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1747" r:id="rId33"/>
    <p:sldId id="1748" r:id="rId34"/>
    <p:sldId id="1749" r:id="rId35"/>
    <p:sldId id="1750" r:id="rId36"/>
    <p:sldId id="1751" r:id="rId37"/>
    <p:sldId id="1752" r:id="rId38"/>
    <p:sldId id="1753" r:id="rId39"/>
    <p:sldId id="1754" r:id="rId40"/>
    <p:sldId id="1755" r:id="rId41"/>
    <p:sldId id="1756" r:id="rId42"/>
    <p:sldId id="1757" r:id="rId43"/>
    <p:sldId id="1758" r:id="rId44"/>
  </p:sldIdLst>
  <p:sldSz cx="18288000" cy="10287000"/>
  <p:notesSz cx="6858000" cy="9144000"/>
  <p:embeddedFontLst>
    <p:embeddedFont>
      <p:font typeface="Amatic SC" panose="00000500000000000000" pitchFamily="2" charset="-79"/>
      <p:regular r:id="rId46"/>
      <p:bold r:id="rId47"/>
    </p:embeddedFont>
    <p:embeddedFont>
      <p:font typeface="Arimo" panose="020B0604020202020204" charset="0"/>
      <p:regular r:id="rId48"/>
    </p:embeddedFont>
    <p:embeddedFont>
      <p:font typeface="Calibri" panose="020F0502020204030204" pitchFamily="34" charset="0"/>
      <p:regular r:id="rId49"/>
      <p:bold r:id="rId50"/>
      <p:italic r:id="rId51"/>
      <p:boldItalic r:id="rId52"/>
    </p:embeddedFont>
    <p:embeddedFont>
      <p:font typeface="Lato" panose="020F0502020204030203" pitchFamily="34" charset="0"/>
      <p:regular r:id="rId53"/>
      <p:bold r:id="rId54"/>
      <p:italic r:id="rId55"/>
      <p:boldItalic r:id="rId56"/>
    </p:embeddedFont>
    <p:embeddedFont>
      <p:font typeface="Lato Black" panose="020F0502020204030203" pitchFamily="34" charset="0"/>
      <p:bold r:id="rId57"/>
      <p:boldItalic r:id="rId58"/>
    </p:embeddedFont>
    <p:embeddedFont>
      <p:font typeface="Montserrat" panose="00000500000000000000" pitchFamily="2" charset="0"/>
      <p:regular r:id="rId59"/>
      <p:bold r:id="rId60"/>
      <p:italic r:id="rId61"/>
      <p:boldItalic r:id="rId62"/>
    </p:embeddedFont>
    <p:embeddedFont>
      <p:font typeface="Montserrat Bold" panose="00000800000000000000" charset="0"/>
      <p:regular r:id="rId63"/>
    </p:embeddedFont>
    <p:embeddedFont>
      <p:font typeface="Open Sans" panose="020B0606030504020204" pitchFamily="34" charset="0"/>
      <p:regular r:id="rId64"/>
      <p:bold r:id="rId65"/>
      <p:italic r:id="rId66"/>
      <p:boldItalic r:id="rId67"/>
    </p:embeddedFont>
    <p:embeddedFont>
      <p:font typeface="Open Sans Light" panose="020B0306030504020204" pitchFamily="34" charset="0"/>
      <p:regular r:id="rId68"/>
      <p:italic r:id="rId69"/>
    </p:embeddedFont>
    <p:embeddedFont>
      <p:font typeface="Roboto Medium" panose="02000000000000000000" pitchFamily="2" charset="0"/>
      <p:regular r:id="rId70"/>
      <p:italic r:id="rId71"/>
    </p:embeddedFont>
    <p:embeddedFont>
      <p:font typeface="Source Sans Pro" panose="020B0503030403020204" pitchFamily="34" charset="0"/>
      <p:regular r:id="rId72"/>
      <p:bold r:id="rId73"/>
      <p:italic r:id="rId74"/>
      <p:boldItalic r:id="rId7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86590" autoAdjust="0"/>
  </p:normalViewPr>
  <p:slideViewPr>
    <p:cSldViewPr>
      <p:cViewPr varScale="1">
        <p:scale>
          <a:sx n="38" d="100"/>
          <a:sy n="38" d="100"/>
        </p:scale>
        <p:origin x="115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2.fntdata"/><Relationship Id="rId63" Type="http://schemas.openxmlformats.org/officeDocument/2006/relationships/font" Target="fonts/font18.fntdata"/><Relationship Id="rId68" Type="http://schemas.openxmlformats.org/officeDocument/2006/relationships/font" Target="fonts/font23.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74" Type="http://schemas.openxmlformats.org/officeDocument/2006/relationships/font" Target="fonts/font29.fntdata"/><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1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font" Target="fonts/font24.fntdata"/><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font" Target="fonts/font2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font" Target="fonts/font25.fntdata"/><Relationship Id="rId75" Type="http://schemas.openxmlformats.org/officeDocument/2006/relationships/font" Target="fonts/font3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73" Type="http://schemas.openxmlformats.org/officeDocument/2006/relationships/font" Target="fonts/font28.fntdata"/><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5.fntdata"/><Relationship Id="rId55" Type="http://schemas.openxmlformats.org/officeDocument/2006/relationships/font" Target="fonts/font10.fntdata"/><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font" Target="fonts/font26.fntdata"/><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12</a:t>
            </a:fld>
            <a:endParaRPr lang="cs-CZ"/>
          </a:p>
        </p:txBody>
      </p:sp>
    </p:spTree>
    <p:extLst>
      <p:ext uri="{BB962C8B-B14F-4D97-AF65-F5344CB8AC3E}">
        <p14:creationId xmlns:p14="http://schemas.microsoft.com/office/powerpoint/2010/main" val="1338801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14</a:t>
            </a:fld>
            <a:endParaRPr lang="cs-CZ"/>
          </a:p>
        </p:txBody>
      </p:sp>
    </p:spTree>
    <p:extLst>
      <p:ext uri="{BB962C8B-B14F-4D97-AF65-F5344CB8AC3E}">
        <p14:creationId xmlns:p14="http://schemas.microsoft.com/office/powerpoint/2010/main" val="4038247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16</a:t>
            </a:fld>
            <a:endParaRPr lang="cs-CZ"/>
          </a:p>
        </p:txBody>
      </p:sp>
    </p:spTree>
    <p:extLst>
      <p:ext uri="{BB962C8B-B14F-4D97-AF65-F5344CB8AC3E}">
        <p14:creationId xmlns:p14="http://schemas.microsoft.com/office/powerpoint/2010/main" val="4036217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18</a:t>
            </a:fld>
            <a:endParaRPr lang="cs-CZ"/>
          </a:p>
        </p:txBody>
      </p:sp>
    </p:spTree>
    <p:extLst>
      <p:ext uri="{BB962C8B-B14F-4D97-AF65-F5344CB8AC3E}">
        <p14:creationId xmlns:p14="http://schemas.microsoft.com/office/powerpoint/2010/main" val="7190695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20</a:t>
            </a:fld>
            <a:endParaRPr lang="cs-CZ"/>
          </a:p>
        </p:txBody>
      </p:sp>
    </p:spTree>
    <p:extLst>
      <p:ext uri="{BB962C8B-B14F-4D97-AF65-F5344CB8AC3E}">
        <p14:creationId xmlns:p14="http://schemas.microsoft.com/office/powerpoint/2010/main" val="2024721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a:t>
            </a:fld>
            <a:endParaRPr lang="cs-CZ"/>
          </a:p>
        </p:txBody>
      </p:sp>
    </p:spTree>
    <p:extLst>
      <p:ext uri="{BB962C8B-B14F-4D97-AF65-F5344CB8AC3E}">
        <p14:creationId xmlns:p14="http://schemas.microsoft.com/office/powerpoint/2010/main" val="2522175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22</a:t>
            </a:fld>
            <a:endParaRPr lang="cs-CZ"/>
          </a:p>
        </p:txBody>
      </p:sp>
    </p:spTree>
    <p:extLst>
      <p:ext uri="{BB962C8B-B14F-4D97-AF65-F5344CB8AC3E}">
        <p14:creationId xmlns:p14="http://schemas.microsoft.com/office/powerpoint/2010/main" val="18696619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24</a:t>
            </a:fld>
            <a:endParaRPr lang="cs-CZ"/>
          </a:p>
        </p:txBody>
      </p:sp>
    </p:spTree>
    <p:extLst>
      <p:ext uri="{BB962C8B-B14F-4D97-AF65-F5344CB8AC3E}">
        <p14:creationId xmlns:p14="http://schemas.microsoft.com/office/powerpoint/2010/main" val="33868275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26</a:t>
            </a:fld>
            <a:endParaRPr lang="cs-CZ"/>
          </a:p>
        </p:txBody>
      </p:sp>
    </p:spTree>
    <p:extLst>
      <p:ext uri="{BB962C8B-B14F-4D97-AF65-F5344CB8AC3E}">
        <p14:creationId xmlns:p14="http://schemas.microsoft.com/office/powerpoint/2010/main" val="15947532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28</a:t>
            </a:fld>
            <a:endParaRPr lang="cs-CZ"/>
          </a:p>
        </p:txBody>
      </p:sp>
    </p:spTree>
    <p:extLst>
      <p:ext uri="{BB962C8B-B14F-4D97-AF65-F5344CB8AC3E}">
        <p14:creationId xmlns:p14="http://schemas.microsoft.com/office/powerpoint/2010/main" val="23494465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6184329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41883929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1585659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6033625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226130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4640642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0590726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9622932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702221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4</a:t>
            </a:fld>
            <a:endParaRPr lang="cs-CZ"/>
          </a:p>
        </p:txBody>
      </p:sp>
    </p:spTree>
    <p:extLst>
      <p:ext uri="{BB962C8B-B14F-4D97-AF65-F5344CB8AC3E}">
        <p14:creationId xmlns:p14="http://schemas.microsoft.com/office/powerpoint/2010/main" val="9982808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7609634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7070806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33221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8</a:t>
            </a:fld>
            <a:endParaRPr lang="cs-CZ"/>
          </a:p>
        </p:txBody>
      </p:sp>
    </p:spTree>
    <p:extLst>
      <p:ext uri="{BB962C8B-B14F-4D97-AF65-F5344CB8AC3E}">
        <p14:creationId xmlns:p14="http://schemas.microsoft.com/office/powerpoint/2010/main" val="31310454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10</a:t>
            </a:fld>
            <a:endParaRPr lang="cs-CZ"/>
          </a:p>
        </p:txBody>
      </p:sp>
    </p:spTree>
    <p:extLst>
      <p:ext uri="{BB962C8B-B14F-4D97-AF65-F5344CB8AC3E}">
        <p14:creationId xmlns:p14="http://schemas.microsoft.com/office/powerpoint/2010/main" val="1506204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66000"/>
            </a:blip>
            <a:stretch>
              <a:fillRect/>
            </a:stretch>
          </a:blipFill>
        </p:spPr>
      </p:sp>
      <p:sp>
        <p:nvSpPr>
          <p:cNvPr id="3" name="Freeform 3"/>
          <p:cNvSpPr/>
          <p:nvPr/>
        </p:nvSpPr>
        <p:spPr>
          <a:xfrm>
            <a:off x="207900" y="207900"/>
            <a:ext cx="17789220" cy="9795060"/>
          </a:xfrm>
          <a:custGeom>
            <a:avLst/>
            <a:gdLst/>
            <a:ahLst/>
            <a:cxnLst/>
            <a:rect l="l" t="t" r="r" b="b"/>
            <a:pathLst>
              <a:path w="17789220" h="9795060">
                <a:moveTo>
                  <a:pt x="0" y="0"/>
                </a:moveTo>
                <a:lnTo>
                  <a:pt x="17789220" y="0"/>
                </a:lnTo>
                <a:lnTo>
                  <a:pt x="17789220" y="9795060"/>
                </a:lnTo>
                <a:lnTo>
                  <a:pt x="0" y="97950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10481040" y="5235705"/>
            <a:ext cx="7196220" cy="1243930"/>
          </a:xfrm>
          <a:prstGeom prst="rect">
            <a:avLst/>
          </a:prstGeom>
        </p:spPr>
        <p:txBody>
          <a:bodyPr lIns="0" tIns="0" rIns="0" bIns="0" rtlCol="0" anchor="t">
            <a:spAutoFit/>
          </a:bodyPr>
          <a:lstStyle/>
          <a:p>
            <a:pPr algn="ctr">
              <a:lnSpc>
                <a:spcPts val="9720"/>
              </a:lnSpc>
            </a:pPr>
            <a:r>
              <a:rPr lang="fa-IR" sz="8100" spc="-1" dirty="0">
                <a:solidFill>
                  <a:srgbClr val="FFFFFF"/>
                </a:solidFill>
                <a:latin typeface="Arimo"/>
                <a:cs typeface="B Nazanin" panose="00000700000000000000" pitchFamily="2" charset="-78"/>
              </a:rPr>
              <a:t> تم: سخت افزار</a:t>
            </a:r>
            <a:endParaRPr lang="en-US" sz="8100" spc="-1" dirty="0">
              <a:solidFill>
                <a:srgbClr val="FFFFFF"/>
              </a:solidFill>
              <a:latin typeface="Arimo"/>
              <a:cs typeface="B Nazanin" panose="00000700000000000000" pitchFamily="2" charset="-78"/>
            </a:endParaRPr>
          </a:p>
        </p:txBody>
      </p:sp>
      <p:sp>
        <p:nvSpPr>
          <p:cNvPr id="6" name="TextBox 6"/>
          <p:cNvSpPr txBox="1"/>
          <p:nvPr/>
        </p:nvSpPr>
        <p:spPr>
          <a:xfrm>
            <a:off x="10823896" y="7465213"/>
            <a:ext cx="6242399" cy="1346522"/>
          </a:xfrm>
          <a:prstGeom prst="rect">
            <a:avLst/>
          </a:prstGeom>
        </p:spPr>
        <p:txBody>
          <a:bodyPr wrap="square" lIns="0" tIns="0" rIns="0" bIns="0" rtlCol="0" anchor="t">
            <a:spAutoFit/>
          </a:bodyPr>
          <a:lstStyle/>
          <a:p>
            <a:pPr algn="ctr">
              <a:lnSpc>
                <a:spcPct val="150000"/>
              </a:lnSpc>
            </a:pPr>
            <a:r>
              <a:rPr lang="fa-IR" sz="2000" spc="-55" dirty="0">
                <a:solidFill>
                  <a:srgbClr val="FFFFFF"/>
                </a:solidFill>
                <a:latin typeface="Open Sans"/>
                <a:cs typeface="B Nazanin" panose="000007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2000" spc="-55" dirty="0">
              <a:solidFill>
                <a:srgbClr val="FFFFFF"/>
              </a:solidFill>
              <a:latin typeface="Open Sans"/>
              <a:cs typeface="B Nazanin" panose="00000700000000000000" pitchFamily="2" charset="-78"/>
            </a:endParaRPr>
          </a:p>
        </p:txBody>
      </p:sp>
      <p:sp>
        <p:nvSpPr>
          <p:cNvPr id="7" name="AutoShape 7"/>
          <p:cNvSpPr/>
          <p:nvPr/>
        </p:nvSpPr>
        <p:spPr>
          <a:xfrm rot="5396574">
            <a:off x="4494417" y="5143770"/>
            <a:ext cx="10297265" cy="0"/>
          </a:xfrm>
          <a:prstGeom prst="line">
            <a:avLst/>
          </a:prstGeom>
          <a:ln w="9525" cap="rnd">
            <a:solidFill>
              <a:srgbClr val="FFFFFF"/>
            </a:solidFill>
            <a:prstDash val="solid"/>
            <a:headEnd type="none" w="sm" len="sm"/>
            <a:tailEnd type="none" w="sm" len="sm"/>
          </a:ln>
        </p:spPr>
      </p:sp>
      <p:sp>
        <p:nvSpPr>
          <p:cNvPr id="8" name="AutoShape 8"/>
          <p:cNvSpPr/>
          <p:nvPr/>
        </p:nvSpPr>
        <p:spPr>
          <a:xfrm rot="-10789038">
            <a:off x="-4885" y="9992970"/>
            <a:ext cx="9653089" cy="0"/>
          </a:xfrm>
          <a:prstGeom prst="line">
            <a:avLst/>
          </a:prstGeom>
          <a:ln w="9525" cap="rnd">
            <a:solidFill>
              <a:srgbClr val="FFFFFF"/>
            </a:solidFill>
            <a:prstDash val="solid"/>
            <a:headEnd type="none" w="sm" len="sm"/>
            <a:tailEnd type="none" w="sm" len="sm"/>
          </a:ln>
        </p:spPr>
      </p:sp>
      <p:sp>
        <p:nvSpPr>
          <p:cNvPr id="9" name="AutoShape 9"/>
          <p:cNvSpPr/>
          <p:nvPr/>
        </p:nvSpPr>
        <p:spPr>
          <a:xfrm rot="5396574">
            <a:off x="4896177" y="5143770"/>
            <a:ext cx="10297265" cy="0"/>
          </a:xfrm>
          <a:prstGeom prst="line">
            <a:avLst/>
          </a:prstGeom>
          <a:ln w="9525" cap="rnd">
            <a:solidFill>
              <a:srgbClr val="FFFFFF"/>
            </a:solidFill>
            <a:prstDash val="solid"/>
            <a:headEnd type="none" w="sm" len="sm"/>
            <a:tailEnd type="none" w="sm" len="sm"/>
          </a:ln>
        </p:spPr>
      </p:sp>
      <p:sp>
        <p:nvSpPr>
          <p:cNvPr id="10" name="AutoShape 10"/>
          <p:cNvSpPr/>
          <p:nvPr/>
        </p:nvSpPr>
        <p:spPr>
          <a:xfrm rot="-10789038">
            <a:off x="-4885" y="218430"/>
            <a:ext cx="9653089" cy="0"/>
          </a:xfrm>
          <a:prstGeom prst="line">
            <a:avLst/>
          </a:prstGeom>
          <a:ln w="9525" cap="rnd">
            <a:solidFill>
              <a:srgbClr val="FFFFFF"/>
            </a:solidFill>
            <a:prstDash val="solid"/>
            <a:headEnd type="none" w="sm" len="sm"/>
            <a:tailEnd type="none" w="sm" len="sm"/>
          </a:ln>
        </p:spPr>
      </p:sp>
      <p:grpSp>
        <p:nvGrpSpPr>
          <p:cNvPr id="11" name="Group 11"/>
          <p:cNvGrpSpPr/>
          <p:nvPr/>
        </p:nvGrpSpPr>
        <p:grpSpPr>
          <a:xfrm>
            <a:off x="-20421" y="355474"/>
            <a:ext cx="6563700" cy="6661440"/>
            <a:chOff x="0" y="0"/>
            <a:chExt cx="8751600" cy="8881920"/>
          </a:xfrm>
        </p:grpSpPr>
        <p:sp>
          <p:nvSpPr>
            <p:cNvPr id="12" name="Freeform 12"/>
            <p:cNvSpPr/>
            <p:nvPr/>
          </p:nvSpPr>
          <p:spPr>
            <a:xfrm>
              <a:off x="0" y="0"/>
              <a:ext cx="8751570" cy="8881872"/>
            </a:xfrm>
            <a:custGeom>
              <a:avLst/>
              <a:gdLst/>
              <a:ahLst/>
              <a:cxnLst/>
              <a:rect l="l" t="t" r="r" b="b"/>
              <a:pathLst>
                <a:path w="8751570" h="8881872">
                  <a:moveTo>
                    <a:pt x="0" y="0"/>
                  </a:moveTo>
                  <a:lnTo>
                    <a:pt x="4375785" y="0"/>
                  </a:lnTo>
                  <a:lnTo>
                    <a:pt x="8751570" y="4440936"/>
                  </a:lnTo>
                  <a:lnTo>
                    <a:pt x="4375785" y="8881872"/>
                  </a:lnTo>
                  <a:lnTo>
                    <a:pt x="0" y="8881872"/>
                  </a:lnTo>
                  <a:close/>
                </a:path>
              </a:pathLst>
            </a:custGeom>
            <a:solidFill>
              <a:srgbClr val="1FFBFD"/>
            </a:solidFill>
          </p:spPr>
        </p:sp>
      </p:grpSp>
      <p:grpSp>
        <p:nvGrpSpPr>
          <p:cNvPr id="13" name="Group 13"/>
          <p:cNvGrpSpPr/>
          <p:nvPr/>
        </p:nvGrpSpPr>
        <p:grpSpPr>
          <a:xfrm>
            <a:off x="11950470" y="469530"/>
            <a:ext cx="4729860" cy="4729860"/>
            <a:chOff x="0" y="0"/>
            <a:chExt cx="6306480" cy="6306480"/>
          </a:xfrm>
        </p:grpSpPr>
        <p:sp>
          <p:nvSpPr>
            <p:cNvPr id="14" name="Freeform 14"/>
            <p:cNvSpPr/>
            <p:nvPr/>
          </p:nvSpPr>
          <p:spPr>
            <a:xfrm>
              <a:off x="12573" y="12573"/>
              <a:ext cx="6281293" cy="6281293"/>
            </a:xfrm>
            <a:custGeom>
              <a:avLst/>
              <a:gdLst/>
              <a:ahLst/>
              <a:cxnLst/>
              <a:rect l="l" t="t" r="r" b="b"/>
              <a:pathLst>
                <a:path w="6281293" h="6281293">
                  <a:moveTo>
                    <a:pt x="0" y="3140710"/>
                  </a:moveTo>
                  <a:lnTo>
                    <a:pt x="3140710" y="0"/>
                  </a:lnTo>
                  <a:lnTo>
                    <a:pt x="6281293" y="3140710"/>
                  </a:lnTo>
                  <a:lnTo>
                    <a:pt x="3140710" y="6281293"/>
                  </a:lnTo>
                  <a:close/>
                </a:path>
              </a:pathLst>
            </a:custGeom>
            <a:solidFill>
              <a:srgbClr val="1FFBFD"/>
            </a:solidFill>
          </p:spPr>
        </p:sp>
        <p:sp>
          <p:nvSpPr>
            <p:cNvPr id="15" name="Freeform 15"/>
            <p:cNvSpPr/>
            <p:nvPr/>
          </p:nvSpPr>
          <p:spPr>
            <a:xfrm>
              <a:off x="0" y="-1270"/>
              <a:ext cx="6306439" cy="6308979"/>
            </a:xfrm>
            <a:custGeom>
              <a:avLst/>
              <a:gdLst/>
              <a:ahLst/>
              <a:cxnLst/>
              <a:rect l="l" t="t" r="r" b="b"/>
              <a:pathLst>
                <a:path w="6306439" h="6308979">
                  <a:moveTo>
                    <a:pt x="3683" y="3145663"/>
                  </a:moveTo>
                  <a:lnTo>
                    <a:pt x="3144393" y="4953"/>
                  </a:lnTo>
                  <a:cubicBezTo>
                    <a:pt x="3149346" y="0"/>
                    <a:pt x="3157347" y="0"/>
                    <a:pt x="3162173" y="4953"/>
                  </a:cubicBezTo>
                  <a:lnTo>
                    <a:pt x="6302756" y="3145663"/>
                  </a:lnTo>
                  <a:cubicBezTo>
                    <a:pt x="6305169" y="3148076"/>
                    <a:pt x="6306439" y="3151251"/>
                    <a:pt x="6306439" y="3154553"/>
                  </a:cubicBezTo>
                  <a:cubicBezTo>
                    <a:pt x="6306439" y="3157855"/>
                    <a:pt x="6305169" y="3161157"/>
                    <a:pt x="6302756" y="3163443"/>
                  </a:cubicBezTo>
                  <a:lnTo>
                    <a:pt x="3162173" y="6304026"/>
                  </a:lnTo>
                  <a:cubicBezTo>
                    <a:pt x="3157220" y="6308979"/>
                    <a:pt x="3149219" y="6308979"/>
                    <a:pt x="3144393" y="6304026"/>
                  </a:cubicBezTo>
                  <a:lnTo>
                    <a:pt x="3683" y="3163443"/>
                  </a:lnTo>
                  <a:cubicBezTo>
                    <a:pt x="1270" y="3161030"/>
                    <a:pt x="0" y="3157855"/>
                    <a:pt x="0" y="3154553"/>
                  </a:cubicBezTo>
                  <a:cubicBezTo>
                    <a:pt x="0" y="3151251"/>
                    <a:pt x="1270" y="3147949"/>
                    <a:pt x="3683" y="3145663"/>
                  </a:cubicBezTo>
                  <a:moveTo>
                    <a:pt x="21463" y="3163443"/>
                  </a:moveTo>
                  <a:lnTo>
                    <a:pt x="12573" y="3154553"/>
                  </a:lnTo>
                  <a:lnTo>
                    <a:pt x="21463" y="3145663"/>
                  </a:lnTo>
                  <a:lnTo>
                    <a:pt x="3162173" y="6286246"/>
                  </a:lnTo>
                  <a:lnTo>
                    <a:pt x="3153283" y="6295136"/>
                  </a:lnTo>
                  <a:lnTo>
                    <a:pt x="3144393" y="6286246"/>
                  </a:lnTo>
                  <a:lnTo>
                    <a:pt x="6284976" y="3145663"/>
                  </a:lnTo>
                  <a:lnTo>
                    <a:pt x="6293866" y="3154553"/>
                  </a:lnTo>
                  <a:lnTo>
                    <a:pt x="6284976" y="3163443"/>
                  </a:lnTo>
                  <a:lnTo>
                    <a:pt x="3144393" y="22733"/>
                  </a:lnTo>
                  <a:lnTo>
                    <a:pt x="3153283" y="13843"/>
                  </a:lnTo>
                  <a:lnTo>
                    <a:pt x="3162173" y="22733"/>
                  </a:lnTo>
                  <a:lnTo>
                    <a:pt x="21463" y="3163443"/>
                  </a:lnTo>
                  <a:close/>
                </a:path>
              </a:pathLst>
            </a:custGeom>
            <a:solidFill>
              <a:srgbClr val="14B9BA"/>
            </a:solidFill>
          </p:spPr>
        </p:sp>
      </p:grpSp>
      <p:sp>
        <p:nvSpPr>
          <p:cNvPr id="16" name="Freeform 16"/>
          <p:cNvSpPr/>
          <p:nvPr/>
        </p:nvSpPr>
        <p:spPr>
          <a:xfrm>
            <a:off x="12703140" y="1475265"/>
            <a:ext cx="3681720" cy="2718360"/>
          </a:xfrm>
          <a:custGeom>
            <a:avLst/>
            <a:gdLst/>
            <a:ahLst/>
            <a:cxnLst/>
            <a:rect l="l" t="t" r="r" b="b"/>
            <a:pathLst>
              <a:path w="3681720" h="2718360">
                <a:moveTo>
                  <a:pt x="0" y="0"/>
                </a:moveTo>
                <a:lnTo>
                  <a:pt x="3681720" y="0"/>
                </a:lnTo>
                <a:lnTo>
                  <a:pt x="3681720" y="2718360"/>
                </a:lnTo>
                <a:lnTo>
                  <a:pt x="0" y="2718360"/>
                </a:lnTo>
                <a:lnTo>
                  <a:pt x="0" y="0"/>
                </a:lnTo>
                <a:close/>
              </a:path>
            </a:pathLst>
          </a:custGeom>
          <a:blipFill>
            <a:blip r:embed="rId6"/>
            <a:stretch>
              <a:fillRect l="-129" r="-129"/>
            </a:stretch>
          </a:blipFill>
        </p:spPr>
      </p:sp>
      <p:sp>
        <p:nvSpPr>
          <p:cNvPr id="17" name="AutoShape 17"/>
          <p:cNvSpPr/>
          <p:nvPr/>
        </p:nvSpPr>
        <p:spPr>
          <a:xfrm rot="5396574">
            <a:off x="2755617" y="5190210"/>
            <a:ext cx="10297265" cy="0"/>
          </a:xfrm>
          <a:prstGeom prst="line">
            <a:avLst/>
          </a:prstGeom>
          <a:ln w="9525" cap="rnd">
            <a:solidFill>
              <a:srgbClr val="FFFFFF"/>
            </a:solidFill>
            <a:prstDash val="solid"/>
            <a:headEnd type="none" w="sm" len="sm"/>
            <a:tailEnd type="none" w="sm" len="sm"/>
          </a:ln>
        </p:spPr>
      </p:sp>
      <p:sp>
        <p:nvSpPr>
          <p:cNvPr id="18" name="AutoShape 18"/>
          <p:cNvSpPr/>
          <p:nvPr/>
        </p:nvSpPr>
        <p:spPr>
          <a:xfrm rot="5396574">
            <a:off x="-4216323" y="5143770"/>
            <a:ext cx="10297265" cy="0"/>
          </a:xfrm>
          <a:prstGeom prst="line">
            <a:avLst/>
          </a:prstGeom>
          <a:ln w="9525" cap="rnd">
            <a:solidFill>
              <a:srgbClr val="FFFFFF"/>
            </a:solidFill>
            <a:prstDash val="solid"/>
            <a:headEnd type="none" w="sm" len="sm"/>
            <a:tailEnd type="none" w="sm" len="sm"/>
          </a:ln>
        </p:spPr>
      </p:sp>
      <p:sp>
        <p:nvSpPr>
          <p:cNvPr id="19" name="AutoShape 19"/>
          <p:cNvSpPr/>
          <p:nvPr/>
        </p:nvSpPr>
        <p:spPr>
          <a:xfrm rot="47260">
            <a:off x="-44757" y="3080430"/>
            <a:ext cx="10095174" cy="0"/>
          </a:xfrm>
          <a:prstGeom prst="line">
            <a:avLst/>
          </a:prstGeom>
          <a:ln w="9525" cap="rnd">
            <a:solidFill>
              <a:srgbClr val="FFFFFF"/>
            </a:solidFill>
            <a:prstDash val="solid"/>
            <a:headEnd type="none" w="sm" len="sm"/>
            <a:tailEnd type="none" w="sm" len="sm"/>
          </a:ln>
        </p:spPr>
      </p:sp>
      <p:sp>
        <p:nvSpPr>
          <p:cNvPr id="20" name="AutoShape 20"/>
          <p:cNvSpPr/>
          <p:nvPr/>
        </p:nvSpPr>
        <p:spPr>
          <a:xfrm rot="47444">
            <a:off x="-44761" y="7745760"/>
            <a:ext cx="10095181" cy="0"/>
          </a:xfrm>
          <a:prstGeom prst="line">
            <a:avLst/>
          </a:prstGeom>
          <a:ln w="9525" cap="rnd">
            <a:solidFill>
              <a:srgbClr val="FFFFFF"/>
            </a:solidFill>
            <a:prstDash val="solid"/>
            <a:headEnd type="none" w="sm" len="sm"/>
            <a:tailEnd type="none" w="sm" len="sm"/>
          </a:ln>
        </p:spPr>
      </p:sp>
      <p:sp>
        <p:nvSpPr>
          <p:cNvPr id="21" name="Freeform 21"/>
          <p:cNvSpPr/>
          <p:nvPr/>
        </p:nvSpPr>
        <p:spPr>
          <a:xfrm>
            <a:off x="155960" y="115850"/>
            <a:ext cx="5307120" cy="7014060"/>
          </a:xfrm>
          <a:custGeom>
            <a:avLst/>
            <a:gdLst/>
            <a:ahLst/>
            <a:cxnLst/>
            <a:rect l="l" t="t" r="r" b="b"/>
            <a:pathLst>
              <a:path w="5307120" h="7014060">
                <a:moveTo>
                  <a:pt x="0" y="0"/>
                </a:moveTo>
                <a:lnTo>
                  <a:pt x="5307120" y="0"/>
                </a:lnTo>
                <a:lnTo>
                  <a:pt x="5307120" y="7014060"/>
                </a:lnTo>
                <a:lnTo>
                  <a:pt x="0" y="7014060"/>
                </a:lnTo>
                <a:lnTo>
                  <a:pt x="0" y="0"/>
                </a:lnTo>
                <a:close/>
              </a:path>
            </a:pathLst>
          </a:custGeom>
          <a:blipFill>
            <a:blip r:embed="rId7"/>
            <a:stretch>
              <a:fillRect l="-98" r="-98"/>
            </a:stretch>
          </a:blipFill>
        </p:spPr>
      </p:sp>
      <p:grpSp>
        <p:nvGrpSpPr>
          <p:cNvPr id="22" name="Group 22"/>
          <p:cNvGrpSpPr/>
          <p:nvPr/>
        </p:nvGrpSpPr>
        <p:grpSpPr>
          <a:xfrm>
            <a:off x="4736429" y="1712816"/>
            <a:ext cx="2986740" cy="3988440"/>
            <a:chOff x="0" y="0"/>
            <a:chExt cx="3982320" cy="5317920"/>
          </a:xfrm>
        </p:grpSpPr>
        <p:sp>
          <p:nvSpPr>
            <p:cNvPr id="23" name="Freeform 23"/>
            <p:cNvSpPr/>
            <p:nvPr/>
          </p:nvSpPr>
          <p:spPr>
            <a:xfrm>
              <a:off x="0" y="0"/>
              <a:ext cx="3982339" cy="5317871"/>
            </a:xfrm>
            <a:custGeom>
              <a:avLst/>
              <a:gdLst/>
              <a:ahLst/>
              <a:cxnLst/>
              <a:rect l="l" t="t" r="r" b="b"/>
              <a:pathLst>
                <a:path w="3982339" h="5317871">
                  <a:moveTo>
                    <a:pt x="0" y="0"/>
                  </a:moveTo>
                  <a:lnTo>
                    <a:pt x="1991106" y="0"/>
                  </a:lnTo>
                  <a:lnTo>
                    <a:pt x="3982339" y="2658872"/>
                  </a:lnTo>
                  <a:lnTo>
                    <a:pt x="1991106" y="5317871"/>
                  </a:lnTo>
                  <a:lnTo>
                    <a:pt x="0" y="5317871"/>
                  </a:lnTo>
                  <a:lnTo>
                    <a:pt x="1991106" y="2658872"/>
                  </a:lnTo>
                  <a:close/>
                </a:path>
              </a:pathLst>
            </a:custGeom>
            <a:solidFill>
              <a:srgbClr val="0085FF"/>
            </a:solidFill>
          </p:spPr>
        </p:sp>
      </p:grpSp>
      <p:sp>
        <p:nvSpPr>
          <p:cNvPr id="29" name="TextBox 4">
            <a:extLst>
              <a:ext uri="{FF2B5EF4-FFF2-40B4-BE49-F238E27FC236}">
                <a16:creationId xmlns:a16="http://schemas.microsoft.com/office/drawing/2014/main" id="{24C43F84-C564-90B7-B93D-053245E63040}"/>
              </a:ext>
            </a:extLst>
          </p:cNvPr>
          <p:cNvSpPr txBox="1"/>
          <p:nvPr/>
        </p:nvSpPr>
        <p:spPr>
          <a:xfrm>
            <a:off x="497707" y="8283210"/>
            <a:ext cx="9150473" cy="1163780"/>
          </a:xfrm>
          <a:prstGeom prst="rect">
            <a:avLst/>
          </a:prstGeom>
        </p:spPr>
        <p:txBody>
          <a:bodyPr wrap="square" lIns="0" tIns="0" rIns="0" bIns="0" rtlCol="0" anchor="t">
            <a:spAutoFit/>
          </a:bodyPr>
          <a:lstStyle/>
          <a:p>
            <a:pPr algn="ctr">
              <a:lnSpc>
                <a:spcPts val="9720"/>
              </a:lnSpc>
            </a:pPr>
            <a:r>
              <a:rPr lang="fa-IR" sz="5400" spc="-1" dirty="0">
                <a:solidFill>
                  <a:srgbClr val="FFFFFF"/>
                </a:solidFill>
                <a:latin typeface="Arimo"/>
                <a:cs typeface="B Nazanin" panose="00000700000000000000" pitchFamily="2" charset="-78"/>
              </a:rPr>
              <a:t>قالب پاورپوینت مهندسی کامپیوتر</a:t>
            </a:r>
            <a:endParaRPr lang="en-US" sz="5400" spc="-1" dirty="0">
              <a:solidFill>
                <a:srgbClr val="FFFFFF"/>
              </a:solidFill>
              <a:latin typeface="Arimo"/>
              <a:cs typeface="B Nazanin" panose="000007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492120" y="873540"/>
            <a:ext cx="6503580" cy="923330"/>
          </a:xfrm>
          <a:prstGeom prst="rect">
            <a:avLst/>
          </a:prstGeom>
        </p:spPr>
        <p:txBody>
          <a:bodyPr lIns="0" tIns="0" rIns="0" bIns="0" rtlCol="0" anchor="t">
            <a:spAutoFit/>
          </a:bodyPr>
          <a:lstStyle/>
          <a:p>
            <a:pPr algn="r" rtl="1">
              <a:lnSpc>
                <a:spcPts val="7200"/>
              </a:lnSpc>
            </a:pPr>
            <a:r>
              <a:rPr lang="fa-IR" sz="6000" spc="87" dirty="0">
                <a:solidFill>
                  <a:srgbClr val="0085F2"/>
                </a:solidFill>
                <a:latin typeface="Montserrat Bold"/>
                <a:cs typeface="B Nazanin" panose="00000400000000000000" pitchFamily="2" charset="-78"/>
              </a:rPr>
              <a:t>نمونه کارها</a:t>
            </a:r>
            <a:endParaRPr lang="en-US" sz="6000" spc="87" dirty="0">
              <a:solidFill>
                <a:srgbClr val="0085F2"/>
              </a:solidFill>
              <a:latin typeface="Montserrat Bold"/>
              <a:cs typeface="B Nazanin" panose="00000400000000000000" pitchFamily="2" charset="-78"/>
            </a:endParaRPr>
          </a:p>
        </p:txBody>
      </p:sp>
      <p:sp>
        <p:nvSpPr>
          <p:cNvPr id="3" name="TextBox 3"/>
          <p:cNvSpPr txBox="1"/>
          <p:nvPr/>
        </p:nvSpPr>
        <p:spPr>
          <a:xfrm>
            <a:off x="9492120" y="1954620"/>
            <a:ext cx="6503580" cy="923330"/>
          </a:xfrm>
          <a:prstGeom prst="rect">
            <a:avLst/>
          </a:prstGeom>
        </p:spPr>
        <p:txBody>
          <a:bodyPr lIns="0" tIns="0" rIns="0" bIns="0" rtlCol="0" anchor="t">
            <a:spAutoFit/>
          </a:bodyPr>
          <a:lstStyle/>
          <a:p>
            <a:pPr algn="r" rtl="1">
              <a:lnSpc>
                <a:spcPts val="7200"/>
              </a:lnSpc>
            </a:pPr>
            <a:r>
              <a:rPr lang="fa-IR" sz="6000" spc="87" dirty="0">
                <a:solidFill>
                  <a:srgbClr val="0085F2"/>
                </a:solidFill>
                <a:latin typeface="Montserrat Bold"/>
                <a:cs typeface="B Nazanin" panose="00000400000000000000" pitchFamily="2" charset="-78"/>
              </a:rPr>
              <a:t>ارائه</a:t>
            </a:r>
            <a:endParaRPr lang="en-US" sz="6000" spc="87" dirty="0">
              <a:solidFill>
                <a:srgbClr val="0085F2"/>
              </a:solidFill>
              <a:latin typeface="Montserrat Bold"/>
              <a:cs typeface="B Nazanin" panose="00000400000000000000" pitchFamily="2" charset="-78"/>
            </a:endParaRPr>
          </a:p>
        </p:txBody>
      </p:sp>
      <p:sp>
        <p:nvSpPr>
          <p:cNvPr id="4" name="TextBox 4"/>
          <p:cNvSpPr txBox="1"/>
          <p:nvPr/>
        </p:nvSpPr>
        <p:spPr>
          <a:xfrm>
            <a:off x="9155340" y="3722580"/>
            <a:ext cx="8057520" cy="641201"/>
          </a:xfrm>
          <a:prstGeom prst="rect">
            <a:avLst/>
          </a:prstGeom>
        </p:spPr>
        <p:txBody>
          <a:bodyPr lIns="0" tIns="0" rIns="0" bIns="0" rtlCol="0" anchor="t">
            <a:spAutoFit/>
          </a:bodyPr>
          <a:lstStyle/>
          <a:p>
            <a:pPr algn="r" rtl="1">
              <a:lnSpc>
                <a:spcPts val="2520"/>
              </a:lnSpc>
            </a:pPr>
            <a:r>
              <a:rPr lang="fa-IR" sz="2100" spc="29" dirty="0">
                <a:solidFill>
                  <a:srgbClr val="125AC4"/>
                </a:solidFill>
                <a:latin typeface="Montserrat Bold"/>
                <a:cs typeface="B Nazanin" panose="00000400000000000000" pitchFamily="2" charset="-78"/>
              </a:rPr>
              <a:t>ارائه پاورپوینت مدرنی را دریافت کنید که به زیبایی طراحی شده است. آسان برای تغییر رنگ، عکس و متن.</a:t>
            </a:r>
            <a:endParaRPr lang="en-US" sz="2100" spc="29" dirty="0">
              <a:solidFill>
                <a:srgbClr val="125AC4"/>
              </a:solidFill>
              <a:latin typeface="Montserrat Bold"/>
              <a:cs typeface="B Nazanin" panose="00000400000000000000" pitchFamily="2" charset="-78"/>
            </a:endParaRPr>
          </a:p>
        </p:txBody>
      </p:sp>
      <p:sp>
        <p:nvSpPr>
          <p:cNvPr id="5" name="TextBox 5"/>
          <p:cNvSpPr txBox="1"/>
          <p:nvPr/>
        </p:nvSpPr>
        <p:spPr>
          <a:xfrm>
            <a:off x="9155340" y="4696200"/>
            <a:ext cx="8057520" cy="846386"/>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anose="00000400000000000000" pitchFamily="2" charset="-78"/>
              </a:rPr>
              <a:t>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 شما به سادگی می توانید مخاطبان خود را تحت تاثیر قرار دهید و به ارائه های خود جذابیت و زیبایی بی نظیری اضافه کنید</a:t>
            </a:r>
            <a:endParaRPr lang="en-US" sz="1800" spc="25" dirty="0">
              <a:solidFill>
                <a:srgbClr val="262626"/>
              </a:solidFill>
              <a:latin typeface="Montserrat"/>
              <a:cs typeface="B Nazanin" panose="00000400000000000000" pitchFamily="2" charset="-78"/>
            </a:endParaRPr>
          </a:p>
        </p:txBody>
      </p:sp>
      <p:sp>
        <p:nvSpPr>
          <p:cNvPr id="6" name="TextBox 6"/>
          <p:cNvSpPr txBox="1"/>
          <p:nvPr/>
        </p:nvSpPr>
        <p:spPr>
          <a:xfrm>
            <a:off x="9155340" y="6758460"/>
            <a:ext cx="2129940" cy="796308"/>
          </a:xfrm>
          <a:prstGeom prst="rect">
            <a:avLst/>
          </a:prstGeom>
        </p:spPr>
        <p:txBody>
          <a:bodyPr lIns="0" tIns="0" rIns="0" bIns="0" rtlCol="0" anchor="t">
            <a:spAutoFit/>
          </a:bodyPr>
          <a:lstStyle/>
          <a:p>
            <a:pPr algn="ctr" rtl="1">
              <a:lnSpc>
                <a:spcPts val="6480"/>
              </a:lnSpc>
            </a:pPr>
            <a:r>
              <a:rPr lang="en-US" sz="5400" spc="78">
                <a:solidFill>
                  <a:srgbClr val="1FFBFD"/>
                </a:solidFill>
                <a:latin typeface="Montserrat Bold"/>
                <a:cs typeface="B Nazanin" panose="00000400000000000000" pitchFamily="2" charset="-78"/>
              </a:rPr>
              <a:t>$350</a:t>
            </a:r>
          </a:p>
        </p:txBody>
      </p:sp>
      <p:sp>
        <p:nvSpPr>
          <p:cNvPr id="7" name="TextBox 7"/>
          <p:cNvSpPr txBox="1"/>
          <p:nvPr/>
        </p:nvSpPr>
        <p:spPr>
          <a:xfrm>
            <a:off x="9155340" y="8137080"/>
            <a:ext cx="2129940" cy="846386"/>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262626"/>
              </a:solidFill>
              <a:latin typeface="Montserrat"/>
              <a:cs typeface="B Nazanin" panose="00000400000000000000" pitchFamily="2" charset="-78"/>
            </a:endParaRPr>
          </a:p>
        </p:txBody>
      </p:sp>
      <p:sp>
        <p:nvSpPr>
          <p:cNvPr id="8" name="TextBox 8"/>
          <p:cNvSpPr txBox="1"/>
          <p:nvPr/>
        </p:nvSpPr>
        <p:spPr>
          <a:xfrm>
            <a:off x="9155340" y="7703460"/>
            <a:ext cx="2129940" cy="282129"/>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Bold"/>
                <a:cs typeface="B Nazanin" panose="00000400000000000000" pitchFamily="2" charset="-78"/>
              </a:rPr>
              <a:t>متن شما در اینجا</a:t>
            </a:r>
            <a:endParaRPr lang="en-US" sz="1800" spc="25" dirty="0">
              <a:solidFill>
                <a:srgbClr val="262626"/>
              </a:solidFill>
              <a:latin typeface="Montserrat Bold"/>
              <a:cs typeface="B Nazanin" panose="00000400000000000000" pitchFamily="2" charset="-78"/>
            </a:endParaRPr>
          </a:p>
        </p:txBody>
      </p:sp>
      <p:sp>
        <p:nvSpPr>
          <p:cNvPr id="9" name="TextBox 9"/>
          <p:cNvSpPr txBox="1"/>
          <p:nvPr/>
        </p:nvSpPr>
        <p:spPr>
          <a:xfrm>
            <a:off x="12118860" y="6758460"/>
            <a:ext cx="2129940" cy="796308"/>
          </a:xfrm>
          <a:prstGeom prst="rect">
            <a:avLst/>
          </a:prstGeom>
        </p:spPr>
        <p:txBody>
          <a:bodyPr lIns="0" tIns="0" rIns="0" bIns="0" rtlCol="0" anchor="t">
            <a:spAutoFit/>
          </a:bodyPr>
          <a:lstStyle/>
          <a:p>
            <a:pPr algn="ctr" rtl="1">
              <a:lnSpc>
                <a:spcPts val="6480"/>
              </a:lnSpc>
            </a:pPr>
            <a:r>
              <a:rPr lang="en-US" sz="5400" spc="78">
                <a:solidFill>
                  <a:srgbClr val="0AA6ED"/>
                </a:solidFill>
                <a:latin typeface="Montserrat Bold"/>
                <a:cs typeface="B Nazanin" panose="00000400000000000000" pitchFamily="2" charset="-78"/>
              </a:rPr>
              <a:t>$250</a:t>
            </a:r>
          </a:p>
        </p:txBody>
      </p:sp>
      <p:sp>
        <p:nvSpPr>
          <p:cNvPr id="10" name="TextBox 10"/>
          <p:cNvSpPr txBox="1"/>
          <p:nvPr/>
        </p:nvSpPr>
        <p:spPr>
          <a:xfrm>
            <a:off x="12118860" y="8137080"/>
            <a:ext cx="2129940" cy="846386"/>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262626"/>
              </a:solidFill>
              <a:latin typeface="Montserrat"/>
              <a:cs typeface="B Nazanin" panose="00000400000000000000" pitchFamily="2" charset="-78"/>
            </a:endParaRPr>
          </a:p>
        </p:txBody>
      </p:sp>
      <p:sp>
        <p:nvSpPr>
          <p:cNvPr id="11" name="TextBox 11"/>
          <p:cNvSpPr txBox="1"/>
          <p:nvPr/>
        </p:nvSpPr>
        <p:spPr>
          <a:xfrm>
            <a:off x="12118860" y="7703460"/>
            <a:ext cx="2129940" cy="282129"/>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Bold"/>
                <a:cs typeface="B Nazanin" panose="00000400000000000000" pitchFamily="2" charset="-78"/>
              </a:rPr>
              <a:t>متن شما در اینجا</a:t>
            </a:r>
            <a:endParaRPr lang="en-US" sz="1800" spc="25" dirty="0">
              <a:solidFill>
                <a:srgbClr val="262626"/>
              </a:solidFill>
              <a:latin typeface="Montserrat Bold"/>
              <a:cs typeface="B Nazanin" panose="00000400000000000000" pitchFamily="2" charset="-78"/>
            </a:endParaRPr>
          </a:p>
        </p:txBody>
      </p:sp>
      <p:sp>
        <p:nvSpPr>
          <p:cNvPr id="12" name="TextBox 12"/>
          <p:cNvSpPr txBox="1"/>
          <p:nvPr/>
        </p:nvSpPr>
        <p:spPr>
          <a:xfrm>
            <a:off x="15082920" y="6758460"/>
            <a:ext cx="2129940" cy="796308"/>
          </a:xfrm>
          <a:prstGeom prst="rect">
            <a:avLst/>
          </a:prstGeom>
        </p:spPr>
        <p:txBody>
          <a:bodyPr lIns="0" tIns="0" rIns="0" bIns="0" rtlCol="0" anchor="t">
            <a:spAutoFit/>
          </a:bodyPr>
          <a:lstStyle/>
          <a:p>
            <a:pPr algn="ctr" rtl="1">
              <a:lnSpc>
                <a:spcPts val="6480"/>
              </a:lnSpc>
            </a:pPr>
            <a:r>
              <a:rPr lang="en-US" sz="5400" spc="78">
                <a:solidFill>
                  <a:srgbClr val="0085F2"/>
                </a:solidFill>
                <a:latin typeface="Montserrat Bold"/>
                <a:cs typeface="B Nazanin" panose="00000400000000000000" pitchFamily="2" charset="-78"/>
              </a:rPr>
              <a:t>$150</a:t>
            </a:r>
          </a:p>
        </p:txBody>
      </p:sp>
      <p:sp>
        <p:nvSpPr>
          <p:cNvPr id="13" name="TextBox 13"/>
          <p:cNvSpPr txBox="1"/>
          <p:nvPr/>
        </p:nvSpPr>
        <p:spPr>
          <a:xfrm>
            <a:off x="15082920" y="8137080"/>
            <a:ext cx="2129940" cy="846386"/>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262626"/>
              </a:solidFill>
              <a:latin typeface="Montserrat"/>
              <a:cs typeface="B Nazanin" panose="00000400000000000000" pitchFamily="2" charset="-78"/>
            </a:endParaRPr>
          </a:p>
        </p:txBody>
      </p:sp>
      <p:sp>
        <p:nvSpPr>
          <p:cNvPr id="14" name="TextBox 14"/>
          <p:cNvSpPr txBox="1"/>
          <p:nvPr/>
        </p:nvSpPr>
        <p:spPr>
          <a:xfrm>
            <a:off x="15082920" y="7703460"/>
            <a:ext cx="2129940" cy="282129"/>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Bold"/>
                <a:cs typeface="B Nazanin" panose="00000400000000000000" pitchFamily="2" charset="-78"/>
              </a:rPr>
              <a:t>متن شما در اینجا</a:t>
            </a:r>
            <a:endParaRPr lang="en-US" sz="1800" spc="25" dirty="0">
              <a:solidFill>
                <a:srgbClr val="262626"/>
              </a:solidFill>
              <a:latin typeface="Montserrat Bold"/>
              <a:cs typeface="B Nazanin" panose="00000400000000000000" pitchFamily="2" charset="-78"/>
            </a:endParaRPr>
          </a:p>
        </p:txBody>
      </p:sp>
      <p:sp>
        <p:nvSpPr>
          <p:cNvPr id="15" name="Freeform 15"/>
          <p:cNvSpPr/>
          <p:nvPr/>
        </p:nvSpPr>
        <p:spPr>
          <a:xfrm>
            <a:off x="-1620" y="0"/>
            <a:ext cx="8499060" cy="10287000"/>
          </a:xfrm>
          <a:custGeom>
            <a:avLst/>
            <a:gdLst/>
            <a:ahLst/>
            <a:cxnLst/>
            <a:rect l="l" t="t" r="r" b="b"/>
            <a:pathLst>
              <a:path w="8499060" h="10287000">
                <a:moveTo>
                  <a:pt x="0" y="0"/>
                </a:moveTo>
                <a:lnTo>
                  <a:pt x="8499060" y="0"/>
                </a:lnTo>
                <a:lnTo>
                  <a:pt x="8499060" y="10287000"/>
                </a:lnTo>
                <a:lnTo>
                  <a:pt x="0" y="10287000"/>
                </a:lnTo>
                <a:lnTo>
                  <a:pt x="0" y="0"/>
                </a:lnTo>
                <a:close/>
              </a:path>
            </a:pathLst>
          </a:custGeom>
          <a:blipFill>
            <a:blip r:embed="rId3"/>
            <a:stretch>
              <a:fillRect t="-17" b="-17"/>
            </a:stretch>
          </a:blipFill>
        </p:spPr>
      </p:sp>
      <p:grpSp>
        <p:nvGrpSpPr>
          <p:cNvPr id="16" name="Group 16"/>
          <p:cNvGrpSpPr/>
          <p:nvPr/>
        </p:nvGrpSpPr>
        <p:grpSpPr>
          <a:xfrm>
            <a:off x="216810" y="161190"/>
            <a:ext cx="17875080" cy="9983520"/>
            <a:chOff x="0" y="0"/>
            <a:chExt cx="23833440" cy="13311360"/>
          </a:xfrm>
        </p:grpSpPr>
        <p:sp>
          <p:nvSpPr>
            <p:cNvPr id="17" name="Freeform 17"/>
            <p:cNvSpPr/>
            <p:nvPr/>
          </p:nvSpPr>
          <p:spPr>
            <a:xfrm>
              <a:off x="0" y="0"/>
              <a:ext cx="23833455" cy="13311378"/>
            </a:xfrm>
            <a:custGeom>
              <a:avLst/>
              <a:gdLst/>
              <a:ahLst/>
              <a:cxnLst/>
              <a:rect l="l" t="t" r="r" b="b"/>
              <a:pathLst>
                <a:path w="23833455" h="13311378">
                  <a:moveTo>
                    <a:pt x="57277" y="0"/>
                  </a:moveTo>
                  <a:lnTo>
                    <a:pt x="23776178" y="0"/>
                  </a:lnTo>
                  <a:cubicBezTo>
                    <a:pt x="23807801" y="0"/>
                    <a:pt x="23833455" y="25654"/>
                    <a:pt x="23833455" y="57277"/>
                  </a:cubicBezTo>
                  <a:lnTo>
                    <a:pt x="23833455" y="13254101"/>
                  </a:lnTo>
                  <a:cubicBezTo>
                    <a:pt x="23833455" y="13285724"/>
                    <a:pt x="23807801" y="13311378"/>
                    <a:pt x="23776178" y="13311378"/>
                  </a:cubicBezTo>
                  <a:lnTo>
                    <a:pt x="57277" y="13311378"/>
                  </a:lnTo>
                  <a:cubicBezTo>
                    <a:pt x="25654" y="13311378"/>
                    <a:pt x="0" y="13285724"/>
                    <a:pt x="0" y="13254101"/>
                  </a:cubicBezTo>
                  <a:lnTo>
                    <a:pt x="0" y="57277"/>
                  </a:lnTo>
                  <a:cubicBezTo>
                    <a:pt x="0" y="25654"/>
                    <a:pt x="25654" y="0"/>
                    <a:pt x="57277" y="0"/>
                  </a:cubicBezTo>
                  <a:moveTo>
                    <a:pt x="57277" y="114427"/>
                  </a:moveTo>
                  <a:lnTo>
                    <a:pt x="57277" y="57277"/>
                  </a:lnTo>
                  <a:lnTo>
                    <a:pt x="114427" y="57277"/>
                  </a:lnTo>
                  <a:lnTo>
                    <a:pt x="114427" y="13254101"/>
                  </a:lnTo>
                  <a:lnTo>
                    <a:pt x="57277" y="13254101"/>
                  </a:lnTo>
                  <a:lnTo>
                    <a:pt x="57277" y="13196824"/>
                  </a:lnTo>
                  <a:lnTo>
                    <a:pt x="23776178" y="13196824"/>
                  </a:lnTo>
                  <a:lnTo>
                    <a:pt x="23776178" y="13254101"/>
                  </a:lnTo>
                  <a:lnTo>
                    <a:pt x="23718901" y="13254101"/>
                  </a:lnTo>
                  <a:lnTo>
                    <a:pt x="23718901" y="57277"/>
                  </a:lnTo>
                  <a:lnTo>
                    <a:pt x="23776178" y="57277"/>
                  </a:lnTo>
                  <a:lnTo>
                    <a:pt x="23776178" y="114427"/>
                  </a:lnTo>
                  <a:lnTo>
                    <a:pt x="57277" y="114427"/>
                  </a:lnTo>
                  <a:close/>
                </a:path>
              </a:pathLst>
            </a:custGeom>
            <a:solidFill>
              <a:srgbClr val="075AD1"/>
            </a:solidFill>
          </p:spPr>
        </p:sp>
      </p:grpSp>
      <p:sp>
        <p:nvSpPr>
          <p:cNvPr id="18" name="Freeform 18"/>
          <p:cNvSpPr/>
          <p:nvPr/>
        </p:nvSpPr>
        <p:spPr>
          <a:xfrm>
            <a:off x="16901460" y="36504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4"/>
            <a:stretch>
              <a:fillRect/>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8883000" cy="10287000"/>
          </a:xfrm>
          <a:custGeom>
            <a:avLst/>
            <a:gdLst/>
            <a:ahLst/>
            <a:cxnLst/>
            <a:rect l="l" t="t" r="r" b="b"/>
            <a:pathLst>
              <a:path w="8883000" h="10287000">
                <a:moveTo>
                  <a:pt x="0" y="0"/>
                </a:moveTo>
                <a:lnTo>
                  <a:pt x="8883000" y="0"/>
                </a:lnTo>
                <a:lnTo>
                  <a:pt x="8883000" y="10287000"/>
                </a:lnTo>
                <a:lnTo>
                  <a:pt x="0" y="10287000"/>
                </a:lnTo>
                <a:lnTo>
                  <a:pt x="0" y="0"/>
                </a:lnTo>
                <a:close/>
              </a:path>
            </a:pathLst>
          </a:custGeom>
          <a:blipFill>
            <a:blip r:embed="rId3"/>
            <a:stretch>
              <a:fillRect l="-21" r="-21"/>
            </a:stretch>
          </a:blipFill>
        </p:spPr>
      </p:sp>
      <p:grpSp>
        <p:nvGrpSpPr>
          <p:cNvPr id="3" name="Group 3"/>
          <p:cNvGrpSpPr/>
          <p:nvPr/>
        </p:nvGrpSpPr>
        <p:grpSpPr>
          <a:xfrm>
            <a:off x="1195560" y="5335740"/>
            <a:ext cx="17091540" cy="4951260"/>
            <a:chOff x="0" y="0"/>
            <a:chExt cx="22788720" cy="6601680"/>
          </a:xfrm>
        </p:grpSpPr>
        <p:sp>
          <p:nvSpPr>
            <p:cNvPr id="4" name="Freeform 4"/>
            <p:cNvSpPr/>
            <p:nvPr/>
          </p:nvSpPr>
          <p:spPr>
            <a:xfrm>
              <a:off x="0" y="-2794"/>
              <a:ext cx="22788626" cy="6604635"/>
            </a:xfrm>
            <a:custGeom>
              <a:avLst/>
              <a:gdLst/>
              <a:ahLst/>
              <a:cxnLst/>
              <a:rect l="l" t="t" r="r" b="b"/>
              <a:pathLst>
                <a:path w="22788626" h="6604635">
                  <a:moveTo>
                    <a:pt x="16452469" y="6025642"/>
                  </a:moveTo>
                  <a:cubicBezTo>
                    <a:pt x="16522192" y="6011164"/>
                    <a:pt x="16504665" y="6064885"/>
                    <a:pt x="16504665" y="6098159"/>
                  </a:cubicBezTo>
                  <a:lnTo>
                    <a:pt x="16504665" y="6604508"/>
                  </a:lnTo>
                  <a:lnTo>
                    <a:pt x="16456786" y="6604508"/>
                  </a:lnTo>
                  <a:lnTo>
                    <a:pt x="16456786" y="6061837"/>
                  </a:lnTo>
                  <a:cubicBezTo>
                    <a:pt x="16456786" y="6048756"/>
                    <a:pt x="16453865" y="6037199"/>
                    <a:pt x="16452469" y="6025515"/>
                  </a:cubicBezTo>
                  <a:close/>
                  <a:moveTo>
                    <a:pt x="17605883" y="6017260"/>
                  </a:moveTo>
                  <a:cubicBezTo>
                    <a:pt x="17634077" y="6017006"/>
                    <a:pt x="17634077" y="6050153"/>
                    <a:pt x="17634077" y="6085078"/>
                  </a:cubicBezTo>
                  <a:cubicBezTo>
                    <a:pt x="17633950" y="6258179"/>
                    <a:pt x="17633823" y="6431280"/>
                    <a:pt x="17633696" y="6604381"/>
                  </a:cubicBezTo>
                  <a:lnTo>
                    <a:pt x="17576037" y="6604381"/>
                  </a:lnTo>
                  <a:lnTo>
                    <a:pt x="17576037" y="6086602"/>
                  </a:lnTo>
                  <a:cubicBezTo>
                    <a:pt x="17576037" y="6066282"/>
                    <a:pt x="17580356" y="6047359"/>
                    <a:pt x="17567275" y="6029960"/>
                  </a:cubicBezTo>
                  <a:cubicBezTo>
                    <a:pt x="17583911" y="6021197"/>
                    <a:pt x="17596484" y="6017387"/>
                    <a:pt x="17605883" y="6017387"/>
                  </a:cubicBezTo>
                  <a:close/>
                  <a:moveTo>
                    <a:pt x="16982439" y="6013704"/>
                  </a:moveTo>
                  <a:cubicBezTo>
                    <a:pt x="16991583" y="6013958"/>
                    <a:pt x="17002252" y="6017006"/>
                    <a:pt x="17014189" y="6022848"/>
                  </a:cubicBezTo>
                  <a:cubicBezTo>
                    <a:pt x="17048987" y="6040247"/>
                    <a:pt x="17034509" y="6073648"/>
                    <a:pt x="17034509" y="6099810"/>
                  </a:cubicBezTo>
                  <a:lnTo>
                    <a:pt x="17034509" y="6604635"/>
                  </a:lnTo>
                  <a:lnTo>
                    <a:pt x="16940149" y="6604635"/>
                  </a:lnTo>
                  <a:lnTo>
                    <a:pt x="16940149" y="6080760"/>
                  </a:lnTo>
                  <a:cubicBezTo>
                    <a:pt x="16940149" y="6036183"/>
                    <a:pt x="16954881" y="6012688"/>
                    <a:pt x="16982439" y="6013577"/>
                  </a:cubicBezTo>
                  <a:close/>
                  <a:moveTo>
                    <a:pt x="19960971" y="5743956"/>
                  </a:moveTo>
                  <a:cubicBezTo>
                    <a:pt x="19959574" y="5746877"/>
                    <a:pt x="19959574" y="5748274"/>
                    <a:pt x="19959574" y="5751195"/>
                  </a:cubicBezTo>
                  <a:lnTo>
                    <a:pt x="20332573" y="5751195"/>
                  </a:lnTo>
                  <a:lnTo>
                    <a:pt x="20332573" y="5743956"/>
                  </a:lnTo>
                  <a:lnTo>
                    <a:pt x="19960971" y="5743956"/>
                  </a:lnTo>
                  <a:close/>
                  <a:moveTo>
                    <a:pt x="15518510" y="4361561"/>
                  </a:moveTo>
                  <a:cubicBezTo>
                    <a:pt x="15509239" y="4360672"/>
                    <a:pt x="15499460" y="4362069"/>
                    <a:pt x="15490062" y="4362069"/>
                  </a:cubicBezTo>
                  <a:lnTo>
                    <a:pt x="14629257" y="4362069"/>
                  </a:lnTo>
                  <a:cubicBezTo>
                    <a:pt x="14620494" y="4362069"/>
                    <a:pt x="14610335" y="4363466"/>
                    <a:pt x="14601698" y="4375150"/>
                  </a:cubicBezTo>
                  <a:lnTo>
                    <a:pt x="15543785" y="4375150"/>
                  </a:lnTo>
                  <a:lnTo>
                    <a:pt x="15539465" y="4383913"/>
                  </a:lnTo>
                  <a:lnTo>
                    <a:pt x="14662658" y="4383913"/>
                  </a:lnTo>
                  <a:cubicBezTo>
                    <a:pt x="14603095" y="4383913"/>
                    <a:pt x="14584299" y="4398391"/>
                    <a:pt x="14584299" y="4459351"/>
                  </a:cubicBezTo>
                  <a:cubicBezTo>
                    <a:pt x="14585696" y="4585589"/>
                    <a:pt x="14590140" y="4710430"/>
                    <a:pt x="14601698" y="4835271"/>
                  </a:cubicBezTo>
                  <a:cubicBezTo>
                    <a:pt x="14606015" y="4878832"/>
                    <a:pt x="14623414" y="4897628"/>
                    <a:pt x="14669897" y="4897628"/>
                  </a:cubicBezTo>
                  <a:lnTo>
                    <a:pt x="15488665" y="4897628"/>
                  </a:lnTo>
                  <a:cubicBezTo>
                    <a:pt x="15532227" y="4897628"/>
                    <a:pt x="15551023" y="4884547"/>
                    <a:pt x="15545308" y="4839589"/>
                  </a:cubicBezTo>
                  <a:cubicBezTo>
                    <a:pt x="15540989" y="4803267"/>
                    <a:pt x="15558388" y="4797552"/>
                    <a:pt x="15591789" y="4796028"/>
                  </a:cubicBezTo>
                  <a:cubicBezTo>
                    <a:pt x="15654274" y="4791710"/>
                    <a:pt x="15720949" y="4819269"/>
                    <a:pt x="15778987" y="4777105"/>
                  </a:cubicBezTo>
                  <a:cubicBezTo>
                    <a:pt x="15794989" y="4685665"/>
                    <a:pt x="15802229" y="4594225"/>
                    <a:pt x="15776067" y="4505706"/>
                  </a:cubicBezTo>
                  <a:cubicBezTo>
                    <a:pt x="15702026" y="4478147"/>
                    <a:pt x="15627986" y="4482465"/>
                    <a:pt x="15551023" y="4504309"/>
                  </a:cubicBezTo>
                  <a:cubicBezTo>
                    <a:pt x="15537942" y="4467987"/>
                    <a:pt x="15546705" y="4430268"/>
                    <a:pt x="15546705" y="4393946"/>
                  </a:cubicBezTo>
                  <a:cubicBezTo>
                    <a:pt x="15553944" y="4386707"/>
                    <a:pt x="15559785" y="4379468"/>
                    <a:pt x="15543785" y="4375023"/>
                  </a:cubicBezTo>
                  <a:cubicBezTo>
                    <a:pt x="15536545" y="4365625"/>
                    <a:pt x="15527782" y="4362323"/>
                    <a:pt x="15518510" y="4361434"/>
                  </a:cubicBezTo>
                  <a:close/>
                  <a:moveTo>
                    <a:pt x="22636226" y="2440051"/>
                  </a:moveTo>
                  <a:cubicBezTo>
                    <a:pt x="22768306" y="2441448"/>
                    <a:pt x="22785705" y="2464689"/>
                    <a:pt x="22788626" y="2592451"/>
                  </a:cubicBezTo>
                  <a:lnTo>
                    <a:pt x="22788626" y="2679573"/>
                  </a:lnTo>
                  <a:lnTo>
                    <a:pt x="22788626" y="6415913"/>
                  </a:lnTo>
                  <a:cubicBezTo>
                    <a:pt x="22788626" y="6455156"/>
                    <a:pt x="22788626" y="6492875"/>
                    <a:pt x="22785705" y="6531991"/>
                  </a:cubicBezTo>
                  <a:cubicBezTo>
                    <a:pt x="22784943" y="6547993"/>
                    <a:pt x="22782785" y="6563614"/>
                    <a:pt x="22776687" y="6577203"/>
                  </a:cubicBezTo>
                  <a:lnTo>
                    <a:pt x="22749763" y="6604254"/>
                  </a:lnTo>
                  <a:lnTo>
                    <a:pt x="22737445" y="6604254"/>
                  </a:lnTo>
                  <a:lnTo>
                    <a:pt x="22736302" y="6603111"/>
                  </a:lnTo>
                  <a:lnTo>
                    <a:pt x="22735287" y="6604254"/>
                  </a:lnTo>
                  <a:lnTo>
                    <a:pt x="20785455" y="6604254"/>
                  </a:lnTo>
                  <a:lnTo>
                    <a:pt x="20711542" y="6582791"/>
                  </a:lnTo>
                  <a:cubicBezTo>
                    <a:pt x="20730465" y="6546469"/>
                    <a:pt x="20763739" y="6527673"/>
                    <a:pt x="20794345" y="6505829"/>
                  </a:cubicBezTo>
                  <a:cubicBezTo>
                    <a:pt x="21028025" y="6333109"/>
                    <a:pt x="21219669" y="6122670"/>
                    <a:pt x="21374990" y="5877306"/>
                  </a:cubicBezTo>
                  <a:cubicBezTo>
                    <a:pt x="21502751" y="5674106"/>
                    <a:pt x="21602954" y="5459222"/>
                    <a:pt x="21656548" y="5224145"/>
                  </a:cubicBezTo>
                  <a:cubicBezTo>
                    <a:pt x="21689949" y="5211064"/>
                    <a:pt x="21691346" y="5186426"/>
                    <a:pt x="21681187" y="5157343"/>
                  </a:cubicBezTo>
                  <a:cubicBezTo>
                    <a:pt x="21685504" y="5142865"/>
                    <a:pt x="21691346" y="5129784"/>
                    <a:pt x="21697189" y="5115306"/>
                  </a:cubicBezTo>
                  <a:cubicBezTo>
                    <a:pt x="21731987" y="5032629"/>
                    <a:pt x="21740749" y="4942586"/>
                    <a:pt x="21746592" y="4855464"/>
                  </a:cubicBezTo>
                  <a:cubicBezTo>
                    <a:pt x="21762594" y="4634865"/>
                    <a:pt x="21765515" y="4414139"/>
                    <a:pt x="21732114" y="4193540"/>
                  </a:cubicBezTo>
                  <a:cubicBezTo>
                    <a:pt x="21729193" y="4176141"/>
                    <a:pt x="21729193" y="4154297"/>
                    <a:pt x="21711794" y="4141343"/>
                  </a:cubicBezTo>
                  <a:lnTo>
                    <a:pt x="21711794" y="4135501"/>
                  </a:lnTo>
                  <a:cubicBezTo>
                    <a:pt x="21708872" y="3983101"/>
                    <a:pt x="21653754" y="3842258"/>
                    <a:pt x="21601430" y="3702939"/>
                  </a:cubicBezTo>
                  <a:cubicBezTo>
                    <a:pt x="21476590" y="3373374"/>
                    <a:pt x="21286470" y="3084576"/>
                    <a:pt x="21028025" y="2842133"/>
                  </a:cubicBezTo>
                  <a:cubicBezTo>
                    <a:pt x="21012023" y="2826131"/>
                    <a:pt x="21000467" y="2798572"/>
                    <a:pt x="20969987" y="2808732"/>
                  </a:cubicBezTo>
                  <a:cubicBezTo>
                    <a:pt x="20948269" y="2734691"/>
                    <a:pt x="20877022" y="2710053"/>
                    <a:pt x="20826222" y="2666492"/>
                  </a:cubicBezTo>
                  <a:cubicBezTo>
                    <a:pt x="20762342" y="2612771"/>
                    <a:pt x="20688300" y="2569210"/>
                    <a:pt x="20618704" y="2522728"/>
                  </a:cubicBezTo>
                  <a:cubicBezTo>
                    <a:pt x="20595464" y="2508250"/>
                    <a:pt x="20572222" y="2495169"/>
                    <a:pt x="20573746" y="2463165"/>
                  </a:cubicBezTo>
                  <a:cubicBezTo>
                    <a:pt x="20595464" y="2437003"/>
                    <a:pt x="20627468" y="2441448"/>
                    <a:pt x="20655026" y="2441448"/>
                  </a:cubicBezTo>
                  <a:lnTo>
                    <a:pt x="22636480" y="2440051"/>
                  </a:lnTo>
                  <a:close/>
                  <a:moveTo>
                    <a:pt x="17729836" y="3048"/>
                  </a:moveTo>
                  <a:cubicBezTo>
                    <a:pt x="17786477" y="5969"/>
                    <a:pt x="17837277" y="36449"/>
                    <a:pt x="17854676" y="95885"/>
                  </a:cubicBezTo>
                  <a:cubicBezTo>
                    <a:pt x="17870678" y="152527"/>
                    <a:pt x="17848835" y="200406"/>
                    <a:pt x="17793717" y="226568"/>
                  </a:cubicBezTo>
                  <a:cubicBezTo>
                    <a:pt x="17742917" y="251206"/>
                    <a:pt x="17732756" y="288925"/>
                    <a:pt x="17732756" y="342646"/>
                  </a:cubicBezTo>
                  <a:cubicBezTo>
                    <a:pt x="17734153" y="1191768"/>
                    <a:pt x="17734153" y="2041017"/>
                    <a:pt x="17734153" y="2890139"/>
                  </a:cubicBezTo>
                  <a:cubicBezTo>
                    <a:pt x="17734153" y="2996057"/>
                    <a:pt x="17732756" y="3103499"/>
                    <a:pt x="17734153" y="3209544"/>
                  </a:cubicBezTo>
                  <a:cubicBezTo>
                    <a:pt x="17734153" y="3229864"/>
                    <a:pt x="17723994" y="3261741"/>
                    <a:pt x="17754473" y="3263265"/>
                  </a:cubicBezTo>
                  <a:cubicBezTo>
                    <a:pt x="17814037" y="3267583"/>
                    <a:pt x="17805273" y="3308223"/>
                    <a:pt x="17805273" y="3345942"/>
                  </a:cubicBezTo>
                  <a:cubicBezTo>
                    <a:pt x="17805273" y="3379343"/>
                    <a:pt x="17808195" y="3414141"/>
                    <a:pt x="17805273" y="3447542"/>
                  </a:cubicBezTo>
                  <a:cubicBezTo>
                    <a:pt x="17802352" y="3483864"/>
                    <a:pt x="17814037" y="3501263"/>
                    <a:pt x="17853152" y="3499739"/>
                  </a:cubicBezTo>
                  <a:cubicBezTo>
                    <a:pt x="17915510" y="3498342"/>
                    <a:pt x="17979391" y="3498342"/>
                    <a:pt x="18041874" y="3499739"/>
                  </a:cubicBezTo>
                  <a:cubicBezTo>
                    <a:pt x="18079594" y="3501136"/>
                    <a:pt x="18091277" y="3482340"/>
                    <a:pt x="18089753" y="3446018"/>
                  </a:cubicBezTo>
                  <a:cubicBezTo>
                    <a:pt x="18088356" y="3398139"/>
                    <a:pt x="18088356" y="3348736"/>
                    <a:pt x="18089753" y="3300857"/>
                  </a:cubicBezTo>
                  <a:cubicBezTo>
                    <a:pt x="18089753" y="3284855"/>
                    <a:pt x="18078197" y="3257296"/>
                    <a:pt x="18114392" y="3264535"/>
                  </a:cubicBezTo>
                  <a:cubicBezTo>
                    <a:pt x="18165192" y="3274695"/>
                    <a:pt x="18166589" y="3247136"/>
                    <a:pt x="18166589" y="3206496"/>
                  </a:cubicBezTo>
                  <a:lnTo>
                    <a:pt x="18166589" y="1726057"/>
                  </a:lnTo>
                  <a:cubicBezTo>
                    <a:pt x="18166589" y="1686814"/>
                    <a:pt x="18160747" y="1650619"/>
                    <a:pt x="18143348" y="1614297"/>
                  </a:cubicBezTo>
                  <a:cubicBezTo>
                    <a:pt x="18098390" y="1522857"/>
                    <a:pt x="18159349" y="1432814"/>
                    <a:pt x="18258028" y="1438656"/>
                  </a:cubicBezTo>
                  <a:cubicBezTo>
                    <a:pt x="18323306" y="1442974"/>
                    <a:pt x="18368392" y="1490853"/>
                    <a:pt x="18374106" y="1564894"/>
                  </a:cubicBezTo>
                  <a:cubicBezTo>
                    <a:pt x="18378424" y="1630172"/>
                    <a:pt x="18356707" y="1676654"/>
                    <a:pt x="18281143" y="1679575"/>
                  </a:cubicBezTo>
                  <a:cubicBezTo>
                    <a:pt x="18224500" y="1682496"/>
                    <a:pt x="18233264" y="1723136"/>
                    <a:pt x="18233264" y="1757934"/>
                  </a:cubicBezTo>
                  <a:cubicBezTo>
                    <a:pt x="18233264" y="2236978"/>
                    <a:pt x="18234661" y="2716022"/>
                    <a:pt x="18231867" y="3194939"/>
                  </a:cubicBezTo>
                  <a:cubicBezTo>
                    <a:pt x="18230470" y="3255899"/>
                    <a:pt x="18250790" y="3273298"/>
                    <a:pt x="18305907" y="3266059"/>
                  </a:cubicBezTo>
                  <a:cubicBezTo>
                    <a:pt x="18358104" y="3258820"/>
                    <a:pt x="18377027" y="3280537"/>
                    <a:pt x="18377027" y="3335782"/>
                  </a:cubicBezTo>
                  <a:cubicBezTo>
                    <a:pt x="18377027" y="3387979"/>
                    <a:pt x="18342229" y="3462020"/>
                    <a:pt x="18378424" y="3488182"/>
                  </a:cubicBezTo>
                  <a:cubicBezTo>
                    <a:pt x="18414747" y="3515741"/>
                    <a:pt x="18485867" y="3496945"/>
                    <a:pt x="18540985" y="3498342"/>
                  </a:cubicBezTo>
                  <a:cubicBezTo>
                    <a:pt x="18555463" y="3498342"/>
                    <a:pt x="18570068" y="3496945"/>
                    <a:pt x="18584546" y="3498342"/>
                  </a:cubicBezTo>
                  <a:cubicBezTo>
                    <a:pt x="18625186" y="3501263"/>
                    <a:pt x="18641188" y="3483864"/>
                    <a:pt x="18639664" y="3443224"/>
                  </a:cubicBezTo>
                  <a:cubicBezTo>
                    <a:pt x="18638267" y="3382264"/>
                    <a:pt x="18639664" y="3322701"/>
                    <a:pt x="18639664" y="3264662"/>
                  </a:cubicBezTo>
                  <a:cubicBezTo>
                    <a:pt x="18686146" y="3253105"/>
                    <a:pt x="18735422" y="3290824"/>
                    <a:pt x="18770347" y="3240024"/>
                  </a:cubicBezTo>
                  <a:cubicBezTo>
                    <a:pt x="18784824" y="3229864"/>
                    <a:pt x="18783427" y="3215386"/>
                    <a:pt x="18783427" y="3200781"/>
                  </a:cubicBezTo>
                  <a:lnTo>
                    <a:pt x="18783427" y="2273300"/>
                  </a:lnTo>
                  <a:cubicBezTo>
                    <a:pt x="18783427" y="2261743"/>
                    <a:pt x="18780506" y="2250059"/>
                    <a:pt x="18777586" y="2238502"/>
                  </a:cubicBezTo>
                  <a:lnTo>
                    <a:pt x="19467069" y="2238502"/>
                  </a:lnTo>
                  <a:cubicBezTo>
                    <a:pt x="19493230" y="2238502"/>
                    <a:pt x="19528028" y="2251583"/>
                    <a:pt x="19541110" y="2212340"/>
                  </a:cubicBezTo>
                  <a:cubicBezTo>
                    <a:pt x="19560032" y="2193417"/>
                    <a:pt x="19552667" y="2170303"/>
                    <a:pt x="19552667" y="2149983"/>
                  </a:cubicBezTo>
                  <a:lnTo>
                    <a:pt x="19552667" y="1215136"/>
                  </a:lnTo>
                  <a:cubicBezTo>
                    <a:pt x="19552667" y="1194816"/>
                    <a:pt x="19559905" y="1171575"/>
                    <a:pt x="19541110" y="1154176"/>
                  </a:cubicBezTo>
                  <a:lnTo>
                    <a:pt x="19541110" y="1155573"/>
                  </a:lnTo>
                  <a:cubicBezTo>
                    <a:pt x="19542506" y="1142492"/>
                    <a:pt x="19542506" y="1129411"/>
                    <a:pt x="19525107" y="1126490"/>
                  </a:cubicBezTo>
                  <a:lnTo>
                    <a:pt x="19507708" y="1000252"/>
                  </a:lnTo>
                  <a:cubicBezTo>
                    <a:pt x="19525107" y="936371"/>
                    <a:pt x="19580352" y="933450"/>
                    <a:pt x="19629628" y="937895"/>
                  </a:cubicBezTo>
                  <a:cubicBezTo>
                    <a:pt x="19690589" y="943737"/>
                    <a:pt x="19726911" y="988695"/>
                    <a:pt x="19735547" y="1049655"/>
                  </a:cubicBezTo>
                  <a:cubicBezTo>
                    <a:pt x="19742786" y="1096137"/>
                    <a:pt x="19741389" y="1148334"/>
                    <a:pt x="19686144" y="1160018"/>
                  </a:cubicBezTo>
                  <a:cubicBezTo>
                    <a:pt x="19623787" y="1174496"/>
                    <a:pt x="19625183" y="1213739"/>
                    <a:pt x="19625183" y="1261618"/>
                  </a:cubicBezTo>
                  <a:cubicBezTo>
                    <a:pt x="19626580" y="1589659"/>
                    <a:pt x="19626580" y="1919224"/>
                    <a:pt x="19625183" y="2247265"/>
                  </a:cubicBezTo>
                  <a:cubicBezTo>
                    <a:pt x="19625183" y="2264664"/>
                    <a:pt x="19636741" y="2286508"/>
                    <a:pt x="19616421" y="2300986"/>
                  </a:cubicBezTo>
                  <a:cubicBezTo>
                    <a:pt x="19600419" y="2279269"/>
                    <a:pt x="19577177" y="2284984"/>
                    <a:pt x="19556857" y="2284984"/>
                  </a:cubicBezTo>
                  <a:lnTo>
                    <a:pt x="18900775" y="2284984"/>
                  </a:lnTo>
                  <a:cubicBezTo>
                    <a:pt x="18880455" y="2284984"/>
                    <a:pt x="18855818" y="2276221"/>
                    <a:pt x="18842737" y="2302383"/>
                  </a:cubicBezTo>
                  <a:cubicBezTo>
                    <a:pt x="18836895" y="2312543"/>
                    <a:pt x="18828258" y="2324100"/>
                    <a:pt x="18828258" y="2334260"/>
                  </a:cubicBezTo>
                  <a:cubicBezTo>
                    <a:pt x="18826862" y="2630424"/>
                    <a:pt x="18826862" y="2927985"/>
                    <a:pt x="18826862" y="3225546"/>
                  </a:cubicBezTo>
                  <a:cubicBezTo>
                    <a:pt x="18826862" y="3242945"/>
                    <a:pt x="18831179" y="3264789"/>
                    <a:pt x="18851499" y="3263265"/>
                  </a:cubicBezTo>
                  <a:cubicBezTo>
                    <a:pt x="18922620" y="3258947"/>
                    <a:pt x="18911063" y="3308223"/>
                    <a:pt x="18911063" y="3350387"/>
                  </a:cubicBezTo>
                  <a:cubicBezTo>
                    <a:pt x="18911063" y="3383788"/>
                    <a:pt x="18912460" y="3418586"/>
                    <a:pt x="18909666" y="3451987"/>
                  </a:cubicBezTo>
                  <a:cubicBezTo>
                    <a:pt x="18906745" y="3488309"/>
                    <a:pt x="18922747" y="3498469"/>
                    <a:pt x="18956148" y="3498469"/>
                  </a:cubicBezTo>
                  <a:cubicBezTo>
                    <a:pt x="19018504" y="3497072"/>
                    <a:pt x="19082386" y="3495548"/>
                    <a:pt x="19144870" y="3498469"/>
                  </a:cubicBezTo>
                  <a:cubicBezTo>
                    <a:pt x="19185510" y="3499866"/>
                    <a:pt x="19194273" y="3479546"/>
                    <a:pt x="19192748" y="3444748"/>
                  </a:cubicBezTo>
                  <a:cubicBezTo>
                    <a:pt x="19191351" y="3396869"/>
                    <a:pt x="19192748" y="3347466"/>
                    <a:pt x="19192748" y="3299587"/>
                  </a:cubicBezTo>
                  <a:cubicBezTo>
                    <a:pt x="19192748" y="3280664"/>
                    <a:pt x="19189827" y="3257550"/>
                    <a:pt x="19220307" y="3261868"/>
                  </a:cubicBezTo>
                  <a:cubicBezTo>
                    <a:pt x="19271107" y="3269107"/>
                    <a:pt x="19266790" y="3234309"/>
                    <a:pt x="19266790" y="3202305"/>
                  </a:cubicBezTo>
                  <a:cubicBezTo>
                    <a:pt x="19266790" y="3046984"/>
                    <a:pt x="19269711" y="2893060"/>
                    <a:pt x="19266790" y="2737866"/>
                  </a:cubicBezTo>
                  <a:cubicBezTo>
                    <a:pt x="19265393" y="2685669"/>
                    <a:pt x="19279871" y="2669667"/>
                    <a:pt x="19334989" y="2669667"/>
                  </a:cubicBezTo>
                  <a:lnTo>
                    <a:pt x="20088352" y="2671064"/>
                  </a:lnTo>
                  <a:cubicBezTo>
                    <a:pt x="20124674" y="2671064"/>
                    <a:pt x="20155154" y="2671064"/>
                    <a:pt x="20185635" y="2639187"/>
                  </a:cubicBezTo>
                  <a:cubicBezTo>
                    <a:pt x="20226274" y="2595626"/>
                    <a:pt x="20323556" y="2604389"/>
                    <a:pt x="20362673" y="2643505"/>
                  </a:cubicBezTo>
                  <a:cubicBezTo>
                    <a:pt x="20419315" y="2701544"/>
                    <a:pt x="20420712" y="2758186"/>
                    <a:pt x="20364070" y="2824988"/>
                  </a:cubicBezTo>
                  <a:cubicBezTo>
                    <a:pt x="20306030" y="2838069"/>
                    <a:pt x="20247992" y="2836545"/>
                    <a:pt x="20189825" y="2822067"/>
                  </a:cubicBezTo>
                  <a:cubicBezTo>
                    <a:pt x="20195668" y="2806065"/>
                    <a:pt x="20188428" y="2797429"/>
                    <a:pt x="20173823" y="2792984"/>
                  </a:cubicBezTo>
                  <a:lnTo>
                    <a:pt x="20173823" y="2794381"/>
                  </a:lnTo>
                  <a:cubicBezTo>
                    <a:pt x="20175221" y="2730500"/>
                    <a:pt x="20146265" y="2705862"/>
                    <a:pt x="20080860" y="2707259"/>
                  </a:cubicBezTo>
                  <a:cubicBezTo>
                    <a:pt x="19860261" y="2710180"/>
                    <a:pt x="19641058" y="2707259"/>
                    <a:pt x="19420332" y="2708656"/>
                  </a:cubicBezTo>
                  <a:cubicBezTo>
                    <a:pt x="19398616" y="2708656"/>
                    <a:pt x="19352133" y="2689733"/>
                    <a:pt x="19373850" y="2747899"/>
                  </a:cubicBezTo>
                  <a:cubicBezTo>
                    <a:pt x="19369532" y="2766822"/>
                    <a:pt x="19360770" y="2784221"/>
                    <a:pt x="19360770" y="2803017"/>
                  </a:cubicBezTo>
                  <a:cubicBezTo>
                    <a:pt x="19359373" y="2946781"/>
                    <a:pt x="19359373" y="3089021"/>
                    <a:pt x="19357848" y="3231261"/>
                  </a:cubicBezTo>
                  <a:cubicBezTo>
                    <a:pt x="19357848" y="3257423"/>
                    <a:pt x="19372326" y="3266059"/>
                    <a:pt x="19394171" y="3263138"/>
                  </a:cubicBezTo>
                  <a:cubicBezTo>
                    <a:pt x="19462370" y="3251581"/>
                    <a:pt x="19469608" y="3290697"/>
                    <a:pt x="19465291" y="3344418"/>
                  </a:cubicBezTo>
                  <a:cubicBezTo>
                    <a:pt x="19462370" y="3376295"/>
                    <a:pt x="19466688" y="3408299"/>
                    <a:pt x="19463894" y="3438779"/>
                  </a:cubicBezTo>
                  <a:cubicBezTo>
                    <a:pt x="19458051" y="3485261"/>
                    <a:pt x="19479896" y="3498342"/>
                    <a:pt x="19521932" y="3496818"/>
                  </a:cubicBezTo>
                  <a:cubicBezTo>
                    <a:pt x="19579972" y="3493897"/>
                    <a:pt x="19638011" y="3493897"/>
                    <a:pt x="19696176" y="3496818"/>
                  </a:cubicBezTo>
                  <a:cubicBezTo>
                    <a:pt x="19738214" y="3499739"/>
                    <a:pt x="19752819" y="3482340"/>
                    <a:pt x="19749898" y="3441700"/>
                  </a:cubicBezTo>
                  <a:cubicBezTo>
                    <a:pt x="19748500" y="3408299"/>
                    <a:pt x="19751295" y="3373501"/>
                    <a:pt x="19749898" y="3340100"/>
                  </a:cubicBezTo>
                  <a:cubicBezTo>
                    <a:pt x="19746976" y="3296539"/>
                    <a:pt x="19748500" y="3257296"/>
                    <a:pt x="19797776" y="3238500"/>
                  </a:cubicBezTo>
                  <a:cubicBezTo>
                    <a:pt x="19825336" y="3164459"/>
                    <a:pt x="19805016" y="3087497"/>
                    <a:pt x="19807937" y="3012059"/>
                  </a:cubicBezTo>
                  <a:cubicBezTo>
                    <a:pt x="19823939" y="3007741"/>
                    <a:pt x="19841338" y="3001899"/>
                    <a:pt x="19857340" y="3001899"/>
                  </a:cubicBezTo>
                  <a:lnTo>
                    <a:pt x="20919948" y="3001899"/>
                  </a:lnTo>
                  <a:cubicBezTo>
                    <a:pt x="20986750" y="3001899"/>
                    <a:pt x="21054949" y="3006217"/>
                    <a:pt x="21121751" y="3007741"/>
                  </a:cubicBezTo>
                  <a:cubicBezTo>
                    <a:pt x="21155152" y="3010662"/>
                    <a:pt x="21158073" y="3045460"/>
                    <a:pt x="21198714" y="3070098"/>
                  </a:cubicBezTo>
                  <a:lnTo>
                    <a:pt x="20991196" y="3070098"/>
                  </a:lnTo>
                  <a:lnTo>
                    <a:pt x="19957670" y="3070098"/>
                  </a:lnTo>
                  <a:cubicBezTo>
                    <a:pt x="19933031" y="3070098"/>
                    <a:pt x="19902551" y="3054096"/>
                    <a:pt x="19887947" y="3090418"/>
                  </a:cubicBezTo>
                  <a:cubicBezTo>
                    <a:pt x="19886550" y="3115056"/>
                    <a:pt x="19886550" y="3139821"/>
                    <a:pt x="19883628" y="3162935"/>
                  </a:cubicBezTo>
                  <a:cubicBezTo>
                    <a:pt x="19876390" y="3228213"/>
                    <a:pt x="19886550" y="3277616"/>
                    <a:pt x="19972148" y="3261614"/>
                  </a:cubicBezTo>
                  <a:cubicBezTo>
                    <a:pt x="20005549" y="3255772"/>
                    <a:pt x="20022948" y="3273171"/>
                    <a:pt x="20020026" y="3308096"/>
                  </a:cubicBezTo>
                  <a:lnTo>
                    <a:pt x="20020026" y="3329813"/>
                  </a:lnTo>
                  <a:cubicBezTo>
                    <a:pt x="20022948" y="3492373"/>
                    <a:pt x="20022948" y="3492373"/>
                    <a:pt x="20188428" y="3492373"/>
                  </a:cubicBezTo>
                  <a:cubicBezTo>
                    <a:pt x="20365467" y="3492373"/>
                    <a:pt x="20365467" y="3492373"/>
                    <a:pt x="20365467" y="3670935"/>
                  </a:cubicBezTo>
                  <a:cubicBezTo>
                    <a:pt x="20365467" y="3756533"/>
                    <a:pt x="20368388" y="3840734"/>
                    <a:pt x="20365467" y="3924935"/>
                  </a:cubicBezTo>
                  <a:cubicBezTo>
                    <a:pt x="20364070" y="3966972"/>
                    <a:pt x="20378548" y="3981577"/>
                    <a:pt x="20419188" y="3978656"/>
                  </a:cubicBezTo>
                  <a:cubicBezTo>
                    <a:pt x="20451065" y="3975735"/>
                    <a:pt x="20481545" y="3977259"/>
                    <a:pt x="20513549" y="3978656"/>
                  </a:cubicBezTo>
                  <a:cubicBezTo>
                    <a:pt x="20549871" y="3980053"/>
                    <a:pt x="20590511" y="3964178"/>
                    <a:pt x="20606513" y="4020693"/>
                  </a:cubicBezTo>
                  <a:cubicBezTo>
                    <a:pt x="20613751" y="4043934"/>
                    <a:pt x="20650074" y="4035171"/>
                    <a:pt x="20673315" y="4035171"/>
                  </a:cubicBezTo>
                  <a:lnTo>
                    <a:pt x="21673440" y="4030853"/>
                  </a:lnTo>
                  <a:cubicBezTo>
                    <a:pt x="21699601" y="4091813"/>
                    <a:pt x="21670519" y="4100576"/>
                    <a:pt x="21615400" y="4100576"/>
                  </a:cubicBezTo>
                  <a:lnTo>
                    <a:pt x="20676236" y="4100576"/>
                  </a:lnTo>
                  <a:cubicBezTo>
                    <a:pt x="20652995" y="4101973"/>
                    <a:pt x="20621118" y="4086098"/>
                    <a:pt x="20606513" y="4120896"/>
                  </a:cubicBezTo>
                  <a:cubicBezTo>
                    <a:pt x="20593431" y="4158615"/>
                    <a:pt x="20602195" y="4197858"/>
                    <a:pt x="20599274" y="4235577"/>
                  </a:cubicBezTo>
                  <a:cubicBezTo>
                    <a:pt x="20523836" y="4232656"/>
                    <a:pt x="20446874" y="4208018"/>
                    <a:pt x="20374229" y="4247134"/>
                  </a:cubicBezTo>
                  <a:cubicBezTo>
                    <a:pt x="20359751" y="4328414"/>
                    <a:pt x="20371308" y="4411218"/>
                    <a:pt x="20366991" y="4492498"/>
                  </a:cubicBezTo>
                  <a:cubicBezTo>
                    <a:pt x="20364070" y="4524375"/>
                    <a:pt x="20378548" y="4536059"/>
                    <a:pt x="20409027" y="4534535"/>
                  </a:cubicBezTo>
                  <a:lnTo>
                    <a:pt x="20503389" y="4534535"/>
                  </a:lnTo>
                  <a:cubicBezTo>
                    <a:pt x="20552792" y="4533138"/>
                    <a:pt x="20606513" y="4521454"/>
                    <a:pt x="20600671" y="4605655"/>
                  </a:cubicBezTo>
                  <a:cubicBezTo>
                    <a:pt x="20597750" y="4644898"/>
                    <a:pt x="20641311" y="4630293"/>
                    <a:pt x="20664551" y="4630293"/>
                  </a:cubicBezTo>
                  <a:lnTo>
                    <a:pt x="21731478" y="4630293"/>
                  </a:lnTo>
                  <a:cubicBezTo>
                    <a:pt x="21743036" y="4682490"/>
                    <a:pt x="21718398" y="4695571"/>
                    <a:pt x="21668995" y="4695571"/>
                  </a:cubicBezTo>
                  <a:lnTo>
                    <a:pt x="20678139" y="4695571"/>
                  </a:lnTo>
                  <a:cubicBezTo>
                    <a:pt x="20654899" y="4696968"/>
                    <a:pt x="20618577" y="4675251"/>
                    <a:pt x="20605623" y="4718812"/>
                  </a:cubicBezTo>
                  <a:cubicBezTo>
                    <a:pt x="20609940" y="4785614"/>
                    <a:pt x="20582381" y="4804410"/>
                    <a:pt x="20514182" y="4801489"/>
                  </a:cubicBezTo>
                  <a:cubicBezTo>
                    <a:pt x="20367625" y="4794250"/>
                    <a:pt x="20367625" y="4798568"/>
                    <a:pt x="20367625" y="4943729"/>
                  </a:cubicBezTo>
                  <a:lnTo>
                    <a:pt x="20514182" y="5088890"/>
                  </a:lnTo>
                  <a:cubicBezTo>
                    <a:pt x="20551902" y="5090287"/>
                    <a:pt x="20596986" y="5074412"/>
                    <a:pt x="20604226" y="5141087"/>
                  </a:cubicBezTo>
                  <a:cubicBezTo>
                    <a:pt x="20607147" y="5172964"/>
                    <a:pt x="20649183" y="5158486"/>
                    <a:pt x="20673949" y="5158486"/>
                  </a:cubicBezTo>
                  <a:lnTo>
                    <a:pt x="21674074" y="5159883"/>
                  </a:lnTo>
                  <a:cubicBezTo>
                    <a:pt x="21668231" y="5210683"/>
                    <a:pt x="21629115" y="5200523"/>
                    <a:pt x="21597111" y="5200523"/>
                  </a:cubicBezTo>
                  <a:lnTo>
                    <a:pt x="20692745" y="5201920"/>
                  </a:lnTo>
                  <a:cubicBezTo>
                    <a:pt x="20666582" y="5201920"/>
                    <a:pt x="20634705" y="5187442"/>
                    <a:pt x="20614385" y="5219319"/>
                  </a:cubicBezTo>
                  <a:cubicBezTo>
                    <a:pt x="20586827" y="5259959"/>
                    <a:pt x="20610068" y="5307838"/>
                    <a:pt x="20598383" y="5350002"/>
                  </a:cubicBezTo>
                  <a:cubicBezTo>
                    <a:pt x="20524343" y="5332603"/>
                    <a:pt x="20451826" y="5315204"/>
                    <a:pt x="20380705" y="5360162"/>
                  </a:cubicBezTo>
                  <a:cubicBezTo>
                    <a:pt x="20361782" y="5380482"/>
                    <a:pt x="20369149" y="5406644"/>
                    <a:pt x="20369149" y="5429885"/>
                  </a:cubicBezTo>
                  <a:cubicBezTo>
                    <a:pt x="20369149" y="5524246"/>
                    <a:pt x="20366228" y="5618607"/>
                    <a:pt x="20370546" y="5712968"/>
                  </a:cubicBezTo>
                  <a:cubicBezTo>
                    <a:pt x="20371943" y="5755005"/>
                    <a:pt x="20358988" y="5768086"/>
                    <a:pt x="20318349" y="5766689"/>
                  </a:cubicBezTo>
                  <a:cubicBezTo>
                    <a:pt x="20223987" y="5763768"/>
                    <a:pt x="20129627" y="5769610"/>
                    <a:pt x="20035265" y="5763768"/>
                  </a:cubicBezTo>
                  <a:cubicBezTo>
                    <a:pt x="19962622" y="5757926"/>
                    <a:pt x="19936586" y="5778246"/>
                    <a:pt x="19942302" y="5853811"/>
                  </a:cubicBezTo>
                  <a:cubicBezTo>
                    <a:pt x="19945223" y="5907532"/>
                    <a:pt x="19975703" y="5978652"/>
                    <a:pt x="19891502" y="6009132"/>
                  </a:cubicBezTo>
                  <a:cubicBezTo>
                    <a:pt x="19885659" y="6010529"/>
                    <a:pt x="19887183" y="6035294"/>
                    <a:pt x="19887183" y="6049772"/>
                  </a:cubicBezTo>
                  <a:lnTo>
                    <a:pt x="19887183" y="6604000"/>
                  </a:lnTo>
                  <a:lnTo>
                    <a:pt x="19808825" y="6604000"/>
                  </a:lnTo>
                  <a:lnTo>
                    <a:pt x="19808825" y="6057519"/>
                  </a:lnTo>
                  <a:cubicBezTo>
                    <a:pt x="19808825" y="6032881"/>
                    <a:pt x="19820381" y="6003798"/>
                    <a:pt x="19795744" y="5983478"/>
                  </a:cubicBezTo>
                  <a:lnTo>
                    <a:pt x="19797140" y="5984875"/>
                  </a:lnTo>
                  <a:cubicBezTo>
                    <a:pt x="19794220" y="5981954"/>
                    <a:pt x="19792823" y="5977636"/>
                    <a:pt x="19788378" y="5974715"/>
                  </a:cubicBezTo>
                  <a:cubicBezTo>
                    <a:pt x="19754977" y="5955792"/>
                    <a:pt x="19702779" y="5993638"/>
                    <a:pt x="19685254" y="5948553"/>
                  </a:cubicBezTo>
                  <a:cubicBezTo>
                    <a:pt x="19672173" y="5915152"/>
                    <a:pt x="19680935" y="5873115"/>
                    <a:pt x="19680935" y="5833872"/>
                  </a:cubicBezTo>
                  <a:cubicBezTo>
                    <a:pt x="19680935" y="5739511"/>
                    <a:pt x="19680935" y="5735193"/>
                    <a:pt x="19585178" y="5741035"/>
                  </a:cubicBezTo>
                  <a:cubicBezTo>
                    <a:pt x="19521297" y="5745353"/>
                    <a:pt x="19453098" y="5716397"/>
                    <a:pt x="19392137" y="5761355"/>
                  </a:cubicBezTo>
                  <a:cubicBezTo>
                    <a:pt x="19367500" y="5868797"/>
                    <a:pt x="19364579" y="5980557"/>
                    <a:pt x="19363054" y="6086475"/>
                  </a:cubicBezTo>
                  <a:lnTo>
                    <a:pt x="19361530" y="6604381"/>
                  </a:lnTo>
                  <a:lnTo>
                    <a:pt x="19263868" y="6604381"/>
                  </a:lnTo>
                  <a:lnTo>
                    <a:pt x="19264376" y="6005195"/>
                  </a:lnTo>
                  <a:cubicBezTo>
                    <a:pt x="19273138" y="5945632"/>
                    <a:pt x="19225132" y="5973318"/>
                    <a:pt x="19207733" y="5974715"/>
                  </a:cubicBezTo>
                  <a:cubicBezTo>
                    <a:pt x="19140931" y="5981954"/>
                    <a:pt x="19123532" y="5955792"/>
                    <a:pt x="19124929" y="5890514"/>
                  </a:cubicBezTo>
                  <a:cubicBezTo>
                    <a:pt x="19127851" y="5720715"/>
                    <a:pt x="19148171" y="5741035"/>
                    <a:pt x="18976848" y="5742432"/>
                  </a:cubicBezTo>
                  <a:cubicBezTo>
                    <a:pt x="18928969" y="5742432"/>
                    <a:pt x="18876645" y="5722112"/>
                    <a:pt x="18831686" y="5759831"/>
                  </a:cubicBezTo>
                  <a:cubicBezTo>
                    <a:pt x="18815684" y="5819394"/>
                    <a:pt x="18828765" y="5880354"/>
                    <a:pt x="18824448" y="5939790"/>
                  </a:cubicBezTo>
                  <a:cubicBezTo>
                    <a:pt x="18823051" y="5958713"/>
                    <a:pt x="18831686" y="5986272"/>
                    <a:pt x="18805525" y="5987669"/>
                  </a:cubicBezTo>
                  <a:cubicBezTo>
                    <a:pt x="18744564" y="5991987"/>
                    <a:pt x="18756122" y="6035548"/>
                    <a:pt x="18756122" y="6071870"/>
                  </a:cubicBezTo>
                  <a:lnTo>
                    <a:pt x="18755740" y="6604254"/>
                  </a:lnTo>
                  <a:lnTo>
                    <a:pt x="18681700" y="6604254"/>
                  </a:lnTo>
                  <a:lnTo>
                    <a:pt x="18682081" y="6052947"/>
                  </a:lnTo>
                  <a:cubicBezTo>
                    <a:pt x="18682081" y="6000750"/>
                    <a:pt x="18680685" y="5959983"/>
                    <a:pt x="18610962" y="5970270"/>
                  </a:cubicBezTo>
                  <a:cubicBezTo>
                    <a:pt x="18587720" y="5973191"/>
                    <a:pt x="18576164" y="5960110"/>
                    <a:pt x="18576164" y="5935472"/>
                  </a:cubicBezTo>
                  <a:lnTo>
                    <a:pt x="18576164" y="5891911"/>
                  </a:lnTo>
                  <a:cubicBezTo>
                    <a:pt x="18573242" y="5717667"/>
                    <a:pt x="18597880" y="5739511"/>
                    <a:pt x="18419445" y="5742432"/>
                  </a:cubicBezTo>
                  <a:cubicBezTo>
                    <a:pt x="18374488" y="5742432"/>
                    <a:pt x="18319242" y="5713349"/>
                    <a:pt x="18280126" y="5762752"/>
                  </a:cubicBezTo>
                  <a:cubicBezTo>
                    <a:pt x="18265648" y="5822315"/>
                    <a:pt x="18272888" y="5883275"/>
                    <a:pt x="18274285" y="5942711"/>
                  </a:cubicBezTo>
                  <a:cubicBezTo>
                    <a:pt x="18274285" y="5976112"/>
                    <a:pt x="18271362" y="5994908"/>
                    <a:pt x="18233644" y="5989193"/>
                  </a:cubicBezTo>
                  <a:cubicBezTo>
                    <a:pt x="18163921" y="5977636"/>
                    <a:pt x="18155286" y="6015355"/>
                    <a:pt x="18155286" y="6073394"/>
                  </a:cubicBezTo>
                  <a:lnTo>
                    <a:pt x="18155286" y="6604381"/>
                  </a:lnTo>
                  <a:lnTo>
                    <a:pt x="18087339" y="6604381"/>
                  </a:lnTo>
                  <a:cubicBezTo>
                    <a:pt x="18087212" y="6426454"/>
                    <a:pt x="18087212" y="6248527"/>
                    <a:pt x="18087087" y="6070473"/>
                  </a:cubicBezTo>
                  <a:cubicBezTo>
                    <a:pt x="18087087" y="6042914"/>
                    <a:pt x="18107406" y="6006592"/>
                    <a:pt x="18066765" y="5987796"/>
                  </a:cubicBezTo>
                  <a:cubicBezTo>
                    <a:pt x="18045049" y="5996559"/>
                    <a:pt x="18029047" y="5986399"/>
                    <a:pt x="18015965" y="5970397"/>
                  </a:cubicBezTo>
                  <a:cubicBezTo>
                    <a:pt x="18015965" y="5915279"/>
                    <a:pt x="18010124" y="5860034"/>
                    <a:pt x="18021808" y="5804916"/>
                  </a:cubicBezTo>
                  <a:cubicBezTo>
                    <a:pt x="18029047" y="5774436"/>
                    <a:pt x="18021808" y="5743956"/>
                    <a:pt x="17982564" y="5742559"/>
                  </a:cubicBezTo>
                  <a:cubicBezTo>
                    <a:pt x="17902682" y="5741162"/>
                    <a:pt x="17824323" y="5742559"/>
                    <a:pt x="17744439" y="5743956"/>
                  </a:cubicBezTo>
                  <a:cubicBezTo>
                    <a:pt x="17738598" y="5743956"/>
                    <a:pt x="17732883" y="5757037"/>
                    <a:pt x="17727040" y="5764276"/>
                  </a:cubicBezTo>
                  <a:cubicBezTo>
                    <a:pt x="17712562" y="5838317"/>
                    <a:pt x="17738598" y="5915279"/>
                    <a:pt x="17713961" y="5987796"/>
                  </a:cubicBezTo>
                  <a:cubicBezTo>
                    <a:pt x="17653000" y="5952998"/>
                    <a:pt x="17587722" y="5976239"/>
                    <a:pt x="17523840" y="5973318"/>
                  </a:cubicBezTo>
                  <a:cubicBezTo>
                    <a:pt x="17477360" y="5971921"/>
                    <a:pt x="17461485" y="5960237"/>
                    <a:pt x="17461485" y="5912358"/>
                  </a:cubicBezTo>
                  <a:cubicBezTo>
                    <a:pt x="17460088" y="5741035"/>
                    <a:pt x="17458562" y="5741035"/>
                    <a:pt x="17284446" y="5741035"/>
                  </a:cubicBezTo>
                  <a:lnTo>
                    <a:pt x="17191482" y="5741035"/>
                  </a:lnTo>
                  <a:lnTo>
                    <a:pt x="17191482" y="5761355"/>
                  </a:lnTo>
                  <a:lnTo>
                    <a:pt x="17425163" y="5761355"/>
                  </a:lnTo>
                  <a:cubicBezTo>
                    <a:pt x="17404842" y="5762752"/>
                    <a:pt x="17385919" y="5764276"/>
                    <a:pt x="17367123" y="5764276"/>
                  </a:cubicBezTo>
                  <a:cubicBezTo>
                    <a:pt x="17158081" y="5764276"/>
                    <a:pt x="17158081" y="5764276"/>
                    <a:pt x="17169764" y="5973318"/>
                  </a:cubicBezTo>
                  <a:cubicBezTo>
                    <a:pt x="17102962" y="5971921"/>
                    <a:pt x="17034763" y="5969000"/>
                    <a:pt x="16967963" y="5971921"/>
                  </a:cubicBezTo>
                  <a:cubicBezTo>
                    <a:pt x="16924401" y="5973318"/>
                    <a:pt x="16909923" y="5960364"/>
                    <a:pt x="16908399" y="5915279"/>
                  </a:cubicBezTo>
                  <a:cubicBezTo>
                    <a:pt x="16907638" y="5888482"/>
                    <a:pt x="16912082" y="5861177"/>
                    <a:pt x="16912717" y="5834126"/>
                  </a:cubicBezTo>
                  <a:lnTo>
                    <a:pt x="16895572" y="5755386"/>
                  </a:lnTo>
                  <a:lnTo>
                    <a:pt x="16896714" y="5755513"/>
                  </a:lnTo>
                  <a:lnTo>
                    <a:pt x="16895318" y="5754116"/>
                  </a:lnTo>
                  <a:cubicBezTo>
                    <a:pt x="16895445" y="5754497"/>
                    <a:pt x="16895445" y="5755005"/>
                    <a:pt x="16895572" y="5755386"/>
                  </a:cubicBezTo>
                  <a:lnTo>
                    <a:pt x="16755363" y="5737606"/>
                  </a:lnTo>
                  <a:cubicBezTo>
                    <a:pt x="16708374" y="5737479"/>
                    <a:pt x="16661512" y="5743956"/>
                    <a:pt x="16615156" y="5759958"/>
                  </a:cubicBezTo>
                  <a:cubicBezTo>
                    <a:pt x="16610837" y="5780278"/>
                    <a:pt x="16604996" y="5799201"/>
                    <a:pt x="16600678" y="5819521"/>
                  </a:cubicBezTo>
                  <a:cubicBezTo>
                    <a:pt x="16602075" y="5971921"/>
                    <a:pt x="16602075" y="5971921"/>
                    <a:pt x="16449675" y="5971921"/>
                  </a:cubicBezTo>
                  <a:cubicBezTo>
                    <a:pt x="16356712" y="5971921"/>
                    <a:pt x="16356712" y="5971921"/>
                    <a:pt x="16356712" y="5878957"/>
                  </a:cubicBezTo>
                  <a:cubicBezTo>
                    <a:pt x="16356712" y="5725033"/>
                    <a:pt x="16372712" y="5741035"/>
                    <a:pt x="16223107" y="5741035"/>
                  </a:cubicBezTo>
                  <a:cubicBezTo>
                    <a:pt x="16108426" y="5741035"/>
                    <a:pt x="15995142" y="5736717"/>
                    <a:pt x="15881986" y="5742432"/>
                  </a:cubicBezTo>
                  <a:cubicBezTo>
                    <a:pt x="15813787" y="5746750"/>
                    <a:pt x="15789021" y="5729351"/>
                    <a:pt x="15791942" y="5656834"/>
                  </a:cubicBezTo>
                  <a:cubicBezTo>
                    <a:pt x="15796261" y="5482590"/>
                    <a:pt x="15789021" y="5308473"/>
                    <a:pt x="15794862" y="5134229"/>
                  </a:cubicBezTo>
                  <a:cubicBezTo>
                    <a:pt x="15796261" y="5057267"/>
                    <a:pt x="15770225" y="5034026"/>
                    <a:pt x="15699105" y="5042789"/>
                  </a:cubicBezTo>
                  <a:cubicBezTo>
                    <a:pt x="15668625" y="5045710"/>
                    <a:pt x="15636748" y="5042789"/>
                    <a:pt x="15604744" y="5042789"/>
                  </a:cubicBezTo>
                  <a:cubicBezTo>
                    <a:pt x="15584424" y="5042789"/>
                    <a:pt x="15559787" y="5042789"/>
                    <a:pt x="15561183" y="5016627"/>
                  </a:cubicBezTo>
                  <a:cubicBezTo>
                    <a:pt x="15564104" y="4964430"/>
                    <a:pt x="15532100" y="4965827"/>
                    <a:pt x="15495905" y="4965827"/>
                  </a:cubicBezTo>
                  <a:lnTo>
                    <a:pt x="14691740" y="4965827"/>
                  </a:lnTo>
                  <a:cubicBezTo>
                    <a:pt x="14671421" y="4965827"/>
                    <a:pt x="14646783" y="4958588"/>
                    <a:pt x="14632178" y="4981829"/>
                  </a:cubicBezTo>
                  <a:cubicBezTo>
                    <a:pt x="14642337" y="5028311"/>
                    <a:pt x="14649577" y="5073269"/>
                    <a:pt x="14661262" y="5118227"/>
                  </a:cubicBezTo>
                  <a:cubicBezTo>
                    <a:pt x="14778862" y="5549392"/>
                    <a:pt x="14987905" y="5929630"/>
                    <a:pt x="15307183" y="6246114"/>
                  </a:cubicBezTo>
                  <a:cubicBezTo>
                    <a:pt x="15414625" y="6350635"/>
                    <a:pt x="15532227" y="6443472"/>
                    <a:pt x="15655544" y="6527673"/>
                  </a:cubicBezTo>
                  <a:cubicBezTo>
                    <a:pt x="15680944" y="6545072"/>
                    <a:pt x="15693262" y="6560312"/>
                    <a:pt x="15692501" y="6574663"/>
                  </a:cubicBezTo>
                  <a:lnTo>
                    <a:pt x="15663038" y="6604254"/>
                  </a:lnTo>
                  <a:lnTo>
                    <a:pt x="12933553" y="6604254"/>
                  </a:lnTo>
                  <a:lnTo>
                    <a:pt x="9194927" y="6596253"/>
                  </a:lnTo>
                  <a:lnTo>
                    <a:pt x="4637786" y="6597396"/>
                  </a:lnTo>
                  <a:lnTo>
                    <a:pt x="3512820" y="6598793"/>
                  </a:lnTo>
                  <a:cubicBezTo>
                    <a:pt x="3422777" y="6598793"/>
                    <a:pt x="3347339" y="6575552"/>
                    <a:pt x="3268980" y="6527673"/>
                  </a:cubicBezTo>
                  <a:lnTo>
                    <a:pt x="0" y="4505833"/>
                  </a:lnTo>
                  <a:cubicBezTo>
                    <a:pt x="531241" y="4157980"/>
                    <a:pt x="2672588" y="2860548"/>
                    <a:pt x="3267583" y="2512822"/>
                  </a:cubicBezTo>
                  <a:cubicBezTo>
                    <a:pt x="3862578" y="2165096"/>
                    <a:pt x="3456305" y="2419858"/>
                    <a:pt x="3569462" y="2419858"/>
                  </a:cubicBezTo>
                  <a:lnTo>
                    <a:pt x="10486390" y="2422779"/>
                  </a:lnTo>
                  <a:lnTo>
                    <a:pt x="15545181" y="2419858"/>
                  </a:lnTo>
                  <a:cubicBezTo>
                    <a:pt x="15591664" y="2419858"/>
                    <a:pt x="15636621" y="2422779"/>
                    <a:pt x="15683103" y="2425700"/>
                  </a:cubicBezTo>
                  <a:cubicBezTo>
                    <a:pt x="15703423" y="2427097"/>
                    <a:pt x="15729586" y="2425700"/>
                    <a:pt x="15735300" y="2453259"/>
                  </a:cubicBezTo>
                  <a:cubicBezTo>
                    <a:pt x="15739618" y="2477897"/>
                    <a:pt x="15722219" y="2493899"/>
                    <a:pt x="15704820" y="2506980"/>
                  </a:cubicBezTo>
                  <a:cubicBezTo>
                    <a:pt x="15678658" y="2525903"/>
                    <a:pt x="15652623" y="2543302"/>
                    <a:pt x="15626462" y="2560701"/>
                  </a:cubicBezTo>
                  <a:cubicBezTo>
                    <a:pt x="15042896" y="2967101"/>
                    <a:pt x="14704695" y="3524504"/>
                    <a:pt x="14604492" y="4228592"/>
                  </a:cubicBezTo>
                  <a:cubicBezTo>
                    <a:pt x="14598650" y="4267835"/>
                    <a:pt x="14598650" y="4292473"/>
                    <a:pt x="14650974" y="4292473"/>
                  </a:cubicBezTo>
                  <a:lnTo>
                    <a:pt x="15500223" y="4291076"/>
                  </a:lnTo>
                  <a:cubicBezTo>
                    <a:pt x="15516225" y="4291076"/>
                    <a:pt x="15540864" y="4296918"/>
                    <a:pt x="15542261" y="4275074"/>
                  </a:cubicBezTo>
                  <a:cubicBezTo>
                    <a:pt x="15545181" y="4219956"/>
                    <a:pt x="15582900" y="4244594"/>
                    <a:pt x="15609063" y="4238752"/>
                  </a:cubicBezTo>
                  <a:cubicBezTo>
                    <a:pt x="15665704" y="4227195"/>
                    <a:pt x="15729586" y="4267835"/>
                    <a:pt x="15778862" y="4214114"/>
                  </a:cubicBezTo>
                  <a:cubicBezTo>
                    <a:pt x="15783179" y="4203954"/>
                    <a:pt x="15790418" y="4192397"/>
                    <a:pt x="15790418" y="4182237"/>
                  </a:cubicBezTo>
                  <a:cubicBezTo>
                    <a:pt x="15791816" y="3965956"/>
                    <a:pt x="15791816" y="3751072"/>
                    <a:pt x="15790418" y="3534791"/>
                  </a:cubicBezTo>
                  <a:cubicBezTo>
                    <a:pt x="15790418" y="3524631"/>
                    <a:pt x="15783179" y="3513074"/>
                    <a:pt x="15778862" y="3502914"/>
                  </a:cubicBezTo>
                  <a:cubicBezTo>
                    <a:pt x="15781782" y="3485515"/>
                    <a:pt x="15794864" y="3491357"/>
                    <a:pt x="15806420" y="3491357"/>
                  </a:cubicBezTo>
                  <a:lnTo>
                    <a:pt x="16291306" y="3492754"/>
                  </a:lnTo>
                  <a:cubicBezTo>
                    <a:pt x="16414750" y="3492754"/>
                    <a:pt x="16411829" y="3492754"/>
                    <a:pt x="16416147" y="3370834"/>
                  </a:cubicBezTo>
                  <a:cubicBezTo>
                    <a:pt x="16417544" y="3327273"/>
                    <a:pt x="16389986" y="3273552"/>
                    <a:pt x="16443706" y="3238754"/>
                  </a:cubicBezTo>
                  <a:cubicBezTo>
                    <a:pt x="16462629" y="3224276"/>
                    <a:pt x="16456788" y="3203956"/>
                    <a:pt x="16456788" y="3185033"/>
                  </a:cubicBezTo>
                  <a:lnTo>
                    <a:pt x="16456788" y="2017903"/>
                  </a:lnTo>
                  <a:lnTo>
                    <a:pt x="16443833" y="1964690"/>
                  </a:lnTo>
                  <a:lnTo>
                    <a:pt x="16445230" y="1965706"/>
                  </a:lnTo>
                  <a:lnTo>
                    <a:pt x="16443833" y="1964309"/>
                  </a:lnTo>
                  <a:cubicBezTo>
                    <a:pt x="16443833" y="1964436"/>
                    <a:pt x="16443961" y="1964563"/>
                    <a:pt x="16443961" y="1964817"/>
                  </a:cubicBezTo>
                  <a:lnTo>
                    <a:pt x="16420212" y="1947291"/>
                  </a:lnTo>
                  <a:cubicBezTo>
                    <a:pt x="16410051" y="1946148"/>
                    <a:pt x="16398748" y="1948434"/>
                    <a:pt x="16388589" y="1948434"/>
                  </a:cubicBezTo>
                  <a:lnTo>
                    <a:pt x="15225903" y="1948434"/>
                  </a:lnTo>
                  <a:cubicBezTo>
                    <a:pt x="15205583" y="1948434"/>
                    <a:pt x="15180945" y="1938274"/>
                    <a:pt x="15169262" y="1965833"/>
                  </a:cubicBezTo>
                  <a:lnTo>
                    <a:pt x="15170658" y="1964436"/>
                  </a:lnTo>
                  <a:cubicBezTo>
                    <a:pt x="15167738" y="1967357"/>
                    <a:pt x="15164815" y="1968754"/>
                    <a:pt x="15161895" y="1971675"/>
                  </a:cubicBezTo>
                  <a:lnTo>
                    <a:pt x="15166214" y="1975993"/>
                  </a:lnTo>
                  <a:cubicBezTo>
                    <a:pt x="15156053" y="1999234"/>
                    <a:pt x="15148815" y="2023872"/>
                    <a:pt x="15125573" y="2038350"/>
                  </a:cubicBezTo>
                  <a:cubicBezTo>
                    <a:pt x="15071852" y="2041271"/>
                    <a:pt x="15018131" y="2047113"/>
                    <a:pt x="14964411" y="2038350"/>
                  </a:cubicBezTo>
                  <a:cubicBezTo>
                    <a:pt x="14965807" y="2028190"/>
                    <a:pt x="14961490" y="2022348"/>
                    <a:pt x="14949932" y="2023872"/>
                  </a:cubicBezTo>
                  <a:cubicBezTo>
                    <a:pt x="14951329" y="2012315"/>
                    <a:pt x="14947012" y="2006473"/>
                    <a:pt x="14935454" y="2007870"/>
                  </a:cubicBezTo>
                  <a:cubicBezTo>
                    <a:pt x="14934057" y="1962912"/>
                    <a:pt x="14932533" y="1917827"/>
                    <a:pt x="14931137" y="1872869"/>
                  </a:cubicBezTo>
                  <a:cubicBezTo>
                    <a:pt x="14977618" y="1813306"/>
                    <a:pt x="15058898" y="1798828"/>
                    <a:pt x="15111095" y="1848231"/>
                  </a:cubicBezTo>
                  <a:cubicBezTo>
                    <a:pt x="15141575" y="1875790"/>
                    <a:pt x="15170658" y="1881632"/>
                    <a:pt x="15208377" y="1881632"/>
                  </a:cubicBezTo>
                  <a:lnTo>
                    <a:pt x="16405988" y="1881632"/>
                  </a:lnTo>
                  <a:cubicBezTo>
                    <a:pt x="16504667" y="1881632"/>
                    <a:pt x="16504667" y="1881632"/>
                    <a:pt x="16504667" y="1977390"/>
                  </a:cubicBezTo>
                  <a:lnTo>
                    <a:pt x="16504667" y="3196717"/>
                  </a:lnTo>
                  <a:cubicBezTo>
                    <a:pt x="16504667" y="3233039"/>
                    <a:pt x="16501745" y="3260598"/>
                    <a:pt x="16554069" y="3263519"/>
                  </a:cubicBezTo>
                  <a:cubicBezTo>
                    <a:pt x="16691992" y="3270758"/>
                    <a:pt x="16691992" y="3273679"/>
                    <a:pt x="16690467" y="3408680"/>
                  </a:cubicBezTo>
                  <a:cubicBezTo>
                    <a:pt x="16690467" y="3423158"/>
                    <a:pt x="16691865" y="3437763"/>
                    <a:pt x="16689070" y="3452241"/>
                  </a:cubicBezTo>
                  <a:cubicBezTo>
                    <a:pt x="16683228" y="3485642"/>
                    <a:pt x="16697833" y="3495802"/>
                    <a:pt x="16728314" y="3495802"/>
                  </a:cubicBezTo>
                  <a:lnTo>
                    <a:pt x="16851757" y="3495802"/>
                  </a:lnTo>
                  <a:cubicBezTo>
                    <a:pt x="16986758" y="3494405"/>
                    <a:pt x="16966439" y="3514725"/>
                    <a:pt x="16969360" y="3382518"/>
                  </a:cubicBezTo>
                  <a:cubicBezTo>
                    <a:pt x="16969360" y="3322955"/>
                    <a:pt x="16949040" y="3253359"/>
                    <a:pt x="17040479" y="3238754"/>
                  </a:cubicBezTo>
                  <a:cubicBezTo>
                    <a:pt x="17063720" y="3218434"/>
                    <a:pt x="17053561" y="3192272"/>
                    <a:pt x="17060799" y="3171952"/>
                  </a:cubicBezTo>
                  <a:lnTo>
                    <a:pt x="17060799" y="1074293"/>
                  </a:lnTo>
                  <a:cubicBezTo>
                    <a:pt x="17060799" y="1051052"/>
                    <a:pt x="17072356" y="1024890"/>
                    <a:pt x="17046321" y="1007491"/>
                  </a:cubicBezTo>
                  <a:lnTo>
                    <a:pt x="17047718" y="1008888"/>
                  </a:lnTo>
                  <a:cubicBezTo>
                    <a:pt x="17030319" y="977011"/>
                    <a:pt x="17001237" y="991489"/>
                    <a:pt x="16976598" y="991489"/>
                  </a:cubicBezTo>
                  <a:lnTo>
                    <a:pt x="16099791" y="992886"/>
                  </a:lnTo>
                  <a:cubicBezTo>
                    <a:pt x="16044672" y="992886"/>
                    <a:pt x="16030067" y="976884"/>
                    <a:pt x="16031592" y="923163"/>
                  </a:cubicBezTo>
                  <a:cubicBezTo>
                    <a:pt x="16034513" y="753364"/>
                    <a:pt x="16032989" y="584962"/>
                    <a:pt x="16031592" y="415163"/>
                  </a:cubicBezTo>
                  <a:cubicBezTo>
                    <a:pt x="16031592" y="393446"/>
                    <a:pt x="16047593" y="358521"/>
                    <a:pt x="16002508" y="355600"/>
                  </a:cubicBezTo>
                  <a:cubicBezTo>
                    <a:pt x="16002508" y="328041"/>
                    <a:pt x="15986506" y="313563"/>
                    <a:pt x="15958947" y="312039"/>
                  </a:cubicBezTo>
                  <a:cubicBezTo>
                    <a:pt x="15957550" y="270002"/>
                    <a:pt x="15956026" y="229362"/>
                    <a:pt x="15954629" y="187198"/>
                  </a:cubicBezTo>
                  <a:cubicBezTo>
                    <a:pt x="15982189" y="129159"/>
                    <a:pt x="16038830" y="120396"/>
                    <a:pt x="16089630" y="127635"/>
                  </a:cubicBezTo>
                  <a:cubicBezTo>
                    <a:pt x="16137510" y="133477"/>
                    <a:pt x="16175228" y="172593"/>
                    <a:pt x="16188310" y="221996"/>
                  </a:cubicBezTo>
                  <a:cubicBezTo>
                    <a:pt x="16204312" y="284353"/>
                    <a:pt x="16176752" y="335280"/>
                    <a:pt x="16127349" y="364236"/>
                  </a:cubicBezTo>
                  <a:cubicBezTo>
                    <a:pt x="16088106" y="387477"/>
                    <a:pt x="16083789" y="413639"/>
                    <a:pt x="16083789" y="451358"/>
                  </a:cubicBezTo>
                  <a:cubicBezTo>
                    <a:pt x="16083789" y="593598"/>
                    <a:pt x="16086710" y="737362"/>
                    <a:pt x="16082392" y="879602"/>
                  </a:cubicBezTo>
                  <a:cubicBezTo>
                    <a:pt x="16080994" y="933323"/>
                    <a:pt x="16095472" y="947801"/>
                    <a:pt x="16150591" y="947801"/>
                  </a:cubicBezTo>
                  <a:lnTo>
                    <a:pt x="17050640" y="944880"/>
                  </a:lnTo>
                  <a:cubicBezTo>
                    <a:pt x="17115917" y="943483"/>
                    <a:pt x="17137762" y="960882"/>
                    <a:pt x="17137762" y="1029081"/>
                  </a:cubicBezTo>
                  <a:cubicBezTo>
                    <a:pt x="17134841" y="1754886"/>
                    <a:pt x="17136365" y="2480691"/>
                    <a:pt x="17134841" y="3206369"/>
                  </a:cubicBezTo>
                  <a:cubicBezTo>
                    <a:pt x="17134841" y="3249930"/>
                    <a:pt x="17142079" y="3271647"/>
                    <a:pt x="17188562" y="3265932"/>
                  </a:cubicBezTo>
                  <a:cubicBezTo>
                    <a:pt x="17235043" y="3258693"/>
                    <a:pt x="17256761" y="3276092"/>
                    <a:pt x="17250918" y="3325495"/>
                  </a:cubicBezTo>
                  <a:cubicBezTo>
                    <a:pt x="17249521" y="3342894"/>
                    <a:pt x="17250918" y="3358896"/>
                    <a:pt x="17250918" y="3376295"/>
                  </a:cubicBezTo>
                  <a:cubicBezTo>
                    <a:pt x="17250918" y="3498215"/>
                    <a:pt x="17250918" y="3498215"/>
                    <a:pt x="17371442" y="3498215"/>
                  </a:cubicBezTo>
                  <a:cubicBezTo>
                    <a:pt x="17535525" y="3498215"/>
                    <a:pt x="17536922" y="3498215"/>
                    <a:pt x="17535525" y="3337052"/>
                  </a:cubicBezTo>
                  <a:cubicBezTo>
                    <a:pt x="17535525" y="3290570"/>
                    <a:pt x="17532604" y="3248533"/>
                    <a:pt x="17600803" y="3265932"/>
                  </a:cubicBezTo>
                  <a:cubicBezTo>
                    <a:pt x="17621123" y="3270250"/>
                    <a:pt x="17640046" y="3264535"/>
                    <a:pt x="17647286" y="3241294"/>
                  </a:cubicBezTo>
                  <a:cubicBezTo>
                    <a:pt x="17664685" y="3218053"/>
                    <a:pt x="17656048" y="3190494"/>
                    <a:pt x="17656048" y="3164332"/>
                  </a:cubicBezTo>
                  <a:lnTo>
                    <a:pt x="17656048" y="277368"/>
                  </a:lnTo>
                  <a:cubicBezTo>
                    <a:pt x="17656048" y="255651"/>
                    <a:pt x="17669129" y="229489"/>
                    <a:pt x="17641570" y="212090"/>
                  </a:cubicBezTo>
                  <a:lnTo>
                    <a:pt x="17641570" y="213487"/>
                  </a:lnTo>
                  <a:cubicBezTo>
                    <a:pt x="17642967" y="201930"/>
                    <a:pt x="17638649" y="196088"/>
                    <a:pt x="17627092" y="197485"/>
                  </a:cubicBezTo>
                  <a:cubicBezTo>
                    <a:pt x="17635855" y="158242"/>
                    <a:pt x="17603851" y="123444"/>
                    <a:pt x="17611091" y="84201"/>
                  </a:cubicBezTo>
                  <a:cubicBezTo>
                    <a:pt x="17624171" y="18923"/>
                    <a:pt x="17676368" y="0"/>
                    <a:pt x="17730090" y="2921"/>
                  </a:cubicBezTo>
                  <a:close/>
                </a:path>
              </a:pathLst>
            </a:custGeom>
            <a:solidFill>
              <a:srgbClr val="1EA6C9">
                <a:alpha val="69804"/>
              </a:srgbClr>
            </a:solidFill>
          </p:spPr>
        </p:sp>
      </p:grpSp>
      <p:sp>
        <p:nvSpPr>
          <p:cNvPr id="5" name="TextBox 5"/>
          <p:cNvSpPr txBox="1"/>
          <p:nvPr/>
        </p:nvSpPr>
        <p:spPr>
          <a:xfrm>
            <a:off x="4070160" y="8156715"/>
            <a:ext cx="8062380" cy="1013098"/>
          </a:xfrm>
          <a:prstGeom prst="rect">
            <a:avLst/>
          </a:prstGeom>
        </p:spPr>
        <p:txBody>
          <a:bodyPr lIns="0" tIns="0" rIns="0" bIns="0" rtlCol="0" anchor="t">
            <a:spAutoFit/>
          </a:bodyPr>
          <a:lstStyle/>
          <a:p>
            <a:pPr algn="r" rtl="1">
              <a:lnSpc>
                <a:spcPts val="7920"/>
              </a:lnSpc>
            </a:pPr>
            <a:r>
              <a:rPr lang="fa-IR" sz="6600" spc="96" dirty="0">
                <a:solidFill>
                  <a:srgbClr val="FFFFFF"/>
                </a:solidFill>
                <a:latin typeface="Montserrat Bold"/>
                <a:cs typeface="B Nazanin" panose="00000400000000000000" pitchFamily="2" charset="-78"/>
              </a:rPr>
              <a:t>اسلاید عالی</a:t>
            </a:r>
            <a:endParaRPr lang="en-US" sz="6600" spc="96" dirty="0">
              <a:solidFill>
                <a:srgbClr val="FFFFFF"/>
              </a:solidFill>
              <a:latin typeface="Montserrat Bold"/>
              <a:cs typeface="B Nazanin" panose="00000400000000000000" pitchFamily="2" charset="-78"/>
            </a:endParaRPr>
          </a:p>
        </p:txBody>
      </p:sp>
      <p:sp>
        <p:nvSpPr>
          <p:cNvPr id="6" name="TextBox 6"/>
          <p:cNvSpPr txBox="1"/>
          <p:nvPr/>
        </p:nvSpPr>
        <p:spPr>
          <a:xfrm>
            <a:off x="4070160" y="9197100"/>
            <a:ext cx="8062380" cy="551433"/>
          </a:xfrm>
          <a:prstGeom prst="rect">
            <a:avLst/>
          </a:prstGeom>
        </p:spPr>
        <p:txBody>
          <a:bodyPr lIns="0" tIns="0" rIns="0" bIns="0" rtlCol="0" anchor="t">
            <a:spAutoFit/>
          </a:bodyPr>
          <a:lstStyle/>
          <a:p>
            <a:pPr algn="r" rtl="1">
              <a:lnSpc>
                <a:spcPts val="4320"/>
              </a:lnSpc>
            </a:pPr>
            <a:r>
              <a:rPr lang="fa-IR" sz="3600" spc="51" dirty="0">
                <a:solidFill>
                  <a:srgbClr val="FFFFFF"/>
                </a:solidFill>
                <a:latin typeface="Montserrat"/>
                <a:cs typeface="B Nazanin" panose="00000400000000000000" pitchFamily="2" charset="-78"/>
              </a:rPr>
              <a:t>ارائه پاورپوینت</a:t>
            </a:r>
            <a:endParaRPr lang="en-US" sz="3600" spc="51" dirty="0">
              <a:solidFill>
                <a:srgbClr val="FFFFFF"/>
              </a:solidFill>
              <a:latin typeface="Montserrat"/>
              <a:cs typeface="B Nazanin" panose="00000400000000000000" pitchFamily="2" charset="-78"/>
            </a:endParaRPr>
          </a:p>
        </p:txBody>
      </p:sp>
      <p:sp>
        <p:nvSpPr>
          <p:cNvPr id="7" name="TextBox 7"/>
          <p:cNvSpPr txBox="1"/>
          <p:nvPr/>
        </p:nvSpPr>
        <p:spPr>
          <a:xfrm>
            <a:off x="4070160" y="7791285"/>
            <a:ext cx="8062380" cy="371897"/>
          </a:xfrm>
          <a:prstGeom prst="rect">
            <a:avLst/>
          </a:prstGeom>
        </p:spPr>
        <p:txBody>
          <a:bodyPr lIns="0" tIns="0" rIns="0" bIns="0" rtlCol="0" anchor="t">
            <a:spAutoFit/>
          </a:bodyPr>
          <a:lstStyle/>
          <a:p>
            <a:pPr algn="r" rtl="1">
              <a:lnSpc>
                <a:spcPts val="2879"/>
              </a:lnSpc>
            </a:pPr>
            <a:r>
              <a:rPr lang="fa-IR" sz="2400" spc="34" dirty="0">
                <a:solidFill>
                  <a:srgbClr val="FFFFFF"/>
                </a:solidFill>
                <a:latin typeface="Montserrat"/>
                <a:cs typeface="B Nazanin" panose="00000400000000000000" pitchFamily="2" charset="-78"/>
              </a:rPr>
              <a:t>لورم خودش دردناک است</a:t>
            </a:r>
            <a:endParaRPr lang="en-US" sz="2400" spc="34" dirty="0">
              <a:solidFill>
                <a:srgbClr val="FFFFFF"/>
              </a:solidFill>
              <a:latin typeface="Montserrat"/>
              <a:cs typeface="B Nazanin" panose="00000400000000000000" pitchFamily="2" charset="-78"/>
            </a:endParaRPr>
          </a:p>
        </p:txBody>
      </p:sp>
      <p:sp>
        <p:nvSpPr>
          <p:cNvPr id="8" name="TextBox 8"/>
          <p:cNvSpPr txBox="1"/>
          <p:nvPr/>
        </p:nvSpPr>
        <p:spPr>
          <a:xfrm>
            <a:off x="9662940" y="2434140"/>
            <a:ext cx="3720240" cy="3289362"/>
          </a:xfrm>
          <a:prstGeom prst="rect">
            <a:avLst/>
          </a:prstGeom>
        </p:spPr>
        <p:txBody>
          <a:bodyPr lIns="0" tIns="0" rIns="0" bIns="0" rtlCol="0" anchor="t">
            <a:spAutoFit/>
          </a:bodyPr>
          <a:lstStyle/>
          <a:p>
            <a:pPr algn="r" rtl="1">
              <a:lnSpc>
                <a:spcPct val="150000"/>
              </a:lnSpc>
            </a:pPr>
            <a:r>
              <a:rPr lang="fa-IR" sz="1800" spc="25" dirty="0">
                <a:solidFill>
                  <a:srgbClr val="00000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آسان برای تغییر رنگ، عکس و متن.</a:t>
            </a:r>
            <a:endParaRPr lang="en-US" sz="1800" spc="25" dirty="0">
              <a:solidFill>
                <a:srgbClr val="000000"/>
              </a:solidFill>
              <a:latin typeface="Montserrat"/>
              <a:cs typeface="B Nazanin" panose="00000400000000000000" pitchFamily="2" charset="-78"/>
            </a:endParaRPr>
          </a:p>
        </p:txBody>
      </p:sp>
      <p:sp>
        <p:nvSpPr>
          <p:cNvPr id="9" name="TextBox 9"/>
          <p:cNvSpPr txBox="1"/>
          <p:nvPr/>
        </p:nvSpPr>
        <p:spPr>
          <a:xfrm>
            <a:off x="9144000" y="584820"/>
            <a:ext cx="4256280" cy="1102866"/>
          </a:xfrm>
          <a:prstGeom prst="rect">
            <a:avLst/>
          </a:prstGeom>
        </p:spPr>
        <p:txBody>
          <a:bodyPr wrap="square" lIns="0" tIns="0" rIns="0" bIns="0" rtlCol="0" anchor="t">
            <a:spAutoFit/>
          </a:bodyPr>
          <a:lstStyle/>
          <a:p>
            <a:pPr algn="r" rtl="1">
              <a:lnSpc>
                <a:spcPts val="4320"/>
              </a:lnSpc>
            </a:pPr>
            <a:r>
              <a:rPr lang="fa-IR" sz="3600" spc="51" dirty="0">
                <a:solidFill>
                  <a:srgbClr val="0085F2"/>
                </a:solidFill>
                <a:latin typeface="Montserrat"/>
                <a:cs typeface="B Nazanin" panose="00000400000000000000" pitchFamily="2" charset="-78"/>
              </a:rPr>
              <a:t>ما کیفیت ایجاد می کنیم</a:t>
            </a:r>
          </a:p>
          <a:p>
            <a:pPr algn="r" rtl="1">
              <a:lnSpc>
                <a:spcPts val="4320"/>
              </a:lnSpc>
            </a:pPr>
            <a:r>
              <a:rPr lang="fa-IR" sz="3600" spc="51" dirty="0">
                <a:solidFill>
                  <a:srgbClr val="0085F2"/>
                </a:solidFill>
                <a:latin typeface="Montserrat"/>
                <a:cs typeface="B Nazanin" panose="00000400000000000000" pitchFamily="2" charset="-78"/>
              </a:rPr>
              <a:t>ارائه حرفه ای </a:t>
            </a:r>
            <a:r>
              <a:rPr lang="en-US" sz="3600" spc="51" dirty="0">
                <a:solidFill>
                  <a:srgbClr val="0085F2"/>
                </a:solidFill>
                <a:latin typeface="Montserrat"/>
                <a:cs typeface="B Nazanin" panose="00000400000000000000" pitchFamily="2" charset="-78"/>
              </a:rPr>
              <a:t>PPT</a:t>
            </a:r>
          </a:p>
        </p:txBody>
      </p:sp>
      <p:sp>
        <p:nvSpPr>
          <p:cNvPr id="10" name="TextBox 10"/>
          <p:cNvSpPr txBox="1"/>
          <p:nvPr/>
        </p:nvSpPr>
        <p:spPr>
          <a:xfrm>
            <a:off x="14030280" y="1936260"/>
            <a:ext cx="3664260" cy="3089051"/>
          </a:xfrm>
          <a:prstGeom prst="rect">
            <a:avLst/>
          </a:prstGeom>
        </p:spPr>
        <p:txBody>
          <a:bodyPr lIns="0" tIns="0" rIns="0" bIns="0" rtlCol="0" anchor="t">
            <a:spAutoFit/>
          </a:bodyPr>
          <a:lstStyle/>
          <a:p>
            <a:pPr marL="325755" lvl="1" indent="-162878" algn="r" rtl="1">
              <a:lnSpc>
                <a:spcPts val="2160"/>
              </a:lnSpc>
              <a:buFont typeface="Arial"/>
              <a:buChar char="•"/>
            </a:pPr>
            <a:r>
              <a:rPr lang="fa-IR" sz="1800" spc="25" dirty="0">
                <a:solidFill>
                  <a:srgbClr val="00000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p>
          <a:p>
            <a:pPr marL="325755" lvl="1" indent="-162878" algn="r" rtl="1">
              <a:lnSpc>
                <a:spcPts val="2160"/>
              </a:lnSpc>
              <a:buFont typeface="Arial"/>
              <a:buChar char="•"/>
            </a:pPr>
            <a:r>
              <a:rPr lang="fa-IR" sz="1800" spc="25" dirty="0">
                <a:solidFill>
                  <a:srgbClr val="000000"/>
                </a:solidFill>
                <a:latin typeface="Montserrat"/>
                <a:cs typeface="B Nazanin" panose="00000400000000000000" pitchFamily="2" charset="-78"/>
              </a:rPr>
              <a:t> </a:t>
            </a:r>
          </a:p>
          <a:p>
            <a:pPr marL="325755" lvl="1" indent="-162878" algn="r" rtl="1">
              <a:lnSpc>
                <a:spcPts val="2160"/>
              </a:lnSpc>
              <a:buFont typeface="Arial"/>
              <a:buChar char="•"/>
            </a:pPr>
            <a:r>
              <a:rPr lang="fa-IR" sz="1800" spc="25" dirty="0">
                <a:solidFill>
                  <a:srgbClr val="00000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p>
          <a:p>
            <a:pPr marL="325755" lvl="1" indent="-162878" algn="r" rtl="1">
              <a:lnSpc>
                <a:spcPts val="2160"/>
              </a:lnSpc>
              <a:buFont typeface="Arial"/>
              <a:buChar char="•"/>
            </a:pPr>
            <a:r>
              <a:rPr lang="fa-IR" sz="1800" spc="25" dirty="0">
                <a:solidFill>
                  <a:srgbClr val="000000"/>
                </a:solidFill>
                <a:latin typeface="Montserrat"/>
                <a:cs typeface="B Nazanin" panose="00000400000000000000" pitchFamily="2" charset="-78"/>
              </a:rPr>
              <a:t> </a:t>
            </a:r>
          </a:p>
          <a:p>
            <a:pPr marL="325755" lvl="1" indent="-162878" algn="r" rtl="1">
              <a:lnSpc>
                <a:spcPts val="2160"/>
              </a:lnSpc>
              <a:buFont typeface="Arial"/>
              <a:buChar char="•"/>
            </a:pPr>
            <a:r>
              <a:rPr lang="fa-IR" sz="1800" spc="25" dirty="0">
                <a:solidFill>
                  <a:srgbClr val="00000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000000"/>
              </a:solidFill>
              <a:latin typeface="Montserrat"/>
              <a:cs typeface="B Nazanin" panose="00000400000000000000" pitchFamily="2" charset="-78"/>
            </a:endParaRPr>
          </a:p>
        </p:txBody>
      </p:sp>
      <p:sp>
        <p:nvSpPr>
          <p:cNvPr id="11" name="TextBox 11"/>
          <p:cNvSpPr txBox="1"/>
          <p:nvPr/>
        </p:nvSpPr>
        <p:spPr>
          <a:xfrm>
            <a:off x="13431150" y="669631"/>
            <a:ext cx="3728340" cy="410369"/>
          </a:xfrm>
          <a:prstGeom prst="rect">
            <a:avLst/>
          </a:prstGeom>
        </p:spPr>
        <p:txBody>
          <a:bodyPr lIns="0" tIns="0" rIns="0" bIns="0" rtlCol="0" anchor="t">
            <a:spAutoFit/>
          </a:bodyPr>
          <a:lstStyle/>
          <a:p>
            <a:pPr algn="r" rtl="1">
              <a:lnSpc>
                <a:spcPts val="3240"/>
              </a:lnSpc>
            </a:pPr>
            <a:r>
              <a:rPr lang="fa-IR" sz="2700" spc="38" dirty="0">
                <a:solidFill>
                  <a:srgbClr val="0AA6ED"/>
                </a:solidFill>
                <a:latin typeface="Montserrat"/>
                <a:cs typeface="B Nazanin" panose="00000400000000000000" pitchFamily="2" charset="-78"/>
              </a:rPr>
              <a:t>لورم خودش دردناک است</a:t>
            </a:r>
            <a:endParaRPr lang="en-US" sz="2700" spc="38" dirty="0">
              <a:solidFill>
                <a:srgbClr val="0AA6ED"/>
              </a:solidFill>
              <a:latin typeface="Montserrat"/>
              <a:cs typeface="B Nazanin" panose="00000400000000000000" pitchFamily="2" charset="-78"/>
            </a:endParaRPr>
          </a:p>
        </p:txBody>
      </p:sp>
      <p:sp>
        <p:nvSpPr>
          <p:cNvPr id="12" name="Freeform 1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4"/>
            <a:stretch>
              <a:fillRect/>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grpSp>
        <p:nvGrpSpPr>
          <p:cNvPr id="85" name="Group 85"/>
          <p:cNvGrpSpPr/>
          <p:nvPr/>
        </p:nvGrpSpPr>
        <p:grpSpPr>
          <a:xfrm>
            <a:off x="2335500" y="9775620"/>
            <a:ext cx="13808880" cy="507600"/>
            <a:chOff x="0" y="0"/>
            <a:chExt cx="18411840" cy="676800"/>
          </a:xfrm>
        </p:grpSpPr>
        <p:sp>
          <p:nvSpPr>
            <p:cNvPr id="86" name="Freeform 86"/>
            <p:cNvSpPr/>
            <p:nvPr/>
          </p:nvSpPr>
          <p:spPr>
            <a:xfrm>
              <a:off x="0" y="0"/>
              <a:ext cx="18411952" cy="676783"/>
            </a:xfrm>
            <a:custGeom>
              <a:avLst/>
              <a:gdLst/>
              <a:ahLst/>
              <a:cxnLst/>
              <a:rect l="l" t="t" r="r" b="b"/>
              <a:pathLst>
                <a:path w="18411952" h="676783">
                  <a:moveTo>
                    <a:pt x="0" y="676783"/>
                  </a:moveTo>
                  <a:lnTo>
                    <a:pt x="9205976" y="0"/>
                  </a:lnTo>
                  <a:lnTo>
                    <a:pt x="18411952" y="676783"/>
                  </a:lnTo>
                  <a:close/>
                </a:path>
              </a:pathLst>
            </a:custGeom>
            <a:solidFill>
              <a:srgbClr val="075AD1"/>
            </a:solidFill>
          </p:spPr>
        </p:sp>
      </p:grpSp>
      <p:sp>
        <p:nvSpPr>
          <p:cNvPr id="87" name="Freeform 87"/>
          <p:cNvSpPr/>
          <p:nvPr/>
        </p:nvSpPr>
        <p:spPr>
          <a:xfrm>
            <a:off x="9143820" y="3933900"/>
            <a:ext cx="8405640" cy="5102460"/>
          </a:xfrm>
          <a:custGeom>
            <a:avLst/>
            <a:gdLst/>
            <a:ahLst/>
            <a:cxnLst/>
            <a:rect l="l" t="t" r="r" b="b"/>
            <a:pathLst>
              <a:path w="8405640" h="5102460">
                <a:moveTo>
                  <a:pt x="0" y="0"/>
                </a:moveTo>
                <a:lnTo>
                  <a:pt x="8405640" y="0"/>
                </a:lnTo>
                <a:lnTo>
                  <a:pt x="8405640" y="5102460"/>
                </a:lnTo>
                <a:lnTo>
                  <a:pt x="0" y="5102460"/>
                </a:lnTo>
                <a:lnTo>
                  <a:pt x="0" y="0"/>
                </a:lnTo>
                <a:close/>
              </a:path>
            </a:pathLst>
          </a:custGeom>
          <a:blipFill>
            <a:blip r:embed="rId4"/>
            <a:stretch>
              <a:fillRect l="-39" r="-39"/>
            </a:stretch>
          </a:blipFill>
        </p:spPr>
      </p:sp>
      <p:sp>
        <p:nvSpPr>
          <p:cNvPr id="88" name="TextBox 88"/>
          <p:cNvSpPr txBox="1"/>
          <p:nvPr/>
        </p:nvSpPr>
        <p:spPr>
          <a:xfrm>
            <a:off x="547740" y="504780"/>
            <a:ext cx="17177040" cy="976549"/>
          </a:xfrm>
          <a:prstGeom prst="rect">
            <a:avLst/>
          </a:prstGeom>
        </p:spPr>
        <p:txBody>
          <a:bodyPr lIns="0" tIns="0" rIns="0" bIns="0" rtlCol="0" anchor="t">
            <a:spAutoFit/>
          </a:bodyPr>
          <a:lstStyle/>
          <a:p>
            <a:pPr algn="ctr" rtl="1">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sp>
        <p:nvSpPr>
          <p:cNvPr id="89" name="TextBox 89"/>
          <p:cNvSpPr txBox="1"/>
          <p:nvPr/>
        </p:nvSpPr>
        <p:spPr>
          <a:xfrm>
            <a:off x="1375920" y="3340260"/>
            <a:ext cx="10363140" cy="1128514"/>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90" name="TextBox 90"/>
          <p:cNvSpPr txBox="1"/>
          <p:nvPr/>
        </p:nvSpPr>
        <p:spPr>
          <a:xfrm>
            <a:off x="1375920" y="2621385"/>
            <a:ext cx="10363140" cy="665567"/>
          </a:xfrm>
          <a:prstGeom prst="rect">
            <a:avLst/>
          </a:prstGeom>
        </p:spPr>
        <p:txBody>
          <a:bodyPr lIns="0" tIns="0" rIns="0" bIns="0" rtlCol="0" anchor="t">
            <a:spAutoFit/>
          </a:bodyPr>
          <a:lstStyle/>
          <a:p>
            <a:pPr algn="r" rtl="1">
              <a:lnSpc>
                <a:spcPts val="4950"/>
              </a:lnSpc>
            </a:pPr>
            <a:r>
              <a:rPr lang="fa-IR" sz="4800" spc="69" dirty="0">
                <a:solidFill>
                  <a:srgbClr val="125AC4"/>
                </a:solidFill>
                <a:latin typeface="Montserrat Bold"/>
                <a:cs typeface="B Nazanin" panose="00000400000000000000" pitchFamily="2" charset="-78"/>
              </a:rPr>
              <a:t>ارائه قدرت</a:t>
            </a:r>
            <a:endParaRPr lang="en-US" sz="4800" spc="69" dirty="0">
              <a:solidFill>
                <a:srgbClr val="125AC4"/>
              </a:solidFill>
              <a:latin typeface="Montserrat Bold"/>
              <a:cs typeface="B Nazanin" panose="00000400000000000000" pitchFamily="2" charset="-78"/>
            </a:endParaRPr>
          </a:p>
        </p:txBody>
      </p:sp>
      <p:sp>
        <p:nvSpPr>
          <p:cNvPr id="91" name="TextBox 91"/>
          <p:cNvSpPr txBox="1"/>
          <p:nvPr/>
        </p:nvSpPr>
        <p:spPr>
          <a:xfrm>
            <a:off x="1375920" y="5449500"/>
            <a:ext cx="6997320" cy="846386"/>
          </a:xfrm>
          <a:prstGeom prst="rect">
            <a:avLst/>
          </a:prstGeom>
        </p:spPr>
        <p:txBody>
          <a:bodyPr lIns="0" tIns="0" rIns="0" bIns="0" rtlCol="0" anchor="t">
            <a:spAutoFit/>
          </a:bodyPr>
          <a:lstStyle/>
          <a:p>
            <a:pPr marL="325755" lvl="1" indent="-162878" algn="r" rtl="1">
              <a:lnSpc>
                <a:spcPts val="2160"/>
              </a:lnSpc>
              <a:buFont typeface="Arial"/>
              <a:buChar char="•"/>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92" name="TextBox 92"/>
          <p:cNvSpPr txBox="1"/>
          <p:nvPr/>
        </p:nvSpPr>
        <p:spPr>
          <a:xfrm>
            <a:off x="1375920" y="6430140"/>
            <a:ext cx="6997320" cy="846386"/>
          </a:xfrm>
          <a:prstGeom prst="rect">
            <a:avLst/>
          </a:prstGeom>
        </p:spPr>
        <p:txBody>
          <a:bodyPr lIns="0" tIns="0" rIns="0" bIns="0" rtlCol="0" anchor="t">
            <a:spAutoFit/>
          </a:bodyPr>
          <a:lstStyle/>
          <a:p>
            <a:pPr marL="325755" lvl="1" indent="-162878" algn="r" rtl="1">
              <a:lnSpc>
                <a:spcPts val="2160"/>
              </a:lnSpc>
              <a:buFont typeface="Arial"/>
              <a:buChar char="•"/>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93" name="TextBox 93"/>
          <p:cNvSpPr txBox="1"/>
          <p:nvPr/>
        </p:nvSpPr>
        <p:spPr>
          <a:xfrm>
            <a:off x="1375920" y="7411320"/>
            <a:ext cx="6997320" cy="846386"/>
          </a:xfrm>
          <a:prstGeom prst="rect">
            <a:avLst/>
          </a:prstGeom>
        </p:spPr>
        <p:txBody>
          <a:bodyPr lIns="0" tIns="0" rIns="0" bIns="0" rtlCol="0" anchor="t">
            <a:spAutoFit/>
          </a:bodyPr>
          <a:lstStyle/>
          <a:p>
            <a:pPr marL="325755" lvl="1" indent="-162878" algn="r" rtl="1">
              <a:lnSpc>
                <a:spcPts val="2160"/>
              </a:lnSpc>
              <a:buFont typeface="Arial"/>
              <a:buChar char="•"/>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94" name="TextBox 94"/>
          <p:cNvSpPr txBox="1"/>
          <p:nvPr/>
        </p:nvSpPr>
        <p:spPr>
          <a:xfrm>
            <a:off x="1375920" y="8391960"/>
            <a:ext cx="6997320" cy="846386"/>
          </a:xfrm>
          <a:prstGeom prst="rect">
            <a:avLst/>
          </a:prstGeom>
        </p:spPr>
        <p:txBody>
          <a:bodyPr lIns="0" tIns="0" rIns="0" bIns="0" rtlCol="0" anchor="t">
            <a:spAutoFit/>
          </a:bodyPr>
          <a:lstStyle/>
          <a:p>
            <a:pPr marL="325755" lvl="1" indent="-162878" algn="r" rtl="1">
              <a:lnSpc>
                <a:spcPts val="2160"/>
              </a:lnSpc>
              <a:buFont typeface="Arial"/>
              <a:buChar char="•"/>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grpSp>
        <p:nvGrpSpPr>
          <p:cNvPr id="95" name="Group 95"/>
          <p:cNvGrpSpPr/>
          <p:nvPr/>
        </p:nvGrpSpPr>
        <p:grpSpPr>
          <a:xfrm>
            <a:off x="759780" y="9908460"/>
            <a:ext cx="6023700" cy="378540"/>
            <a:chOff x="0" y="0"/>
            <a:chExt cx="8031600" cy="504720"/>
          </a:xfrm>
        </p:grpSpPr>
        <p:sp>
          <p:nvSpPr>
            <p:cNvPr id="96" name="Freeform 96"/>
            <p:cNvSpPr/>
            <p:nvPr/>
          </p:nvSpPr>
          <p:spPr>
            <a:xfrm>
              <a:off x="0" y="0"/>
              <a:ext cx="8031607" cy="504698"/>
            </a:xfrm>
            <a:custGeom>
              <a:avLst/>
              <a:gdLst/>
              <a:ahLst/>
              <a:cxnLst/>
              <a:rect l="l" t="t" r="r" b="b"/>
              <a:pathLst>
                <a:path w="8031607" h="504698">
                  <a:moveTo>
                    <a:pt x="0" y="504698"/>
                  </a:moveTo>
                  <a:lnTo>
                    <a:pt x="126365" y="0"/>
                  </a:lnTo>
                  <a:lnTo>
                    <a:pt x="7905242" y="0"/>
                  </a:lnTo>
                  <a:lnTo>
                    <a:pt x="8031607" y="504698"/>
                  </a:lnTo>
                  <a:close/>
                </a:path>
              </a:pathLst>
            </a:custGeom>
            <a:solidFill>
              <a:srgbClr val="0085FF"/>
            </a:solidFill>
          </p:spPr>
        </p:sp>
      </p:grpSp>
      <p:grpSp>
        <p:nvGrpSpPr>
          <p:cNvPr id="97" name="Group 97"/>
          <p:cNvGrpSpPr/>
          <p:nvPr/>
        </p:nvGrpSpPr>
        <p:grpSpPr>
          <a:xfrm>
            <a:off x="11821140" y="9908460"/>
            <a:ext cx="6023700" cy="378540"/>
            <a:chOff x="0" y="0"/>
            <a:chExt cx="8031600" cy="504720"/>
          </a:xfrm>
        </p:grpSpPr>
        <p:sp>
          <p:nvSpPr>
            <p:cNvPr id="98" name="Freeform 98"/>
            <p:cNvSpPr/>
            <p:nvPr/>
          </p:nvSpPr>
          <p:spPr>
            <a:xfrm>
              <a:off x="0" y="0"/>
              <a:ext cx="8031607" cy="504698"/>
            </a:xfrm>
            <a:custGeom>
              <a:avLst/>
              <a:gdLst/>
              <a:ahLst/>
              <a:cxnLst/>
              <a:rect l="l" t="t" r="r" b="b"/>
              <a:pathLst>
                <a:path w="8031607" h="504698">
                  <a:moveTo>
                    <a:pt x="0" y="504698"/>
                  </a:moveTo>
                  <a:lnTo>
                    <a:pt x="126365" y="0"/>
                  </a:lnTo>
                  <a:lnTo>
                    <a:pt x="7905242" y="0"/>
                  </a:lnTo>
                  <a:lnTo>
                    <a:pt x="8031607" y="504698"/>
                  </a:lnTo>
                  <a:close/>
                </a:path>
              </a:pathLst>
            </a:custGeom>
            <a:solidFill>
              <a:srgbClr val="0085FF"/>
            </a:solidFill>
          </p:spPr>
        </p:sp>
      </p:grpSp>
      <p:sp>
        <p:nvSpPr>
          <p:cNvPr id="99" name="Freeform 99"/>
          <p:cNvSpPr/>
          <p:nvPr/>
        </p:nvSpPr>
        <p:spPr>
          <a:xfrm>
            <a:off x="9143820" y="4259520"/>
            <a:ext cx="8405640" cy="5102460"/>
          </a:xfrm>
          <a:custGeom>
            <a:avLst/>
            <a:gdLst/>
            <a:ahLst/>
            <a:cxnLst/>
            <a:rect l="l" t="t" r="r" b="b"/>
            <a:pathLst>
              <a:path w="8405640" h="5102460">
                <a:moveTo>
                  <a:pt x="0" y="0"/>
                </a:moveTo>
                <a:lnTo>
                  <a:pt x="8405640" y="0"/>
                </a:lnTo>
                <a:lnTo>
                  <a:pt x="8405640" y="5102460"/>
                </a:lnTo>
                <a:lnTo>
                  <a:pt x="0" y="5102460"/>
                </a:lnTo>
                <a:lnTo>
                  <a:pt x="0" y="0"/>
                </a:lnTo>
                <a:close/>
              </a:path>
            </a:pathLst>
          </a:custGeom>
          <a:blipFill>
            <a:blip r:embed="rId5"/>
            <a:stretch>
              <a:fillRect t="-1" b="-1"/>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TextBox 3"/>
          <p:cNvSpPr txBox="1"/>
          <p:nvPr/>
        </p:nvSpPr>
        <p:spPr>
          <a:xfrm>
            <a:off x="9797940" y="1793160"/>
            <a:ext cx="7282620" cy="3231654"/>
          </a:xfrm>
          <a:prstGeom prst="rect">
            <a:avLst/>
          </a:prstGeom>
        </p:spPr>
        <p:txBody>
          <a:bodyPr lIns="0" tIns="0" rIns="0" bIns="0" rtlCol="0" anchor="t">
            <a:spAutoFit/>
          </a:bodyPr>
          <a:lstStyle/>
          <a:p>
            <a:pPr algn="r">
              <a:lnSpc>
                <a:spcPts val="3600"/>
              </a:lnSpc>
            </a:pPr>
            <a:r>
              <a:rPr lang="fa-IR" sz="3000" spc="42" dirty="0">
                <a:solidFill>
                  <a:srgbClr val="FFFFFF"/>
                </a:solidFill>
                <a:latin typeface="Montserrat Bold"/>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3000" spc="42" dirty="0">
              <a:solidFill>
                <a:srgbClr val="FFFFFF"/>
              </a:solidFill>
              <a:latin typeface="Montserrat Bold"/>
              <a:cs typeface="B Nazanin" panose="00000400000000000000" pitchFamily="2" charset="-78"/>
            </a:endParaRPr>
          </a:p>
        </p:txBody>
      </p:sp>
      <p:sp>
        <p:nvSpPr>
          <p:cNvPr id="4" name="TextBox 4"/>
          <p:cNvSpPr txBox="1"/>
          <p:nvPr/>
        </p:nvSpPr>
        <p:spPr>
          <a:xfrm>
            <a:off x="11824020" y="8964900"/>
            <a:ext cx="5256540" cy="512961"/>
          </a:xfrm>
          <a:prstGeom prst="rect">
            <a:avLst/>
          </a:prstGeom>
        </p:spPr>
        <p:txBody>
          <a:bodyPr lIns="0" tIns="0" rIns="0" bIns="0" rtlCol="0" anchor="t">
            <a:spAutoFit/>
          </a:bodyPr>
          <a:lstStyle/>
          <a:p>
            <a:pPr algn="r">
              <a:lnSpc>
                <a:spcPts val="1980"/>
              </a:lnSpc>
            </a:pPr>
            <a:r>
              <a:rPr lang="fa-IR" sz="1650" spc="22" dirty="0">
                <a:solidFill>
                  <a:srgbClr val="FFFFFF"/>
                </a:solidFill>
                <a:latin typeface="Montserrat"/>
                <a:cs typeface="B Nazanin" panose="00000400000000000000" pitchFamily="2" charset="-78"/>
              </a:rPr>
              <a:t>لورم درد او دوست داشتنی است،</a:t>
            </a:r>
          </a:p>
          <a:p>
            <a:pPr algn="r">
              <a:lnSpc>
                <a:spcPts val="1980"/>
              </a:lnSpc>
            </a:pPr>
            <a:r>
              <a:rPr lang="en-US" sz="1650" spc="22" dirty="0">
                <a:solidFill>
                  <a:srgbClr val="FFFFFF"/>
                </a:solidFill>
                <a:latin typeface="Montserrat"/>
                <a:cs typeface="B Nazanin" panose="00000400000000000000" pitchFamily="2" charset="-78"/>
              </a:rPr>
              <a:t>CU </a:t>
            </a:r>
            <a:r>
              <a:rPr lang="fa-IR" sz="1650" spc="22" dirty="0">
                <a:solidFill>
                  <a:srgbClr val="FFFFFF"/>
                </a:solidFill>
                <a:latin typeface="Montserrat"/>
                <a:cs typeface="B Nazanin" panose="00000400000000000000" pitchFamily="2" charset="-78"/>
              </a:rPr>
              <a:t>استفاده برای جلوگیری کامل از اقدام.</a:t>
            </a:r>
            <a:endParaRPr lang="en-US" sz="1650" spc="22" dirty="0">
              <a:solidFill>
                <a:srgbClr val="FFFFFF"/>
              </a:solidFill>
              <a:latin typeface="Montserrat"/>
              <a:cs typeface="B Nazanin" panose="00000400000000000000" pitchFamily="2" charset="-78"/>
            </a:endParaRPr>
          </a:p>
        </p:txBody>
      </p:sp>
      <p:sp>
        <p:nvSpPr>
          <p:cNvPr id="5" name="TextBox 5"/>
          <p:cNvSpPr txBox="1"/>
          <p:nvPr/>
        </p:nvSpPr>
        <p:spPr>
          <a:xfrm>
            <a:off x="10211580" y="6732000"/>
            <a:ext cx="6868980" cy="1893600"/>
          </a:xfrm>
          <a:prstGeom prst="rect">
            <a:avLst/>
          </a:prstGeom>
        </p:spPr>
        <p:txBody>
          <a:bodyPr lIns="0" tIns="0" rIns="0" bIns="0" rtlCol="0" anchor="t">
            <a:spAutoFit/>
          </a:bodyPr>
          <a:lstStyle/>
          <a:p>
            <a:pPr algn="r">
              <a:lnSpc>
                <a:spcPts val="7200"/>
              </a:lnSpc>
            </a:pPr>
            <a:r>
              <a:rPr lang="fa-IR" sz="6000" spc="87" dirty="0">
                <a:solidFill>
                  <a:srgbClr val="0085FF"/>
                </a:solidFill>
                <a:latin typeface="Montserrat"/>
                <a:cs typeface="B Nazanin" panose="00000400000000000000" pitchFamily="2" charset="-78"/>
              </a:rPr>
              <a:t>لورم اپیسوم</a:t>
            </a:r>
          </a:p>
          <a:p>
            <a:pPr algn="r">
              <a:lnSpc>
                <a:spcPts val="7200"/>
              </a:lnSpc>
            </a:pPr>
            <a:r>
              <a:rPr lang="fa-IR" sz="6000" spc="87" dirty="0">
                <a:solidFill>
                  <a:srgbClr val="0085FF"/>
                </a:solidFill>
                <a:latin typeface="Montserrat"/>
                <a:cs typeface="B Nazanin" panose="00000400000000000000" pitchFamily="2" charset="-78"/>
              </a:rPr>
              <a:t>هویج،</a:t>
            </a:r>
            <a:endParaRPr lang="en-US" sz="6000" spc="87" dirty="0">
              <a:solidFill>
                <a:srgbClr val="0085FF"/>
              </a:solidFill>
              <a:latin typeface="Montserrat"/>
              <a:cs typeface="B Nazanin" panose="00000400000000000000" pitchFamily="2" charset="-78"/>
            </a:endParaRPr>
          </a:p>
        </p:txBody>
      </p:sp>
      <p:sp>
        <p:nvSpPr>
          <p:cNvPr id="6" name="TextBox 6"/>
          <p:cNvSpPr txBox="1"/>
          <p:nvPr/>
        </p:nvSpPr>
        <p:spPr>
          <a:xfrm>
            <a:off x="1207620" y="763920"/>
            <a:ext cx="6059520" cy="2769989"/>
          </a:xfrm>
          <a:prstGeom prst="rect">
            <a:avLst/>
          </a:prstGeom>
        </p:spPr>
        <p:txBody>
          <a:bodyPr lIns="0" tIns="0" rIns="0" bIns="0" rtlCol="0" anchor="t">
            <a:spAutoFit/>
          </a:bodyPr>
          <a:lstStyle/>
          <a:p>
            <a:pPr algn="r" rtl="1">
              <a:lnSpc>
                <a:spcPts val="7200"/>
              </a:lnSpc>
            </a:pPr>
            <a:r>
              <a:rPr lang="fa-IR" sz="6000" spc="87" dirty="0">
                <a:solidFill>
                  <a:srgbClr val="FFFFFF"/>
                </a:solidFill>
                <a:latin typeface="Montserrat Bold"/>
                <a:cs typeface="B Nazanin" panose="00000400000000000000" pitchFamily="2" charset="-78"/>
              </a:rPr>
              <a:t>چیدمان</a:t>
            </a:r>
          </a:p>
          <a:p>
            <a:pPr algn="r" rtl="1">
              <a:lnSpc>
                <a:spcPts val="7200"/>
              </a:lnSpc>
            </a:pPr>
            <a:r>
              <a:rPr lang="fa-IR" sz="6000" spc="87" dirty="0">
                <a:solidFill>
                  <a:srgbClr val="FFFFFF"/>
                </a:solidFill>
                <a:latin typeface="Montserrat Bold"/>
                <a:cs typeface="B Nazanin" panose="00000400000000000000" pitchFamily="2" charset="-78"/>
              </a:rPr>
              <a:t>اسلاید متنی را برای ارائه خود تمیز کنید</a:t>
            </a:r>
            <a:endParaRPr lang="en-US" sz="6000" spc="87" dirty="0">
              <a:solidFill>
                <a:srgbClr val="FFFFFF"/>
              </a:solidFill>
              <a:latin typeface="Montserrat Bold"/>
              <a:cs typeface="B Nazanin" panose="00000400000000000000" pitchFamily="2" charset="-78"/>
            </a:endParaRPr>
          </a:p>
        </p:txBody>
      </p:sp>
      <p:grpSp>
        <p:nvGrpSpPr>
          <p:cNvPr id="7" name="Group 7"/>
          <p:cNvGrpSpPr/>
          <p:nvPr/>
        </p:nvGrpSpPr>
        <p:grpSpPr>
          <a:xfrm rot="5400000">
            <a:off x="1365660" y="5013360"/>
            <a:ext cx="4296780" cy="4766040"/>
            <a:chOff x="0" y="0"/>
            <a:chExt cx="5729040" cy="6354720"/>
          </a:xfrm>
        </p:grpSpPr>
        <p:sp>
          <p:nvSpPr>
            <p:cNvPr id="8" name="Freeform 8"/>
            <p:cNvSpPr/>
            <p:nvPr/>
          </p:nvSpPr>
          <p:spPr>
            <a:xfrm>
              <a:off x="-97790" y="-1270"/>
              <a:ext cx="5827522" cy="6381369"/>
            </a:xfrm>
            <a:custGeom>
              <a:avLst/>
              <a:gdLst/>
              <a:ahLst/>
              <a:cxnLst/>
              <a:rect l="l" t="t" r="r" b="b"/>
              <a:pathLst>
                <a:path w="5827522" h="6381369">
                  <a:moveTo>
                    <a:pt x="4395851" y="2382266"/>
                  </a:moveTo>
                  <a:cubicBezTo>
                    <a:pt x="4799457" y="2371090"/>
                    <a:pt x="4771517" y="2632329"/>
                    <a:pt x="4772152" y="2872994"/>
                  </a:cubicBezTo>
                  <a:cubicBezTo>
                    <a:pt x="4772152" y="3429381"/>
                    <a:pt x="4772787" y="3986403"/>
                    <a:pt x="4769104" y="4542790"/>
                  </a:cubicBezTo>
                  <a:cubicBezTo>
                    <a:pt x="4767834" y="4711700"/>
                    <a:pt x="4763516" y="4875784"/>
                    <a:pt x="4517136" y="4882515"/>
                  </a:cubicBezTo>
                  <a:cubicBezTo>
                    <a:pt x="4277614" y="4888738"/>
                    <a:pt x="4377309" y="5088001"/>
                    <a:pt x="4361815" y="5212969"/>
                  </a:cubicBezTo>
                  <a:cubicBezTo>
                    <a:pt x="4343908" y="5357749"/>
                    <a:pt x="4400169" y="5450586"/>
                    <a:pt x="4566666" y="5448808"/>
                  </a:cubicBezTo>
                  <a:cubicBezTo>
                    <a:pt x="4876165" y="5445760"/>
                    <a:pt x="5185029" y="5451856"/>
                    <a:pt x="5494528" y="5448173"/>
                  </a:cubicBezTo>
                  <a:cubicBezTo>
                    <a:pt x="5675884" y="5445760"/>
                    <a:pt x="5827522" y="5463667"/>
                    <a:pt x="5826887" y="5701919"/>
                  </a:cubicBezTo>
                  <a:cubicBezTo>
                    <a:pt x="5825617" y="5932805"/>
                    <a:pt x="5679567" y="5967984"/>
                    <a:pt x="5496306" y="5967984"/>
                  </a:cubicBezTo>
                  <a:cubicBezTo>
                    <a:pt x="4042410" y="5967984"/>
                    <a:pt x="2589022" y="5967349"/>
                    <a:pt x="1135126" y="5969254"/>
                  </a:cubicBezTo>
                  <a:cubicBezTo>
                    <a:pt x="909828" y="5969254"/>
                    <a:pt x="647446" y="5893689"/>
                    <a:pt x="611505" y="6265037"/>
                  </a:cubicBezTo>
                  <a:cubicBezTo>
                    <a:pt x="600329" y="6381369"/>
                    <a:pt x="443738" y="6351651"/>
                    <a:pt x="343535" y="6354191"/>
                  </a:cubicBezTo>
                  <a:cubicBezTo>
                    <a:pt x="237744" y="6356604"/>
                    <a:pt x="176403" y="6307836"/>
                    <a:pt x="144272" y="6200648"/>
                  </a:cubicBezTo>
                  <a:cubicBezTo>
                    <a:pt x="0" y="5718556"/>
                    <a:pt x="194437" y="5435092"/>
                    <a:pt x="695706" y="5455539"/>
                  </a:cubicBezTo>
                  <a:cubicBezTo>
                    <a:pt x="988441" y="5467350"/>
                    <a:pt x="1078230" y="5390515"/>
                    <a:pt x="1074547" y="5081143"/>
                  </a:cubicBezTo>
                  <a:cubicBezTo>
                    <a:pt x="1056005" y="3575939"/>
                    <a:pt x="1065276" y="2070862"/>
                    <a:pt x="1066546" y="565658"/>
                  </a:cubicBezTo>
                  <a:cubicBezTo>
                    <a:pt x="1066546" y="462915"/>
                    <a:pt x="1082040" y="359537"/>
                    <a:pt x="1080135" y="256794"/>
                  </a:cubicBezTo>
                  <a:cubicBezTo>
                    <a:pt x="1076960" y="76200"/>
                    <a:pt x="1157986" y="1270"/>
                    <a:pt x="1342517" y="2540"/>
                  </a:cubicBezTo>
                  <a:cubicBezTo>
                    <a:pt x="2249297" y="6858"/>
                    <a:pt x="3156712" y="6858"/>
                    <a:pt x="4064127" y="1270"/>
                  </a:cubicBezTo>
                  <a:cubicBezTo>
                    <a:pt x="4274566" y="0"/>
                    <a:pt x="4368038" y="84201"/>
                    <a:pt x="4358767" y="295275"/>
                  </a:cubicBezTo>
                  <a:cubicBezTo>
                    <a:pt x="4350131" y="491490"/>
                    <a:pt x="4324096" y="695071"/>
                    <a:pt x="4626102" y="707517"/>
                  </a:cubicBezTo>
                  <a:cubicBezTo>
                    <a:pt x="4752340" y="712470"/>
                    <a:pt x="4763516" y="850519"/>
                    <a:pt x="4765421" y="951992"/>
                  </a:cubicBezTo>
                  <a:cubicBezTo>
                    <a:pt x="4771009" y="1322705"/>
                    <a:pt x="4763516" y="1694053"/>
                    <a:pt x="4770374" y="2065401"/>
                  </a:cubicBezTo>
                  <a:cubicBezTo>
                    <a:pt x="4774692" y="2302383"/>
                    <a:pt x="4608830" y="2338324"/>
                    <a:pt x="4395851" y="2382901"/>
                  </a:cubicBezTo>
                  <a:close/>
                  <a:moveTo>
                    <a:pt x="4465193" y="927227"/>
                  </a:moveTo>
                  <a:cubicBezTo>
                    <a:pt x="4144010" y="953262"/>
                    <a:pt x="4111117" y="768731"/>
                    <a:pt x="4135247" y="549656"/>
                  </a:cubicBezTo>
                  <a:cubicBezTo>
                    <a:pt x="4161282" y="313182"/>
                    <a:pt x="4074541" y="219202"/>
                    <a:pt x="3824478" y="223520"/>
                  </a:cubicBezTo>
                  <a:cubicBezTo>
                    <a:pt x="3092831" y="236474"/>
                    <a:pt x="2361311" y="236474"/>
                    <a:pt x="1629664" y="223520"/>
                  </a:cubicBezTo>
                  <a:cubicBezTo>
                    <a:pt x="1376553" y="219202"/>
                    <a:pt x="1316482" y="321310"/>
                    <a:pt x="1317752" y="552831"/>
                  </a:cubicBezTo>
                  <a:cubicBezTo>
                    <a:pt x="1324610" y="2077847"/>
                    <a:pt x="1326388" y="3602736"/>
                    <a:pt x="1316482" y="5127752"/>
                  </a:cubicBezTo>
                  <a:cubicBezTo>
                    <a:pt x="1314577" y="5394452"/>
                    <a:pt x="1418590" y="5458841"/>
                    <a:pt x="1663700" y="5453888"/>
                  </a:cubicBezTo>
                  <a:cubicBezTo>
                    <a:pt x="2343912" y="5441569"/>
                    <a:pt x="3024124" y="5450205"/>
                    <a:pt x="3704463" y="5449570"/>
                  </a:cubicBezTo>
                  <a:cubicBezTo>
                    <a:pt x="4129024" y="5449570"/>
                    <a:pt x="4138295" y="5448935"/>
                    <a:pt x="4130929" y="5032375"/>
                  </a:cubicBezTo>
                  <a:cubicBezTo>
                    <a:pt x="4126611" y="4802124"/>
                    <a:pt x="4152646" y="4619625"/>
                    <a:pt x="4462653" y="4634484"/>
                  </a:cubicBezTo>
                  <a:cubicBezTo>
                    <a:pt x="4369816" y="4526788"/>
                    <a:pt x="4131564" y="4498975"/>
                    <a:pt x="4364863" y="4336796"/>
                  </a:cubicBezTo>
                  <a:cubicBezTo>
                    <a:pt x="4428617" y="4292219"/>
                    <a:pt x="4332732" y="4300220"/>
                    <a:pt x="4322826" y="4274312"/>
                  </a:cubicBezTo>
                  <a:cubicBezTo>
                    <a:pt x="4208907" y="3966083"/>
                    <a:pt x="4232402" y="3644900"/>
                    <a:pt x="4307967" y="3344037"/>
                  </a:cubicBezTo>
                  <a:cubicBezTo>
                    <a:pt x="4338320" y="3224530"/>
                    <a:pt x="4205859" y="3081020"/>
                    <a:pt x="4361815" y="2991231"/>
                  </a:cubicBezTo>
                  <a:cubicBezTo>
                    <a:pt x="4121658" y="2808605"/>
                    <a:pt x="4393946" y="2784475"/>
                    <a:pt x="4466463" y="2677414"/>
                  </a:cubicBezTo>
                  <a:cubicBezTo>
                    <a:pt x="4314825" y="2635885"/>
                    <a:pt x="4133469" y="2648331"/>
                    <a:pt x="4133469" y="2405761"/>
                  </a:cubicBezTo>
                  <a:cubicBezTo>
                    <a:pt x="4133469" y="2180463"/>
                    <a:pt x="4241800" y="2098167"/>
                    <a:pt x="4489958" y="2088896"/>
                  </a:cubicBezTo>
                  <a:cubicBezTo>
                    <a:pt x="4189730" y="1963293"/>
                    <a:pt x="4334637" y="1727454"/>
                    <a:pt x="4286885" y="1563497"/>
                  </a:cubicBezTo>
                  <a:cubicBezTo>
                    <a:pt x="4231132" y="1372235"/>
                    <a:pt x="4155059" y="1093089"/>
                    <a:pt x="4465828" y="926592"/>
                  </a:cubicBezTo>
                  <a:close/>
                  <a:moveTo>
                    <a:pt x="5431409" y="5708904"/>
                  </a:moveTo>
                  <a:cubicBezTo>
                    <a:pt x="5427091" y="5697093"/>
                    <a:pt x="5422773" y="5686044"/>
                    <a:pt x="5418455" y="5674233"/>
                  </a:cubicBezTo>
                  <a:cubicBezTo>
                    <a:pt x="3852545" y="5674233"/>
                    <a:pt x="2286508" y="5677281"/>
                    <a:pt x="719963" y="5671185"/>
                  </a:cubicBezTo>
                  <a:cubicBezTo>
                    <a:pt x="469900" y="5669915"/>
                    <a:pt x="344932" y="5746115"/>
                    <a:pt x="416687" y="6026404"/>
                  </a:cubicBezTo>
                  <a:cubicBezTo>
                    <a:pt x="388239" y="5690997"/>
                    <a:pt x="618490" y="5709539"/>
                    <a:pt x="828294" y="5709539"/>
                  </a:cubicBezTo>
                  <a:cubicBezTo>
                    <a:pt x="2362708" y="5708269"/>
                    <a:pt x="3897122" y="5708904"/>
                    <a:pt x="5431536" y="5708904"/>
                  </a:cubicBezTo>
                  <a:close/>
                </a:path>
              </a:pathLst>
            </a:custGeom>
            <a:solidFill>
              <a:srgbClr val="FFFFFF"/>
            </a:solidFill>
          </p:spPr>
        </p:sp>
      </p:grpSp>
      <p:grpSp>
        <p:nvGrpSpPr>
          <p:cNvPr id="9" name="Group 9"/>
          <p:cNvGrpSpPr/>
          <p:nvPr/>
        </p:nvGrpSpPr>
        <p:grpSpPr>
          <a:xfrm rot="5400000">
            <a:off x="1901880" y="6307740"/>
            <a:ext cx="1829520" cy="1830060"/>
            <a:chOff x="0" y="0"/>
            <a:chExt cx="2439360" cy="2440080"/>
          </a:xfrm>
        </p:grpSpPr>
        <p:sp>
          <p:nvSpPr>
            <p:cNvPr id="10" name="Freeform 10"/>
            <p:cNvSpPr/>
            <p:nvPr/>
          </p:nvSpPr>
          <p:spPr>
            <a:xfrm>
              <a:off x="-99822" y="-106934"/>
              <a:ext cx="2632075" cy="2640330"/>
            </a:xfrm>
            <a:custGeom>
              <a:avLst/>
              <a:gdLst/>
              <a:ahLst/>
              <a:cxnLst/>
              <a:rect l="l" t="t" r="r" b="b"/>
              <a:pathLst>
                <a:path w="2632075" h="2640330">
                  <a:moveTo>
                    <a:pt x="1315085" y="137414"/>
                  </a:moveTo>
                  <a:cubicBezTo>
                    <a:pt x="1376934" y="137414"/>
                    <a:pt x="1442593" y="151638"/>
                    <a:pt x="1500124" y="135001"/>
                  </a:cubicBezTo>
                  <a:cubicBezTo>
                    <a:pt x="1967992" y="0"/>
                    <a:pt x="2184019" y="385699"/>
                    <a:pt x="2475484" y="609219"/>
                  </a:cubicBezTo>
                  <a:cubicBezTo>
                    <a:pt x="2510155" y="635889"/>
                    <a:pt x="2504567" y="724916"/>
                    <a:pt x="2505837" y="784987"/>
                  </a:cubicBezTo>
                  <a:cubicBezTo>
                    <a:pt x="2508885" y="1011555"/>
                    <a:pt x="2464943" y="1248664"/>
                    <a:pt x="2516378" y="1462786"/>
                  </a:cubicBezTo>
                  <a:cubicBezTo>
                    <a:pt x="2632075" y="1946275"/>
                    <a:pt x="2282444" y="2177796"/>
                    <a:pt x="2028698" y="2463165"/>
                  </a:cubicBezTo>
                  <a:cubicBezTo>
                    <a:pt x="1990979" y="2505837"/>
                    <a:pt x="1894967" y="2506472"/>
                    <a:pt x="1825752" y="2509012"/>
                  </a:cubicBezTo>
                  <a:cubicBezTo>
                    <a:pt x="1650619" y="2515870"/>
                    <a:pt x="1467358" y="2479294"/>
                    <a:pt x="1301496" y="2520188"/>
                  </a:cubicBezTo>
                  <a:cubicBezTo>
                    <a:pt x="810133" y="2640330"/>
                    <a:pt x="513588" y="2338197"/>
                    <a:pt x="199263" y="2057781"/>
                  </a:cubicBezTo>
                  <a:cubicBezTo>
                    <a:pt x="126873" y="1992757"/>
                    <a:pt x="139192" y="1907921"/>
                    <a:pt x="137414" y="1828165"/>
                  </a:cubicBezTo>
                  <a:cubicBezTo>
                    <a:pt x="133096" y="1632585"/>
                    <a:pt x="174498" y="1425829"/>
                    <a:pt x="126873" y="1242568"/>
                  </a:cubicBezTo>
                  <a:cubicBezTo>
                    <a:pt x="0" y="757301"/>
                    <a:pt x="349123" y="504698"/>
                    <a:pt x="589153" y="195199"/>
                  </a:cubicBezTo>
                  <a:cubicBezTo>
                    <a:pt x="640461" y="128905"/>
                    <a:pt x="719709" y="142621"/>
                    <a:pt x="789686" y="141351"/>
                  </a:cubicBezTo>
                  <a:cubicBezTo>
                    <a:pt x="964819" y="138303"/>
                    <a:pt x="1139952" y="140081"/>
                    <a:pt x="1315085" y="140081"/>
                  </a:cubicBezTo>
                  <a:lnTo>
                    <a:pt x="1315085" y="136779"/>
                  </a:lnTo>
                  <a:close/>
                  <a:moveTo>
                    <a:pt x="1322451" y="597916"/>
                  </a:moveTo>
                  <a:cubicBezTo>
                    <a:pt x="836930" y="595249"/>
                    <a:pt x="593852" y="829564"/>
                    <a:pt x="593471" y="1301750"/>
                  </a:cubicBezTo>
                  <a:cubicBezTo>
                    <a:pt x="593471" y="1802384"/>
                    <a:pt x="841502" y="2052828"/>
                    <a:pt x="1337437" y="2053209"/>
                  </a:cubicBezTo>
                  <a:cubicBezTo>
                    <a:pt x="1810639" y="2053209"/>
                    <a:pt x="2047748" y="1813814"/>
                    <a:pt x="2048510" y="1335151"/>
                  </a:cubicBezTo>
                  <a:cubicBezTo>
                    <a:pt x="2049272" y="847725"/>
                    <a:pt x="1807337" y="602488"/>
                    <a:pt x="1322578" y="599186"/>
                  </a:cubicBezTo>
                  <a:close/>
                </a:path>
              </a:pathLst>
            </a:custGeom>
            <a:solidFill>
              <a:srgbClr val="FFFFFF"/>
            </a:solidFill>
          </p:spPr>
        </p:sp>
      </p:grpSp>
      <p:grpSp>
        <p:nvGrpSpPr>
          <p:cNvPr id="11" name="Group 11"/>
          <p:cNvGrpSpPr/>
          <p:nvPr/>
        </p:nvGrpSpPr>
        <p:grpSpPr>
          <a:xfrm rot="5400000">
            <a:off x="4572180" y="7102620"/>
            <a:ext cx="1078380" cy="763560"/>
            <a:chOff x="0" y="0"/>
            <a:chExt cx="1437840" cy="1018080"/>
          </a:xfrm>
        </p:grpSpPr>
        <p:sp>
          <p:nvSpPr>
            <p:cNvPr id="12" name="Freeform 12"/>
            <p:cNvSpPr/>
            <p:nvPr/>
          </p:nvSpPr>
          <p:spPr>
            <a:xfrm>
              <a:off x="-20828" y="-2413"/>
              <a:ext cx="1503426" cy="1052449"/>
            </a:xfrm>
            <a:custGeom>
              <a:avLst/>
              <a:gdLst/>
              <a:ahLst/>
              <a:cxnLst/>
              <a:rect l="l" t="t" r="r" b="b"/>
              <a:pathLst>
                <a:path w="1503426" h="1052449">
                  <a:moveTo>
                    <a:pt x="549656" y="3048"/>
                  </a:moveTo>
                  <a:cubicBezTo>
                    <a:pt x="665353" y="46990"/>
                    <a:pt x="826262" y="14732"/>
                    <a:pt x="983488" y="8001"/>
                  </a:cubicBezTo>
                  <a:cubicBezTo>
                    <a:pt x="1172210" y="0"/>
                    <a:pt x="1352931" y="19177"/>
                    <a:pt x="1406271" y="213487"/>
                  </a:cubicBezTo>
                  <a:cubicBezTo>
                    <a:pt x="1467485" y="437515"/>
                    <a:pt x="1503426" y="683133"/>
                    <a:pt x="1348740" y="892937"/>
                  </a:cubicBezTo>
                  <a:cubicBezTo>
                    <a:pt x="1297305" y="962279"/>
                    <a:pt x="1224280" y="1029716"/>
                    <a:pt x="1113536" y="1012952"/>
                  </a:cubicBezTo>
                  <a:cubicBezTo>
                    <a:pt x="916686" y="983234"/>
                    <a:pt x="721106" y="991235"/>
                    <a:pt x="521208" y="1014222"/>
                  </a:cubicBezTo>
                  <a:cubicBezTo>
                    <a:pt x="183261" y="1052449"/>
                    <a:pt x="42164" y="919480"/>
                    <a:pt x="24130" y="589026"/>
                  </a:cubicBezTo>
                  <a:cubicBezTo>
                    <a:pt x="0" y="145923"/>
                    <a:pt x="99695" y="25273"/>
                    <a:pt x="549656" y="2413"/>
                  </a:cubicBezTo>
                  <a:close/>
                </a:path>
              </a:pathLst>
            </a:custGeom>
            <a:solidFill>
              <a:srgbClr val="FFFFFF"/>
            </a:solidFill>
          </p:spPr>
        </p:sp>
      </p:grpSp>
      <p:grpSp>
        <p:nvGrpSpPr>
          <p:cNvPr id="13" name="Group 13"/>
          <p:cNvGrpSpPr/>
          <p:nvPr/>
        </p:nvGrpSpPr>
        <p:grpSpPr>
          <a:xfrm rot="5400000">
            <a:off x="3782700" y="6902280"/>
            <a:ext cx="697680" cy="683640"/>
            <a:chOff x="0" y="0"/>
            <a:chExt cx="930240" cy="911520"/>
          </a:xfrm>
        </p:grpSpPr>
        <p:sp>
          <p:nvSpPr>
            <p:cNvPr id="14" name="Freeform 14"/>
            <p:cNvSpPr/>
            <p:nvPr/>
          </p:nvSpPr>
          <p:spPr>
            <a:xfrm>
              <a:off x="-4826" y="-10160"/>
              <a:ext cx="939927" cy="924179"/>
            </a:xfrm>
            <a:custGeom>
              <a:avLst/>
              <a:gdLst/>
              <a:ahLst/>
              <a:cxnLst/>
              <a:rect l="l" t="t" r="r" b="b"/>
              <a:pathLst>
                <a:path w="939927" h="924179">
                  <a:moveTo>
                    <a:pt x="462153" y="921639"/>
                  </a:moveTo>
                  <a:cubicBezTo>
                    <a:pt x="226441" y="918591"/>
                    <a:pt x="9906" y="703834"/>
                    <a:pt x="4953" y="467360"/>
                  </a:cubicBezTo>
                  <a:cubicBezTo>
                    <a:pt x="0" y="220980"/>
                    <a:pt x="232029" y="0"/>
                    <a:pt x="485140" y="10541"/>
                  </a:cubicBezTo>
                  <a:cubicBezTo>
                    <a:pt x="717804" y="20447"/>
                    <a:pt x="939927" y="250063"/>
                    <a:pt x="934974" y="475361"/>
                  </a:cubicBezTo>
                  <a:cubicBezTo>
                    <a:pt x="930021" y="692658"/>
                    <a:pt x="683768" y="924179"/>
                    <a:pt x="462153" y="921004"/>
                  </a:cubicBezTo>
                  <a:close/>
                </a:path>
              </a:pathLst>
            </a:custGeom>
            <a:solidFill>
              <a:srgbClr val="FFFFFF"/>
            </a:solidFill>
          </p:spPr>
        </p:sp>
      </p:grpSp>
      <p:grpSp>
        <p:nvGrpSpPr>
          <p:cNvPr id="15" name="Group 15"/>
          <p:cNvGrpSpPr/>
          <p:nvPr/>
        </p:nvGrpSpPr>
        <p:grpSpPr>
          <a:xfrm rot="5400000">
            <a:off x="4032180" y="7504380"/>
            <a:ext cx="382860" cy="907740"/>
            <a:chOff x="0" y="0"/>
            <a:chExt cx="510480" cy="1210320"/>
          </a:xfrm>
        </p:grpSpPr>
        <p:sp>
          <p:nvSpPr>
            <p:cNvPr id="16" name="Freeform 16"/>
            <p:cNvSpPr/>
            <p:nvPr/>
          </p:nvSpPr>
          <p:spPr>
            <a:xfrm>
              <a:off x="-2286" y="-8763"/>
              <a:ext cx="516763" cy="1223391"/>
            </a:xfrm>
            <a:custGeom>
              <a:avLst/>
              <a:gdLst/>
              <a:ahLst/>
              <a:cxnLst/>
              <a:rect l="l" t="t" r="r" b="b"/>
              <a:pathLst>
                <a:path w="516763" h="1223391">
                  <a:moveTo>
                    <a:pt x="8763" y="624078"/>
                  </a:moveTo>
                  <a:cubicBezTo>
                    <a:pt x="8763" y="501523"/>
                    <a:pt x="127" y="377698"/>
                    <a:pt x="11176" y="255778"/>
                  </a:cubicBezTo>
                  <a:cubicBezTo>
                    <a:pt x="22987" y="120142"/>
                    <a:pt x="99060" y="17399"/>
                    <a:pt x="240792" y="9271"/>
                  </a:cubicBezTo>
                  <a:cubicBezTo>
                    <a:pt x="401066" y="0"/>
                    <a:pt x="492633" y="108966"/>
                    <a:pt x="501904" y="255143"/>
                  </a:cubicBezTo>
                  <a:cubicBezTo>
                    <a:pt x="516763" y="489712"/>
                    <a:pt x="515493" y="726313"/>
                    <a:pt x="503174" y="960882"/>
                  </a:cubicBezTo>
                  <a:cubicBezTo>
                    <a:pt x="495808" y="1103884"/>
                    <a:pt x="426466" y="1223391"/>
                    <a:pt x="256921" y="1219073"/>
                  </a:cubicBezTo>
                  <a:cubicBezTo>
                    <a:pt x="76835" y="1213993"/>
                    <a:pt x="11176" y="1094486"/>
                    <a:pt x="4445" y="932307"/>
                  </a:cubicBezTo>
                  <a:cubicBezTo>
                    <a:pt x="0" y="830199"/>
                    <a:pt x="3810" y="727456"/>
                    <a:pt x="3810" y="624713"/>
                  </a:cubicBezTo>
                  <a:cubicBezTo>
                    <a:pt x="5715" y="624713"/>
                    <a:pt x="6858" y="624713"/>
                    <a:pt x="8763" y="624713"/>
                  </a:cubicBezTo>
                  <a:close/>
                </a:path>
              </a:pathLst>
            </a:custGeom>
            <a:solidFill>
              <a:srgbClr val="FFFFFF"/>
            </a:solidFill>
          </p:spPr>
        </p:sp>
      </p:grpSp>
      <p:grpSp>
        <p:nvGrpSpPr>
          <p:cNvPr id="17" name="Group 17"/>
          <p:cNvGrpSpPr/>
          <p:nvPr/>
        </p:nvGrpSpPr>
        <p:grpSpPr>
          <a:xfrm rot="5400000">
            <a:off x="3844800" y="6258060"/>
            <a:ext cx="480600" cy="611280"/>
            <a:chOff x="0" y="0"/>
            <a:chExt cx="640800" cy="815040"/>
          </a:xfrm>
        </p:grpSpPr>
        <p:sp>
          <p:nvSpPr>
            <p:cNvPr id="18" name="Freeform 18"/>
            <p:cNvSpPr/>
            <p:nvPr/>
          </p:nvSpPr>
          <p:spPr>
            <a:xfrm>
              <a:off x="-5715" y="-4191"/>
              <a:ext cx="655320" cy="826516"/>
            </a:xfrm>
            <a:custGeom>
              <a:avLst/>
              <a:gdLst/>
              <a:ahLst/>
              <a:cxnLst/>
              <a:rect l="l" t="t" r="r" b="b"/>
              <a:pathLst>
                <a:path w="655320" h="826516">
                  <a:moveTo>
                    <a:pt x="644779" y="425831"/>
                  </a:moveTo>
                  <a:cubicBezTo>
                    <a:pt x="655320" y="645033"/>
                    <a:pt x="624967" y="812165"/>
                    <a:pt x="341503" y="819023"/>
                  </a:cubicBezTo>
                  <a:cubicBezTo>
                    <a:pt x="20955" y="826516"/>
                    <a:pt x="11684" y="635127"/>
                    <a:pt x="6096" y="396748"/>
                  </a:cubicBezTo>
                  <a:cubicBezTo>
                    <a:pt x="0" y="151003"/>
                    <a:pt x="59309" y="0"/>
                    <a:pt x="340360" y="4318"/>
                  </a:cubicBezTo>
                  <a:cubicBezTo>
                    <a:pt x="642366" y="9271"/>
                    <a:pt x="651637" y="209804"/>
                    <a:pt x="644779" y="425831"/>
                  </a:cubicBezTo>
                  <a:close/>
                </a:path>
              </a:pathLst>
            </a:custGeom>
            <a:solidFill>
              <a:srgbClr val="FFFFFF"/>
            </a:solidFill>
          </p:spPr>
        </p:sp>
      </p:grpSp>
      <p:grpSp>
        <p:nvGrpSpPr>
          <p:cNvPr id="19" name="Group 19"/>
          <p:cNvGrpSpPr/>
          <p:nvPr/>
        </p:nvGrpSpPr>
        <p:grpSpPr>
          <a:xfrm rot="5400000">
            <a:off x="4989060" y="6267780"/>
            <a:ext cx="479520" cy="594000"/>
            <a:chOff x="0" y="0"/>
            <a:chExt cx="639360" cy="792000"/>
          </a:xfrm>
        </p:grpSpPr>
        <p:sp>
          <p:nvSpPr>
            <p:cNvPr id="20" name="Freeform 20"/>
            <p:cNvSpPr/>
            <p:nvPr/>
          </p:nvSpPr>
          <p:spPr>
            <a:xfrm>
              <a:off x="-11049" y="0"/>
              <a:ext cx="665480" cy="796290"/>
            </a:xfrm>
            <a:custGeom>
              <a:avLst/>
              <a:gdLst/>
              <a:ahLst/>
              <a:cxnLst/>
              <a:rect l="l" t="t" r="r" b="b"/>
              <a:pathLst>
                <a:path w="665480" h="796290">
                  <a:moveTo>
                    <a:pt x="647446" y="369951"/>
                  </a:moveTo>
                  <a:cubicBezTo>
                    <a:pt x="653669" y="602615"/>
                    <a:pt x="648081" y="787527"/>
                    <a:pt x="338582" y="791845"/>
                  </a:cubicBezTo>
                  <a:cubicBezTo>
                    <a:pt x="40894" y="796290"/>
                    <a:pt x="4953" y="642239"/>
                    <a:pt x="11811" y="407670"/>
                  </a:cubicBezTo>
                  <a:cubicBezTo>
                    <a:pt x="17907" y="194310"/>
                    <a:pt x="0" y="0"/>
                    <a:pt x="316357" y="0"/>
                  </a:cubicBezTo>
                  <a:cubicBezTo>
                    <a:pt x="606679" y="0"/>
                    <a:pt x="665480" y="147193"/>
                    <a:pt x="647446" y="369951"/>
                  </a:cubicBezTo>
                  <a:close/>
                </a:path>
              </a:pathLst>
            </a:custGeom>
            <a:solidFill>
              <a:srgbClr val="FFFFFF"/>
            </a:solidFill>
          </p:spPr>
        </p:sp>
      </p:grpSp>
      <p:grpSp>
        <p:nvGrpSpPr>
          <p:cNvPr id="21" name="Group 21"/>
          <p:cNvGrpSpPr/>
          <p:nvPr/>
        </p:nvGrpSpPr>
        <p:grpSpPr>
          <a:xfrm rot="5400000">
            <a:off x="2280960" y="6826680"/>
            <a:ext cx="1057860" cy="796500"/>
            <a:chOff x="0" y="0"/>
            <a:chExt cx="1410480" cy="1062000"/>
          </a:xfrm>
        </p:grpSpPr>
        <p:sp>
          <p:nvSpPr>
            <p:cNvPr id="22" name="Freeform 22"/>
            <p:cNvSpPr/>
            <p:nvPr/>
          </p:nvSpPr>
          <p:spPr>
            <a:xfrm>
              <a:off x="-3048" y="-68580"/>
              <a:ext cx="1457579" cy="1269873"/>
            </a:xfrm>
            <a:custGeom>
              <a:avLst/>
              <a:gdLst/>
              <a:ahLst/>
              <a:cxnLst/>
              <a:rect l="l" t="t" r="r" b="b"/>
              <a:pathLst>
                <a:path w="1457579" h="1269873">
                  <a:moveTo>
                    <a:pt x="882015" y="286004"/>
                  </a:moveTo>
                  <a:cubicBezTo>
                    <a:pt x="1043559" y="3683"/>
                    <a:pt x="1161796" y="0"/>
                    <a:pt x="1312164" y="253238"/>
                  </a:cubicBezTo>
                  <a:cubicBezTo>
                    <a:pt x="1457579" y="498348"/>
                    <a:pt x="1448943" y="750443"/>
                    <a:pt x="1270635" y="971423"/>
                  </a:cubicBezTo>
                  <a:cubicBezTo>
                    <a:pt x="1186434" y="1075436"/>
                    <a:pt x="1056513" y="1269873"/>
                    <a:pt x="949452" y="972693"/>
                  </a:cubicBezTo>
                  <a:cubicBezTo>
                    <a:pt x="924052" y="902081"/>
                    <a:pt x="875157" y="895350"/>
                    <a:pt x="844804" y="960374"/>
                  </a:cubicBezTo>
                  <a:cubicBezTo>
                    <a:pt x="743331" y="1177671"/>
                    <a:pt x="623189" y="1064387"/>
                    <a:pt x="498221" y="990727"/>
                  </a:cubicBezTo>
                  <a:cubicBezTo>
                    <a:pt x="419608" y="944245"/>
                    <a:pt x="337312" y="876808"/>
                    <a:pt x="253111" y="871855"/>
                  </a:cubicBezTo>
                  <a:cubicBezTo>
                    <a:pt x="68072" y="861187"/>
                    <a:pt x="0" y="780161"/>
                    <a:pt x="3175" y="601218"/>
                  </a:cubicBezTo>
                  <a:cubicBezTo>
                    <a:pt x="6223" y="435864"/>
                    <a:pt x="46482" y="328803"/>
                    <a:pt x="237109" y="308356"/>
                  </a:cubicBezTo>
                  <a:cubicBezTo>
                    <a:pt x="322580" y="299085"/>
                    <a:pt x="409194" y="240919"/>
                    <a:pt x="481584" y="186944"/>
                  </a:cubicBezTo>
                  <a:cubicBezTo>
                    <a:pt x="649351" y="62484"/>
                    <a:pt x="793496" y="24130"/>
                    <a:pt x="881380" y="284861"/>
                  </a:cubicBezTo>
                  <a:close/>
                </a:path>
              </a:pathLst>
            </a:custGeom>
            <a:solidFill>
              <a:srgbClr val="FFFFFF"/>
            </a:solidFill>
          </p:spPr>
        </p:sp>
      </p:grpSp>
      <p:sp>
        <p:nvSpPr>
          <p:cNvPr id="23" name="Freeform 23"/>
          <p:cNvSpPr/>
          <p:nvPr/>
        </p:nvSpPr>
        <p:spPr>
          <a:xfrm>
            <a:off x="0" y="9695700"/>
            <a:ext cx="18317880" cy="416340"/>
          </a:xfrm>
          <a:custGeom>
            <a:avLst/>
            <a:gdLst/>
            <a:ahLst/>
            <a:cxnLst/>
            <a:rect l="l" t="t" r="r" b="b"/>
            <a:pathLst>
              <a:path w="18317880" h="416340">
                <a:moveTo>
                  <a:pt x="0" y="0"/>
                </a:moveTo>
                <a:lnTo>
                  <a:pt x="18317880" y="0"/>
                </a:lnTo>
                <a:lnTo>
                  <a:pt x="18317880" y="416340"/>
                </a:lnTo>
                <a:lnTo>
                  <a:pt x="0" y="416340"/>
                </a:lnTo>
                <a:lnTo>
                  <a:pt x="0" y="0"/>
                </a:lnTo>
                <a:close/>
              </a:path>
            </a:pathLst>
          </a:custGeom>
          <a:blipFill>
            <a:blip r:embed="rId4"/>
            <a:stretch>
              <a:fillRect l="-159" r="-159"/>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029100" y="1952640"/>
            <a:ext cx="11801700" cy="7543800"/>
            <a:chOff x="0" y="0"/>
            <a:chExt cx="15735600" cy="10058400"/>
          </a:xfrm>
        </p:grpSpPr>
        <p:sp>
          <p:nvSpPr>
            <p:cNvPr id="3" name="Freeform 3"/>
            <p:cNvSpPr/>
            <p:nvPr/>
          </p:nvSpPr>
          <p:spPr>
            <a:xfrm>
              <a:off x="0" y="0"/>
              <a:ext cx="15735554" cy="10058400"/>
            </a:xfrm>
            <a:custGeom>
              <a:avLst/>
              <a:gdLst/>
              <a:ahLst/>
              <a:cxnLst/>
              <a:rect l="l" t="t" r="r" b="b"/>
              <a:pathLst>
                <a:path w="15735554" h="10058400">
                  <a:moveTo>
                    <a:pt x="0" y="0"/>
                  </a:moveTo>
                  <a:lnTo>
                    <a:pt x="15735554" y="0"/>
                  </a:lnTo>
                  <a:lnTo>
                    <a:pt x="15735554" y="10058400"/>
                  </a:lnTo>
                  <a:lnTo>
                    <a:pt x="0" y="10058400"/>
                  </a:lnTo>
                  <a:close/>
                  <a:moveTo>
                    <a:pt x="99695" y="99695"/>
                  </a:moveTo>
                  <a:lnTo>
                    <a:pt x="99695" y="9958705"/>
                  </a:lnTo>
                  <a:lnTo>
                    <a:pt x="15635478" y="9958705"/>
                  </a:lnTo>
                  <a:lnTo>
                    <a:pt x="15635478" y="99695"/>
                  </a:lnTo>
                  <a:close/>
                </a:path>
              </a:pathLst>
            </a:custGeom>
            <a:solidFill>
              <a:srgbClr val="0AA6ED"/>
            </a:solidFill>
          </p:spPr>
        </p:sp>
      </p:grpSp>
      <p:sp>
        <p:nvSpPr>
          <p:cNvPr id="4" name="TextBox 4"/>
          <p:cNvSpPr txBox="1"/>
          <p:nvPr/>
        </p:nvSpPr>
        <p:spPr>
          <a:xfrm rot="-5400000">
            <a:off x="13616820" y="5472583"/>
            <a:ext cx="7269660" cy="551433"/>
          </a:xfrm>
          <a:prstGeom prst="rect">
            <a:avLst/>
          </a:prstGeom>
        </p:spPr>
        <p:txBody>
          <a:bodyPr lIns="0" tIns="0" rIns="0" bIns="0" rtlCol="0" anchor="t">
            <a:spAutoFit/>
          </a:bodyPr>
          <a:lstStyle/>
          <a:p>
            <a:pPr algn="ctr">
              <a:lnSpc>
                <a:spcPts val="4320"/>
              </a:lnSpc>
            </a:pPr>
            <a:r>
              <a:rPr lang="fa-IR" sz="3600" spc="51" dirty="0">
                <a:solidFill>
                  <a:srgbClr val="0085F2"/>
                </a:solidFill>
                <a:latin typeface="Montserrat Bold"/>
                <a:cs typeface="B Nazanin" panose="00000400000000000000" pitchFamily="2" charset="-78"/>
              </a:rPr>
              <a:t>ارائه نمونه کارها ساده</a:t>
            </a:r>
            <a:endParaRPr lang="en-US" sz="3600" spc="51" dirty="0">
              <a:solidFill>
                <a:srgbClr val="0085F2"/>
              </a:solidFill>
              <a:latin typeface="Montserrat Bold"/>
              <a:cs typeface="B Nazanin" panose="00000400000000000000" pitchFamily="2" charset="-78"/>
            </a:endParaRPr>
          </a:p>
        </p:txBody>
      </p:sp>
      <p:sp>
        <p:nvSpPr>
          <p:cNvPr id="5" name="TextBox 5"/>
          <p:cNvSpPr txBox="1"/>
          <p:nvPr/>
        </p:nvSpPr>
        <p:spPr>
          <a:xfrm>
            <a:off x="656820" y="489255"/>
            <a:ext cx="4502700" cy="2087805"/>
          </a:xfrm>
          <a:prstGeom prst="rect">
            <a:avLst/>
          </a:prstGeom>
        </p:spPr>
        <p:txBody>
          <a:bodyPr lIns="0" tIns="0" rIns="0" bIns="0" rtlCol="0" anchor="t">
            <a:spAutoFit/>
          </a:bodyPr>
          <a:lstStyle/>
          <a:p>
            <a:pPr algn="r">
              <a:lnSpc>
                <a:spcPts val="7920"/>
              </a:lnSpc>
            </a:pPr>
            <a:r>
              <a:rPr lang="fa-IR" sz="6600" spc="96" dirty="0">
                <a:solidFill>
                  <a:srgbClr val="0085FF"/>
                </a:solidFill>
                <a:latin typeface="Montserrat Bold"/>
                <a:cs typeface="B Nazanin" panose="00000400000000000000" pitchFamily="2" charset="-78"/>
              </a:rPr>
              <a:t>عالی</a:t>
            </a:r>
          </a:p>
          <a:p>
            <a:pPr algn="r">
              <a:lnSpc>
                <a:spcPts val="7920"/>
              </a:lnSpc>
            </a:pPr>
            <a:r>
              <a:rPr lang="fa-IR" sz="6600" spc="96" dirty="0">
                <a:solidFill>
                  <a:srgbClr val="0085FF"/>
                </a:solidFill>
                <a:latin typeface="Montserrat Bold"/>
                <a:cs typeface="B Nazanin" panose="00000400000000000000" pitchFamily="2" charset="-78"/>
              </a:rPr>
              <a:t>اسلاید</a:t>
            </a:r>
            <a:endParaRPr lang="en-US" sz="6600" spc="96" dirty="0">
              <a:solidFill>
                <a:srgbClr val="0085FF"/>
              </a:solidFill>
              <a:latin typeface="Montserrat Bold"/>
              <a:cs typeface="B Nazanin" panose="00000400000000000000" pitchFamily="2" charset="-78"/>
            </a:endParaRPr>
          </a:p>
        </p:txBody>
      </p:sp>
      <p:sp>
        <p:nvSpPr>
          <p:cNvPr id="6" name="TextBox 6"/>
          <p:cNvSpPr txBox="1"/>
          <p:nvPr/>
        </p:nvSpPr>
        <p:spPr>
          <a:xfrm>
            <a:off x="781020" y="8740260"/>
            <a:ext cx="4254300" cy="550792"/>
          </a:xfrm>
          <a:prstGeom prst="rect">
            <a:avLst/>
          </a:prstGeom>
        </p:spPr>
        <p:txBody>
          <a:bodyPr lIns="0" tIns="0" rIns="0" bIns="0" rtlCol="0" anchor="t">
            <a:spAutoFit/>
          </a:bodyPr>
          <a:lstStyle/>
          <a:p>
            <a:pPr algn="l">
              <a:lnSpc>
                <a:spcPts val="2160"/>
              </a:lnSpc>
            </a:pPr>
            <a:r>
              <a:rPr lang="en-US" sz="1800" spc="25">
                <a:solidFill>
                  <a:srgbClr val="FFFFFF"/>
                </a:solidFill>
                <a:latin typeface="Montserrat"/>
                <a:cs typeface="B Nazanin" panose="00000400000000000000" pitchFamily="2" charset="-78"/>
              </a:rPr>
              <a:t>LOREM IPSUM DOLOR SIT AMET,</a:t>
            </a:r>
          </a:p>
          <a:p>
            <a:pPr algn="l">
              <a:lnSpc>
                <a:spcPts val="2160"/>
              </a:lnSpc>
            </a:pPr>
            <a:r>
              <a:rPr lang="en-US" sz="1800" spc="25">
                <a:solidFill>
                  <a:srgbClr val="FFFFFF"/>
                </a:solidFill>
                <a:latin typeface="Montserrat"/>
                <a:cs typeface="B Nazanin" panose="00000400000000000000" pitchFamily="2" charset="-78"/>
              </a:rPr>
              <a:t>CU USU AGAM INTEGRE IMPEDIT.</a:t>
            </a:r>
          </a:p>
        </p:txBody>
      </p:sp>
      <p:sp>
        <p:nvSpPr>
          <p:cNvPr id="7" name="TextBox 7"/>
          <p:cNvSpPr txBox="1"/>
          <p:nvPr/>
        </p:nvSpPr>
        <p:spPr>
          <a:xfrm>
            <a:off x="781020" y="7431300"/>
            <a:ext cx="4254300" cy="1102866"/>
          </a:xfrm>
          <a:prstGeom prst="rect">
            <a:avLst/>
          </a:prstGeom>
        </p:spPr>
        <p:txBody>
          <a:bodyPr lIns="0" tIns="0" rIns="0" bIns="0" rtlCol="0" anchor="t">
            <a:spAutoFit/>
          </a:bodyPr>
          <a:lstStyle/>
          <a:p>
            <a:pPr algn="r" rtl="1">
              <a:lnSpc>
                <a:spcPts val="4320"/>
              </a:lnSpc>
            </a:pPr>
            <a:r>
              <a:rPr lang="fa-IR" sz="3600" spc="51" dirty="0">
                <a:solidFill>
                  <a:srgbClr val="0085FF"/>
                </a:solidFill>
                <a:latin typeface="Montserrat"/>
                <a:cs typeface="B Nazanin" panose="00000400000000000000" pitchFamily="2" charset="-78"/>
              </a:rPr>
              <a:t>لورم اپیسوم</a:t>
            </a:r>
          </a:p>
          <a:p>
            <a:pPr algn="r" rtl="1">
              <a:lnSpc>
                <a:spcPts val="4320"/>
              </a:lnSpc>
            </a:pPr>
            <a:r>
              <a:rPr lang="fa-IR" sz="3600" spc="51" dirty="0">
                <a:solidFill>
                  <a:srgbClr val="0085FF"/>
                </a:solidFill>
                <a:latin typeface="Montserrat"/>
                <a:cs typeface="B Nazanin" panose="00000400000000000000" pitchFamily="2" charset="-78"/>
              </a:rPr>
              <a:t>هویج</a:t>
            </a:r>
            <a:endParaRPr lang="en-US" sz="3600" spc="51" dirty="0">
              <a:solidFill>
                <a:srgbClr val="0085FF"/>
              </a:solidFill>
              <a:latin typeface="Montserrat"/>
              <a:cs typeface="B Nazanin" panose="00000400000000000000" pitchFamily="2" charset="-78"/>
            </a:endParaRPr>
          </a:p>
        </p:txBody>
      </p:sp>
      <p:sp>
        <p:nvSpPr>
          <p:cNvPr id="8" name="TextBox 8"/>
          <p:cNvSpPr txBox="1"/>
          <p:nvPr/>
        </p:nvSpPr>
        <p:spPr>
          <a:xfrm>
            <a:off x="6475860" y="7701300"/>
            <a:ext cx="2995560" cy="820738"/>
          </a:xfrm>
          <a:prstGeom prst="rect">
            <a:avLst/>
          </a:prstGeom>
        </p:spPr>
        <p:txBody>
          <a:bodyPr lIns="0" tIns="0" rIns="0" bIns="0" rtlCol="0" anchor="t">
            <a:spAutoFit/>
          </a:bodyPr>
          <a:lstStyle/>
          <a:p>
            <a:pPr algn="r">
              <a:lnSpc>
                <a:spcPts val="3240"/>
              </a:lnSpc>
            </a:pPr>
            <a:r>
              <a:rPr lang="fa-IR" sz="2700" spc="38" dirty="0">
                <a:solidFill>
                  <a:srgbClr val="0085FF"/>
                </a:solidFill>
                <a:latin typeface="Montserrat"/>
                <a:cs typeface="B Nazanin" panose="00000400000000000000" pitchFamily="2" charset="-78"/>
              </a:rPr>
              <a:t>طرح بندی اسلاید متن پاک برای ارائه خود</a:t>
            </a:r>
            <a:endParaRPr lang="en-US" sz="2700" spc="38" dirty="0">
              <a:solidFill>
                <a:srgbClr val="0085FF"/>
              </a:solidFill>
              <a:latin typeface="Montserrat"/>
              <a:cs typeface="B Nazanin" panose="00000400000000000000" pitchFamily="2" charset="-78"/>
            </a:endParaRPr>
          </a:p>
        </p:txBody>
      </p:sp>
      <p:sp>
        <p:nvSpPr>
          <p:cNvPr id="9" name="Freeform 9"/>
          <p:cNvSpPr/>
          <p:nvPr/>
        </p:nvSpPr>
        <p:spPr>
          <a:xfrm>
            <a:off x="3174120" y="3035880"/>
            <a:ext cx="6301260" cy="3937140"/>
          </a:xfrm>
          <a:custGeom>
            <a:avLst/>
            <a:gdLst/>
            <a:ahLst/>
            <a:cxnLst/>
            <a:rect l="l" t="t" r="r" b="b"/>
            <a:pathLst>
              <a:path w="6301260" h="3937140">
                <a:moveTo>
                  <a:pt x="0" y="0"/>
                </a:moveTo>
                <a:lnTo>
                  <a:pt x="6301260" y="0"/>
                </a:lnTo>
                <a:lnTo>
                  <a:pt x="6301260" y="3937140"/>
                </a:lnTo>
                <a:lnTo>
                  <a:pt x="0" y="3937140"/>
                </a:lnTo>
                <a:lnTo>
                  <a:pt x="0" y="0"/>
                </a:lnTo>
                <a:close/>
              </a:path>
            </a:pathLst>
          </a:custGeom>
          <a:blipFill>
            <a:blip r:embed="rId3"/>
            <a:stretch>
              <a:fillRect t="-82" b="-82"/>
            </a:stretch>
          </a:blipFill>
        </p:spPr>
      </p:sp>
      <p:sp>
        <p:nvSpPr>
          <p:cNvPr id="10" name="Freeform 10"/>
          <p:cNvSpPr/>
          <p:nvPr/>
        </p:nvSpPr>
        <p:spPr>
          <a:xfrm>
            <a:off x="10314540" y="1064880"/>
            <a:ext cx="6444900" cy="7452540"/>
          </a:xfrm>
          <a:custGeom>
            <a:avLst/>
            <a:gdLst/>
            <a:ahLst/>
            <a:cxnLst/>
            <a:rect l="l" t="t" r="r" b="b"/>
            <a:pathLst>
              <a:path w="6444900" h="7452540">
                <a:moveTo>
                  <a:pt x="0" y="0"/>
                </a:moveTo>
                <a:lnTo>
                  <a:pt x="6444900" y="0"/>
                </a:lnTo>
                <a:lnTo>
                  <a:pt x="6444900" y="7452540"/>
                </a:lnTo>
                <a:lnTo>
                  <a:pt x="0" y="7452540"/>
                </a:lnTo>
                <a:lnTo>
                  <a:pt x="0" y="0"/>
                </a:lnTo>
                <a:close/>
              </a:path>
            </a:pathLst>
          </a:custGeom>
          <a:blipFill>
            <a:blip r:embed="rId4"/>
            <a:stretch>
              <a:fillRect l="-49" r="-49"/>
            </a:stretch>
          </a:blipFill>
        </p:spPr>
      </p:sp>
      <p:sp>
        <p:nvSpPr>
          <p:cNvPr id="11" name="Freeform 11"/>
          <p:cNvSpPr/>
          <p:nvPr/>
        </p:nvSpPr>
        <p:spPr>
          <a:xfrm>
            <a:off x="0" y="9695700"/>
            <a:ext cx="18317880" cy="416340"/>
          </a:xfrm>
          <a:custGeom>
            <a:avLst/>
            <a:gdLst/>
            <a:ahLst/>
            <a:cxnLst/>
            <a:rect l="l" t="t" r="r" b="b"/>
            <a:pathLst>
              <a:path w="18317880" h="416340">
                <a:moveTo>
                  <a:pt x="0" y="0"/>
                </a:moveTo>
                <a:lnTo>
                  <a:pt x="18317880" y="0"/>
                </a:lnTo>
                <a:lnTo>
                  <a:pt x="18317880" y="416340"/>
                </a:lnTo>
                <a:lnTo>
                  <a:pt x="0" y="416340"/>
                </a:lnTo>
                <a:lnTo>
                  <a:pt x="0" y="0"/>
                </a:lnTo>
                <a:close/>
              </a:path>
            </a:pathLst>
          </a:custGeom>
          <a:blipFill>
            <a:blip r:embed="rId5"/>
            <a:stretch>
              <a:fillRect l="-159" r="-159"/>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sp>
        <p:nvSpPr>
          <p:cNvPr id="85" name="TextBox 85"/>
          <p:cNvSpPr txBox="1"/>
          <p:nvPr/>
        </p:nvSpPr>
        <p:spPr>
          <a:xfrm>
            <a:off x="547740" y="504780"/>
            <a:ext cx="17177040" cy="976549"/>
          </a:xfrm>
          <a:prstGeom prst="rect">
            <a:avLst/>
          </a:prstGeom>
        </p:spPr>
        <p:txBody>
          <a:bodyPr lIns="0" tIns="0" rIns="0" bIns="0" rtlCol="0" anchor="t">
            <a:spAutoFit/>
          </a:bodyPr>
          <a:lstStyle/>
          <a:p>
            <a:pPr algn="ctr">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sp>
        <p:nvSpPr>
          <p:cNvPr id="86" name="TextBox 86"/>
          <p:cNvSpPr txBox="1"/>
          <p:nvPr/>
        </p:nvSpPr>
        <p:spPr>
          <a:xfrm>
            <a:off x="13029660" y="2908800"/>
            <a:ext cx="4015800" cy="303929"/>
          </a:xfrm>
          <a:prstGeom prst="rect">
            <a:avLst/>
          </a:prstGeom>
        </p:spPr>
        <p:txBody>
          <a:bodyPr lIns="0" tIns="0" rIns="0" bIns="0" rtlCol="0" anchor="t">
            <a:spAutoFit/>
          </a:bodyPr>
          <a:lstStyle/>
          <a:p>
            <a:pPr algn="r" rtl="1">
              <a:lnSpc>
                <a:spcPts val="2160"/>
              </a:lnSpc>
            </a:pPr>
            <a:r>
              <a:rPr lang="fa-IR" sz="2400" spc="25" dirty="0">
                <a:solidFill>
                  <a:srgbClr val="404040"/>
                </a:solidFill>
                <a:latin typeface="Montserrat Bold"/>
                <a:cs typeface="B Nazanin" panose="00000400000000000000" pitchFamily="2" charset="-78"/>
              </a:rPr>
              <a:t>محتوا در اینجا</a:t>
            </a:r>
            <a:endParaRPr lang="en-US" sz="2400" spc="25" dirty="0">
              <a:solidFill>
                <a:srgbClr val="404040"/>
              </a:solidFill>
              <a:latin typeface="Montserrat Bold"/>
              <a:cs typeface="B Nazanin" panose="00000400000000000000" pitchFamily="2" charset="-78"/>
            </a:endParaRPr>
          </a:p>
        </p:txBody>
      </p:sp>
      <p:sp>
        <p:nvSpPr>
          <p:cNvPr id="87" name="TextBox 87"/>
          <p:cNvSpPr txBox="1"/>
          <p:nvPr/>
        </p:nvSpPr>
        <p:spPr>
          <a:xfrm>
            <a:off x="13029660" y="3291120"/>
            <a:ext cx="4015800" cy="1211870"/>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en-US" sz="1800" spc="25" dirty="0">
              <a:solidFill>
                <a:srgbClr val="404040"/>
              </a:solidFill>
              <a:latin typeface="Montserrat"/>
              <a:cs typeface="B Nazanin" panose="00000400000000000000" pitchFamily="2" charset="-78"/>
            </a:endParaRPr>
          </a:p>
        </p:txBody>
      </p:sp>
      <p:sp>
        <p:nvSpPr>
          <p:cNvPr id="88" name="TextBox 88"/>
          <p:cNvSpPr txBox="1"/>
          <p:nvPr/>
        </p:nvSpPr>
        <p:spPr>
          <a:xfrm>
            <a:off x="1215540" y="7748280"/>
            <a:ext cx="4015800" cy="303929"/>
          </a:xfrm>
          <a:prstGeom prst="rect">
            <a:avLst/>
          </a:prstGeom>
        </p:spPr>
        <p:txBody>
          <a:bodyPr lIns="0" tIns="0" rIns="0" bIns="0" rtlCol="0" anchor="t">
            <a:spAutoFit/>
          </a:bodyPr>
          <a:lstStyle/>
          <a:p>
            <a:pPr algn="r">
              <a:lnSpc>
                <a:spcPts val="2160"/>
              </a:lnSpc>
            </a:pPr>
            <a:r>
              <a:rPr lang="fa-IR" sz="2400" spc="25" dirty="0">
                <a:solidFill>
                  <a:srgbClr val="404040"/>
                </a:solidFill>
                <a:latin typeface="Montserrat Bold"/>
                <a:cs typeface="B Nazanin" panose="00000400000000000000" pitchFamily="2" charset="-78"/>
              </a:rPr>
              <a:t>محتوا در اینجا</a:t>
            </a:r>
            <a:endParaRPr lang="en-US" sz="2400" spc="25" dirty="0">
              <a:solidFill>
                <a:srgbClr val="404040"/>
              </a:solidFill>
              <a:latin typeface="Montserrat Bold"/>
              <a:cs typeface="B Nazanin" panose="00000400000000000000" pitchFamily="2" charset="-78"/>
            </a:endParaRPr>
          </a:p>
        </p:txBody>
      </p:sp>
      <p:sp>
        <p:nvSpPr>
          <p:cNvPr id="89" name="TextBox 89"/>
          <p:cNvSpPr txBox="1"/>
          <p:nvPr/>
        </p:nvSpPr>
        <p:spPr>
          <a:xfrm>
            <a:off x="1215540" y="8130600"/>
            <a:ext cx="4015800" cy="1211870"/>
          </a:xfrm>
          <a:prstGeom prst="rect">
            <a:avLst/>
          </a:prstGeom>
        </p:spPr>
        <p:txBody>
          <a:bodyPr lIns="0" tIns="0" rIns="0" bIns="0" rtlCol="0" anchor="t">
            <a:spAutoFit/>
          </a:bodyPr>
          <a:lstStyle/>
          <a:p>
            <a:pPr algn="r">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en-US" sz="1800" spc="25" dirty="0">
              <a:solidFill>
                <a:srgbClr val="404040"/>
              </a:solidFill>
              <a:latin typeface="Montserrat"/>
              <a:cs typeface="B Nazanin" panose="00000400000000000000" pitchFamily="2" charset="-78"/>
            </a:endParaRPr>
          </a:p>
        </p:txBody>
      </p:sp>
      <p:sp>
        <p:nvSpPr>
          <p:cNvPr id="90" name="TextBox 90"/>
          <p:cNvSpPr txBox="1"/>
          <p:nvPr/>
        </p:nvSpPr>
        <p:spPr>
          <a:xfrm>
            <a:off x="1215540" y="2996820"/>
            <a:ext cx="4015800" cy="303929"/>
          </a:xfrm>
          <a:prstGeom prst="rect">
            <a:avLst/>
          </a:prstGeom>
        </p:spPr>
        <p:txBody>
          <a:bodyPr lIns="0" tIns="0" rIns="0" bIns="0" rtlCol="0" anchor="t">
            <a:spAutoFit/>
          </a:bodyPr>
          <a:lstStyle/>
          <a:p>
            <a:pPr algn="r">
              <a:lnSpc>
                <a:spcPts val="2160"/>
              </a:lnSpc>
            </a:pPr>
            <a:r>
              <a:rPr lang="fa-IR" sz="2400" b="1" spc="25" dirty="0">
                <a:solidFill>
                  <a:srgbClr val="404040"/>
                </a:solidFill>
                <a:latin typeface="Montserrat Bold"/>
                <a:cs typeface="B Nazanin" panose="00000400000000000000" pitchFamily="2" charset="-78"/>
              </a:rPr>
              <a:t>محتوا در اینجا</a:t>
            </a:r>
            <a:endParaRPr lang="en-US" sz="2400" b="1" spc="25" dirty="0">
              <a:solidFill>
                <a:srgbClr val="404040"/>
              </a:solidFill>
              <a:latin typeface="Montserrat Bold"/>
              <a:cs typeface="B Nazanin" panose="00000400000000000000" pitchFamily="2" charset="-78"/>
            </a:endParaRPr>
          </a:p>
        </p:txBody>
      </p:sp>
      <p:sp>
        <p:nvSpPr>
          <p:cNvPr id="91" name="TextBox 91"/>
          <p:cNvSpPr txBox="1"/>
          <p:nvPr/>
        </p:nvSpPr>
        <p:spPr>
          <a:xfrm>
            <a:off x="1215540" y="3379140"/>
            <a:ext cx="4015800" cy="1211870"/>
          </a:xfrm>
          <a:prstGeom prst="rect">
            <a:avLst/>
          </a:prstGeom>
        </p:spPr>
        <p:txBody>
          <a:bodyPr lIns="0" tIns="0" rIns="0" bIns="0" rtlCol="0" anchor="t">
            <a:spAutoFit/>
          </a:bodyPr>
          <a:lstStyle/>
          <a:p>
            <a:pPr algn="r">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en-US" sz="1800" spc="25" dirty="0">
              <a:solidFill>
                <a:srgbClr val="404040"/>
              </a:solidFill>
              <a:latin typeface="Montserrat"/>
              <a:cs typeface="B Nazanin" panose="00000400000000000000" pitchFamily="2" charset="-78"/>
            </a:endParaRPr>
          </a:p>
        </p:txBody>
      </p:sp>
      <p:sp>
        <p:nvSpPr>
          <p:cNvPr id="92" name="TextBox 92"/>
          <p:cNvSpPr txBox="1"/>
          <p:nvPr/>
        </p:nvSpPr>
        <p:spPr>
          <a:xfrm>
            <a:off x="13029660" y="7748280"/>
            <a:ext cx="4015800" cy="303929"/>
          </a:xfrm>
          <a:prstGeom prst="rect">
            <a:avLst/>
          </a:prstGeom>
        </p:spPr>
        <p:txBody>
          <a:bodyPr lIns="0" tIns="0" rIns="0" bIns="0" rtlCol="0" anchor="t">
            <a:spAutoFit/>
          </a:bodyPr>
          <a:lstStyle/>
          <a:p>
            <a:pPr algn="r" rtl="1">
              <a:lnSpc>
                <a:spcPts val="2160"/>
              </a:lnSpc>
            </a:pPr>
            <a:r>
              <a:rPr lang="fa-IR" sz="2400" spc="25" dirty="0">
                <a:solidFill>
                  <a:srgbClr val="404040"/>
                </a:solidFill>
                <a:latin typeface="Montserrat Bold"/>
                <a:cs typeface="B Nazanin" panose="00000400000000000000" pitchFamily="2" charset="-78"/>
              </a:rPr>
              <a:t>محتوا در اینجا</a:t>
            </a:r>
            <a:endParaRPr lang="en-US" sz="2400" spc="25" dirty="0">
              <a:solidFill>
                <a:srgbClr val="404040"/>
              </a:solidFill>
              <a:latin typeface="Montserrat Bold"/>
              <a:cs typeface="B Nazanin" panose="00000400000000000000" pitchFamily="2" charset="-78"/>
            </a:endParaRPr>
          </a:p>
        </p:txBody>
      </p:sp>
      <p:sp>
        <p:nvSpPr>
          <p:cNvPr id="93" name="TextBox 93"/>
          <p:cNvSpPr txBox="1"/>
          <p:nvPr/>
        </p:nvSpPr>
        <p:spPr>
          <a:xfrm>
            <a:off x="13029660" y="8130600"/>
            <a:ext cx="4015800" cy="1211870"/>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en-US" sz="1800" spc="25" dirty="0">
              <a:solidFill>
                <a:srgbClr val="404040"/>
              </a:solidFill>
              <a:latin typeface="Montserrat"/>
              <a:cs typeface="B Nazanin" panose="00000400000000000000" pitchFamily="2" charset="-78"/>
            </a:endParaRPr>
          </a:p>
        </p:txBody>
      </p:sp>
      <p:sp>
        <p:nvSpPr>
          <p:cNvPr id="94" name="AutoShape 94"/>
          <p:cNvSpPr/>
          <p:nvPr/>
        </p:nvSpPr>
        <p:spPr>
          <a:xfrm rot="-2210420">
            <a:off x="9699858" y="4070250"/>
            <a:ext cx="3349404" cy="0"/>
          </a:xfrm>
          <a:prstGeom prst="line">
            <a:avLst/>
          </a:prstGeom>
          <a:ln w="9525" cap="rnd">
            <a:solidFill>
              <a:srgbClr val="A6A6A6"/>
            </a:solidFill>
            <a:prstDash val="solid"/>
            <a:headEnd type="triangle" w="lg" len="med"/>
            <a:tailEnd type="triangle" w="lg" len="med"/>
          </a:ln>
        </p:spPr>
      </p:sp>
      <p:sp>
        <p:nvSpPr>
          <p:cNvPr id="95" name="AutoShape 95"/>
          <p:cNvSpPr/>
          <p:nvPr/>
        </p:nvSpPr>
        <p:spPr>
          <a:xfrm rot="1785190">
            <a:off x="10552405" y="7341030"/>
            <a:ext cx="2314451" cy="0"/>
          </a:xfrm>
          <a:prstGeom prst="line">
            <a:avLst/>
          </a:prstGeom>
          <a:ln w="9525" cap="rnd">
            <a:solidFill>
              <a:srgbClr val="A6A6A6"/>
            </a:solidFill>
            <a:prstDash val="solid"/>
            <a:headEnd type="triangle" w="lg" len="med"/>
            <a:tailEnd type="triangle" w="lg" len="med"/>
          </a:ln>
        </p:spPr>
      </p:sp>
      <p:sp>
        <p:nvSpPr>
          <p:cNvPr id="96" name="AutoShape 96"/>
          <p:cNvSpPr/>
          <p:nvPr/>
        </p:nvSpPr>
        <p:spPr>
          <a:xfrm rot="-1108410">
            <a:off x="4197921" y="7212510"/>
            <a:ext cx="2537539" cy="0"/>
          </a:xfrm>
          <a:prstGeom prst="line">
            <a:avLst/>
          </a:prstGeom>
          <a:ln w="9525" cap="rnd">
            <a:solidFill>
              <a:srgbClr val="A6A6A6"/>
            </a:solidFill>
            <a:prstDash val="solid"/>
            <a:headEnd type="triangle" w="lg" len="med"/>
            <a:tailEnd type="triangle" w="lg" len="med"/>
          </a:ln>
        </p:spPr>
      </p:sp>
      <p:sp>
        <p:nvSpPr>
          <p:cNvPr id="97" name="AutoShape 97"/>
          <p:cNvSpPr/>
          <p:nvPr/>
        </p:nvSpPr>
        <p:spPr>
          <a:xfrm rot="807114">
            <a:off x="5552094" y="3361230"/>
            <a:ext cx="1785073" cy="0"/>
          </a:xfrm>
          <a:prstGeom prst="line">
            <a:avLst/>
          </a:prstGeom>
          <a:ln w="9525" cap="rnd">
            <a:solidFill>
              <a:srgbClr val="A6A6A6"/>
            </a:solidFill>
            <a:prstDash val="solid"/>
            <a:headEnd type="triangle" w="lg" len="med"/>
            <a:tailEnd type="triangle" w="lg" len="med"/>
          </a:ln>
        </p:spPr>
      </p:sp>
      <p:grpSp>
        <p:nvGrpSpPr>
          <p:cNvPr id="98" name="Group 98"/>
          <p:cNvGrpSpPr/>
          <p:nvPr/>
        </p:nvGrpSpPr>
        <p:grpSpPr>
          <a:xfrm>
            <a:off x="7727400" y="4719600"/>
            <a:ext cx="2715660" cy="2721600"/>
            <a:chOff x="0" y="0"/>
            <a:chExt cx="3620880" cy="3628800"/>
          </a:xfrm>
        </p:grpSpPr>
        <p:sp>
          <p:nvSpPr>
            <p:cNvPr id="99" name="Freeform 99"/>
            <p:cNvSpPr/>
            <p:nvPr/>
          </p:nvSpPr>
          <p:spPr>
            <a:xfrm>
              <a:off x="0" y="0"/>
              <a:ext cx="3621024" cy="3628898"/>
            </a:xfrm>
            <a:custGeom>
              <a:avLst/>
              <a:gdLst/>
              <a:ahLst/>
              <a:cxnLst/>
              <a:rect l="l" t="t" r="r" b="b"/>
              <a:pathLst>
                <a:path w="3621024" h="3628898">
                  <a:moveTo>
                    <a:pt x="3440303" y="1774698"/>
                  </a:moveTo>
                  <a:lnTo>
                    <a:pt x="3455289" y="1783969"/>
                  </a:lnTo>
                  <a:lnTo>
                    <a:pt x="3440303" y="1780286"/>
                  </a:lnTo>
                  <a:close/>
                  <a:moveTo>
                    <a:pt x="1810385" y="776351"/>
                  </a:moveTo>
                  <a:cubicBezTo>
                    <a:pt x="1233932" y="776351"/>
                    <a:pt x="766699" y="1243584"/>
                    <a:pt x="766699" y="1819783"/>
                  </a:cubicBezTo>
                  <a:cubicBezTo>
                    <a:pt x="766699" y="2395982"/>
                    <a:pt x="1233932" y="2863215"/>
                    <a:pt x="1810385" y="2863215"/>
                  </a:cubicBezTo>
                  <a:cubicBezTo>
                    <a:pt x="2386838" y="2863215"/>
                    <a:pt x="2854071" y="2395982"/>
                    <a:pt x="2854071" y="1819783"/>
                  </a:cubicBezTo>
                  <a:cubicBezTo>
                    <a:pt x="2854071" y="1243584"/>
                    <a:pt x="2386838" y="776351"/>
                    <a:pt x="1810385" y="776351"/>
                  </a:cubicBezTo>
                  <a:close/>
                  <a:moveTo>
                    <a:pt x="2018284" y="0"/>
                  </a:moveTo>
                  <a:lnTo>
                    <a:pt x="2553335" y="141605"/>
                  </a:lnTo>
                  <a:lnTo>
                    <a:pt x="2545715" y="591820"/>
                  </a:lnTo>
                  <a:lnTo>
                    <a:pt x="2531745" y="588137"/>
                  </a:lnTo>
                  <a:cubicBezTo>
                    <a:pt x="2645791" y="651510"/>
                    <a:pt x="2748788" y="729234"/>
                    <a:pt x="2836037" y="821436"/>
                  </a:cubicBezTo>
                  <a:lnTo>
                    <a:pt x="3241675" y="721741"/>
                  </a:lnTo>
                  <a:lnTo>
                    <a:pt x="3501771" y="1204976"/>
                  </a:lnTo>
                  <a:lnTo>
                    <a:pt x="3212719" y="1462405"/>
                  </a:lnTo>
                  <a:cubicBezTo>
                    <a:pt x="3248914" y="1592834"/>
                    <a:pt x="3266059" y="1729359"/>
                    <a:pt x="3259963" y="1868170"/>
                  </a:cubicBezTo>
                  <a:lnTo>
                    <a:pt x="3621024" y="2066163"/>
                  </a:lnTo>
                  <a:lnTo>
                    <a:pt x="3477641" y="2594737"/>
                  </a:lnTo>
                  <a:lnTo>
                    <a:pt x="3039491" y="2587498"/>
                  </a:lnTo>
                  <a:cubicBezTo>
                    <a:pt x="2984119" y="2678938"/>
                    <a:pt x="2916936" y="2761361"/>
                    <a:pt x="2841752" y="2835021"/>
                  </a:cubicBezTo>
                  <a:lnTo>
                    <a:pt x="2985643" y="3205988"/>
                  </a:lnTo>
                  <a:lnTo>
                    <a:pt x="2531872" y="3519932"/>
                  </a:lnTo>
                  <a:lnTo>
                    <a:pt x="2351659" y="3365500"/>
                  </a:lnTo>
                  <a:lnTo>
                    <a:pt x="2351278" y="3365881"/>
                  </a:lnTo>
                  <a:lnTo>
                    <a:pt x="2312289" y="3331718"/>
                  </a:lnTo>
                  <a:lnTo>
                    <a:pt x="2187702" y="3224911"/>
                  </a:lnTo>
                  <a:lnTo>
                    <a:pt x="2189099" y="3224022"/>
                  </a:lnTo>
                  <a:lnTo>
                    <a:pt x="2174367" y="3211195"/>
                  </a:lnTo>
                  <a:cubicBezTo>
                    <a:pt x="2059305" y="3243326"/>
                    <a:pt x="1938782" y="3258312"/>
                    <a:pt x="1816227" y="3257677"/>
                  </a:cubicBezTo>
                  <a:lnTo>
                    <a:pt x="1607693" y="3628898"/>
                  </a:lnTo>
                  <a:lnTo>
                    <a:pt x="1072642" y="3487293"/>
                  </a:lnTo>
                  <a:lnTo>
                    <a:pt x="1079881" y="3062732"/>
                  </a:lnTo>
                  <a:cubicBezTo>
                    <a:pt x="966470" y="2998851"/>
                    <a:pt x="864108" y="2920873"/>
                    <a:pt x="777494" y="2828417"/>
                  </a:cubicBezTo>
                  <a:lnTo>
                    <a:pt x="784479" y="2843149"/>
                  </a:lnTo>
                  <a:lnTo>
                    <a:pt x="337058" y="2928747"/>
                  </a:lnTo>
                  <a:lnTo>
                    <a:pt x="102870" y="2432685"/>
                  </a:lnTo>
                  <a:lnTo>
                    <a:pt x="405511" y="2190242"/>
                  </a:lnTo>
                  <a:cubicBezTo>
                    <a:pt x="373253" y="2073275"/>
                    <a:pt x="356362" y="1951355"/>
                    <a:pt x="356362" y="1827276"/>
                  </a:cubicBezTo>
                  <a:lnTo>
                    <a:pt x="0" y="1631950"/>
                  </a:lnTo>
                  <a:lnTo>
                    <a:pt x="143383" y="1103249"/>
                  </a:lnTo>
                  <a:lnTo>
                    <a:pt x="551688" y="1109980"/>
                  </a:lnTo>
                  <a:cubicBezTo>
                    <a:pt x="607060" y="1013460"/>
                    <a:pt x="673989" y="925322"/>
                    <a:pt x="749681" y="846455"/>
                  </a:cubicBezTo>
                  <a:lnTo>
                    <a:pt x="612902" y="429895"/>
                  </a:lnTo>
                  <a:lnTo>
                    <a:pt x="1082548" y="139827"/>
                  </a:lnTo>
                  <a:lnTo>
                    <a:pt x="1410589" y="452374"/>
                  </a:lnTo>
                  <a:lnTo>
                    <a:pt x="1407287" y="454406"/>
                  </a:lnTo>
                  <a:cubicBezTo>
                    <a:pt x="1536192" y="414274"/>
                    <a:pt x="1672336" y="395732"/>
                    <a:pt x="1811020" y="397256"/>
                  </a:cubicBezTo>
                  <a:lnTo>
                    <a:pt x="1797050" y="393573"/>
                  </a:lnTo>
                  <a:close/>
                </a:path>
              </a:pathLst>
            </a:custGeom>
            <a:solidFill>
              <a:srgbClr val="1FFBFD"/>
            </a:solidFill>
          </p:spPr>
        </p:sp>
      </p:grpSp>
      <p:grpSp>
        <p:nvGrpSpPr>
          <p:cNvPr id="100" name="Group 100"/>
          <p:cNvGrpSpPr/>
          <p:nvPr/>
        </p:nvGrpSpPr>
        <p:grpSpPr>
          <a:xfrm>
            <a:off x="10429020" y="5216400"/>
            <a:ext cx="1881360" cy="1885680"/>
            <a:chOff x="0" y="0"/>
            <a:chExt cx="2508480" cy="2514240"/>
          </a:xfrm>
        </p:grpSpPr>
        <p:sp>
          <p:nvSpPr>
            <p:cNvPr id="101" name="Freeform 101"/>
            <p:cNvSpPr/>
            <p:nvPr/>
          </p:nvSpPr>
          <p:spPr>
            <a:xfrm>
              <a:off x="0" y="0"/>
              <a:ext cx="2508631" cy="2514219"/>
            </a:xfrm>
            <a:custGeom>
              <a:avLst/>
              <a:gdLst/>
              <a:ahLst/>
              <a:cxnLst/>
              <a:rect l="l" t="t" r="r" b="b"/>
              <a:pathLst>
                <a:path w="2508631" h="2514219">
                  <a:moveTo>
                    <a:pt x="2383282" y="1229614"/>
                  </a:moveTo>
                  <a:lnTo>
                    <a:pt x="2393696" y="1235964"/>
                  </a:lnTo>
                  <a:lnTo>
                    <a:pt x="2383282" y="1233424"/>
                  </a:lnTo>
                  <a:close/>
                  <a:moveTo>
                    <a:pt x="1254252" y="537845"/>
                  </a:moveTo>
                  <a:cubicBezTo>
                    <a:pt x="854964" y="537845"/>
                    <a:pt x="531241" y="861568"/>
                    <a:pt x="531241" y="1260856"/>
                  </a:cubicBezTo>
                  <a:cubicBezTo>
                    <a:pt x="531241" y="1660144"/>
                    <a:pt x="854964" y="1983867"/>
                    <a:pt x="1254252" y="1983867"/>
                  </a:cubicBezTo>
                  <a:cubicBezTo>
                    <a:pt x="1653540" y="1983867"/>
                    <a:pt x="1977263" y="1660144"/>
                    <a:pt x="1977263" y="1260856"/>
                  </a:cubicBezTo>
                  <a:cubicBezTo>
                    <a:pt x="1977263" y="861568"/>
                    <a:pt x="1653540" y="537845"/>
                    <a:pt x="1254252" y="537845"/>
                  </a:cubicBezTo>
                  <a:close/>
                  <a:moveTo>
                    <a:pt x="1398270" y="0"/>
                  </a:moveTo>
                  <a:lnTo>
                    <a:pt x="1768983" y="98171"/>
                  </a:lnTo>
                  <a:lnTo>
                    <a:pt x="1763649" y="410083"/>
                  </a:lnTo>
                  <a:lnTo>
                    <a:pt x="1753997" y="407543"/>
                  </a:lnTo>
                  <a:cubicBezTo>
                    <a:pt x="1832991" y="451485"/>
                    <a:pt x="1904365" y="505333"/>
                    <a:pt x="1964817" y="569214"/>
                  </a:cubicBezTo>
                  <a:lnTo>
                    <a:pt x="2245868" y="500126"/>
                  </a:lnTo>
                  <a:lnTo>
                    <a:pt x="2426081" y="834898"/>
                  </a:lnTo>
                  <a:lnTo>
                    <a:pt x="2225802" y="1013333"/>
                  </a:lnTo>
                  <a:cubicBezTo>
                    <a:pt x="2250948" y="1103630"/>
                    <a:pt x="2262759" y="1198245"/>
                    <a:pt x="2258441" y="1294511"/>
                  </a:cubicBezTo>
                  <a:lnTo>
                    <a:pt x="2508631" y="1431671"/>
                  </a:lnTo>
                  <a:lnTo>
                    <a:pt x="2409317" y="1797939"/>
                  </a:lnTo>
                  <a:lnTo>
                    <a:pt x="2105787" y="1792859"/>
                  </a:lnTo>
                  <a:cubicBezTo>
                    <a:pt x="2067433" y="1856232"/>
                    <a:pt x="2020951" y="1913382"/>
                    <a:pt x="1968881" y="1964309"/>
                  </a:cubicBezTo>
                  <a:lnTo>
                    <a:pt x="2068576" y="2221357"/>
                  </a:lnTo>
                  <a:lnTo>
                    <a:pt x="1754251" y="2438781"/>
                  </a:lnTo>
                  <a:lnTo>
                    <a:pt x="1629410" y="2331720"/>
                  </a:lnTo>
                  <a:lnTo>
                    <a:pt x="1629156" y="2331974"/>
                  </a:lnTo>
                  <a:lnTo>
                    <a:pt x="1602105" y="2308352"/>
                  </a:lnTo>
                  <a:lnTo>
                    <a:pt x="1515872" y="2234311"/>
                  </a:lnTo>
                  <a:lnTo>
                    <a:pt x="1516761" y="2233676"/>
                  </a:lnTo>
                  <a:lnTo>
                    <a:pt x="1506601" y="2224786"/>
                  </a:lnTo>
                  <a:cubicBezTo>
                    <a:pt x="1426845" y="2247138"/>
                    <a:pt x="1343406" y="2257425"/>
                    <a:pt x="1258443" y="2257044"/>
                  </a:cubicBezTo>
                  <a:lnTo>
                    <a:pt x="1113790" y="2514219"/>
                  </a:lnTo>
                  <a:lnTo>
                    <a:pt x="743077" y="2416048"/>
                  </a:lnTo>
                  <a:lnTo>
                    <a:pt x="748030" y="2121916"/>
                  </a:lnTo>
                  <a:cubicBezTo>
                    <a:pt x="669544" y="2077720"/>
                    <a:pt x="598551" y="2023618"/>
                    <a:pt x="538607" y="1959610"/>
                  </a:cubicBezTo>
                  <a:lnTo>
                    <a:pt x="543433" y="1969770"/>
                  </a:lnTo>
                  <a:lnTo>
                    <a:pt x="233426" y="2029079"/>
                  </a:lnTo>
                  <a:lnTo>
                    <a:pt x="71247" y="1685544"/>
                  </a:lnTo>
                  <a:lnTo>
                    <a:pt x="280924" y="1517650"/>
                  </a:lnTo>
                  <a:cubicBezTo>
                    <a:pt x="258572" y="1436624"/>
                    <a:pt x="246888" y="1352169"/>
                    <a:pt x="246888" y="1266190"/>
                  </a:cubicBezTo>
                  <a:lnTo>
                    <a:pt x="0" y="1130681"/>
                  </a:lnTo>
                  <a:lnTo>
                    <a:pt x="99314" y="764413"/>
                  </a:lnTo>
                  <a:lnTo>
                    <a:pt x="382143" y="769112"/>
                  </a:lnTo>
                  <a:cubicBezTo>
                    <a:pt x="420497" y="702183"/>
                    <a:pt x="466852" y="641223"/>
                    <a:pt x="519303" y="586613"/>
                  </a:cubicBezTo>
                  <a:lnTo>
                    <a:pt x="424561" y="297815"/>
                  </a:lnTo>
                  <a:lnTo>
                    <a:pt x="750062" y="96901"/>
                  </a:lnTo>
                  <a:lnTo>
                    <a:pt x="977265" y="313563"/>
                  </a:lnTo>
                  <a:lnTo>
                    <a:pt x="974979" y="314960"/>
                  </a:lnTo>
                  <a:cubicBezTo>
                    <a:pt x="1064260" y="287147"/>
                    <a:pt x="1158621" y="274320"/>
                    <a:pt x="1254760" y="275336"/>
                  </a:cubicBezTo>
                  <a:lnTo>
                    <a:pt x="1245108" y="272796"/>
                  </a:lnTo>
                  <a:close/>
                </a:path>
              </a:pathLst>
            </a:custGeom>
            <a:solidFill>
              <a:srgbClr val="0AA6ED"/>
            </a:solidFill>
          </p:spPr>
        </p:sp>
      </p:grpSp>
      <p:grpSp>
        <p:nvGrpSpPr>
          <p:cNvPr id="102" name="Group 102"/>
          <p:cNvGrpSpPr/>
          <p:nvPr/>
        </p:nvGrpSpPr>
        <p:grpSpPr>
          <a:xfrm>
            <a:off x="6611220" y="3587760"/>
            <a:ext cx="1881360" cy="1885680"/>
            <a:chOff x="0" y="0"/>
            <a:chExt cx="2508480" cy="2514240"/>
          </a:xfrm>
        </p:grpSpPr>
        <p:sp>
          <p:nvSpPr>
            <p:cNvPr id="103" name="Freeform 103"/>
            <p:cNvSpPr/>
            <p:nvPr/>
          </p:nvSpPr>
          <p:spPr>
            <a:xfrm>
              <a:off x="0" y="0"/>
              <a:ext cx="2508631" cy="2514219"/>
            </a:xfrm>
            <a:custGeom>
              <a:avLst/>
              <a:gdLst/>
              <a:ahLst/>
              <a:cxnLst/>
              <a:rect l="l" t="t" r="r" b="b"/>
              <a:pathLst>
                <a:path w="2508631" h="2514219">
                  <a:moveTo>
                    <a:pt x="2383282" y="1229614"/>
                  </a:moveTo>
                  <a:lnTo>
                    <a:pt x="2393696" y="1235964"/>
                  </a:lnTo>
                  <a:lnTo>
                    <a:pt x="2383282" y="1233424"/>
                  </a:lnTo>
                  <a:close/>
                  <a:moveTo>
                    <a:pt x="1254252" y="537845"/>
                  </a:moveTo>
                  <a:cubicBezTo>
                    <a:pt x="854964" y="537845"/>
                    <a:pt x="531241" y="861568"/>
                    <a:pt x="531241" y="1260856"/>
                  </a:cubicBezTo>
                  <a:cubicBezTo>
                    <a:pt x="531241" y="1660144"/>
                    <a:pt x="854964" y="1983867"/>
                    <a:pt x="1254252" y="1983867"/>
                  </a:cubicBezTo>
                  <a:cubicBezTo>
                    <a:pt x="1653540" y="1983867"/>
                    <a:pt x="1977263" y="1660144"/>
                    <a:pt x="1977263" y="1260856"/>
                  </a:cubicBezTo>
                  <a:cubicBezTo>
                    <a:pt x="1977263" y="861568"/>
                    <a:pt x="1653540" y="537845"/>
                    <a:pt x="1254252" y="537845"/>
                  </a:cubicBezTo>
                  <a:close/>
                  <a:moveTo>
                    <a:pt x="1398270" y="0"/>
                  </a:moveTo>
                  <a:lnTo>
                    <a:pt x="1768983" y="98171"/>
                  </a:lnTo>
                  <a:lnTo>
                    <a:pt x="1763649" y="410083"/>
                  </a:lnTo>
                  <a:lnTo>
                    <a:pt x="1753997" y="407543"/>
                  </a:lnTo>
                  <a:cubicBezTo>
                    <a:pt x="1832991" y="451485"/>
                    <a:pt x="1904365" y="505333"/>
                    <a:pt x="1964817" y="569214"/>
                  </a:cubicBezTo>
                  <a:lnTo>
                    <a:pt x="2245868" y="500126"/>
                  </a:lnTo>
                  <a:lnTo>
                    <a:pt x="2426081" y="834898"/>
                  </a:lnTo>
                  <a:lnTo>
                    <a:pt x="2225802" y="1013333"/>
                  </a:lnTo>
                  <a:cubicBezTo>
                    <a:pt x="2250948" y="1103630"/>
                    <a:pt x="2262759" y="1198245"/>
                    <a:pt x="2258441" y="1294511"/>
                  </a:cubicBezTo>
                  <a:lnTo>
                    <a:pt x="2508631" y="1431671"/>
                  </a:lnTo>
                  <a:lnTo>
                    <a:pt x="2409317" y="1797939"/>
                  </a:lnTo>
                  <a:lnTo>
                    <a:pt x="2105787" y="1792859"/>
                  </a:lnTo>
                  <a:cubicBezTo>
                    <a:pt x="2067433" y="1856232"/>
                    <a:pt x="2020951" y="1913382"/>
                    <a:pt x="1968881" y="1964309"/>
                  </a:cubicBezTo>
                  <a:lnTo>
                    <a:pt x="2068576" y="2221357"/>
                  </a:lnTo>
                  <a:lnTo>
                    <a:pt x="1754251" y="2438781"/>
                  </a:lnTo>
                  <a:lnTo>
                    <a:pt x="1629410" y="2331720"/>
                  </a:lnTo>
                  <a:lnTo>
                    <a:pt x="1629156" y="2331974"/>
                  </a:lnTo>
                  <a:lnTo>
                    <a:pt x="1602105" y="2308352"/>
                  </a:lnTo>
                  <a:lnTo>
                    <a:pt x="1515872" y="2234311"/>
                  </a:lnTo>
                  <a:lnTo>
                    <a:pt x="1516761" y="2233676"/>
                  </a:lnTo>
                  <a:lnTo>
                    <a:pt x="1506601" y="2224786"/>
                  </a:lnTo>
                  <a:cubicBezTo>
                    <a:pt x="1426845" y="2247138"/>
                    <a:pt x="1343406" y="2257425"/>
                    <a:pt x="1258443" y="2257044"/>
                  </a:cubicBezTo>
                  <a:lnTo>
                    <a:pt x="1113790" y="2514219"/>
                  </a:lnTo>
                  <a:lnTo>
                    <a:pt x="743077" y="2416048"/>
                  </a:lnTo>
                  <a:lnTo>
                    <a:pt x="748030" y="2121916"/>
                  </a:lnTo>
                  <a:cubicBezTo>
                    <a:pt x="669544" y="2077720"/>
                    <a:pt x="598551" y="2023618"/>
                    <a:pt x="538607" y="1959610"/>
                  </a:cubicBezTo>
                  <a:lnTo>
                    <a:pt x="543433" y="1969770"/>
                  </a:lnTo>
                  <a:lnTo>
                    <a:pt x="233426" y="2029079"/>
                  </a:lnTo>
                  <a:lnTo>
                    <a:pt x="71247" y="1685544"/>
                  </a:lnTo>
                  <a:lnTo>
                    <a:pt x="280924" y="1517650"/>
                  </a:lnTo>
                  <a:cubicBezTo>
                    <a:pt x="258572" y="1436624"/>
                    <a:pt x="246888" y="1352169"/>
                    <a:pt x="246888" y="1266190"/>
                  </a:cubicBezTo>
                  <a:lnTo>
                    <a:pt x="0" y="1130681"/>
                  </a:lnTo>
                  <a:lnTo>
                    <a:pt x="99314" y="764413"/>
                  </a:lnTo>
                  <a:lnTo>
                    <a:pt x="382143" y="769112"/>
                  </a:lnTo>
                  <a:cubicBezTo>
                    <a:pt x="420497" y="702183"/>
                    <a:pt x="466852" y="641223"/>
                    <a:pt x="519303" y="586613"/>
                  </a:cubicBezTo>
                  <a:lnTo>
                    <a:pt x="424561" y="297815"/>
                  </a:lnTo>
                  <a:lnTo>
                    <a:pt x="750062" y="96901"/>
                  </a:lnTo>
                  <a:lnTo>
                    <a:pt x="977265" y="313563"/>
                  </a:lnTo>
                  <a:lnTo>
                    <a:pt x="974979" y="314960"/>
                  </a:lnTo>
                  <a:cubicBezTo>
                    <a:pt x="1064260" y="287147"/>
                    <a:pt x="1158621" y="274320"/>
                    <a:pt x="1254760" y="275336"/>
                  </a:cubicBezTo>
                  <a:lnTo>
                    <a:pt x="1245108" y="272796"/>
                  </a:lnTo>
                  <a:close/>
                </a:path>
              </a:pathLst>
            </a:custGeom>
            <a:solidFill>
              <a:srgbClr val="0085F2"/>
            </a:solidFill>
          </p:spPr>
        </p:sp>
      </p:grpSp>
      <p:grpSp>
        <p:nvGrpSpPr>
          <p:cNvPr id="104" name="Group 104"/>
          <p:cNvGrpSpPr/>
          <p:nvPr/>
        </p:nvGrpSpPr>
        <p:grpSpPr>
          <a:xfrm>
            <a:off x="6531840" y="6605280"/>
            <a:ext cx="1881360" cy="1885680"/>
            <a:chOff x="0" y="0"/>
            <a:chExt cx="2508480" cy="2514240"/>
          </a:xfrm>
        </p:grpSpPr>
        <p:sp>
          <p:nvSpPr>
            <p:cNvPr id="105" name="Freeform 105"/>
            <p:cNvSpPr/>
            <p:nvPr/>
          </p:nvSpPr>
          <p:spPr>
            <a:xfrm>
              <a:off x="0" y="0"/>
              <a:ext cx="2508631" cy="2514219"/>
            </a:xfrm>
            <a:custGeom>
              <a:avLst/>
              <a:gdLst/>
              <a:ahLst/>
              <a:cxnLst/>
              <a:rect l="l" t="t" r="r" b="b"/>
              <a:pathLst>
                <a:path w="2508631" h="2514219">
                  <a:moveTo>
                    <a:pt x="2383282" y="1229614"/>
                  </a:moveTo>
                  <a:lnTo>
                    <a:pt x="2393696" y="1235964"/>
                  </a:lnTo>
                  <a:lnTo>
                    <a:pt x="2383282" y="1233424"/>
                  </a:lnTo>
                  <a:close/>
                  <a:moveTo>
                    <a:pt x="1254252" y="537845"/>
                  </a:moveTo>
                  <a:cubicBezTo>
                    <a:pt x="854964" y="537845"/>
                    <a:pt x="531241" y="861568"/>
                    <a:pt x="531241" y="1260856"/>
                  </a:cubicBezTo>
                  <a:cubicBezTo>
                    <a:pt x="531241" y="1660144"/>
                    <a:pt x="854964" y="1983867"/>
                    <a:pt x="1254252" y="1983867"/>
                  </a:cubicBezTo>
                  <a:cubicBezTo>
                    <a:pt x="1653540" y="1983867"/>
                    <a:pt x="1977263" y="1660144"/>
                    <a:pt x="1977263" y="1260856"/>
                  </a:cubicBezTo>
                  <a:cubicBezTo>
                    <a:pt x="1977263" y="861568"/>
                    <a:pt x="1653540" y="537845"/>
                    <a:pt x="1254252" y="537845"/>
                  </a:cubicBezTo>
                  <a:close/>
                  <a:moveTo>
                    <a:pt x="1398270" y="0"/>
                  </a:moveTo>
                  <a:lnTo>
                    <a:pt x="1768983" y="98171"/>
                  </a:lnTo>
                  <a:lnTo>
                    <a:pt x="1763649" y="410083"/>
                  </a:lnTo>
                  <a:lnTo>
                    <a:pt x="1753997" y="407543"/>
                  </a:lnTo>
                  <a:cubicBezTo>
                    <a:pt x="1832991" y="451485"/>
                    <a:pt x="1904365" y="505333"/>
                    <a:pt x="1964817" y="569214"/>
                  </a:cubicBezTo>
                  <a:lnTo>
                    <a:pt x="2245868" y="500126"/>
                  </a:lnTo>
                  <a:lnTo>
                    <a:pt x="2426081" y="834898"/>
                  </a:lnTo>
                  <a:lnTo>
                    <a:pt x="2225802" y="1013333"/>
                  </a:lnTo>
                  <a:cubicBezTo>
                    <a:pt x="2250948" y="1103630"/>
                    <a:pt x="2262759" y="1198245"/>
                    <a:pt x="2258441" y="1294511"/>
                  </a:cubicBezTo>
                  <a:lnTo>
                    <a:pt x="2508631" y="1431671"/>
                  </a:lnTo>
                  <a:lnTo>
                    <a:pt x="2409317" y="1797939"/>
                  </a:lnTo>
                  <a:lnTo>
                    <a:pt x="2105787" y="1792859"/>
                  </a:lnTo>
                  <a:cubicBezTo>
                    <a:pt x="2067433" y="1856232"/>
                    <a:pt x="2020951" y="1913382"/>
                    <a:pt x="1968881" y="1964309"/>
                  </a:cubicBezTo>
                  <a:lnTo>
                    <a:pt x="2068576" y="2221357"/>
                  </a:lnTo>
                  <a:lnTo>
                    <a:pt x="1754251" y="2438781"/>
                  </a:lnTo>
                  <a:lnTo>
                    <a:pt x="1629410" y="2331720"/>
                  </a:lnTo>
                  <a:lnTo>
                    <a:pt x="1629156" y="2331974"/>
                  </a:lnTo>
                  <a:lnTo>
                    <a:pt x="1602105" y="2308352"/>
                  </a:lnTo>
                  <a:lnTo>
                    <a:pt x="1515872" y="2234311"/>
                  </a:lnTo>
                  <a:lnTo>
                    <a:pt x="1516761" y="2233676"/>
                  </a:lnTo>
                  <a:lnTo>
                    <a:pt x="1506601" y="2224786"/>
                  </a:lnTo>
                  <a:cubicBezTo>
                    <a:pt x="1426845" y="2247138"/>
                    <a:pt x="1343406" y="2257425"/>
                    <a:pt x="1258443" y="2257044"/>
                  </a:cubicBezTo>
                  <a:lnTo>
                    <a:pt x="1113790" y="2514219"/>
                  </a:lnTo>
                  <a:lnTo>
                    <a:pt x="743077" y="2416048"/>
                  </a:lnTo>
                  <a:lnTo>
                    <a:pt x="748030" y="2121916"/>
                  </a:lnTo>
                  <a:cubicBezTo>
                    <a:pt x="669544" y="2077720"/>
                    <a:pt x="598551" y="2023618"/>
                    <a:pt x="538607" y="1959610"/>
                  </a:cubicBezTo>
                  <a:lnTo>
                    <a:pt x="543433" y="1969770"/>
                  </a:lnTo>
                  <a:lnTo>
                    <a:pt x="233426" y="2029079"/>
                  </a:lnTo>
                  <a:lnTo>
                    <a:pt x="71247" y="1685544"/>
                  </a:lnTo>
                  <a:lnTo>
                    <a:pt x="280924" y="1517650"/>
                  </a:lnTo>
                  <a:cubicBezTo>
                    <a:pt x="258572" y="1436624"/>
                    <a:pt x="246888" y="1352169"/>
                    <a:pt x="246888" y="1266190"/>
                  </a:cubicBezTo>
                  <a:lnTo>
                    <a:pt x="0" y="1130681"/>
                  </a:lnTo>
                  <a:lnTo>
                    <a:pt x="99314" y="764413"/>
                  </a:lnTo>
                  <a:lnTo>
                    <a:pt x="382143" y="769112"/>
                  </a:lnTo>
                  <a:cubicBezTo>
                    <a:pt x="420497" y="702183"/>
                    <a:pt x="466852" y="641223"/>
                    <a:pt x="519303" y="586613"/>
                  </a:cubicBezTo>
                  <a:lnTo>
                    <a:pt x="424561" y="297815"/>
                  </a:lnTo>
                  <a:lnTo>
                    <a:pt x="750062" y="96901"/>
                  </a:lnTo>
                  <a:lnTo>
                    <a:pt x="977265" y="313563"/>
                  </a:lnTo>
                  <a:lnTo>
                    <a:pt x="974979" y="314960"/>
                  </a:lnTo>
                  <a:cubicBezTo>
                    <a:pt x="1064260" y="287147"/>
                    <a:pt x="1158621" y="274320"/>
                    <a:pt x="1254760" y="275336"/>
                  </a:cubicBezTo>
                  <a:lnTo>
                    <a:pt x="1245108" y="272796"/>
                  </a:lnTo>
                  <a:close/>
                </a:path>
              </a:pathLst>
            </a:custGeom>
            <a:solidFill>
              <a:srgbClr val="125AC4"/>
            </a:solidFill>
          </p:spPr>
        </p:sp>
      </p:grpSp>
      <p:grpSp>
        <p:nvGrpSpPr>
          <p:cNvPr id="106" name="Group 106"/>
          <p:cNvGrpSpPr/>
          <p:nvPr/>
        </p:nvGrpSpPr>
        <p:grpSpPr>
          <a:xfrm>
            <a:off x="7224660" y="4308120"/>
            <a:ext cx="653400" cy="478980"/>
            <a:chOff x="0" y="0"/>
            <a:chExt cx="871200" cy="638640"/>
          </a:xfrm>
        </p:grpSpPr>
        <p:sp>
          <p:nvSpPr>
            <p:cNvPr id="107" name="Freeform 107"/>
            <p:cNvSpPr/>
            <p:nvPr/>
          </p:nvSpPr>
          <p:spPr>
            <a:xfrm>
              <a:off x="0" y="0"/>
              <a:ext cx="977519" cy="638683"/>
            </a:xfrm>
            <a:custGeom>
              <a:avLst/>
              <a:gdLst/>
              <a:ahLst/>
              <a:cxnLst/>
              <a:rect l="l" t="t" r="r" b="b"/>
              <a:pathLst>
                <a:path w="977519" h="638683">
                  <a:moveTo>
                    <a:pt x="320421" y="394970"/>
                  </a:moveTo>
                  <a:cubicBezTo>
                    <a:pt x="308356" y="394970"/>
                    <a:pt x="298704" y="404749"/>
                    <a:pt x="298704" y="416687"/>
                  </a:cubicBezTo>
                  <a:lnTo>
                    <a:pt x="298704" y="429387"/>
                  </a:lnTo>
                  <a:cubicBezTo>
                    <a:pt x="298704" y="441452"/>
                    <a:pt x="308483" y="451104"/>
                    <a:pt x="320421" y="451104"/>
                  </a:cubicBezTo>
                  <a:lnTo>
                    <a:pt x="554355" y="451104"/>
                  </a:lnTo>
                  <a:cubicBezTo>
                    <a:pt x="566420" y="451104"/>
                    <a:pt x="576072" y="441325"/>
                    <a:pt x="576072" y="429387"/>
                  </a:cubicBezTo>
                  <a:lnTo>
                    <a:pt x="576072" y="416687"/>
                  </a:lnTo>
                  <a:cubicBezTo>
                    <a:pt x="576072" y="404622"/>
                    <a:pt x="566293" y="394970"/>
                    <a:pt x="554355" y="394970"/>
                  </a:cubicBezTo>
                  <a:close/>
                  <a:moveTo>
                    <a:pt x="926465" y="264668"/>
                  </a:moveTo>
                  <a:cubicBezTo>
                    <a:pt x="898271" y="264668"/>
                    <a:pt x="875411" y="287528"/>
                    <a:pt x="875411" y="315722"/>
                  </a:cubicBezTo>
                  <a:cubicBezTo>
                    <a:pt x="875411" y="343916"/>
                    <a:pt x="898271" y="366776"/>
                    <a:pt x="926465" y="366776"/>
                  </a:cubicBezTo>
                  <a:cubicBezTo>
                    <a:pt x="954659" y="366776"/>
                    <a:pt x="977519" y="343916"/>
                    <a:pt x="977519" y="315722"/>
                  </a:cubicBezTo>
                  <a:cubicBezTo>
                    <a:pt x="977519" y="287528"/>
                    <a:pt x="954659" y="264668"/>
                    <a:pt x="926465" y="264668"/>
                  </a:cubicBezTo>
                  <a:close/>
                  <a:moveTo>
                    <a:pt x="416179" y="264668"/>
                  </a:moveTo>
                  <a:cubicBezTo>
                    <a:pt x="387985" y="264668"/>
                    <a:pt x="365125" y="287528"/>
                    <a:pt x="365125" y="315722"/>
                  </a:cubicBezTo>
                  <a:cubicBezTo>
                    <a:pt x="365125" y="343916"/>
                    <a:pt x="387985" y="366776"/>
                    <a:pt x="416179" y="366776"/>
                  </a:cubicBezTo>
                  <a:cubicBezTo>
                    <a:pt x="444373" y="366776"/>
                    <a:pt x="467233" y="343916"/>
                    <a:pt x="467233" y="315722"/>
                  </a:cubicBezTo>
                  <a:cubicBezTo>
                    <a:pt x="467233" y="287528"/>
                    <a:pt x="444373" y="264668"/>
                    <a:pt x="416179" y="264668"/>
                  </a:cubicBezTo>
                  <a:close/>
                  <a:moveTo>
                    <a:pt x="232791" y="41783"/>
                  </a:moveTo>
                  <a:lnTo>
                    <a:pt x="194945" y="230251"/>
                  </a:lnTo>
                  <a:lnTo>
                    <a:pt x="679831" y="230251"/>
                  </a:lnTo>
                  <a:lnTo>
                    <a:pt x="641985" y="41783"/>
                  </a:lnTo>
                  <a:close/>
                  <a:moveTo>
                    <a:pt x="181610" y="0"/>
                  </a:moveTo>
                  <a:lnTo>
                    <a:pt x="693166" y="0"/>
                  </a:lnTo>
                  <a:lnTo>
                    <a:pt x="733933" y="163068"/>
                  </a:lnTo>
                  <a:cubicBezTo>
                    <a:pt x="741934" y="155575"/>
                    <a:pt x="752602" y="151384"/>
                    <a:pt x="764413" y="151384"/>
                  </a:cubicBezTo>
                  <a:lnTo>
                    <a:pt x="823341" y="151384"/>
                  </a:lnTo>
                  <a:cubicBezTo>
                    <a:pt x="849884" y="151384"/>
                    <a:pt x="871347" y="172847"/>
                    <a:pt x="871347" y="199390"/>
                  </a:cubicBezTo>
                  <a:lnTo>
                    <a:pt x="871347" y="212725"/>
                  </a:lnTo>
                  <a:cubicBezTo>
                    <a:pt x="871347" y="239268"/>
                    <a:pt x="849884" y="260731"/>
                    <a:pt x="823341" y="260731"/>
                  </a:cubicBezTo>
                  <a:lnTo>
                    <a:pt x="819150" y="260731"/>
                  </a:lnTo>
                  <a:cubicBezTo>
                    <a:pt x="820801" y="265430"/>
                    <a:pt x="821563" y="270383"/>
                    <a:pt x="821563" y="275590"/>
                  </a:cubicBezTo>
                  <a:lnTo>
                    <a:pt x="821563" y="540766"/>
                  </a:lnTo>
                  <a:lnTo>
                    <a:pt x="774700" y="540766"/>
                  </a:lnTo>
                  <a:lnTo>
                    <a:pt x="774700" y="606298"/>
                  </a:lnTo>
                  <a:cubicBezTo>
                    <a:pt x="774700" y="624205"/>
                    <a:pt x="760222" y="638683"/>
                    <a:pt x="742315" y="638683"/>
                  </a:cubicBezTo>
                  <a:lnTo>
                    <a:pt x="613029" y="638683"/>
                  </a:lnTo>
                  <a:cubicBezTo>
                    <a:pt x="595122" y="638683"/>
                    <a:pt x="580644" y="624205"/>
                    <a:pt x="580644" y="606298"/>
                  </a:cubicBezTo>
                  <a:lnTo>
                    <a:pt x="580644" y="540766"/>
                  </a:lnTo>
                  <a:lnTo>
                    <a:pt x="294005" y="540766"/>
                  </a:lnTo>
                  <a:lnTo>
                    <a:pt x="294005" y="606298"/>
                  </a:lnTo>
                  <a:cubicBezTo>
                    <a:pt x="294005" y="624205"/>
                    <a:pt x="279527" y="638683"/>
                    <a:pt x="261620" y="638683"/>
                  </a:cubicBezTo>
                  <a:lnTo>
                    <a:pt x="132334" y="638683"/>
                  </a:lnTo>
                  <a:cubicBezTo>
                    <a:pt x="114427" y="638683"/>
                    <a:pt x="99949" y="624205"/>
                    <a:pt x="99949" y="606298"/>
                  </a:cubicBezTo>
                  <a:lnTo>
                    <a:pt x="99949" y="540766"/>
                  </a:lnTo>
                  <a:lnTo>
                    <a:pt x="53213" y="540766"/>
                  </a:lnTo>
                  <a:lnTo>
                    <a:pt x="53213" y="275463"/>
                  </a:lnTo>
                  <a:cubicBezTo>
                    <a:pt x="53213" y="270256"/>
                    <a:pt x="53975" y="265303"/>
                    <a:pt x="55626" y="260604"/>
                  </a:cubicBezTo>
                  <a:lnTo>
                    <a:pt x="48006" y="260604"/>
                  </a:lnTo>
                  <a:cubicBezTo>
                    <a:pt x="21463" y="260604"/>
                    <a:pt x="0" y="239141"/>
                    <a:pt x="0" y="212598"/>
                  </a:cubicBezTo>
                  <a:lnTo>
                    <a:pt x="0" y="199263"/>
                  </a:lnTo>
                  <a:cubicBezTo>
                    <a:pt x="0" y="172720"/>
                    <a:pt x="21463" y="151257"/>
                    <a:pt x="48006" y="151257"/>
                  </a:cubicBezTo>
                  <a:lnTo>
                    <a:pt x="106934" y="151257"/>
                  </a:lnTo>
                  <a:cubicBezTo>
                    <a:pt x="120015" y="151257"/>
                    <a:pt x="131826" y="156464"/>
                    <a:pt x="140335" y="164973"/>
                  </a:cubicBezTo>
                  <a:close/>
                </a:path>
              </a:pathLst>
            </a:custGeom>
            <a:solidFill>
              <a:srgbClr val="0085F2"/>
            </a:solidFill>
          </p:spPr>
        </p:sp>
      </p:grpSp>
      <p:grpSp>
        <p:nvGrpSpPr>
          <p:cNvPr id="108" name="Group 108"/>
          <p:cNvGrpSpPr/>
          <p:nvPr/>
        </p:nvGrpSpPr>
        <p:grpSpPr>
          <a:xfrm>
            <a:off x="11030040" y="5983200"/>
            <a:ext cx="692820" cy="352620"/>
            <a:chOff x="0" y="0"/>
            <a:chExt cx="923760" cy="470160"/>
          </a:xfrm>
        </p:grpSpPr>
        <p:sp>
          <p:nvSpPr>
            <p:cNvPr id="109" name="Freeform 109"/>
            <p:cNvSpPr/>
            <p:nvPr/>
          </p:nvSpPr>
          <p:spPr>
            <a:xfrm>
              <a:off x="-3175" y="0"/>
              <a:ext cx="926846" cy="470154"/>
            </a:xfrm>
            <a:custGeom>
              <a:avLst/>
              <a:gdLst/>
              <a:ahLst/>
              <a:cxnLst/>
              <a:rect l="l" t="t" r="r" b="b"/>
              <a:pathLst>
                <a:path w="926846" h="470154">
                  <a:moveTo>
                    <a:pt x="37465" y="407162"/>
                  </a:moveTo>
                  <a:lnTo>
                    <a:pt x="865759" y="407162"/>
                  </a:lnTo>
                  <a:cubicBezTo>
                    <a:pt x="853313" y="427355"/>
                    <a:pt x="840613" y="448056"/>
                    <a:pt x="829818" y="470154"/>
                  </a:cubicBezTo>
                  <a:lnTo>
                    <a:pt x="60579" y="470154"/>
                  </a:lnTo>
                  <a:cubicBezTo>
                    <a:pt x="56515" y="449072"/>
                    <a:pt x="47371" y="428117"/>
                    <a:pt x="37465" y="407162"/>
                  </a:cubicBezTo>
                  <a:close/>
                  <a:moveTo>
                    <a:pt x="800481" y="317246"/>
                  </a:moveTo>
                  <a:lnTo>
                    <a:pt x="800481" y="347853"/>
                  </a:lnTo>
                  <a:lnTo>
                    <a:pt x="831088" y="347853"/>
                  </a:lnTo>
                  <a:lnTo>
                    <a:pt x="831088" y="317246"/>
                  </a:lnTo>
                  <a:close/>
                  <a:moveTo>
                    <a:pt x="770255" y="317246"/>
                  </a:moveTo>
                  <a:lnTo>
                    <a:pt x="770255" y="347853"/>
                  </a:lnTo>
                  <a:lnTo>
                    <a:pt x="800862" y="347853"/>
                  </a:lnTo>
                  <a:lnTo>
                    <a:pt x="800862" y="317246"/>
                  </a:lnTo>
                  <a:close/>
                  <a:moveTo>
                    <a:pt x="740029" y="317246"/>
                  </a:moveTo>
                  <a:lnTo>
                    <a:pt x="740029" y="347853"/>
                  </a:lnTo>
                  <a:lnTo>
                    <a:pt x="709295" y="347853"/>
                  </a:lnTo>
                  <a:lnTo>
                    <a:pt x="709295" y="317246"/>
                  </a:lnTo>
                  <a:close/>
                  <a:moveTo>
                    <a:pt x="519938" y="317246"/>
                  </a:moveTo>
                  <a:lnTo>
                    <a:pt x="519938" y="347853"/>
                  </a:lnTo>
                  <a:lnTo>
                    <a:pt x="550545" y="347853"/>
                  </a:lnTo>
                  <a:lnTo>
                    <a:pt x="550545" y="317246"/>
                  </a:lnTo>
                  <a:close/>
                  <a:moveTo>
                    <a:pt x="489712" y="317246"/>
                  </a:moveTo>
                  <a:lnTo>
                    <a:pt x="489712" y="347853"/>
                  </a:lnTo>
                  <a:lnTo>
                    <a:pt x="459105" y="347853"/>
                  </a:lnTo>
                  <a:lnTo>
                    <a:pt x="459105" y="317246"/>
                  </a:lnTo>
                  <a:close/>
                  <a:moveTo>
                    <a:pt x="398272" y="317246"/>
                  </a:moveTo>
                  <a:lnTo>
                    <a:pt x="398272" y="347853"/>
                  </a:lnTo>
                  <a:lnTo>
                    <a:pt x="428879" y="347853"/>
                  </a:lnTo>
                  <a:lnTo>
                    <a:pt x="428879" y="317246"/>
                  </a:lnTo>
                  <a:close/>
                  <a:moveTo>
                    <a:pt x="368046" y="317246"/>
                  </a:moveTo>
                  <a:lnTo>
                    <a:pt x="368046" y="347853"/>
                  </a:lnTo>
                  <a:lnTo>
                    <a:pt x="398653" y="347853"/>
                  </a:lnTo>
                  <a:lnTo>
                    <a:pt x="398653" y="317246"/>
                  </a:lnTo>
                  <a:close/>
                  <a:moveTo>
                    <a:pt x="337820" y="317246"/>
                  </a:moveTo>
                  <a:lnTo>
                    <a:pt x="337820" y="347853"/>
                  </a:lnTo>
                  <a:lnTo>
                    <a:pt x="368427" y="347853"/>
                  </a:lnTo>
                  <a:lnTo>
                    <a:pt x="368427" y="317246"/>
                  </a:lnTo>
                  <a:close/>
                  <a:moveTo>
                    <a:pt x="307594" y="317246"/>
                  </a:moveTo>
                  <a:lnTo>
                    <a:pt x="307594" y="347853"/>
                  </a:lnTo>
                  <a:lnTo>
                    <a:pt x="338201" y="347853"/>
                  </a:lnTo>
                  <a:lnTo>
                    <a:pt x="338201" y="317246"/>
                  </a:lnTo>
                  <a:close/>
                  <a:moveTo>
                    <a:pt x="277368" y="317246"/>
                  </a:moveTo>
                  <a:lnTo>
                    <a:pt x="277368" y="347853"/>
                  </a:lnTo>
                  <a:lnTo>
                    <a:pt x="307975" y="347853"/>
                  </a:lnTo>
                  <a:lnTo>
                    <a:pt x="307975" y="317246"/>
                  </a:lnTo>
                  <a:close/>
                  <a:moveTo>
                    <a:pt x="104140" y="225044"/>
                  </a:moveTo>
                  <a:lnTo>
                    <a:pt x="91186" y="254254"/>
                  </a:lnTo>
                  <a:lnTo>
                    <a:pt x="745490" y="257556"/>
                  </a:lnTo>
                  <a:lnTo>
                    <a:pt x="722630" y="227330"/>
                  </a:lnTo>
                  <a:close/>
                  <a:moveTo>
                    <a:pt x="730123" y="181229"/>
                  </a:moveTo>
                  <a:lnTo>
                    <a:pt x="106172" y="207010"/>
                  </a:lnTo>
                  <a:lnTo>
                    <a:pt x="709168" y="209169"/>
                  </a:lnTo>
                  <a:lnTo>
                    <a:pt x="688340" y="178943"/>
                  </a:lnTo>
                  <a:close/>
                  <a:moveTo>
                    <a:pt x="500761" y="90424"/>
                  </a:moveTo>
                  <a:lnTo>
                    <a:pt x="500761" y="135382"/>
                  </a:lnTo>
                  <a:lnTo>
                    <a:pt x="541528" y="135382"/>
                  </a:lnTo>
                  <a:lnTo>
                    <a:pt x="541528" y="90424"/>
                  </a:lnTo>
                  <a:close/>
                  <a:moveTo>
                    <a:pt x="460375" y="90424"/>
                  </a:moveTo>
                  <a:lnTo>
                    <a:pt x="460375" y="135382"/>
                  </a:lnTo>
                  <a:lnTo>
                    <a:pt x="460375" y="90424"/>
                  </a:lnTo>
                  <a:close/>
                  <a:moveTo>
                    <a:pt x="379222" y="90424"/>
                  </a:moveTo>
                  <a:lnTo>
                    <a:pt x="379222" y="135382"/>
                  </a:lnTo>
                  <a:lnTo>
                    <a:pt x="379095" y="135382"/>
                  </a:lnTo>
                  <a:lnTo>
                    <a:pt x="379095" y="90424"/>
                  </a:lnTo>
                  <a:close/>
                  <a:moveTo>
                    <a:pt x="257175" y="90424"/>
                  </a:moveTo>
                  <a:lnTo>
                    <a:pt x="257175" y="135382"/>
                  </a:lnTo>
                  <a:lnTo>
                    <a:pt x="297942" y="135382"/>
                  </a:lnTo>
                  <a:lnTo>
                    <a:pt x="297942" y="90424"/>
                  </a:lnTo>
                  <a:close/>
                  <a:moveTo>
                    <a:pt x="340360" y="0"/>
                  </a:moveTo>
                  <a:lnTo>
                    <a:pt x="363347" y="0"/>
                  </a:lnTo>
                  <a:lnTo>
                    <a:pt x="373634" y="54864"/>
                  </a:lnTo>
                  <a:lnTo>
                    <a:pt x="563372" y="54864"/>
                  </a:lnTo>
                  <a:lnTo>
                    <a:pt x="608838" y="148844"/>
                  </a:lnTo>
                  <a:lnTo>
                    <a:pt x="688975" y="148844"/>
                  </a:lnTo>
                  <a:lnTo>
                    <a:pt x="782066" y="269367"/>
                  </a:lnTo>
                  <a:lnTo>
                    <a:pt x="926846" y="265430"/>
                  </a:lnTo>
                  <a:cubicBezTo>
                    <a:pt x="922147" y="310769"/>
                    <a:pt x="901573" y="348615"/>
                    <a:pt x="878078" y="386588"/>
                  </a:cubicBezTo>
                  <a:lnTo>
                    <a:pt x="28067" y="386588"/>
                  </a:lnTo>
                  <a:cubicBezTo>
                    <a:pt x="13208" y="354584"/>
                    <a:pt x="0" y="322453"/>
                    <a:pt x="3810" y="290322"/>
                  </a:cubicBezTo>
                  <a:lnTo>
                    <a:pt x="59182" y="288798"/>
                  </a:lnTo>
                  <a:lnTo>
                    <a:pt x="94107" y="148971"/>
                  </a:lnTo>
                  <a:lnTo>
                    <a:pt x="196342" y="148971"/>
                  </a:lnTo>
                  <a:lnTo>
                    <a:pt x="219837" y="54991"/>
                  </a:lnTo>
                  <a:lnTo>
                    <a:pt x="266573" y="54991"/>
                  </a:lnTo>
                  <a:lnTo>
                    <a:pt x="276860" y="127"/>
                  </a:lnTo>
                  <a:lnTo>
                    <a:pt x="299847" y="127"/>
                  </a:lnTo>
                  <a:lnTo>
                    <a:pt x="310134" y="54864"/>
                  </a:lnTo>
                  <a:lnTo>
                    <a:pt x="330073" y="54864"/>
                  </a:lnTo>
                  <a:close/>
                </a:path>
              </a:pathLst>
            </a:custGeom>
            <a:solidFill>
              <a:srgbClr val="0AA6ED"/>
            </a:solidFill>
          </p:spPr>
        </p:sp>
      </p:grpSp>
      <p:grpSp>
        <p:nvGrpSpPr>
          <p:cNvPr id="110" name="Group 110"/>
          <p:cNvGrpSpPr/>
          <p:nvPr/>
        </p:nvGrpSpPr>
        <p:grpSpPr>
          <a:xfrm>
            <a:off x="7220880" y="7282440"/>
            <a:ext cx="556200" cy="570240"/>
            <a:chOff x="0" y="0"/>
            <a:chExt cx="741600" cy="760320"/>
          </a:xfrm>
        </p:grpSpPr>
        <p:sp>
          <p:nvSpPr>
            <p:cNvPr id="111" name="Freeform 111"/>
            <p:cNvSpPr/>
            <p:nvPr/>
          </p:nvSpPr>
          <p:spPr>
            <a:xfrm>
              <a:off x="-22987" y="-16891"/>
              <a:ext cx="764540" cy="777240"/>
            </a:xfrm>
            <a:custGeom>
              <a:avLst/>
              <a:gdLst/>
              <a:ahLst/>
              <a:cxnLst/>
              <a:rect l="l" t="t" r="r" b="b"/>
              <a:pathLst>
                <a:path w="764540" h="777240">
                  <a:moveTo>
                    <a:pt x="759206" y="581279"/>
                  </a:moveTo>
                  <a:lnTo>
                    <a:pt x="613156" y="606679"/>
                  </a:lnTo>
                  <a:cubicBezTo>
                    <a:pt x="628015" y="632968"/>
                    <a:pt x="664210" y="678053"/>
                    <a:pt x="654304" y="693674"/>
                  </a:cubicBezTo>
                  <a:cubicBezTo>
                    <a:pt x="635635" y="707644"/>
                    <a:pt x="595630" y="664972"/>
                    <a:pt x="566293" y="650621"/>
                  </a:cubicBezTo>
                  <a:lnTo>
                    <a:pt x="516636" y="777240"/>
                  </a:lnTo>
                  <a:lnTo>
                    <a:pt x="468757" y="701802"/>
                  </a:lnTo>
                  <a:lnTo>
                    <a:pt x="505968" y="594360"/>
                  </a:lnTo>
                  <a:lnTo>
                    <a:pt x="299466" y="437388"/>
                  </a:lnTo>
                  <a:lnTo>
                    <a:pt x="157099" y="766826"/>
                  </a:lnTo>
                  <a:lnTo>
                    <a:pt x="117729" y="679831"/>
                  </a:lnTo>
                  <a:cubicBezTo>
                    <a:pt x="142240" y="541528"/>
                    <a:pt x="164211" y="437769"/>
                    <a:pt x="188595" y="299466"/>
                  </a:cubicBezTo>
                  <a:cubicBezTo>
                    <a:pt x="125476" y="226822"/>
                    <a:pt x="0" y="49911"/>
                    <a:pt x="26670" y="18669"/>
                  </a:cubicBezTo>
                  <a:cubicBezTo>
                    <a:pt x="58928" y="0"/>
                    <a:pt x="224409" y="130175"/>
                    <a:pt x="294513" y="201295"/>
                  </a:cubicBezTo>
                  <a:lnTo>
                    <a:pt x="682244" y="183134"/>
                  </a:lnTo>
                  <a:lnTo>
                    <a:pt x="764540" y="231013"/>
                  </a:lnTo>
                  <a:lnTo>
                    <a:pt x="413512" y="338836"/>
                  </a:lnTo>
                  <a:lnTo>
                    <a:pt x="564388" y="536321"/>
                  </a:lnTo>
                  <a:cubicBezTo>
                    <a:pt x="602742" y="529971"/>
                    <a:pt x="699516" y="519811"/>
                    <a:pt x="699516" y="519811"/>
                  </a:cubicBezTo>
                </a:path>
              </a:pathLst>
            </a:custGeom>
            <a:solidFill>
              <a:srgbClr val="125AC4"/>
            </a:solidFill>
          </p:spPr>
        </p:sp>
      </p:grpSp>
      <p:grpSp>
        <p:nvGrpSpPr>
          <p:cNvPr id="112" name="Group 112"/>
          <p:cNvGrpSpPr/>
          <p:nvPr/>
        </p:nvGrpSpPr>
        <p:grpSpPr>
          <a:xfrm rot="2700000">
            <a:off x="8891640" y="5518800"/>
            <a:ext cx="459000" cy="1125360"/>
            <a:chOff x="0" y="0"/>
            <a:chExt cx="612000" cy="1500480"/>
          </a:xfrm>
        </p:grpSpPr>
        <p:sp>
          <p:nvSpPr>
            <p:cNvPr id="113" name="Freeform 113"/>
            <p:cNvSpPr/>
            <p:nvPr/>
          </p:nvSpPr>
          <p:spPr>
            <a:xfrm>
              <a:off x="0" y="0"/>
              <a:ext cx="612013" cy="1500505"/>
            </a:xfrm>
            <a:custGeom>
              <a:avLst/>
              <a:gdLst/>
              <a:ahLst/>
              <a:cxnLst/>
              <a:rect l="l" t="t" r="r" b="b"/>
              <a:pathLst>
                <a:path w="612013" h="1500505">
                  <a:moveTo>
                    <a:pt x="295275" y="1149096"/>
                  </a:moveTo>
                  <a:cubicBezTo>
                    <a:pt x="243459" y="1177417"/>
                    <a:pt x="226314" y="1298448"/>
                    <a:pt x="333375" y="1373886"/>
                  </a:cubicBezTo>
                  <a:cubicBezTo>
                    <a:pt x="306578" y="1303655"/>
                    <a:pt x="324358" y="1268984"/>
                    <a:pt x="341757" y="1233805"/>
                  </a:cubicBezTo>
                  <a:cubicBezTo>
                    <a:pt x="342011" y="1251712"/>
                    <a:pt x="323850" y="1290066"/>
                    <a:pt x="368681" y="1312418"/>
                  </a:cubicBezTo>
                  <a:cubicBezTo>
                    <a:pt x="347726" y="1245108"/>
                    <a:pt x="436372" y="1223899"/>
                    <a:pt x="343281" y="1149477"/>
                  </a:cubicBezTo>
                  <a:cubicBezTo>
                    <a:pt x="478028" y="1168908"/>
                    <a:pt x="438404" y="1237615"/>
                    <a:pt x="470408" y="1306703"/>
                  </a:cubicBezTo>
                  <a:cubicBezTo>
                    <a:pt x="446913" y="1310767"/>
                    <a:pt x="413004" y="1248156"/>
                    <a:pt x="420624" y="1277874"/>
                  </a:cubicBezTo>
                  <a:cubicBezTo>
                    <a:pt x="460629" y="1394968"/>
                    <a:pt x="340868" y="1398397"/>
                    <a:pt x="378968" y="1500505"/>
                  </a:cubicBezTo>
                  <a:cubicBezTo>
                    <a:pt x="260731" y="1493774"/>
                    <a:pt x="295275" y="1383919"/>
                    <a:pt x="239776" y="1357122"/>
                  </a:cubicBezTo>
                  <a:cubicBezTo>
                    <a:pt x="224663" y="1354455"/>
                    <a:pt x="206629" y="1366774"/>
                    <a:pt x="240157" y="1421765"/>
                  </a:cubicBezTo>
                  <a:cubicBezTo>
                    <a:pt x="44958" y="1276223"/>
                    <a:pt x="181991" y="1157351"/>
                    <a:pt x="295529" y="1149223"/>
                  </a:cubicBezTo>
                  <a:close/>
                  <a:moveTo>
                    <a:pt x="199263" y="1088644"/>
                  </a:moveTo>
                  <a:lnTo>
                    <a:pt x="417068" y="1088644"/>
                  </a:lnTo>
                  <a:cubicBezTo>
                    <a:pt x="413512" y="1101344"/>
                    <a:pt x="410845" y="1113663"/>
                    <a:pt x="408686" y="1125474"/>
                  </a:cubicBezTo>
                  <a:lnTo>
                    <a:pt x="206629" y="1125093"/>
                  </a:lnTo>
                  <a:close/>
                  <a:moveTo>
                    <a:pt x="313690" y="412623"/>
                  </a:moveTo>
                  <a:cubicBezTo>
                    <a:pt x="345567" y="412623"/>
                    <a:pt x="371475" y="438531"/>
                    <a:pt x="371475" y="470408"/>
                  </a:cubicBezTo>
                  <a:cubicBezTo>
                    <a:pt x="371475" y="502285"/>
                    <a:pt x="345567" y="528193"/>
                    <a:pt x="313690" y="528193"/>
                  </a:cubicBezTo>
                  <a:cubicBezTo>
                    <a:pt x="281813" y="528193"/>
                    <a:pt x="255905" y="502285"/>
                    <a:pt x="255905" y="470408"/>
                  </a:cubicBezTo>
                  <a:cubicBezTo>
                    <a:pt x="255905" y="438531"/>
                    <a:pt x="281813" y="412623"/>
                    <a:pt x="313690" y="412623"/>
                  </a:cubicBezTo>
                  <a:close/>
                  <a:moveTo>
                    <a:pt x="313690" y="354838"/>
                  </a:moveTo>
                  <a:cubicBezTo>
                    <a:pt x="249936" y="354838"/>
                    <a:pt x="198120" y="406527"/>
                    <a:pt x="198120" y="470408"/>
                  </a:cubicBezTo>
                  <a:cubicBezTo>
                    <a:pt x="198120" y="534289"/>
                    <a:pt x="249809" y="585978"/>
                    <a:pt x="313690" y="585978"/>
                  </a:cubicBezTo>
                  <a:cubicBezTo>
                    <a:pt x="377571" y="585978"/>
                    <a:pt x="429260" y="534289"/>
                    <a:pt x="429260" y="470408"/>
                  </a:cubicBezTo>
                  <a:cubicBezTo>
                    <a:pt x="429260" y="406527"/>
                    <a:pt x="377571" y="354838"/>
                    <a:pt x="313690" y="354838"/>
                  </a:cubicBezTo>
                  <a:close/>
                  <a:moveTo>
                    <a:pt x="165227" y="204343"/>
                  </a:moveTo>
                  <a:cubicBezTo>
                    <a:pt x="252857" y="253746"/>
                    <a:pt x="359791" y="254381"/>
                    <a:pt x="447929" y="206121"/>
                  </a:cubicBezTo>
                  <a:cubicBezTo>
                    <a:pt x="543306" y="415925"/>
                    <a:pt x="518287" y="644017"/>
                    <a:pt x="476250" y="836041"/>
                  </a:cubicBezTo>
                  <a:lnTo>
                    <a:pt x="612013" y="966343"/>
                  </a:lnTo>
                  <a:lnTo>
                    <a:pt x="589788" y="1142238"/>
                  </a:lnTo>
                  <a:lnTo>
                    <a:pt x="430022" y="1031748"/>
                  </a:lnTo>
                  <a:lnTo>
                    <a:pt x="423799" y="1059180"/>
                  </a:lnTo>
                  <a:lnTo>
                    <a:pt x="192151" y="1059180"/>
                  </a:lnTo>
                  <a:cubicBezTo>
                    <a:pt x="190373" y="1051433"/>
                    <a:pt x="188468" y="1043559"/>
                    <a:pt x="186436" y="1035431"/>
                  </a:cubicBezTo>
                  <a:lnTo>
                    <a:pt x="22225" y="1149096"/>
                  </a:lnTo>
                  <a:lnTo>
                    <a:pt x="0" y="973201"/>
                  </a:lnTo>
                  <a:lnTo>
                    <a:pt x="137033" y="841629"/>
                  </a:lnTo>
                  <a:lnTo>
                    <a:pt x="137414" y="842899"/>
                  </a:lnTo>
                  <a:lnTo>
                    <a:pt x="139700" y="835406"/>
                  </a:lnTo>
                  <a:cubicBezTo>
                    <a:pt x="98806" y="643890"/>
                    <a:pt x="73787" y="412369"/>
                    <a:pt x="165227" y="204343"/>
                  </a:cubicBezTo>
                  <a:close/>
                  <a:moveTo>
                    <a:pt x="304673" y="0"/>
                  </a:moveTo>
                  <a:cubicBezTo>
                    <a:pt x="359410" y="55245"/>
                    <a:pt x="401193" y="113665"/>
                    <a:pt x="431800" y="173990"/>
                  </a:cubicBezTo>
                  <a:cubicBezTo>
                    <a:pt x="353568" y="217551"/>
                    <a:pt x="258318" y="216789"/>
                    <a:pt x="180594" y="172085"/>
                  </a:cubicBezTo>
                  <a:cubicBezTo>
                    <a:pt x="210439" y="111760"/>
                    <a:pt x="251079" y="53975"/>
                    <a:pt x="304673" y="0"/>
                  </a:cubicBezTo>
                  <a:close/>
                </a:path>
              </a:pathLst>
            </a:custGeom>
            <a:solidFill>
              <a:srgbClr val="1FFBFD"/>
            </a:solidFill>
          </p:spPr>
        </p:sp>
      </p:grpSp>
      <p:sp>
        <p:nvSpPr>
          <p:cNvPr id="114" name="Freeform 114"/>
          <p:cNvSpPr/>
          <p:nvPr/>
        </p:nvSpPr>
        <p:spPr>
          <a:xfrm>
            <a:off x="0" y="9559080"/>
            <a:ext cx="18288180" cy="447660"/>
          </a:xfrm>
          <a:custGeom>
            <a:avLst/>
            <a:gdLst/>
            <a:ahLst/>
            <a:cxnLst/>
            <a:rect l="l" t="t" r="r" b="b"/>
            <a:pathLst>
              <a:path w="18288180" h="447660">
                <a:moveTo>
                  <a:pt x="0" y="0"/>
                </a:moveTo>
                <a:lnTo>
                  <a:pt x="18288180" y="0"/>
                </a:lnTo>
                <a:lnTo>
                  <a:pt x="18288180" y="447660"/>
                </a:lnTo>
                <a:lnTo>
                  <a:pt x="0" y="447660"/>
                </a:lnTo>
                <a:lnTo>
                  <a:pt x="0" y="0"/>
                </a:lnTo>
                <a:close/>
              </a:path>
            </a:pathLst>
          </a:custGeom>
          <a:blipFill>
            <a:blip r:embed="rId4"/>
            <a:stretch>
              <a:fillRect l="-137" r="-137"/>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TextBox 3"/>
          <p:cNvSpPr txBox="1"/>
          <p:nvPr/>
        </p:nvSpPr>
        <p:spPr>
          <a:xfrm>
            <a:off x="350640" y="456120"/>
            <a:ext cx="17577720" cy="1846659"/>
          </a:xfrm>
          <a:prstGeom prst="rect">
            <a:avLst/>
          </a:prstGeom>
        </p:spPr>
        <p:txBody>
          <a:bodyPr lIns="0" tIns="0" rIns="0" bIns="0" rtlCol="0" anchor="t">
            <a:spAutoFit/>
          </a:bodyPr>
          <a:lstStyle/>
          <a:p>
            <a:pPr algn="ctr">
              <a:lnSpc>
                <a:spcPts val="7200"/>
              </a:lnSpc>
            </a:pPr>
            <a:r>
              <a:rPr lang="fa-IR" sz="6000" spc="87" dirty="0">
                <a:solidFill>
                  <a:srgbClr val="FFFFFF"/>
                </a:solidFill>
                <a:latin typeface="Montserrat"/>
                <a:cs typeface="B Nazanin" panose="00000400000000000000" pitchFamily="2" charset="-78"/>
              </a:rPr>
              <a:t>طرح بندی اسلاید متن پاک برای ارائه خود</a:t>
            </a:r>
          </a:p>
          <a:p>
            <a:pPr algn="ctr">
              <a:lnSpc>
                <a:spcPts val="7200"/>
              </a:lnSpc>
            </a:pPr>
            <a:r>
              <a:rPr lang="fa-IR" sz="6000" spc="87" dirty="0">
                <a:solidFill>
                  <a:srgbClr val="FFFFFF"/>
                </a:solidFill>
                <a:latin typeface="Montserrat"/>
                <a:cs typeface="B Nazanin" panose="00000400000000000000" pitchFamily="2" charset="-78"/>
              </a:rPr>
              <a:t>طرح بندی اسلاید متن پاک برای ارائه خود</a:t>
            </a:r>
            <a:endParaRPr lang="en-US" sz="6000" spc="87" dirty="0">
              <a:solidFill>
                <a:srgbClr val="FFFFFF"/>
              </a:solidFill>
              <a:latin typeface="Montserrat"/>
              <a:cs typeface="B Nazanin" panose="00000400000000000000" pitchFamily="2" charset="-78"/>
            </a:endParaRPr>
          </a:p>
        </p:txBody>
      </p:sp>
      <p:sp>
        <p:nvSpPr>
          <p:cNvPr id="4" name="TextBox 4"/>
          <p:cNvSpPr txBox="1"/>
          <p:nvPr/>
        </p:nvSpPr>
        <p:spPr>
          <a:xfrm>
            <a:off x="860400" y="8951940"/>
            <a:ext cx="15838920" cy="1211870"/>
          </a:xfrm>
          <a:prstGeom prst="rect">
            <a:avLst/>
          </a:prstGeom>
        </p:spPr>
        <p:txBody>
          <a:bodyPr lIns="0" tIns="0" rIns="0" bIns="0" rtlCol="0" anchor="t">
            <a:spAutoFit/>
          </a:bodyPr>
          <a:lstStyle/>
          <a:p>
            <a:pPr algn="r" rtl="1">
              <a:lnSpc>
                <a:spcPct val="15000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آسان برای تغییر رنگ، عکس.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وقت شما را خواهد داشت. آسان برای تغییر رنگ، عکس.</a:t>
            </a:r>
            <a:endParaRPr lang="en-US" sz="1800" spc="25" dirty="0">
              <a:solidFill>
                <a:srgbClr val="FFFFFF"/>
              </a:solidFill>
              <a:latin typeface="Montserrat"/>
              <a:cs typeface="B Nazanin" panose="00000400000000000000" pitchFamily="2" charset="-78"/>
            </a:endParaRPr>
          </a:p>
        </p:txBody>
      </p:sp>
      <p:grpSp>
        <p:nvGrpSpPr>
          <p:cNvPr id="5" name="Group 5"/>
          <p:cNvGrpSpPr/>
          <p:nvPr/>
        </p:nvGrpSpPr>
        <p:grpSpPr>
          <a:xfrm>
            <a:off x="0" y="2125440"/>
            <a:ext cx="18279000" cy="6225120"/>
            <a:chOff x="0" y="0"/>
            <a:chExt cx="24372000" cy="8300160"/>
          </a:xfrm>
        </p:grpSpPr>
        <p:sp>
          <p:nvSpPr>
            <p:cNvPr id="6" name="Freeform 6"/>
            <p:cNvSpPr/>
            <p:nvPr/>
          </p:nvSpPr>
          <p:spPr>
            <a:xfrm>
              <a:off x="0" y="0"/>
              <a:ext cx="24372063" cy="8300212"/>
            </a:xfrm>
            <a:custGeom>
              <a:avLst/>
              <a:gdLst/>
              <a:ahLst/>
              <a:cxnLst/>
              <a:rect l="l" t="t" r="r" b="b"/>
              <a:pathLst>
                <a:path w="24372063" h="8300212">
                  <a:moveTo>
                    <a:pt x="0" y="0"/>
                  </a:moveTo>
                  <a:lnTo>
                    <a:pt x="24372063" y="0"/>
                  </a:lnTo>
                  <a:lnTo>
                    <a:pt x="24372063" y="8300212"/>
                  </a:lnTo>
                  <a:lnTo>
                    <a:pt x="0" y="8300212"/>
                  </a:lnTo>
                  <a:close/>
                </a:path>
              </a:pathLst>
            </a:custGeom>
            <a:solidFill>
              <a:srgbClr val="0AA6ED">
                <a:alpha val="69804"/>
              </a:srgbClr>
            </a:solidFill>
          </p:spPr>
        </p:sp>
      </p:grpSp>
      <p:sp>
        <p:nvSpPr>
          <p:cNvPr id="7" name="AutoShape 7"/>
          <p:cNvSpPr/>
          <p:nvPr/>
        </p:nvSpPr>
        <p:spPr>
          <a:xfrm rot="8105">
            <a:off x="-21355" y="5228205"/>
            <a:ext cx="18322251" cy="0"/>
          </a:xfrm>
          <a:prstGeom prst="line">
            <a:avLst/>
          </a:prstGeom>
          <a:ln w="19050" cap="rnd">
            <a:solidFill>
              <a:srgbClr val="FFFFFF"/>
            </a:solidFill>
            <a:prstDash val="solid"/>
            <a:headEnd type="none" w="sm" len="sm"/>
            <a:tailEnd type="none" w="sm" len="sm"/>
          </a:ln>
        </p:spPr>
      </p:sp>
      <p:grpSp>
        <p:nvGrpSpPr>
          <p:cNvPr id="8" name="Group 8"/>
          <p:cNvGrpSpPr/>
          <p:nvPr/>
        </p:nvGrpSpPr>
        <p:grpSpPr>
          <a:xfrm>
            <a:off x="2282040" y="5134860"/>
            <a:ext cx="228420" cy="228420"/>
            <a:chOff x="0" y="0"/>
            <a:chExt cx="304560" cy="304560"/>
          </a:xfrm>
        </p:grpSpPr>
        <p:sp>
          <p:nvSpPr>
            <p:cNvPr id="9" name="Freeform 9"/>
            <p:cNvSpPr/>
            <p:nvPr/>
          </p:nvSpPr>
          <p:spPr>
            <a:xfrm>
              <a:off x="0" y="-254"/>
              <a:ext cx="305181" cy="305816"/>
            </a:xfrm>
            <a:custGeom>
              <a:avLst/>
              <a:gdLst/>
              <a:ahLst/>
              <a:cxnLst/>
              <a:rect l="l" t="t" r="r" b="b"/>
              <a:pathLst>
                <a:path w="305181" h="305816">
                  <a:moveTo>
                    <a:pt x="0" y="152527"/>
                  </a:moveTo>
                  <a:cubicBezTo>
                    <a:pt x="0" y="68707"/>
                    <a:pt x="67818" y="508"/>
                    <a:pt x="151765" y="254"/>
                  </a:cubicBezTo>
                  <a:cubicBezTo>
                    <a:pt x="235712" y="0"/>
                    <a:pt x="303911" y="67564"/>
                    <a:pt x="304546" y="151384"/>
                  </a:cubicBezTo>
                  <a:cubicBezTo>
                    <a:pt x="305181" y="235204"/>
                    <a:pt x="237871" y="303784"/>
                    <a:pt x="153924" y="304800"/>
                  </a:cubicBezTo>
                  <a:cubicBezTo>
                    <a:pt x="69977" y="305816"/>
                    <a:pt x="1270" y="238633"/>
                    <a:pt x="0" y="154686"/>
                  </a:cubicBezTo>
                  <a:close/>
                </a:path>
              </a:pathLst>
            </a:custGeom>
            <a:solidFill>
              <a:srgbClr val="FFFFFF"/>
            </a:solidFill>
          </p:spPr>
        </p:sp>
      </p:grpSp>
      <p:grpSp>
        <p:nvGrpSpPr>
          <p:cNvPr id="10" name="Group 10"/>
          <p:cNvGrpSpPr/>
          <p:nvPr/>
        </p:nvGrpSpPr>
        <p:grpSpPr>
          <a:xfrm>
            <a:off x="5099760" y="5134860"/>
            <a:ext cx="228420" cy="228420"/>
            <a:chOff x="0" y="0"/>
            <a:chExt cx="304560" cy="304560"/>
          </a:xfrm>
        </p:grpSpPr>
        <p:sp>
          <p:nvSpPr>
            <p:cNvPr id="11" name="Freeform 11"/>
            <p:cNvSpPr/>
            <p:nvPr/>
          </p:nvSpPr>
          <p:spPr>
            <a:xfrm>
              <a:off x="0" y="-254"/>
              <a:ext cx="305181" cy="305816"/>
            </a:xfrm>
            <a:custGeom>
              <a:avLst/>
              <a:gdLst/>
              <a:ahLst/>
              <a:cxnLst/>
              <a:rect l="l" t="t" r="r" b="b"/>
              <a:pathLst>
                <a:path w="305181" h="305816">
                  <a:moveTo>
                    <a:pt x="0" y="152527"/>
                  </a:moveTo>
                  <a:cubicBezTo>
                    <a:pt x="0" y="68707"/>
                    <a:pt x="67818" y="508"/>
                    <a:pt x="151765" y="254"/>
                  </a:cubicBezTo>
                  <a:cubicBezTo>
                    <a:pt x="235712" y="0"/>
                    <a:pt x="303911" y="67564"/>
                    <a:pt x="304546" y="151384"/>
                  </a:cubicBezTo>
                  <a:cubicBezTo>
                    <a:pt x="305181" y="235204"/>
                    <a:pt x="237871" y="303784"/>
                    <a:pt x="153924" y="304800"/>
                  </a:cubicBezTo>
                  <a:cubicBezTo>
                    <a:pt x="69977" y="305816"/>
                    <a:pt x="1270" y="238633"/>
                    <a:pt x="0" y="154686"/>
                  </a:cubicBezTo>
                  <a:close/>
                </a:path>
              </a:pathLst>
            </a:custGeom>
            <a:solidFill>
              <a:srgbClr val="FFFFFF"/>
            </a:solidFill>
          </p:spPr>
        </p:sp>
      </p:grpSp>
      <p:grpSp>
        <p:nvGrpSpPr>
          <p:cNvPr id="12" name="Group 12"/>
          <p:cNvGrpSpPr/>
          <p:nvPr/>
        </p:nvGrpSpPr>
        <p:grpSpPr>
          <a:xfrm>
            <a:off x="7917480" y="5134860"/>
            <a:ext cx="228420" cy="228420"/>
            <a:chOff x="0" y="0"/>
            <a:chExt cx="304560" cy="304560"/>
          </a:xfrm>
        </p:grpSpPr>
        <p:sp>
          <p:nvSpPr>
            <p:cNvPr id="13" name="Freeform 13"/>
            <p:cNvSpPr/>
            <p:nvPr/>
          </p:nvSpPr>
          <p:spPr>
            <a:xfrm>
              <a:off x="0" y="-254"/>
              <a:ext cx="305181" cy="305816"/>
            </a:xfrm>
            <a:custGeom>
              <a:avLst/>
              <a:gdLst/>
              <a:ahLst/>
              <a:cxnLst/>
              <a:rect l="l" t="t" r="r" b="b"/>
              <a:pathLst>
                <a:path w="305181" h="305816">
                  <a:moveTo>
                    <a:pt x="0" y="152527"/>
                  </a:moveTo>
                  <a:cubicBezTo>
                    <a:pt x="0" y="68707"/>
                    <a:pt x="67818" y="508"/>
                    <a:pt x="151765" y="254"/>
                  </a:cubicBezTo>
                  <a:cubicBezTo>
                    <a:pt x="235712" y="0"/>
                    <a:pt x="303911" y="67564"/>
                    <a:pt x="304546" y="151384"/>
                  </a:cubicBezTo>
                  <a:cubicBezTo>
                    <a:pt x="305181" y="235204"/>
                    <a:pt x="237871" y="303784"/>
                    <a:pt x="153924" y="304800"/>
                  </a:cubicBezTo>
                  <a:cubicBezTo>
                    <a:pt x="69977" y="305816"/>
                    <a:pt x="1270" y="238633"/>
                    <a:pt x="0" y="154686"/>
                  </a:cubicBezTo>
                  <a:close/>
                </a:path>
              </a:pathLst>
            </a:custGeom>
            <a:solidFill>
              <a:srgbClr val="FFFFFF"/>
            </a:solidFill>
          </p:spPr>
        </p:sp>
      </p:grpSp>
      <p:grpSp>
        <p:nvGrpSpPr>
          <p:cNvPr id="14" name="Group 14"/>
          <p:cNvGrpSpPr/>
          <p:nvPr/>
        </p:nvGrpSpPr>
        <p:grpSpPr>
          <a:xfrm>
            <a:off x="10735200" y="5134860"/>
            <a:ext cx="228420" cy="228420"/>
            <a:chOff x="0" y="0"/>
            <a:chExt cx="304560" cy="304560"/>
          </a:xfrm>
        </p:grpSpPr>
        <p:sp>
          <p:nvSpPr>
            <p:cNvPr id="15" name="Freeform 15"/>
            <p:cNvSpPr/>
            <p:nvPr/>
          </p:nvSpPr>
          <p:spPr>
            <a:xfrm>
              <a:off x="0" y="-254"/>
              <a:ext cx="305181" cy="305816"/>
            </a:xfrm>
            <a:custGeom>
              <a:avLst/>
              <a:gdLst/>
              <a:ahLst/>
              <a:cxnLst/>
              <a:rect l="l" t="t" r="r" b="b"/>
              <a:pathLst>
                <a:path w="305181" h="305816">
                  <a:moveTo>
                    <a:pt x="0" y="152527"/>
                  </a:moveTo>
                  <a:cubicBezTo>
                    <a:pt x="0" y="68707"/>
                    <a:pt x="67818" y="508"/>
                    <a:pt x="151765" y="254"/>
                  </a:cubicBezTo>
                  <a:cubicBezTo>
                    <a:pt x="235712" y="0"/>
                    <a:pt x="303911" y="67564"/>
                    <a:pt x="304546" y="151384"/>
                  </a:cubicBezTo>
                  <a:cubicBezTo>
                    <a:pt x="305181" y="235204"/>
                    <a:pt x="237871" y="303784"/>
                    <a:pt x="153924" y="304800"/>
                  </a:cubicBezTo>
                  <a:cubicBezTo>
                    <a:pt x="69977" y="305816"/>
                    <a:pt x="1270" y="238633"/>
                    <a:pt x="0" y="154686"/>
                  </a:cubicBezTo>
                  <a:close/>
                </a:path>
              </a:pathLst>
            </a:custGeom>
            <a:solidFill>
              <a:srgbClr val="FFFFFF"/>
            </a:solidFill>
          </p:spPr>
        </p:sp>
      </p:grpSp>
      <p:grpSp>
        <p:nvGrpSpPr>
          <p:cNvPr id="16" name="Group 16"/>
          <p:cNvGrpSpPr/>
          <p:nvPr/>
        </p:nvGrpSpPr>
        <p:grpSpPr>
          <a:xfrm>
            <a:off x="13552920" y="5134860"/>
            <a:ext cx="228420" cy="228420"/>
            <a:chOff x="0" y="0"/>
            <a:chExt cx="304560" cy="304560"/>
          </a:xfrm>
        </p:grpSpPr>
        <p:sp>
          <p:nvSpPr>
            <p:cNvPr id="17" name="Freeform 17"/>
            <p:cNvSpPr/>
            <p:nvPr/>
          </p:nvSpPr>
          <p:spPr>
            <a:xfrm>
              <a:off x="0" y="-254"/>
              <a:ext cx="305181" cy="305816"/>
            </a:xfrm>
            <a:custGeom>
              <a:avLst/>
              <a:gdLst/>
              <a:ahLst/>
              <a:cxnLst/>
              <a:rect l="l" t="t" r="r" b="b"/>
              <a:pathLst>
                <a:path w="305181" h="305816">
                  <a:moveTo>
                    <a:pt x="0" y="152527"/>
                  </a:moveTo>
                  <a:cubicBezTo>
                    <a:pt x="0" y="68707"/>
                    <a:pt x="67818" y="508"/>
                    <a:pt x="151765" y="254"/>
                  </a:cubicBezTo>
                  <a:cubicBezTo>
                    <a:pt x="235712" y="0"/>
                    <a:pt x="303911" y="67564"/>
                    <a:pt x="304546" y="151384"/>
                  </a:cubicBezTo>
                  <a:cubicBezTo>
                    <a:pt x="305181" y="235204"/>
                    <a:pt x="237871" y="303784"/>
                    <a:pt x="153924" y="304800"/>
                  </a:cubicBezTo>
                  <a:cubicBezTo>
                    <a:pt x="69977" y="305816"/>
                    <a:pt x="1270" y="238633"/>
                    <a:pt x="0" y="154686"/>
                  </a:cubicBezTo>
                  <a:close/>
                </a:path>
              </a:pathLst>
            </a:custGeom>
            <a:solidFill>
              <a:srgbClr val="FFFFFF"/>
            </a:solidFill>
          </p:spPr>
        </p:sp>
      </p:grpSp>
      <p:grpSp>
        <p:nvGrpSpPr>
          <p:cNvPr id="18" name="Group 18"/>
          <p:cNvGrpSpPr/>
          <p:nvPr/>
        </p:nvGrpSpPr>
        <p:grpSpPr>
          <a:xfrm>
            <a:off x="16370640" y="5134860"/>
            <a:ext cx="228420" cy="228420"/>
            <a:chOff x="0" y="0"/>
            <a:chExt cx="304560" cy="304560"/>
          </a:xfrm>
        </p:grpSpPr>
        <p:sp>
          <p:nvSpPr>
            <p:cNvPr id="19" name="Freeform 19"/>
            <p:cNvSpPr/>
            <p:nvPr/>
          </p:nvSpPr>
          <p:spPr>
            <a:xfrm>
              <a:off x="0" y="-254"/>
              <a:ext cx="305181" cy="305816"/>
            </a:xfrm>
            <a:custGeom>
              <a:avLst/>
              <a:gdLst/>
              <a:ahLst/>
              <a:cxnLst/>
              <a:rect l="l" t="t" r="r" b="b"/>
              <a:pathLst>
                <a:path w="305181" h="305816">
                  <a:moveTo>
                    <a:pt x="0" y="152527"/>
                  </a:moveTo>
                  <a:cubicBezTo>
                    <a:pt x="0" y="68707"/>
                    <a:pt x="67818" y="508"/>
                    <a:pt x="151765" y="254"/>
                  </a:cubicBezTo>
                  <a:cubicBezTo>
                    <a:pt x="235712" y="0"/>
                    <a:pt x="303911" y="67564"/>
                    <a:pt x="304546" y="151384"/>
                  </a:cubicBezTo>
                  <a:cubicBezTo>
                    <a:pt x="305181" y="235204"/>
                    <a:pt x="237871" y="303784"/>
                    <a:pt x="153924" y="304800"/>
                  </a:cubicBezTo>
                  <a:cubicBezTo>
                    <a:pt x="69977" y="305816"/>
                    <a:pt x="1270" y="238633"/>
                    <a:pt x="0" y="154686"/>
                  </a:cubicBezTo>
                  <a:close/>
                </a:path>
              </a:pathLst>
            </a:custGeom>
            <a:solidFill>
              <a:srgbClr val="FFFFFF"/>
            </a:solidFill>
          </p:spPr>
        </p:sp>
      </p:grpSp>
      <p:grpSp>
        <p:nvGrpSpPr>
          <p:cNvPr id="20" name="Group 20"/>
          <p:cNvGrpSpPr/>
          <p:nvPr/>
        </p:nvGrpSpPr>
        <p:grpSpPr>
          <a:xfrm>
            <a:off x="13388220" y="3920940"/>
            <a:ext cx="558360" cy="738720"/>
            <a:chOff x="0" y="0"/>
            <a:chExt cx="744480" cy="984960"/>
          </a:xfrm>
        </p:grpSpPr>
        <p:sp>
          <p:nvSpPr>
            <p:cNvPr id="21" name="Freeform 21"/>
            <p:cNvSpPr/>
            <p:nvPr/>
          </p:nvSpPr>
          <p:spPr>
            <a:xfrm>
              <a:off x="0" y="0"/>
              <a:ext cx="744474" cy="985012"/>
            </a:xfrm>
            <a:custGeom>
              <a:avLst/>
              <a:gdLst/>
              <a:ahLst/>
              <a:cxnLst/>
              <a:rect l="l" t="t" r="r" b="b"/>
              <a:pathLst>
                <a:path w="744474" h="985012">
                  <a:moveTo>
                    <a:pt x="413131" y="813562"/>
                  </a:moveTo>
                  <a:cubicBezTo>
                    <a:pt x="403733" y="813562"/>
                    <a:pt x="396113" y="821182"/>
                    <a:pt x="396113" y="830580"/>
                  </a:cubicBezTo>
                  <a:lnTo>
                    <a:pt x="396113" y="898652"/>
                  </a:lnTo>
                  <a:cubicBezTo>
                    <a:pt x="396113" y="908050"/>
                    <a:pt x="403733" y="915670"/>
                    <a:pt x="413131" y="915670"/>
                  </a:cubicBezTo>
                  <a:lnTo>
                    <a:pt x="481203" y="915670"/>
                  </a:lnTo>
                  <a:cubicBezTo>
                    <a:pt x="490601" y="915670"/>
                    <a:pt x="498221" y="908050"/>
                    <a:pt x="498221" y="898652"/>
                  </a:cubicBezTo>
                  <a:lnTo>
                    <a:pt x="498221" y="830580"/>
                  </a:lnTo>
                  <a:cubicBezTo>
                    <a:pt x="498221" y="821182"/>
                    <a:pt x="490601" y="813562"/>
                    <a:pt x="481203" y="813562"/>
                  </a:cubicBezTo>
                  <a:close/>
                  <a:moveTo>
                    <a:pt x="322580" y="813562"/>
                  </a:moveTo>
                  <a:cubicBezTo>
                    <a:pt x="313182" y="813562"/>
                    <a:pt x="305562" y="821182"/>
                    <a:pt x="305562" y="830580"/>
                  </a:cubicBezTo>
                  <a:lnTo>
                    <a:pt x="305562" y="898652"/>
                  </a:lnTo>
                  <a:cubicBezTo>
                    <a:pt x="305562" y="908050"/>
                    <a:pt x="313182" y="915670"/>
                    <a:pt x="322580" y="915670"/>
                  </a:cubicBezTo>
                  <a:cubicBezTo>
                    <a:pt x="331978" y="915670"/>
                    <a:pt x="339598" y="908050"/>
                    <a:pt x="339598" y="898652"/>
                  </a:cubicBezTo>
                  <a:lnTo>
                    <a:pt x="339598" y="830580"/>
                  </a:lnTo>
                  <a:cubicBezTo>
                    <a:pt x="339598" y="821182"/>
                    <a:pt x="331978" y="813562"/>
                    <a:pt x="322580" y="813562"/>
                  </a:cubicBezTo>
                  <a:close/>
                  <a:moveTo>
                    <a:pt x="163957" y="813562"/>
                  </a:moveTo>
                  <a:cubicBezTo>
                    <a:pt x="154559" y="813562"/>
                    <a:pt x="146939" y="821182"/>
                    <a:pt x="146939" y="830580"/>
                  </a:cubicBezTo>
                  <a:lnTo>
                    <a:pt x="146939" y="898652"/>
                  </a:lnTo>
                  <a:cubicBezTo>
                    <a:pt x="146939" y="908050"/>
                    <a:pt x="154559" y="915670"/>
                    <a:pt x="163957" y="915670"/>
                  </a:cubicBezTo>
                  <a:lnTo>
                    <a:pt x="232029" y="915670"/>
                  </a:lnTo>
                  <a:cubicBezTo>
                    <a:pt x="241427" y="915670"/>
                    <a:pt x="249047" y="908050"/>
                    <a:pt x="249047" y="898652"/>
                  </a:cubicBezTo>
                  <a:lnTo>
                    <a:pt x="249047" y="830580"/>
                  </a:lnTo>
                  <a:cubicBezTo>
                    <a:pt x="249047" y="821182"/>
                    <a:pt x="241427" y="813562"/>
                    <a:pt x="232029" y="813562"/>
                  </a:cubicBezTo>
                  <a:close/>
                  <a:moveTo>
                    <a:pt x="571754" y="662686"/>
                  </a:moveTo>
                  <a:cubicBezTo>
                    <a:pt x="562356" y="662686"/>
                    <a:pt x="554736" y="670306"/>
                    <a:pt x="554736" y="679704"/>
                  </a:cubicBezTo>
                  <a:lnTo>
                    <a:pt x="554736" y="898652"/>
                  </a:lnTo>
                  <a:cubicBezTo>
                    <a:pt x="554736" y="908050"/>
                    <a:pt x="562356" y="915670"/>
                    <a:pt x="571754" y="915670"/>
                  </a:cubicBezTo>
                  <a:lnTo>
                    <a:pt x="639826" y="915670"/>
                  </a:lnTo>
                  <a:cubicBezTo>
                    <a:pt x="649224" y="915670"/>
                    <a:pt x="656844" y="908050"/>
                    <a:pt x="656844" y="898652"/>
                  </a:cubicBezTo>
                  <a:lnTo>
                    <a:pt x="656844" y="679704"/>
                  </a:lnTo>
                  <a:cubicBezTo>
                    <a:pt x="656844" y="670306"/>
                    <a:pt x="649224" y="662686"/>
                    <a:pt x="639826" y="662686"/>
                  </a:cubicBezTo>
                  <a:close/>
                  <a:moveTo>
                    <a:pt x="481203" y="662686"/>
                  </a:moveTo>
                  <a:cubicBezTo>
                    <a:pt x="471805" y="662686"/>
                    <a:pt x="464185" y="670306"/>
                    <a:pt x="464185" y="679704"/>
                  </a:cubicBezTo>
                  <a:lnTo>
                    <a:pt x="464185" y="747776"/>
                  </a:lnTo>
                  <a:cubicBezTo>
                    <a:pt x="464185" y="757174"/>
                    <a:pt x="471805" y="764794"/>
                    <a:pt x="481203" y="764794"/>
                  </a:cubicBezTo>
                  <a:lnTo>
                    <a:pt x="549275" y="764794"/>
                  </a:lnTo>
                  <a:cubicBezTo>
                    <a:pt x="558673" y="764794"/>
                    <a:pt x="566293" y="757174"/>
                    <a:pt x="566293" y="747776"/>
                  </a:cubicBezTo>
                  <a:lnTo>
                    <a:pt x="566293" y="679704"/>
                  </a:lnTo>
                  <a:cubicBezTo>
                    <a:pt x="566293" y="670306"/>
                    <a:pt x="558673" y="662686"/>
                    <a:pt x="549275" y="662686"/>
                  </a:cubicBezTo>
                  <a:close/>
                  <a:moveTo>
                    <a:pt x="390652" y="662686"/>
                  </a:moveTo>
                  <a:cubicBezTo>
                    <a:pt x="381254" y="662686"/>
                    <a:pt x="373634" y="670306"/>
                    <a:pt x="373634" y="679704"/>
                  </a:cubicBezTo>
                  <a:lnTo>
                    <a:pt x="373634" y="747776"/>
                  </a:lnTo>
                  <a:cubicBezTo>
                    <a:pt x="373634" y="757174"/>
                    <a:pt x="381254" y="764794"/>
                    <a:pt x="390652" y="764794"/>
                  </a:cubicBezTo>
                  <a:lnTo>
                    <a:pt x="322580" y="764794"/>
                  </a:lnTo>
                  <a:cubicBezTo>
                    <a:pt x="331978" y="764794"/>
                    <a:pt x="339598" y="757174"/>
                    <a:pt x="339598" y="747776"/>
                  </a:cubicBezTo>
                  <a:lnTo>
                    <a:pt x="339598" y="679704"/>
                  </a:lnTo>
                  <a:cubicBezTo>
                    <a:pt x="339598" y="670306"/>
                    <a:pt x="331978" y="662686"/>
                    <a:pt x="322580" y="662686"/>
                  </a:cubicBezTo>
                  <a:close/>
                  <a:moveTo>
                    <a:pt x="163957" y="662686"/>
                  </a:moveTo>
                  <a:cubicBezTo>
                    <a:pt x="154559" y="662686"/>
                    <a:pt x="146939" y="670306"/>
                    <a:pt x="146939" y="679704"/>
                  </a:cubicBezTo>
                  <a:lnTo>
                    <a:pt x="146939" y="747776"/>
                  </a:lnTo>
                  <a:cubicBezTo>
                    <a:pt x="146939" y="757174"/>
                    <a:pt x="154559" y="764794"/>
                    <a:pt x="163957" y="764794"/>
                  </a:cubicBezTo>
                  <a:lnTo>
                    <a:pt x="232029" y="764794"/>
                  </a:lnTo>
                  <a:cubicBezTo>
                    <a:pt x="241427" y="764794"/>
                    <a:pt x="249047" y="757174"/>
                    <a:pt x="249047" y="747776"/>
                  </a:cubicBezTo>
                  <a:lnTo>
                    <a:pt x="249047" y="679704"/>
                  </a:lnTo>
                  <a:cubicBezTo>
                    <a:pt x="249047" y="670306"/>
                    <a:pt x="241427" y="662686"/>
                    <a:pt x="232029" y="662686"/>
                  </a:cubicBezTo>
                  <a:close/>
                  <a:moveTo>
                    <a:pt x="571754" y="511810"/>
                  </a:moveTo>
                  <a:cubicBezTo>
                    <a:pt x="562356" y="511810"/>
                    <a:pt x="554736" y="519430"/>
                    <a:pt x="554736" y="528828"/>
                  </a:cubicBezTo>
                  <a:lnTo>
                    <a:pt x="554736" y="596900"/>
                  </a:lnTo>
                  <a:cubicBezTo>
                    <a:pt x="554736" y="606298"/>
                    <a:pt x="562356" y="613918"/>
                    <a:pt x="571754" y="613918"/>
                  </a:cubicBezTo>
                  <a:lnTo>
                    <a:pt x="639826" y="613918"/>
                  </a:lnTo>
                  <a:cubicBezTo>
                    <a:pt x="649224" y="613918"/>
                    <a:pt x="656844" y="606298"/>
                    <a:pt x="656844" y="596900"/>
                  </a:cubicBezTo>
                  <a:lnTo>
                    <a:pt x="656844" y="528828"/>
                  </a:lnTo>
                  <a:cubicBezTo>
                    <a:pt x="656844" y="519430"/>
                    <a:pt x="649224" y="511810"/>
                    <a:pt x="639826" y="511810"/>
                  </a:cubicBezTo>
                  <a:close/>
                  <a:moveTo>
                    <a:pt x="481203" y="511810"/>
                  </a:moveTo>
                  <a:cubicBezTo>
                    <a:pt x="471805" y="511810"/>
                    <a:pt x="464185" y="519430"/>
                    <a:pt x="464185" y="528828"/>
                  </a:cubicBezTo>
                  <a:lnTo>
                    <a:pt x="464185" y="596900"/>
                  </a:lnTo>
                  <a:cubicBezTo>
                    <a:pt x="464185" y="606298"/>
                    <a:pt x="471805" y="613918"/>
                    <a:pt x="481203" y="613918"/>
                  </a:cubicBezTo>
                  <a:lnTo>
                    <a:pt x="549275" y="613918"/>
                  </a:lnTo>
                  <a:cubicBezTo>
                    <a:pt x="558673" y="613918"/>
                    <a:pt x="566293" y="606298"/>
                    <a:pt x="566293" y="596900"/>
                  </a:cubicBezTo>
                  <a:lnTo>
                    <a:pt x="566293" y="528828"/>
                  </a:lnTo>
                  <a:cubicBezTo>
                    <a:pt x="566293" y="519430"/>
                    <a:pt x="558673" y="511810"/>
                    <a:pt x="549275" y="511810"/>
                  </a:cubicBezTo>
                  <a:close/>
                  <a:moveTo>
                    <a:pt x="390652" y="511810"/>
                  </a:moveTo>
                  <a:cubicBezTo>
                    <a:pt x="381254" y="511810"/>
                    <a:pt x="373634" y="519430"/>
                    <a:pt x="373634" y="528828"/>
                  </a:cubicBezTo>
                  <a:lnTo>
                    <a:pt x="373634" y="596900"/>
                  </a:lnTo>
                  <a:cubicBezTo>
                    <a:pt x="373634" y="606298"/>
                    <a:pt x="381254" y="613918"/>
                    <a:pt x="390652" y="613918"/>
                  </a:cubicBezTo>
                  <a:lnTo>
                    <a:pt x="322580" y="613918"/>
                  </a:lnTo>
                  <a:cubicBezTo>
                    <a:pt x="331978" y="613918"/>
                    <a:pt x="339598" y="606298"/>
                    <a:pt x="339598" y="596900"/>
                  </a:cubicBezTo>
                  <a:lnTo>
                    <a:pt x="339598" y="528828"/>
                  </a:lnTo>
                  <a:cubicBezTo>
                    <a:pt x="339598" y="519430"/>
                    <a:pt x="331978" y="511810"/>
                    <a:pt x="322580" y="511810"/>
                  </a:cubicBezTo>
                  <a:close/>
                  <a:moveTo>
                    <a:pt x="163957" y="511810"/>
                  </a:moveTo>
                  <a:cubicBezTo>
                    <a:pt x="154559" y="511810"/>
                    <a:pt x="146939" y="519430"/>
                    <a:pt x="146939" y="528828"/>
                  </a:cubicBezTo>
                  <a:lnTo>
                    <a:pt x="146939" y="596900"/>
                  </a:lnTo>
                  <a:cubicBezTo>
                    <a:pt x="146939" y="606298"/>
                    <a:pt x="154559" y="613918"/>
                    <a:pt x="163957" y="613918"/>
                  </a:cubicBezTo>
                  <a:lnTo>
                    <a:pt x="232029" y="613918"/>
                  </a:lnTo>
                  <a:cubicBezTo>
                    <a:pt x="241427" y="613918"/>
                    <a:pt x="249047" y="606298"/>
                    <a:pt x="249047" y="596900"/>
                  </a:cubicBezTo>
                  <a:lnTo>
                    <a:pt x="249047" y="528828"/>
                  </a:lnTo>
                  <a:cubicBezTo>
                    <a:pt x="249047" y="519430"/>
                    <a:pt x="241427" y="511810"/>
                    <a:pt x="232029" y="511810"/>
                  </a:cubicBezTo>
                  <a:close/>
                  <a:moveTo>
                    <a:pt x="571754" y="360934"/>
                  </a:moveTo>
                  <a:cubicBezTo>
                    <a:pt x="562356" y="360934"/>
                    <a:pt x="554736" y="368554"/>
                    <a:pt x="554736" y="377952"/>
                  </a:cubicBezTo>
                  <a:lnTo>
                    <a:pt x="554736" y="446024"/>
                  </a:lnTo>
                  <a:cubicBezTo>
                    <a:pt x="554736" y="455422"/>
                    <a:pt x="562356" y="463042"/>
                    <a:pt x="571754" y="463042"/>
                  </a:cubicBezTo>
                  <a:lnTo>
                    <a:pt x="639826" y="463042"/>
                  </a:lnTo>
                  <a:cubicBezTo>
                    <a:pt x="649224" y="463042"/>
                    <a:pt x="656844" y="455422"/>
                    <a:pt x="656844" y="446024"/>
                  </a:cubicBezTo>
                  <a:lnTo>
                    <a:pt x="656844" y="377952"/>
                  </a:lnTo>
                  <a:cubicBezTo>
                    <a:pt x="656844" y="368554"/>
                    <a:pt x="649224" y="360934"/>
                    <a:pt x="639826" y="360934"/>
                  </a:cubicBezTo>
                  <a:close/>
                  <a:moveTo>
                    <a:pt x="481203" y="360934"/>
                  </a:moveTo>
                  <a:cubicBezTo>
                    <a:pt x="471805" y="360934"/>
                    <a:pt x="464185" y="368554"/>
                    <a:pt x="464185" y="377952"/>
                  </a:cubicBezTo>
                  <a:lnTo>
                    <a:pt x="464185" y="446024"/>
                  </a:lnTo>
                  <a:cubicBezTo>
                    <a:pt x="464185" y="455422"/>
                    <a:pt x="471805" y="463042"/>
                    <a:pt x="481203" y="463042"/>
                  </a:cubicBezTo>
                  <a:lnTo>
                    <a:pt x="549275" y="463042"/>
                  </a:lnTo>
                  <a:cubicBezTo>
                    <a:pt x="558673" y="463042"/>
                    <a:pt x="566293" y="455422"/>
                    <a:pt x="566293" y="446024"/>
                  </a:cubicBezTo>
                  <a:lnTo>
                    <a:pt x="566293" y="377952"/>
                  </a:lnTo>
                  <a:cubicBezTo>
                    <a:pt x="566293" y="368554"/>
                    <a:pt x="558673" y="360934"/>
                    <a:pt x="549275" y="360934"/>
                  </a:cubicBezTo>
                  <a:close/>
                  <a:moveTo>
                    <a:pt x="390652" y="360934"/>
                  </a:moveTo>
                  <a:cubicBezTo>
                    <a:pt x="381254" y="360934"/>
                    <a:pt x="373634" y="368554"/>
                    <a:pt x="373634" y="377952"/>
                  </a:cubicBezTo>
                  <a:lnTo>
                    <a:pt x="373634" y="446024"/>
                  </a:lnTo>
                  <a:cubicBezTo>
                    <a:pt x="373634" y="455422"/>
                    <a:pt x="381254" y="463042"/>
                    <a:pt x="390652" y="463042"/>
                  </a:cubicBezTo>
                  <a:lnTo>
                    <a:pt x="322580" y="463042"/>
                  </a:lnTo>
                  <a:cubicBezTo>
                    <a:pt x="331978" y="463042"/>
                    <a:pt x="339598" y="455422"/>
                    <a:pt x="339598" y="446024"/>
                  </a:cubicBezTo>
                  <a:lnTo>
                    <a:pt x="339598" y="377952"/>
                  </a:lnTo>
                  <a:cubicBezTo>
                    <a:pt x="339598" y="368554"/>
                    <a:pt x="331978" y="360934"/>
                    <a:pt x="322580" y="360934"/>
                  </a:cubicBezTo>
                  <a:close/>
                  <a:moveTo>
                    <a:pt x="163957" y="360934"/>
                  </a:moveTo>
                  <a:cubicBezTo>
                    <a:pt x="154559" y="360934"/>
                    <a:pt x="146939" y="368554"/>
                    <a:pt x="146939" y="377952"/>
                  </a:cubicBezTo>
                  <a:lnTo>
                    <a:pt x="146939" y="446024"/>
                  </a:lnTo>
                  <a:cubicBezTo>
                    <a:pt x="146939" y="455422"/>
                    <a:pt x="154559" y="463042"/>
                    <a:pt x="163957" y="463042"/>
                  </a:cubicBezTo>
                  <a:lnTo>
                    <a:pt x="232029" y="463042"/>
                  </a:lnTo>
                  <a:cubicBezTo>
                    <a:pt x="241427" y="463042"/>
                    <a:pt x="249047" y="455422"/>
                    <a:pt x="249047" y="446024"/>
                  </a:cubicBezTo>
                  <a:lnTo>
                    <a:pt x="249047" y="377952"/>
                  </a:lnTo>
                  <a:cubicBezTo>
                    <a:pt x="249047" y="368554"/>
                    <a:pt x="241427" y="360934"/>
                    <a:pt x="232029" y="360934"/>
                  </a:cubicBezTo>
                  <a:close/>
                  <a:moveTo>
                    <a:pt x="241935" y="49784"/>
                  </a:moveTo>
                  <a:cubicBezTo>
                    <a:pt x="219710" y="49784"/>
                    <a:pt x="201803" y="67691"/>
                    <a:pt x="201803" y="89916"/>
                  </a:cubicBezTo>
                  <a:lnTo>
                    <a:pt x="201803" y="250444"/>
                  </a:lnTo>
                  <a:cubicBezTo>
                    <a:pt x="201803" y="272669"/>
                    <a:pt x="219837" y="290576"/>
                    <a:pt x="241935" y="290576"/>
                  </a:cubicBezTo>
                  <a:lnTo>
                    <a:pt x="638683" y="290576"/>
                  </a:lnTo>
                  <a:cubicBezTo>
                    <a:pt x="660908" y="290576"/>
                    <a:pt x="678815" y="272669"/>
                    <a:pt x="678815" y="250444"/>
                  </a:cubicBezTo>
                  <a:lnTo>
                    <a:pt x="678815" y="89916"/>
                  </a:lnTo>
                  <a:cubicBezTo>
                    <a:pt x="678815" y="67691"/>
                    <a:pt x="660781" y="49784"/>
                    <a:pt x="638683" y="49784"/>
                  </a:cubicBezTo>
                  <a:close/>
                  <a:moveTo>
                    <a:pt x="80645" y="0"/>
                  </a:moveTo>
                  <a:lnTo>
                    <a:pt x="663829" y="0"/>
                  </a:lnTo>
                  <a:cubicBezTo>
                    <a:pt x="708406" y="0"/>
                    <a:pt x="744474" y="36068"/>
                    <a:pt x="744474" y="80645"/>
                  </a:cubicBezTo>
                  <a:lnTo>
                    <a:pt x="744474" y="904367"/>
                  </a:lnTo>
                  <a:cubicBezTo>
                    <a:pt x="744474" y="948944"/>
                    <a:pt x="708406" y="985012"/>
                    <a:pt x="663829" y="985012"/>
                  </a:cubicBezTo>
                  <a:lnTo>
                    <a:pt x="80645" y="985012"/>
                  </a:lnTo>
                  <a:cubicBezTo>
                    <a:pt x="36068" y="985012"/>
                    <a:pt x="0" y="948817"/>
                    <a:pt x="0" y="904367"/>
                  </a:cubicBezTo>
                  <a:lnTo>
                    <a:pt x="0" y="80645"/>
                  </a:lnTo>
                  <a:cubicBezTo>
                    <a:pt x="0" y="36068"/>
                    <a:pt x="36068" y="0"/>
                    <a:pt x="80645" y="0"/>
                  </a:cubicBezTo>
                  <a:close/>
                </a:path>
              </a:pathLst>
            </a:custGeom>
            <a:solidFill>
              <a:srgbClr val="FFFFFF"/>
            </a:solidFill>
          </p:spPr>
        </p:sp>
      </p:grpSp>
      <p:grpSp>
        <p:nvGrpSpPr>
          <p:cNvPr id="22" name="Group 22"/>
          <p:cNvGrpSpPr/>
          <p:nvPr/>
        </p:nvGrpSpPr>
        <p:grpSpPr>
          <a:xfrm>
            <a:off x="4816800" y="5902200"/>
            <a:ext cx="794880" cy="671760"/>
            <a:chOff x="0" y="0"/>
            <a:chExt cx="1059840" cy="895680"/>
          </a:xfrm>
        </p:grpSpPr>
        <p:sp>
          <p:nvSpPr>
            <p:cNvPr id="23" name="Freeform 23"/>
            <p:cNvSpPr/>
            <p:nvPr/>
          </p:nvSpPr>
          <p:spPr>
            <a:xfrm>
              <a:off x="0" y="0"/>
              <a:ext cx="1059815" cy="895731"/>
            </a:xfrm>
            <a:custGeom>
              <a:avLst/>
              <a:gdLst/>
              <a:ahLst/>
              <a:cxnLst/>
              <a:rect l="l" t="t" r="r" b="b"/>
              <a:pathLst>
                <a:path w="1059815" h="895731">
                  <a:moveTo>
                    <a:pt x="405257" y="753237"/>
                  </a:moveTo>
                  <a:lnTo>
                    <a:pt x="386715" y="810260"/>
                  </a:lnTo>
                  <a:lnTo>
                    <a:pt x="673227" y="810260"/>
                  </a:lnTo>
                  <a:lnTo>
                    <a:pt x="654685" y="753364"/>
                  </a:lnTo>
                  <a:close/>
                  <a:moveTo>
                    <a:pt x="153416" y="34671"/>
                  </a:moveTo>
                  <a:lnTo>
                    <a:pt x="153416" y="480695"/>
                  </a:lnTo>
                  <a:lnTo>
                    <a:pt x="906399" y="480695"/>
                  </a:lnTo>
                  <a:lnTo>
                    <a:pt x="906399" y="34671"/>
                  </a:lnTo>
                  <a:close/>
                  <a:moveTo>
                    <a:pt x="97663" y="0"/>
                  </a:moveTo>
                  <a:lnTo>
                    <a:pt x="962279" y="0"/>
                  </a:lnTo>
                  <a:lnTo>
                    <a:pt x="962279" y="515366"/>
                  </a:lnTo>
                  <a:lnTo>
                    <a:pt x="962406" y="515366"/>
                  </a:lnTo>
                  <a:lnTo>
                    <a:pt x="1059815" y="849884"/>
                  </a:lnTo>
                  <a:lnTo>
                    <a:pt x="1059815" y="895731"/>
                  </a:lnTo>
                  <a:lnTo>
                    <a:pt x="0" y="895731"/>
                  </a:lnTo>
                  <a:lnTo>
                    <a:pt x="0" y="849884"/>
                  </a:lnTo>
                  <a:lnTo>
                    <a:pt x="97409" y="515366"/>
                  </a:lnTo>
                  <a:lnTo>
                    <a:pt x="97536" y="515366"/>
                  </a:lnTo>
                  <a:close/>
                </a:path>
              </a:pathLst>
            </a:custGeom>
            <a:solidFill>
              <a:srgbClr val="FFFFFF"/>
            </a:solidFill>
          </p:spPr>
        </p:sp>
      </p:grpSp>
      <p:grpSp>
        <p:nvGrpSpPr>
          <p:cNvPr id="24" name="Group 24"/>
          <p:cNvGrpSpPr/>
          <p:nvPr/>
        </p:nvGrpSpPr>
        <p:grpSpPr>
          <a:xfrm>
            <a:off x="10646100" y="5886000"/>
            <a:ext cx="407160" cy="704160"/>
            <a:chOff x="0" y="0"/>
            <a:chExt cx="542880" cy="938880"/>
          </a:xfrm>
        </p:grpSpPr>
        <p:sp>
          <p:nvSpPr>
            <p:cNvPr id="25" name="Freeform 25"/>
            <p:cNvSpPr/>
            <p:nvPr/>
          </p:nvSpPr>
          <p:spPr>
            <a:xfrm>
              <a:off x="0" y="0"/>
              <a:ext cx="542798" cy="938911"/>
            </a:xfrm>
            <a:custGeom>
              <a:avLst/>
              <a:gdLst/>
              <a:ahLst/>
              <a:cxnLst/>
              <a:rect l="l" t="t" r="r" b="b"/>
              <a:pathLst>
                <a:path w="542798" h="938911">
                  <a:moveTo>
                    <a:pt x="271399" y="826643"/>
                  </a:moveTo>
                  <a:cubicBezTo>
                    <a:pt x="249809" y="826643"/>
                    <a:pt x="232283" y="844169"/>
                    <a:pt x="232283" y="865759"/>
                  </a:cubicBezTo>
                  <a:cubicBezTo>
                    <a:pt x="232283" y="887349"/>
                    <a:pt x="249809" y="904875"/>
                    <a:pt x="271399" y="904875"/>
                  </a:cubicBezTo>
                  <a:cubicBezTo>
                    <a:pt x="292989" y="904875"/>
                    <a:pt x="310515" y="887349"/>
                    <a:pt x="310515" y="865759"/>
                  </a:cubicBezTo>
                  <a:cubicBezTo>
                    <a:pt x="310515" y="844169"/>
                    <a:pt x="292989" y="826643"/>
                    <a:pt x="271399" y="826643"/>
                  </a:cubicBezTo>
                  <a:close/>
                  <a:moveTo>
                    <a:pt x="41783" y="93599"/>
                  </a:moveTo>
                  <a:lnTo>
                    <a:pt x="41783" y="782193"/>
                  </a:lnTo>
                  <a:lnTo>
                    <a:pt x="501142" y="782193"/>
                  </a:lnTo>
                  <a:lnTo>
                    <a:pt x="501142" y="93599"/>
                  </a:lnTo>
                  <a:close/>
                  <a:moveTo>
                    <a:pt x="208788" y="30988"/>
                  </a:moveTo>
                  <a:cubicBezTo>
                    <a:pt x="200152" y="30988"/>
                    <a:pt x="193167" y="37973"/>
                    <a:pt x="193167" y="46609"/>
                  </a:cubicBezTo>
                  <a:cubicBezTo>
                    <a:pt x="193167" y="55245"/>
                    <a:pt x="200152" y="62230"/>
                    <a:pt x="208788" y="62230"/>
                  </a:cubicBezTo>
                  <a:lnTo>
                    <a:pt x="334010" y="62230"/>
                  </a:lnTo>
                  <a:cubicBezTo>
                    <a:pt x="342646" y="62230"/>
                    <a:pt x="349631" y="55245"/>
                    <a:pt x="349631" y="46609"/>
                  </a:cubicBezTo>
                  <a:cubicBezTo>
                    <a:pt x="349631" y="37973"/>
                    <a:pt x="342646" y="30988"/>
                    <a:pt x="334010" y="30988"/>
                  </a:cubicBezTo>
                  <a:close/>
                  <a:moveTo>
                    <a:pt x="90424" y="0"/>
                  </a:moveTo>
                  <a:lnTo>
                    <a:pt x="452374" y="0"/>
                  </a:lnTo>
                  <a:cubicBezTo>
                    <a:pt x="502285" y="0"/>
                    <a:pt x="542798" y="40513"/>
                    <a:pt x="542798" y="90424"/>
                  </a:cubicBezTo>
                  <a:lnTo>
                    <a:pt x="542798" y="848487"/>
                  </a:lnTo>
                  <a:cubicBezTo>
                    <a:pt x="542798" y="898398"/>
                    <a:pt x="502285" y="938911"/>
                    <a:pt x="452374" y="938911"/>
                  </a:cubicBezTo>
                  <a:lnTo>
                    <a:pt x="90424" y="938911"/>
                  </a:lnTo>
                  <a:cubicBezTo>
                    <a:pt x="40513" y="938911"/>
                    <a:pt x="0" y="898398"/>
                    <a:pt x="0" y="848487"/>
                  </a:cubicBezTo>
                  <a:lnTo>
                    <a:pt x="0" y="90424"/>
                  </a:lnTo>
                  <a:cubicBezTo>
                    <a:pt x="0" y="40513"/>
                    <a:pt x="40513" y="0"/>
                    <a:pt x="90424" y="0"/>
                  </a:cubicBezTo>
                  <a:close/>
                </a:path>
              </a:pathLst>
            </a:custGeom>
            <a:solidFill>
              <a:srgbClr val="FFFFFF"/>
            </a:solidFill>
          </p:spPr>
        </p:sp>
      </p:grpSp>
      <p:grpSp>
        <p:nvGrpSpPr>
          <p:cNvPr id="26" name="Group 26"/>
          <p:cNvGrpSpPr/>
          <p:nvPr/>
        </p:nvGrpSpPr>
        <p:grpSpPr>
          <a:xfrm>
            <a:off x="7663680" y="3998160"/>
            <a:ext cx="736560" cy="585360"/>
            <a:chOff x="0" y="0"/>
            <a:chExt cx="982080" cy="780480"/>
          </a:xfrm>
        </p:grpSpPr>
        <p:sp>
          <p:nvSpPr>
            <p:cNvPr id="27" name="Freeform 27"/>
            <p:cNvSpPr/>
            <p:nvPr/>
          </p:nvSpPr>
          <p:spPr>
            <a:xfrm>
              <a:off x="0" y="0"/>
              <a:ext cx="1020191" cy="780415"/>
            </a:xfrm>
            <a:custGeom>
              <a:avLst/>
              <a:gdLst/>
              <a:ahLst/>
              <a:cxnLst/>
              <a:rect l="l" t="t" r="r" b="b"/>
              <a:pathLst>
                <a:path w="1020191" h="780415">
                  <a:moveTo>
                    <a:pt x="725424" y="550037"/>
                  </a:moveTo>
                  <a:cubicBezTo>
                    <a:pt x="716407" y="550037"/>
                    <a:pt x="709041" y="557403"/>
                    <a:pt x="709041" y="566420"/>
                  </a:cubicBezTo>
                  <a:cubicBezTo>
                    <a:pt x="709041" y="575437"/>
                    <a:pt x="716407" y="582803"/>
                    <a:pt x="725424" y="582803"/>
                  </a:cubicBezTo>
                  <a:lnTo>
                    <a:pt x="780034" y="582803"/>
                  </a:lnTo>
                  <a:cubicBezTo>
                    <a:pt x="789051" y="582803"/>
                    <a:pt x="796417" y="575437"/>
                    <a:pt x="796417" y="566420"/>
                  </a:cubicBezTo>
                  <a:cubicBezTo>
                    <a:pt x="796417" y="557403"/>
                    <a:pt x="789051" y="550037"/>
                    <a:pt x="780034" y="550037"/>
                  </a:cubicBezTo>
                  <a:close/>
                  <a:moveTo>
                    <a:pt x="107061" y="550037"/>
                  </a:moveTo>
                  <a:cubicBezTo>
                    <a:pt x="98044" y="550037"/>
                    <a:pt x="90678" y="557403"/>
                    <a:pt x="90678" y="566420"/>
                  </a:cubicBezTo>
                  <a:cubicBezTo>
                    <a:pt x="90678" y="575437"/>
                    <a:pt x="98044" y="582803"/>
                    <a:pt x="107061" y="582803"/>
                  </a:cubicBezTo>
                  <a:lnTo>
                    <a:pt x="161671" y="582803"/>
                  </a:lnTo>
                  <a:cubicBezTo>
                    <a:pt x="170688" y="582803"/>
                    <a:pt x="178054" y="575437"/>
                    <a:pt x="178054" y="566420"/>
                  </a:cubicBezTo>
                  <a:cubicBezTo>
                    <a:pt x="178054" y="557403"/>
                    <a:pt x="170688" y="550037"/>
                    <a:pt x="161671" y="550037"/>
                  </a:cubicBezTo>
                  <a:close/>
                  <a:moveTo>
                    <a:pt x="998347" y="544576"/>
                  </a:moveTo>
                  <a:cubicBezTo>
                    <a:pt x="986282" y="544576"/>
                    <a:pt x="976503" y="554355"/>
                    <a:pt x="976503" y="566420"/>
                  </a:cubicBezTo>
                  <a:cubicBezTo>
                    <a:pt x="976503" y="578485"/>
                    <a:pt x="986282" y="588264"/>
                    <a:pt x="998347" y="588264"/>
                  </a:cubicBezTo>
                  <a:cubicBezTo>
                    <a:pt x="1010412" y="588264"/>
                    <a:pt x="1020191" y="578485"/>
                    <a:pt x="1020191" y="566420"/>
                  </a:cubicBezTo>
                  <a:cubicBezTo>
                    <a:pt x="1020191" y="554355"/>
                    <a:pt x="1010412" y="544576"/>
                    <a:pt x="998347" y="544576"/>
                  </a:cubicBezTo>
                  <a:close/>
                  <a:moveTo>
                    <a:pt x="36195" y="37211"/>
                  </a:moveTo>
                  <a:lnTo>
                    <a:pt x="36195" y="524002"/>
                  </a:lnTo>
                  <a:lnTo>
                    <a:pt x="945896" y="524002"/>
                  </a:lnTo>
                  <a:lnTo>
                    <a:pt x="945896" y="37211"/>
                  </a:lnTo>
                  <a:close/>
                  <a:moveTo>
                    <a:pt x="0" y="0"/>
                  </a:moveTo>
                  <a:lnTo>
                    <a:pt x="982091" y="0"/>
                  </a:lnTo>
                  <a:lnTo>
                    <a:pt x="982091" y="611251"/>
                  </a:lnTo>
                  <a:lnTo>
                    <a:pt x="549275" y="611251"/>
                  </a:lnTo>
                  <a:lnTo>
                    <a:pt x="562864" y="703453"/>
                  </a:lnTo>
                  <a:lnTo>
                    <a:pt x="714502" y="703453"/>
                  </a:lnTo>
                  <a:cubicBezTo>
                    <a:pt x="735711" y="703453"/>
                    <a:pt x="752983" y="720725"/>
                    <a:pt x="752983" y="741934"/>
                  </a:cubicBezTo>
                  <a:lnTo>
                    <a:pt x="752983" y="780415"/>
                  </a:lnTo>
                  <a:lnTo>
                    <a:pt x="229108" y="780415"/>
                  </a:lnTo>
                  <a:lnTo>
                    <a:pt x="229108" y="741934"/>
                  </a:lnTo>
                  <a:cubicBezTo>
                    <a:pt x="229108" y="720598"/>
                    <a:pt x="246380" y="703453"/>
                    <a:pt x="267589" y="703453"/>
                  </a:cubicBezTo>
                  <a:lnTo>
                    <a:pt x="419227" y="703453"/>
                  </a:lnTo>
                  <a:lnTo>
                    <a:pt x="432816" y="611251"/>
                  </a:lnTo>
                  <a:lnTo>
                    <a:pt x="0" y="611251"/>
                  </a:lnTo>
                  <a:close/>
                </a:path>
              </a:pathLst>
            </a:custGeom>
            <a:solidFill>
              <a:srgbClr val="FFFFFF"/>
            </a:solidFill>
          </p:spPr>
        </p:sp>
      </p:grpSp>
      <p:grpSp>
        <p:nvGrpSpPr>
          <p:cNvPr id="28" name="Group 28"/>
          <p:cNvGrpSpPr/>
          <p:nvPr/>
        </p:nvGrpSpPr>
        <p:grpSpPr>
          <a:xfrm>
            <a:off x="2015280" y="3903120"/>
            <a:ext cx="762480" cy="774900"/>
            <a:chOff x="0" y="0"/>
            <a:chExt cx="1016640" cy="1033200"/>
          </a:xfrm>
        </p:grpSpPr>
        <p:sp>
          <p:nvSpPr>
            <p:cNvPr id="29" name="Freeform 29"/>
            <p:cNvSpPr/>
            <p:nvPr/>
          </p:nvSpPr>
          <p:spPr>
            <a:xfrm>
              <a:off x="0" y="0"/>
              <a:ext cx="1016508" cy="1033272"/>
            </a:xfrm>
            <a:custGeom>
              <a:avLst/>
              <a:gdLst/>
              <a:ahLst/>
              <a:cxnLst/>
              <a:rect l="l" t="t" r="r" b="b"/>
              <a:pathLst>
                <a:path w="1016508" h="1033272">
                  <a:moveTo>
                    <a:pt x="333629" y="910209"/>
                  </a:moveTo>
                  <a:lnTo>
                    <a:pt x="678180" y="910209"/>
                  </a:lnTo>
                  <a:lnTo>
                    <a:pt x="678180" y="946658"/>
                  </a:lnTo>
                  <a:lnTo>
                    <a:pt x="333629" y="946658"/>
                  </a:lnTo>
                  <a:close/>
                  <a:moveTo>
                    <a:pt x="333629" y="850011"/>
                  </a:moveTo>
                  <a:lnTo>
                    <a:pt x="678180" y="850011"/>
                  </a:lnTo>
                  <a:lnTo>
                    <a:pt x="678180" y="886460"/>
                  </a:lnTo>
                  <a:lnTo>
                    <a:pt x="333629" y="886460"/>
                  </a:lnTo>
                  <a:close/>
                  <a:moveTo>
                    <a:pt x="333629" y="789813"/>
                  </a:moveTo>
                  <a:lnTo>
                    <a:pt x="678180" y="789813"/>
                  </a:lnTo>
                  <a:lnTo>
                    <a:pt x="678180" y="826262"/>
                  </a:lnTo>
                  <a:lnTo>
                    <a:pt x="333629" y="826262"/>
                  </a:lnTo>
                  <a:close/>
                  <a:moveTo>
                    <a:pt x="287909" y="769747"/>
                  </a:moveTo>
                  <a:lnTo>
                    <a:pt x="287909" y="821182"/>
                  </a:lnTo>
                  <a:lnTo>
                    <a:pt x="287909" y="846963"/>
                  </a:lnTo>
                  <a:lnTo>
                    <a:pt x="287909" y="911352"/>
                  </a:lnTo>
                  <a:lnTo>
                    <a:pt x="287909" y="1003808"/>
                  </a:lnTo>
                  <a:lnTo>
                    <a:pt x="728726" y="1003808"/>
                  </a:lnTo>
                  <a:lnTo>
                    <a:pt x="728726" y="802132"/>
                  </a:lnTo>
                  <a:lnTo>
                    <a:pt x="728726" y="737616"/>
                  </a:lnTo>
                  <a:lnTo>
                    <a:pt x="728726" y="711962"/>
                  </a:lnTo>
                  <a:lnTo>
                    <a:pt x="728726" y="660527"/>
                  </a:lnTo>
                  <a:close/>
                  <a:moveTo>
                    <a:pt x="149733" y="583311"/>
                  </a:moveTo>
                  <a:lnTo>
                    <a:pt x="149733" y="737616"/>
                  </a:lnTo>
                  <a:lnTo>
                    <a:pt x="244729" y="737616"/>
                  </a:lnTo>
                  <a:lnTo>
                    <a:pt x="244729" y="711962"/>
                  </a:lnTo>
                  <a:lnTo>
                    <a:pt x="173990" y="711962"/>
                  </a:lnTo>
                  <a:lnTo>
                    <a:pt x="173990" y="609092"/>
                  </a:lnTo>
                  <a:lnTo>
                    <a:pt x="842645" y="609092"/>
                  </a:lnTo>
                  <a:lnTo>
                    <a:pt x="842645" y="711962"/>
                  </a:lnTo>
                  <a:lnTo>
                    <a:pt x="771906" y="711962"/>
                  </a:lnTo>
                  <a:lnTo>
                    <a:pt x="771906" y="737743"/>
                  </a:lnTo>
                  <a:lnTo>
                    <a:pt x="866902" y="737743"/>
                  </a:lnTo>
                  <a:lnTo>
                    <a:pt x="866902" y="583311"/>
                  </a:lnTo>
                  <a:close/>
                  <a:moveTo>
                    <a:pt x="899287" y="456057"/>
                  </a:moveTo>
                  <a:cubicBezTo>
                    <a:pt x="883412" y="456057"/>
                    <a:pt x="870585" y="469646"/>
                    <a:pt x="870585" y="486410"/>
                  </a:cubicBezTo>
                  <a:cubicBezTo>
                    <a:pt x="870585" y="503174"/>
                    <a:pt x="883412" y="516763"/>
                    <a:pt x="899287" y="516763"/>
                  </a:cubicBezTo>
                  <a:cubicBezTo>
                    <a:pt x="915162" y="516763"/>
                    <a:pt x="927989" y="503174"/>
                    <a:pt x="927989" y="486410"/>
                  </a:cubicBezTo>
                  <a:cubicBezTo>
                    <a:pt x="927989" y="469646"/>
                    <a:pt x="915162" y="456057"/>
                    <a:pt x="899287" y="456057"/>
                  </a:cubicBezTo>
                  <a:close/>
                  <a:moveTo>
                    <a:pt x="800608" y="456057"/>
                  </a:moveTo>
                  <a:cubicBezTo>
                    <a:pt x="784733" y="456057"/>
                    <a:pt x="771906" y="469646"/>
                    <a:pt x="771906" y="486410"/>
                  </a:cubicBezTo>
                  <a:cubicBezTo>
                    <a:pt x="771906" y="503174"/>
                    <a:pt x="784733" y="516763"/>
                    <a:pt x="800608" y="516763"/>
                  </a:cubicBezTo>
                  <a:cubicBezTo>
                    <a:pt x="816483" y="516763"/>
                    <a:pt x="829310" y="503174"/>
                    <a:pt x="829310" y="486410"/>
                  </a:cubicBezTo>
                  <a:cubicBezTo>
                    <a:pt x="829310" y="469646"/>
                    <a:pt x="816483" y="456057"/>
                    <a:pt x="800608" y="456057"/>
                  </a:cubicBezTo>
                  <a:close/>
                  <a:moveTo>
                    <a:pt x="62484" y="405257"/>
                  </a:moveTo>
                  <a:lnTo>
                    <a:pt x="954024" y="405257"/>
                  </a:lnTo>
                  <a:cubicBezTo>
                    <a:pt x="988568" y="405257"/>
                    <a:pt x="1016508" y="434848"/>
                    <a:pt x="1016508" y="471424"/>
                  </a:cubicBezTo>
                  <a:lnTo>
                    <a:pt x="1016508" y="735965"/>
                  </a:lnTo>
                  <a:cubicBezTo>
                    <a:pt x="1016508" y="772541"/>
                    <a:pt x="988568" y="802132"/>
                    <a:pt x="954024" y="802132"/>
                  </a:cubicBezTo>
                  <a:lnTo>
                    <a:pt x="771906" y="802132"/>
                  </a:lnTo>
                  <a:lnTo>
                    <a:pt x="771906" y="1033272"/>
                  </a:lnTo>
                  <a:lnTo>
                    <a:pt x="244729" y="1033272"/>
                  </a:lnTo>
                  <a:lnTo>
                    <a:pt x="244729" y="802132"/>
                  </a:lnTo>
                  <a:lnTo>
                    <a:pt x="62484" y="802132"/>
                  </a:lnTo>
                  <a:cubicBezTo>
                    <a:pt x="27940" y="802132"/>
                    <a:pt x="0" y="772541"/>
                    <a:pt x="0" y="735965"/>
                  </a:cubicBezTo>
                  <a:lnTo>
                    <a:pt x="0" y="471297"/>
                  </a:lnTo>
                  <a:cubicBezTo>
                    <a:pt x="0" y="434721"/>
                    <a:pt x="27940" y="405130"/>
                    <a:pt x="62484" y="405130"/>
                  </a:cubicBezTo>
                  <a:close/>
                  <a:moveTo>
                    <a:pt x="244729" y="0"/>
                  </a:moveTo>
                  <a:lnTo>
                    <a:pt x="771906" y="0"/>
                  </a:lnTo>
                  <a:lnTo>
                    <a:pt x="771906" y="64389"/>
                  </a:lnTo>
                  <a:lnTo>
                    <a:pt x="818388" y="64389"/>
                  </a:lnTo>
                  <a:cubicBezTo>
                    <a:pt x="845185" y="64389"/>
                    <a:pt x="867029" y="87376"/>
                    <a:pt x="867029" y="115824"/>
                  </a:cubicBezTo>
                  <a:lnTo>
                    <a:pt x="867029" y="372999"/>
                  </a:lnTo>
                  <a:lnTo>
                    <a:pt x="728726" y="372999"/>
                  </a:lnTo>
                  <a:lnTo>
                    <a:pt x="728726" y="372745"/>
                  </a:lnTo>
                  <a:lnTo>
                    <a:pt x="728726" y="64389"/>
                  </a:lnTo>
                  <a:lnTo>
                    <a:pt x="728726" y="32639"/>
                  </a:lnTo>
                  <a:lnTo>
                    <a:pt x="287909" y="32639"/>
                  </a:lnTo>
                  <a:lnTo>
                    <a:pt x="287909" y="64389"/>
                  </a:lnTo>
                  <a:lnTo>
                    <a:pt x="287909" y="372745"/>
                  </a:lnTo>
                  <a:lnTo>
                    <a:pt x="287909" y="372999"/>
                  </a:lnTo>
                  <a:lnTo>
                    <a:pt x="149733" y="372999"/>
                  </a:lnTo>
                  <a:lnTo>
                    <a:pt x="149733" y="115824"/>
                  </a:lnTo>
                  <a:cubicBezTo>
                    <a:pt x="149733" y="87376"/>
                    <a:pt x="171450" y="64389"/>
                    <a:pt x="198374" y="64389"/>
                  </a:cubicBezTo>
                  <a:lnTo>
                    <a:pt x="244856" y="64389"/>
                  </a:lnTo>
                  <a:close/>
                </a:path>
              </a:pathLst>
            </a:custGeom>
            <a:solidFill>
              <a:srgbClr val="FFFFFF"/>
            </a:solidFill>
          </p:spPr>
        </p:sp>
      </p:grpSp>
      <p:grpSp>
        <p:nvGrpSpPr>
          <p:cNvPr id="30" name="Group 30"/>
          <p:cNvGrpSpPr/>
          <p:nvPr/>
        </p:nvGrpSpPr>
        <p:grpSpPr>
          <a:xfrm>
            <a:off x="16320960" y="5952960"/>
            <a:ext cx="556200" cy="570240"/>
            <a:chOff x="0" y="0"/>
            <a:chExt cx="741600" cy="760320"/>
          </a:xfrm>
        </p:grpSpPr>
        <p:sp>
          <p:nvSpPr>
            <p:cNvPr id="31" name="Freeform 31"/>
            <p:cNvSpPr/>
            <p:nvPr/>
          </p:nvSpPr>
          <p:spPr>
            <a:xfrm>
              <a:off x="-22987" y="-16891"/>
              <a:ext cx="764540" cy="777240"/>
            </a:xfrm>
            <a:custGeom>
              <a:avLst/>
              <a:gdLst/>
              <a:ahLst/>
              <a:cxnLst/>
              <a:rect l="l" t="t" r="r" b="b"/>
              <a:pathLst>
                <a:path w="764540" h="777240">
                  <a:moveTo>
                    <a:pt x="759206" y="581279"/>
                  </a:moveTo>
                  <a:lnTo>
                    <a:pt x="613156" y="606679"/>
                  </a:lnTo>
                  <a:cubicBezTo>
                    <a:pt x="628015" y="632968"/>
                    <a:pt x="664210" y="678053"/>
                    <a:pt x="654304" y="693674"/>
                  </a:cubicBezTo>
                  <a:cubicBezTo>
                    <a:pt x="635635" y="707644"/>
                    <a:pt x="595630" y="664972"/>
                    <a:pt x="566293" y="650621"/>
                  </a:cubicBezTo>
                  <a:lnTo>
                    <a:pt x="516636" y="777240"/>
                  </a:lnTo>
                  <a:lnTo>
                    <a:pt x="468757" y="701802"/>
                  </a:lnTo>
                  <a:lnTo>
                    <a:pt x="505968" y="594360"/>
                  </a:lnTo>
                  <a:lnTo>
                    <a:pt x="299466" y="437388"/>
                  </a:lnTo>
                  <a:lnTo>
                    <a:pt x="157099" y="766826"/>
                  </a:lnTo>
                  <a:lnTo>
                    <a:pt x="117729" y="679831"/>
                  </a:lnTo>
                  <a:cubicBezTo>
                    <a:pt x="142240" y="541528"/>
                    <a:pt x="164211" y="437769"/>
                    <a:pt x="188595" y="299466"/>
                  </a:cubicBezTo>
                  <a:cubicBezTo>
                    <a:pt x="125476" y="226822"/>
                    <a:pt x="0" y="49911"/>
                    <a:pt x="26670" y="18669"/>
                  </a:cubicBezTo>
                  <a:cubicBezTo>
                    <a:pt x="58928" y="0"/>
                    <a:pt x="224409" y="130175"/>
                    <a:pt x="294513" y="201295"/>
                  </a:cubicBezTo>
                  <a:lnTo>
                    <a:pt x="682244" y="183134"/>
                  </a:lnTo>
                  <a:lnTo>
                    <a:pt x="764540" y="231013"/>
                  </a:lnTo>
                  <a:lnTo>
                    <a:pt x="413512" y="338836"/>
                  </a:lnTo>
                  <a:lnTo>
                    <a:pt x="564388" y="536321"/>
                  </a:lnTo>
                  <a:cubicBezTo>
                    <a:pt x="602742" y="529971"/>
                    <a:pt x="699516" y="519811"/>
                    <a:pt x="699516" y="519811"/>
                  </a:cubicBezTo>
                </a:path>
              </a:pathLst>
            </a:custGeom>
            <a:solidFill>
              <a:srgbClr val="FFFFFF"/>
            </a:solidFill>
          </p:spPr>
        </p:sp>
      </p:grpSp>
      <p:sp>
        <p:nvSpPr>
          <p:cNvPr id="32" name="TextBox 32"/>
          <p:cNvSpPr txBox="1"/>
          <p:nvPr/>
        </p:nvSpPr>
        <p:spPr>
          <a:xfrm>
            <a:off x="1213020" y="6099660"/>
            <a:ext cx="2367000" cy="1211870"/>
          </a:xfrm>
          <a:prstGeom prst="rect">
            <a:avLst/>
          </a:prstGeom>
        </p:spPr>
        <p:txBody>
          <a:bodyPr lIns="0" tIns="0" rIns="0" bIns="0" rtlCol="0" anchor="t">
            <a:spAutoFit/>
          </a:bodyPr>
          <a:lstStyle/>
          <a:p>
            <a:pPr algn="ctr">
              <a:lnSpc>
                <a:spcPct val="15000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33" name="TextBox 33"/>
          <p:cNvSpPr txBox="1"/>
          <p:nvPr/>
        </p:nvSpPr>
        <p:spPr>
          <a:xfrm>
            <a:off x="1213020" y="5774040"/>
            <a:ext cx="2367000" cy="282129"/>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Bold"/>
                <a:cs typeface="B Nazanin" panose="00000400000000000000" pitchFamily="2" charset="-78"/>
              </a:rPr>
              <a:t>متن شما در اینجا</a:t>
            </a:r>
            <a:endParaRPr lang="en-US" sz="1800" spc="25" dirty="0">
              <a:solidFill>
                <a:srgbClr val="FFFFFF"/>
              </a:solidFill>
              <a:latin typeface="Montserrat Bold"/>
              <a:cs typeface="B Nazanin" panose="00000400000000000000" pitchFamily="2" charset="-78"/>
            </a:endParaRPr>
          </a:p>
        </p:txBody>
      </p:sp>
      <p:sp>
        <p:nvSpPr>
          <p:cNvPr id="34" name="TextBox 34"/>
          <p:cNvSpPr txBox="1"/>
          <p:nvPr/>
        </p:nvSpPr>
        <p:spPr>
          <a:xfrm>
            <a:off x="6848460" y="6099660"/>
            <a:ext cx="2367000" cy="1211870"/>
          </a:xfrm>
          <a:prstGeom prst="rect">
            <a:avLst/>
          </a:prstGeom>
        </p:spPr>
        <p:txBody>
          <a:bodyPr lIns="0" tIns="0" rIns="0" bIns="0" rtlCol="0" anchor="t">
            <a:spAutoFit/>
          </a:bodyPr>
          <a:lstStyle/>
          <a:p>
            <a:pPr algn="ctr">
              <a:lnSpc>
                <a:spcPct val="15000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35" name="TextBox 35"/>
          <p:cNvSpPr txBox="1"/>
          <p:nvPr/>
        </p:nvSpPr>
        <p:spPr>
          <a:xfrm>
            <a:off x="6848460" y="5774040"/>
            <a:ext cx="2367000" cy="282129"/>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Bold"/>
                <a:cs typeface="B Nazanin" panose="00000400000000000000" pitchFamily="2" charset="-78"/>
              </a:rPr>
              <a:t>متن شما در اینجا</a:t>
            </a:r>
            <a:endParaRPr lang="en-US" sz="1800" spc="25" dirty="0">
              <a:solidFill>
                <a:srgbClr val="FFFFFF"/>
              </a:solidFill>
              <a:latin typeface="Montserrat Bold"/>
              <a:cs typeface="B Nazanin" panose="00000400000000000000" pitchFamily="2" charset="-78"/>
            </a:endParaRPr>
          </a:p>
        </p:txBody>
      </p:sp>
      <p:sp>
        <p:nvSpPr>
          <p:cNvPr id="36" name="TextBox 36"/>
          <p:cNvSpPr txBox="1"/>
          <p:nvPr/>
        </p:nvSpPr>
        <p:spPr>
          <a:xfrm>
            <a:off x="12483900" y="6099660"/>
            <a:ext cx="2367000" cy="1211870"/>
          </a:xfrm>
          <a:prstGeom prst="rect">
            <a:avLst/>
          </a:prstGeom>
        </p:spPr>
        <p:txBody>
          <a:bodyPr lIns="0" tIns="0" rIns="0" bIns="0" rtlCol="0" anchor="t">
            <a:spAutoFit/>
          </a:bodyPr>
          <a:lstStyle/>
          <a:p>
            <a:pPr algn="ctr">
              <a:lnSpc>
                <a:spcPct val="15000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37" name="TextBox 37"/>
          <p:cNvSpPr txBox="1"/>
          <p:nvPr/>
        </p:nvSpPr>
        <p:spPr>
          <a:xfrm>
            <a:off x="12483900" y="5774040"/>
            <a:ext cx="2367000" cy="282129"/>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Bold"/>
                <a:cs typeface="B Nazanin" panose="00000400000000000000" pitchFamily="2" charset="-78"/>
              </a:rPr>
              <a:t>متن شما در اینجا</a:t>
            </a:r>
            <a:endParaRPr lang="en-US" sz="1800" spc="25" dirty="0">
              <a:solidFill>
                <a:srgbClr val="FFFFFF"/>
              </a:solidFill>
              <a:latin typeface="Montserrat Bold"/>
              <a:cs typeface="B Nazanin" panose="00000400000000000000" pitchFamily="2" charset="-78"/>
            </a:endParaRPr>
          </a:p>
        </p:txBody>
      </p:sp>
      <p:sp>
        <p:nvSpPr>
          <p:cNvPr id="38" name="TextBox 38"/>
          <p:cNvSpPr txBox="1"/>
          <p:nvPr/>
        </p:nvSpPr>
        <p:spPr>
          <a:xfrm>
            <a:off x="4022100" y="3601620"/>
            <a:ext cx="2367000" cy="1211870"/>
          </a:xfrm>
          <a:prstGeom prst="rect">
            <a:avLst/>
          </a:prstGeom>
        </p:spPr>
        <p:txBody>
          <a:bodyPr lIns="0" tIns="0" rIns="0" bIns="0" rtlCol="0" anchor="t">
            <a:spAutoFit/>
          </a:bodyPr>
          <a:lstStyle/>
          <a:p>
            <a:pPr algn="ctr">
              <a:lnSpc>
                <a:spcPct val="15000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39" name="TextBox 39"/>
          <p:cNvSpPr txBox="1"/>
          <p:nvPr/>
        </p:nvSpPr>
        <p:spPr>
          <a:xfrm>
            <a:off x="4022100" y="3276000"/>
            <a:ext cx="2367000" cy="282129"/>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Bold"/>
                <a:cs typeface="B Nazanin" panose="00000400000000000000" pitchFamily="2" charset="-78"/>
              </a:rPr>
              <a:t>متن شما در اینجا</a:t>
            </a:r>
            <a:endParaRPr lang="en-US" sz="1800" spc="25" dirty="0">
              <a:solidFill>
                <a:srgbClr val="FFFFFF"/>
              </a:solidFill>
              <a:latin typeface="Montserrat Bold"/>
              <a:cs typeface="B Nazanin" panose="00000400000000000000" pitchFamily="2" charset="-78"/>
            </a:endParaRPr>
          </a:p>
        </p:txBody>
      </p:sp>
      <p:sp>
        <p:nvSpPr>
          <p:cNvPr id="40" name="TextBox 40"/>
          <p:cNvSpPr txBox="1"/>
          <p:nvPr/>
        </p:nvSpPr>
        <p:spPr>
          <a:xfrm>
            <a:off x="9657540" y="3601620"/>
            <a:ext cx="2367000" cy="1211870"/>
          </a:xfrm>
          <a:prstGeom prst="rect">
            <a:avLst/>
          </a:prstGeom>
        </p:spPr>
        <p:txBody>
          <a:bodyPr lIns="0" tIns="0" rIns="0" bIns="0" rtlCol="0" anchor="t">
            <a:spAutoFit/>
          </a:bodyPr>
          <a:lstStyle/>
          <a:p>
            <a:pPr algn="ctr">
              <a:lnSpc>
                <a:spcPct val="15000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41" name="TextBox 41"/>
          <p:cNvSpPr txBox="1"/>
          <p:nvPr/>
        </p:nvSpPr>
        <p:spPr>
          <a:xfrm>
            <a:off x="9657540" y="3276000"/>
            <a:ext cx="2367000" cy="282129"/>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Bold"/>
                <a:cs typeface="B Nazanin" panose="00000400000000000000" pitchFamily="2" charset="-78"/>
              </a:rPr>
              <a:t>متن شما در اینجا</a:t>
            </a:r>
            <a:endParaRPr lang="en-US" sz="1800" spc="25" dirty="0">
              <a:solidFill>
                <a:srgbClr val="FFFFFF"/>
              </a:solidFill>
              <a:latin typeface="Montserrat Bold"/>
              <a:cs typeface="B Nazanin" panose="00000400000000000000" pitchFamily="2" charset="-78"/>
            </a:endParaRPr>
          </a:p>
        </p:txBody>
      </p:sp>
      <p:sp>
        <p:nvSpPr>
          <p:cNvPr id="42" name="TextBox 42"/>
          <p:cNvSpPr txBox="1"/>
          <p:nvPr/>
        </p:nvSpPr>
        <p:spPr>
          <a:xfrm>
            <a:off x="15292980" y="3601620"/>
            <a:ext cx="2367000" cy="1211870"/>
          </a:xfrm>
          <a:prstGeom prst="rect">
            <a:avLst/>
          </a:prstGeom>
        </p:spPr>
        <p:txBody>
          <a:bodyPr lIns="0" tIns="0" rIns="0" bIns="0" rtlCol="0" anchor="t">
            <a:spAutoFit/>
          </a:bodyPr>
          <a:lstStyle/>
          <a:p>
            <a:pPr algn="ctr">
              <a:lnSpc>
                <a:spcPct val="15000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43" name="TextBox 43"/>
          <p:cNvSpPr txBox="1"/>
          <p:nvPr/>
        </p:nvSpPr>
        <p:spPr>
          <a:xfrm>
            <a:off x="15292980" y="3276000"/>
            <a:ext cx="2367000" cy="282129"/>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Bold"/>
                <a:cs typeface="B Nazanin" panose="00000400000000000000" pitchFamily="2" charset="-78"/>
              </a:rPr>
              <a:t>متن شما در اینجا</a:t>
            </a:r>
            <a:endParaRPr lang="en-US" sz="1800" spc="25" dirty="0">
              <a:solidFill>
                <a:srgbClr val="FFFFFF"/>
              </a:solidFill>
              <a:latin typeface="Montserrat Bold"/>
              <a:cs typeface="B Nazanin" panose="00000400000000000000" pitchFamily="2" charset="-78"/>
            </a:endParaRPr>
          </a:p>
        </p:txBody>
      </p:sp>
      <p:sp>
        <p:nvSpPr>
          <p:cNvPr id="44" name="Freeform 44"/>
          <p:cNvSpPr/>
          <p:nvPr/>
        </p:nvSpPr>
        <p:spPr>
          <a:xfrm>
            <a:off x="-38880" y="8223120"/>
            <a:ext cx="18317880" cy="416340"/>
          </a:xfrm>
          <a:custGeom>
            <a:avLst/>
            <a:gdLst/>
            <a:ahLst/>
            <a:cxnLst/>
            <a:rect l="l" t="t" r="r" b="b"/>
            <a:pathLst>
              <a:path w="18317880" h="416340">
                <a:moveTo>
                  <a:pt x="0" y="0"/>
                </a:moveTo>
                <a:lnTo>
                  <a:pt x="18317880" y="0"/>
                </a:lnTo>
                <a:lnTo>
                  <a:pt x="18317880" y="416340"/>
                </a:lnTo>
                <a:lnTo>
                  <a:pt x="0" y="416340"/>
                </a:lnTo>
                <a:lnTo>
                  <a:pt x="0" y="0"/>
                </a:lnTo>
                <a:close/>
              </a:path>
            </a:pathLst>
          </a:custGeom>
          <a:blipFill>
            <a:blip r:embed="rId4"/>
            <a:stretch>
              <a:fillRect l="-159" r="-159"/>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sp>
        <p:nvSpPr>
          <p:cNvPr id="85" name="TextBox 85"/>
          <p:cNvSpPr txBox="1"/>
          <p:nvPr/>
        </p:nvSpPr>
        <p:spPr>
          <a:xfrm>
            <a:off x="547740" y="504780"/>
            <a:ext cx="17177040" cy="976549"/>
          </a:xfrm>
          <a:prstGeom prst="rect">
            <a:avLst/>
          </a:prstGeom>
        </p:spPr>
        <p:txBody>
          <a:bodyPr lIns="0" tIns="0" rIns="0" bIns="0" rtlCol="0" anchor="t">
            <a:spAutoFit/>
          </a:bodyPr>
          <a:lstStyle/>
          <a:p>
            <a:pPr algn="ctr" rtl="1">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grpSp>
        <p:nvGrpSpPr>
          <p:cNvPr id="86" name="Group 86"/>
          <p:cNvGrpSpPr/>
          <p:nvPr/>
        </p:nvGrpSpPr>
        <p:grpSpPr>
          <a:xfrm rot="-2700000">
            <a:off x="8774460" y="3902580"/>
            <a:ext cx="2491020" cy="2491020"/>
            <a:chOff x="0" y="0"/>
            <a:chExt cx="3321360" cy="3321360"/>
          </a:xfrm>
        </p:grpSpPr>
        <p:sp>
          <p:nvSpPr>
            <p:cNvPr id="87" name="Freeform 87"/>
            <p:cNvSpPr/>
            <p:nvPr/>
          </p:nvSpPr>
          <p:spPr>
            <a:xfrm>
              <a:off x="0" y="0"/>
              <a:ext cx="3321431" cy="3321431"/>
            </a:xfrm>
            <a:custGeom>
              <a:avLst/>
              <a:gdLst/>
              <a:ahLst/>
              <a:cxnLst/>
              <a:rect l="l" t="t" r="r" b="b"/>
              <a:pathLst>
                <a:path w="3321431" h="3321431">
                  <a:moveTo>
                    <a:pt x="518668" y="0"/>
                  </a:moveTo>
                  <a:cubicBezTo>
                    <a:pt x="232156" y="0"/>
                    <a:pt x="0" y="232156"/>
                    <a:pt x="0" y="518668"/>
                  </a:cubicBezTo>
                  <a:lnTo>
                    <a:pt x="0" y="2802763"/>
                  </a:lnTo>
                  <a:cubicBezTo>
                    <a:pt x="0" y="3089148"/>
                    <a:pt x="232156" y="3321431"/>
                    <a:pt x="518668" y="3321431"/>
                  </a:cubicBezTo>
                  <a:lnTo>
                    <a:pt x="2802763" y="3321431"/>
                  </a:lnTo>
                  <a:cubicBezTo>
                    <a:pt x="3089148" y="3321431"/>
                    <a:pt x="3321431" y="3089275"/>
                    <a:pt x="3321431" y="2802763"/>
                  </a:cubicBezTo>
                  <a:lnTo>
                    <a:pt x="3321431" y="518668"/>
                  </a:lnTo>
                  <a:cubicBezTo>
                    <a:pt x="3321304" y="232156"/>
                    <a:pt x="3089148" y="0"/>
                    <a:pt x="2802763" y="0"/>
                  </a:cubicBezTo>
                  <a:close/>
                </a:path>
              </a:pathLst>
            </a:custGeom>
            <a:solidFill>
              <a:srgbClr val="0085F2"/>
            </a:solidFill>
          </p:spPr>
        </p:sp>
      </p:grpSp>
      <p:grpSp>
        <p:nvGrpSpPr>
          <p:cNvPr id="88" name="Group 88"/>
          <p:cNvGrpSpPr/>
          <p:nvPr/>
        </p:nvGrpSpPr>
        <p:grpSpPr>
          <a:xfrm rot="-2700000">
            <a:off x="7002180" y="3902580"/>
            <a:ext cx="2491020" cy="2491020"/>
            <a:chOff x="0" y="0"/>
            <a:chExt cx="3321360" cy="3321360"/>
          </a:xfrm>
        </p:grpSpPr>
        <p:sp>
          <p:nvSpPr>
            <p:cNvPr id="89" name="Freeform 89"/>
            <p:cNvSpPr/>
            <p:nvPr/>
          </p:nvSpPr>
          <p:spPr>
            <a:xfrm>
              <a:off x="0" y="0"/>
              <a:ext cx="3321431" cy="3321431"/>
            </a:xfrm>
            <a:custGeom>
              <a:avLst/>
              <a:gdLst/>
              <a:ahLst/>
              <a:cxnLst/>
              <a:rect l="l" t="t" r="r" b="b"/>
              <a:pathLst>
                <a:path w="3321431" h="3321431">
                  <a:moveTo>
                    <a:pt x="518668" y="0"/>
                  </a:moveTo>
                  <a:cubicBezTo>
                    <a:pt x="232156" y="0"/>
                    <a:pt x="0" y="232156"/>
                    <a:pt x="0" y="518668"/>
                  </a:cubicBezTo>
                  <a:lnTo>
                    <a:pt x="0" y="2802763"/>
                  </a:lnTo>
                  <a:cubicBezTo>
                    <a:pt x="0" y="3089148"/>
                    <a:pt x="232156" y="3321431"/>
                    <a:pt x="518668" y="3321431"/>
                  </a:cubicBezTo>
                  <a:lnTo>
                    <a:pt x="2802763" y="3321431"/>
                  </a:lnTo>
                  <a:cubicBezTo>
                    <a:pt x="3089148" y="3321431"/>
                    <a:pt x="3321431" y="3089275"/>
                    <a:pt x="3321431" y="2802763"/>
                  </a:cubicBezTo>
                  <a:lnTo>
                    <a:pt x="3321431" y="518668"/>
                  </a:lnTo>
                  <a:cubicBezTo>
                    <a:pt x="3321304" y="232156"/>
                    <a:pt x="3089148" y="0"/>
                    <a:pt x="2802763" y="0"/>
                  </a:cubicBezTo>
                  <a:close/>
                </a:path>
              </a:pathLst>
            </a:custGeom>
            <a:solidFill>
              <a:srgbClr val="125AC4"/>
            </a:solidFill>
          </p:spPr>
        </p:sp>
      </p:grpSp>
      <p:grpSp>
        <p:nvGrpSpPr>
          <p:cNvPr id="90" name="Group 90"/>
          <p:cNvGrpSpPr/>
          <p:nvPr/>
        </p:nvGrpSpPr>
        <p:grpSpPr>
          <a:xfrm rot="-2700000">
            <a:off x="6995700" y="5668920"/>
            <a:ext cx="2491020" cy="2491020"/>
            <a:chOff x="0" y="0"/>
            <a:chExt cx="3321360" cy="3321360"/>
          </a:xfrm>
        </p:grpSpPr>
        <p:sp>
          <p:nvSpPr>
            <p:cNvPr id="91" name="Freeform 91"/>
            <p:cNvSpPr/>
            <p:nvPr/>
          </p:nvSpPr>
          <p:spPr>
            <a:xfrm>
              <a:off x="0" y="0"/>
              <a:ext cx="3321431" cy="3321431"/>
            </a:xfrm>
            <a:custGeom>
              <a:avLst/>
              <a:gdLst/>
              <a:ahLst/>
              <a:cxnLst/>
              <a:rect l="l" t="t" r="r" b="b"/>
              <a:pathLst>
                <a:path w="3321431" h="3321431">
                  <a:moveTo>
                    <a:pt x="518668" y="0"/>
                  </a:moveTo>
                  <a:cubicBezTo>
                    <a:pt x="232156" y="0"/>
                    <a:pt x="0" y="232156"/>
                    <a:pt x="0" y="518668"/>
                  </a:cubicBezTo>
                  <a:lnTo>
                    <a:pt x="0" y="2802763"/>
                  </a:lnTo>
                  <a:cubicBezTo>
                    <a:pt x="0" y="3089148"/>
                    <a:pt x="232156" y="3321431"/>
                    <a:pt x="518668" y="3321431"/>
                  </a:cubicBezTo>
                  <a:lnTo>
                    <a:pt x="2802763" y="3321431"/>
                  </a:lnTo>
                  <a:cubicBezTo>
                    <a:pt x="3089148" y="3321431"/>
                    <a:pt x="3321431" y="3089275"/>
                    <a:pt x="3321431" y="2802763"/>
                  </a:cubicBezTo>
                  <a:lnTo>
                    <a:pt x="3321431" y="518668"/>
                  </a:lnTo>
                  <a:cubicBezTo>
                    <a:pt x="3321304" y="232156"/>
                    <a:pt x="3089148" y="0"/>
                    <a:pt x="2802763" y="0"/>
                  </a:cubicBezTo>
                  <a:close/>
                </a:path>
              </a:pathLst>
            </a:custGeom>
            <a:solidFill>
              <a:srgbClr val="1FFBFD"/>
            </a:solidFill>
          </p:spPr>
        </p:sp>
      </p:grpSp>
      <p:grpSp>
        <p:nvGrpSpPr>
          <p:cNvPr id="92" name="Group 92"/>
          <p:cNvGrpSpPr/>
          <p:nvPr/>
        </p:nvGrpSpPr>
        <p:grpSpPr>
          <a:xfrm rot="-2700000">
            <a:off x="8735040" y="5668920"/>
            <a:ext cx="2491020" cy="2491020"/>
            <a:chOff x="0" y="0"/>
            <a:chExt cx="3321360" cy="3321360"/>
          </a:xfrm>
        </p:grpSpPr>
        <p:sp>
          <p:nvSpPr>
            <p:cNvPr id="93" name="Freeform 93"/>
            <p:cNvSpPr/>
            <p:nvPr/>
          </p:nvSpPr>
          <p:spPr>
            <a:xfrm>
              <a:off x="0" y="0"/>
              <a:ext cx="3321304" cy="3321304"/>
            </a:xfrm>
            <a:custGeom>
              <a:avLst/>
              <a:gdLst/>
              <a:ahLst/>
              <a:cxnLst/>
              <a:rect l="l" t="t" r="r" b="b"/>
              <a:pathLst>
                <a:path w="3321304" h="3321304">
                  <a:moveTo>
                    <a:pt x="1702181" y="0"/>
                  </a:moveTo>
                  <a:lnTo>
                    <a:pt x="1702181" y="1174877"/>
                  </a:lnTo>
                  <a:cubicBezTo>
                    <a:pt x="1702181" y="1461262"/>
                    <a:pt x="1934337" y="1693418"/>
                    <a:pt x="2220722" y="1693418"/>
                  </a:cubicBezTo>
                  <a:lnTo>
                    <a:pt x="3321304" y="1693418"/>
                  </a:lnTo>
                  <a:lnTo>
                    <a:pt x="3321304" y="2802763"/>
                  </a:lnTo>
                  <a:cubicBezTo>
                    <a:pt x="3321304" y="3089148"/>
                    <a:pt x="3089148" y="3321304"/>
                    <a:pt x="2802763" y="3321304"/>
                  </a:cubicBezTo>
                  <a:lnTo>
                    <a:pt x="518541" y="3321304"/>
                  </a:lnTo>
                  <a:cubicBezTo>
                    <a:pt x="232156" y="3321304"/>
                    <a:pt x="0" y="3089148"/>
                    <a:pt x="0" y="2802763"/>
                  </a:cubicBezTo>
                  <a:lnTo>
                    <a:pt x="0" y="518541"/>
                  </a:lnTo>
                  <a:cubicBezTo>
                    <a:pt x="0" y="232156"/>
                    <a:pt x="232156" y="0"/>
                    <a:pt x="518541" y="0"/>
                  </a:cubicBezTo>
                  <a:close/>
                </a:path>
              </a:pathLst>
            </a:custGeom>
            <a:solidFill>
              <a:srgbClr val="0AA6ED"/>
            </a:solidFill>
          </p:spPr>
        </p:sp>
      </p:grpSp>
      <p:sp>
        <p:nvSpPr>
          <p:cNvPr id="94" name="TextBox 94"/>
          <p:cNvSpPr txBox="1"/>
          <p:nvPr/>
        </p:nvSpPr>
        <p:spPr>
          <a:xfrm>
            <a:off x="7512120" y="4009320"/>
            <a:ext cx="1437120" cy="1243930"/>
          </a:xfrm>
          <a:prstGeom prst="rect">
            <a:avLst/>
          </a:prstGeom>
        </p:spPr>
        <p:txBody>
          <a:bodyPr lIns="0" tIns="0" rIns="0" bIns="0" rtlCol="0" anchor="t">
            <a:spAutoFit/>
          </a:bodyPr>
          <a:lstStyle/>
          <a:p>
            <a:pPr algn="ctr" rtl="1">
              <a:lnSpc>
                <a:spcPts val="9720"/>
              </a:lnSpc>
            </a:pPr>
            <a:r>
              <a:rPr lang="en-US" sz="8100" spc="118">
                <a:solidFill>
                  <a:srgbClr val="FFFFFF"/>
                </a:solidFill>
                <a:latin typeface="Montserrat Bold"/>
                <a:cs typeface="B Nazanin" panose="00000400000000000000" pitchFamily="2" charset="-78"/>
              </a:rPr>
              <a:t>S</a:t>
            </a:r>
          </a:p>
        </p:txBody>
      </p:sp>
      <p:sp>
        <p:nvSpPr>
          <p:cNvPr id="95" name="TextBox 95"/>
          <p:cNvSpPr txBox="1"/>
          <p:nvPr/>
        </p:nvSpPr>
        <p:spPr>
          <a:xfrm>
            <a:off x="9863820" y="4501260"/>
            <a:ext cx="1437120" cy="1243930"/>
          </a:xfrm>
          <a:prstGeom prst="rect">
            <a:avLst/>
          </a:prstGeom>
        </p:spPr>
        <p:txBody>
          <a:bodyPr lIns="0" tIns="0" rIns="0" bIns="0" rtlCol="0" anchor="t">
            <a:spAutoFit/>
          </a:bodyPr>
          <a:lstStyle/>
          <a:p>
            <a:pPr algn="ctr" rtl="1">
              <a:lnSpc>
                <a:spcPts val="9720"/>
              </a:lnSpc>
            </a:pPr>
            <a:r>
              <a:rPr lang="en-US" sz="8100" spc="118">
                <a:solidFill>
                  <a:srgbClr val="FFFFFF"/>
                </a:solidFill>
                <a:latin typeface="Montserrat Bold"/>
                <a:cs typeface="B Nazanin" panose="00000400000000000000" pitchFamily="2" charset="-78"/>
              </a:rPr>
              <a:t>W</a:t>
            </a:r>
          </a:p>
        </p:txBody>
      </p:sp>
      <p:sp>
        <p:nvSpPr>
          <p:cNvPr id="96" name="TextBox 96"/>
          <p:cNvSpPr txBox="1"/>
          <p:nvPr/>
        </p:nvSpPr>
        <p:spPr>
          <a:xfrm>
            <a:off x="6967800" y="6242220"/>
            <a:ext cx="1437120" cy="1243930"/>
          </a:xfrm>
          <a:prstGeom prst="rect">
            <a:avLst/>
          </a:prstGeom>
        </p:spPr>
        <p:txBody>
          <a:bodyPr lIns="0" tIns="0" rIns="0" bIns="0" rtlCol="0" anchor="t">
            <a:spAutoFit/>
          </a:bodyPr>
          <a:lstStyle/>
          <a:p>
            <a:pPr algn="ctr" rtl="1">
              <a:lnSpc>
                <a:spcPts val="9720"/>
              </a:lnSpc>
            </a:pPr>
            <a:r>
              <a:rPr lang="en-US" sz="8100" spc="118">
                <a:solidFill>
                  <a:srgbClr val="FFFFFF"/>
                </a:solidFill>
                <a:latin typeface="Montserrat Bold"/>
                <a:cs typeface="B Nazanin" panose="00000400000000000000" pitchFamily="2" charset="-78"/>
              </a:rPr>
              <a:t>O</a:t>
            </a:r>
          </a:p>
        </p:txBody>
      </p:sp>
      <p:sp>
        <p:nvSpPr>
          <p:cNvPr id="97" name="TextBox 97"/>
          <p:cNvSpPr txBox="1"/>
          <p:nvPr/>
        </p:nvSpPr>
        <p:spPr>
          <a:xfrm>
            <a:off x="9262260" y="6916140"/>
            <a:ext cx="1437120" cy="1243930"/>
          </a:xfrm>
          <a:prstGeom prst="rect">
            <a:avLst/>
          </a:prstGeom>
        </p:spPr>
        <p:txBody>
          <a:bodyPr lIns="0" tIns="0" rIns="0" bIns="0" rtlCol="0" anchor="t">
            <a:spAutoFit/>
          </a:bodyPr>
          <a:lstStyle/>
          <a:p>
            <a:pPr algn="ctr" rtl="1">
              <a:lnSpc>
                <a:spcPts val="9720"/>
              </a:lnSpc>
            </a:pPr>
            <a:r>
              <a:rPr lang="en-US" sz="8100" spc="118">
                <a:solidFill>
                  <a:srgbClr val="FFFFFF"/>
                </a:solidFill>
                <a:latin typeface="Montserrat Bold"/>
                <a:cs typeface="B Nazanin" panose="00000400000000000000" pitchFamily="2" charset="-78"/>
              </a:rPr>
              <a:t>T</a:t>
            </a:r>
          </a:p>
        </p:txBody>
      </p:sp>
      <p:sp>
        <p:nvSpPr>
          <p:cNvPr id="98" name="TextBox 98"/>
          <p:cNvSpPr txBox="1"/>
          <p:nvPr/>
        </p:nvSpPr>
        <p:spPr>
          <a:xfrm>
            <a:off x="2429640" y="3230640"/>
            <a:ext cx="31716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anose="00000400000000000000" pitchFamily="2" charset="-78"/>
              </a:rPr>
              <a:t>محتوا در اینجا</a:t>
            </a:r>
            <a:endParaRPr lang="en-US" sz="1800" spc="25" dirty="0">
              <a:solidFill>
                <a:srgbClr val="404040"/>
              </a:solidFill>
              <a:latin typeface="Montserrat Bold"/>
              <a:cs typeface="B Nazanin" panose="00000400000000000000" pitchFamily="2" charset="-78"/>
            </a:endParaRPr>
          </a:p>
        </p:txBody>
      </p:sp>
      <p:sp>
        <p:nvSpPr>
          <p:cNvPr id="99" name="TextBox 99"/>
          <p:cNvSpPr txBox="1"/>
          <p:nvPr/>
        </p:nvSpPr>
        <p:spPr>
          <a:xfrm>
            <a:off x="2429640" y="3546000"/>
            <a:ext cx="3159720" cy="1627369"/>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00" name="TextBox 100"/>
          <p:cNvSpPr txBox="1"/>
          <p:nvPr/>
        </p:nvSpPr>
        <p:spPr>
          <a:xfrm>
            <a:off x="2429640" y="7847640"/>
            <a:ext cx="31716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anose="00000400000000000000" pitchFamily="2" charset="-78"/>
              </a:rPr>
              <a:t>محتوا در اینجا</a:t>
            </a:r>
            <a:endParaRPr lang="en-US" sz="1800" spc="25" dirty="0">
              <a:solidFill>
                <a:srgbClr val="404040"/>
              </a:solidFill>
              <a:latin typeface="Montserrat Bold"/>
              <a:cs typeface="B Nazanin" panose="00000400000000000000" pitchFamily="2" charset="-78"/>
            </a:endParaRPr>
          </a:p>
        </p:txBody>
      </p:sp>
      <p:sp>
        <p:nvSpPr>
          <p:cNvPr id="101" name="TextBox 101"/>
          <p:cNvSpPr txBox="1"/>
          <p:nvPr/>
        </p:nvSpPr>
        <p:spPr>
          <a:xfrm>
            <a:off x="2429640" y="8163000"/>
            <a:ext cx="3159720" cy="1627369"/>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02" name="TextBox 102"/>
          <p:cNvSpPr txBox="1"/>
          <p:nvPr/>
        </p:nvSpPr>
        <p:spPr>
          <a:xfrm>
            <a:off x="12705300" y="3217140"/>
            <a:ext cx="309222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محتوا در اینجا</a:t>
            </a:r>
            <a:endParaRPr lang="en-US" sz="1800" spc="25" dirty="0">
              <a:solidFill>
                <a:srgbClr val="404040"/>
              </a:solidFill>
              <a:latin typeface="Montserrat Bold"/>
              <a:cs typeface="B Nazanin" panose="00000400000000000000" pitchFamily="2" charset="-78"/>
            </a:endParaRPr>
          </a:p>
        </p:txBody>
      </p:sp>
      <p:sp>
        <p:nvSpPr>
          <p:cNvPr id="103" name="TextBox 103"/>
          <p:cNvSpPr txBox="1"/>
          <p:nvPr/>
        </p:nvSpPr>
        <p:spPr>
          <a:xfrm>
            <a:off x="12705300" y="3531960"/>
            <a:ext cx="3079800" cy="1627369"/>
          </a:xfrm>
          <a:prstGeom prst="rect">
            <a:avLst/>
          </a:prstGeom>
        </p:spPr>
        <p:txBody>
          <a:bodyPr lIns="0" tIns="0" rIns="0" bIns="0" rtlCol="0" anchor="t">
            <a:spAutoFit/>
          </a:bodyPr>
          <a:lstStyle/>
          <a:p>
            <a:pPr algn="r">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04" name="TextBox 104"/>
          <p:cNvSpPr txBox="1"/>
          <p:nvPr/>
        </p:nvSpPr>
        <p:spPr>
          <a:xfrm>
            <a:off x="12705300" y="7761240"/>
            <a:ext cx="309222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محتوا در اینجا</a:t>
            </a:r>
            <a:endParaRPr lang="en-US" sz="1800" spc="25" dirty="0">
              <a:solidFill>
                <a:srgbClr val="404040"/>
              </a:solidFill>
              <a:latin typeface="Montserrat Bold"/>
              <a:cs typeface="B Nazanin" panose="00000400000000000000" pitchFamily="2" charset="-78"/>
            </a:endParaRPr>
          </a:p>
        </p:txBody>
      </p:sp>
      <p:sp>
        <p:nvSpPr>
          <p:cNvPr id="105" name="TextBox 105"/>
          <p:cNvSpPr txBox="1"/>
          <p:nvPr/>
        </p:nvSpPr>
        <p:spPr>
          <a:xfrm>
            <a:off x="12705300" y="8076600"/>
            <a:ext cx="3079800" cy="1627369"/>
          </a:xfrm>
          <a:prstGeom prst="rect">
            <a:avLst/>
          </a:prstGeom>
        </p:spPr>
        <p:txBody>
          <a:bodyPr lIns="0" tIns="0" rIns="0" bIns="0" rtlCol="0" anchor="t">
            <a:spAutoFit/>
          </a:bodyPr>
          <a:lstStyle/>
          <a:p>
            <a:pPr algn="r">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06" name="AutoShape 106"/>
          <p:cNvSpPr/>
          <p:nvPr/>
        </p:nvSpPr>
        <p:spPr>
          <a:xfrm rot="-274931">
            <a:off x="9994955" y="3217785"/>
            <a:ext cx="6867530" cy="0"/>
          </a:xfrm>
          <a:prstGeom prst="line">
            <a:avLst/>
          </a:prstGeom>
          <a:ln w="19050" cap="rnd">
            <a:solidFill>
              <a:srgbClr val="0085F2"/>
            </a:solidFill>
            <a:prstDash val="solid"/>
            <a:headEnd type="triangle" w="lg" len="med"/>
            <a:tailEnd type="triangle" w="lg" len="med"/>
          </a:ln>
        </p:spPr>
      </p:sp>
      <p:sp>
        <p:nvSpPr>
          <p:cNvPr id="107" name="AutoShape 107"/>
          <p:cNvSpPr/>
          <p:nvPr/>
        </p:nvSpPr>
        <p:spPr>
          <a:xfrm rot="-561384">
            <a:off x="9982069" y="8119365"/>
            <a:ext cx="6915442" cy="0"/>
          </a:xfrm>
          <a:prstGeom prst="line">
            <a:avLst/>
          </a:prstGeom>
          <a:ln w="19050" cap="rnd">
            <a:solidFill>
              <a:srgbClr val="0AA6ED"/>
            </a:solidFill>
            <a:prstDash val="solid"/>
            <a:headEnd type="triangle" w="lg" len="med"/>
            <a:tailEnd type="triangle" w="lg" len="med"/>
          </a:ln>
        </p:spPr>
      </p:sp>
      <p:sp>
        <p:nvSpPr>
          <p:cNvPr id="108" name="AutoShape 108"/>
          <p:cNvSpPr/>
          <p:nvPr/>
        </p:nvSpPr>
        <p:spPr>
          <a:xfrm rot="274931">
            <a:off x="1365215" y="3217785"/>
            <a:ext cx="6867530" cy="0"/>
          </a:xfrm>
          <a:prstGeom prst="line">
            <a:avLst/>
          </a:prstGeom>
          <a:ln w="19050" cap="rnd">
            <a:solidFill>
              <a:srgbClr val="125AC4"/>
            </a:solidFill>
            <a:prstDash val="solid"/>
            <a:headEnd type="triangle" w="lg" len="med"/>
            <a:tailEnd type="triangle" w="lg" len="med"/>
          </a:ln>
        </p:spPr>
      </p:sp>
      <p:sp>
        <p:nvSpPr>
          <p:cNvPr id="109" name="AutoShape 109"/>
          <p:cNvSpPr/>
          <p:nvPr/>
        </p:nvSpPr>
        <p:spPr>
          <a:xfrm rot="561428">
            <a:off x="1352865" y="8119365"/>
            <a:ext cx="6914909" cy="0"/>
          </a:xfrm>
          <a:prstGeom prst="line">
            <a:avLst/>
          </a:prstGeom>
          <a:ln w="19050" cap="rnd">
            <a:solidFill>
              <a:srgbClr val="1FFBFD"/>
            </a:solidFill>
            <a:prstDash val="solid"/>
            <a:headEnd type="triangle" w="lg" len="med"/>
            <a:tailEnd type="triangle" w="lg" len="med"/>
          </a:ln>
        </p:spPr>
      </p:sp>
      <p:grpSp>
        <p:nvGrpSpPr>
          <p:cNvPr id="110" name="Group 110"/>
          <p:cNvGrpSpPr/>
          <p:nvPr/>
        </p:nvGrpSpPr>
        <p:grpSpPr>
          <a:xfrm>
            <a:off x="1512000" y="7903980"/>
            <a:ext cx="613440" cy="449820"/>
            <a:chOff x="0" y="0"/>
            <a:chExt cx="817920" cy="599760"/>
          </a:xfrm>
        </p:grpSpPr>
        <p:sp>
          <p:nvSpPr>
            <p:cNvPr id="111" name="Freeform 111"/>
            <p:cNvSpPr/>
            <p:nvPr/>
          </p:nvSpPr>
          <p:spPr>
            <a:xfrm>
              <a:off x="0" y="0"/>
              <a:ext cx="817880" cy="599821"/>
            </a:xfrm>
            <a:custGeom>
              <a:avLst/>
              <a:gdLst/>
              <a:ahLst/>
              <a:cxnLst/>
              <a:rect l="l" t="t" r="r" b="b"/>
              <a:pathLst>
                <a:path w="817880" h="599821">
                  <a:moveTo>
                    <a:pt x="498475" y="348234"/>
                  </a:moveTo>
                  <a:lnTo>
                    <a:pt x="817880" y="599821"/>
                  </a:lnTo>
                  <a:lnTo>
                    <a:pt x="0" y="599821"/>
                  </a:lnTo>
                  <a:lnTo>
                    <a:pt x="320548" y="353187"/>
                  </a:lnTo>
                  <a:lnTo>
                    <a:pt x="406527" y="440690"/>
                  </a:lnTo>
                  <a:close/>
                  <a:moveTo>
                    <a:pt x="817880" y="32004"/>
                  </a:moveTo>
                  <a:lnTo>
                    <a:pt x="817880" y="570230"/>
                  </a:lnTo>
                  <a:lnTo>
                    <a:pt x="513080" y="336804"/>
                  </a:lnTo>
                  <a:close/>
                  <a:moveTo>
                    <a:pt x="0" y="29718"/>
                  </a:moveTo>
                  <a:lnTo>
                    <a:pt x="304800" y="334518"/>
                  </a:lnTo>
                  <a:lnTo>
                    <a:pt x="0" y="567817"/>
                  </a:lnTo>
                  <a:close/>
                  <a:moveTo>
                    <a:pt x="0" y="0"/>
                  </a:moveTo>
                  <a:lnTo>
                    <a:pt x="817880" y="0"/>
                  </a:lnTo>
                  <a:lnTo>
                    <a:pt x="406527" y="409067"/>
                  </a:lnTo>
                  <a:close/>
                </a:path>
              </a:pathLst>
            </a:custGeom>
            <a:solidFill>
              <a:srgbClr val="1FFBFD"/>
            </a:solidFill>
          </p:spPr>
        </p:sp>
      </p:grpSp>
      <p:grpSp>
        <p:nvGrpSpPr>
          <p:cNvPr id="112" name="Group 112"/>
          <p:cNvGrpSpPr/>
          <p:nvPr/>
        </p:nvGrpSpPr>
        <p:grpSpPr>
          <a:xfrm>
            <a:off x="15991560" y="7855380"/>
            <a:ext cx="721440" cy="595080"/>
            <a:chOff x="0" y="0"/>
            <a:chExt cx="961920" cy="793440"/>
          </a:xfrm>
        </p:grpSpPr>
        <p:sp>
          <p:nvSpPr>
            <p:cNvPr id="113" name="Freeform 113"/>
            <p:cNvSpPr/>
            <p:nvPr/>
          </p:nvSpPr>
          <p:spPr>
            <a:xfrm>
              <a:off x="0" y="0"/>
              <a:ext cx="961898" cy="793496"/>
            </a:xfrm>
            <a:custGeom>
              <a:avLst/>
              <a:gdLst/>
              <a:ahLst/>
              <a:cxnLst/>
              <a:rect l="l" t="t" r="r" b="b"/>
              <a:pathLst>
                <a:path w="961898" h="793496">
                  <a:moveTo>
                    <a:pt x="548132" y="197739"/>
                  </a:moveTo>
                  <a:cubicBezTo>
                    <a:pt x="516763" y="197739"/>
                    <a:pt x="491363" y="223139"/>
                    <a:pt x="491363" y="254508"/>
                  </a:cubicBezTo>
                  <a:cubicBezTo>
                    <a:pt x="491363" y="285877"/>
                    <a:pt x="516763" y="311277"/>
                    <a:pt x="548132" y="311277"/>
                  </a:cubicBezTo>
                  <a:cubicBezTo>
                    <a:pt x="579501" y="311277"/>
                    <a:pt x="604901" y="285877"/>
                    <a:pt x="604901" y="254508"/>
                  </a:cubicBezTo>
                  <a:cubicBezTo>
                    <a:pt x="604901" y="223139"/>
                    <a:pt x="579501" y="197739"/>
                    <a:pt x="548132" y="197739"/>
                  </a:cubicBezTo>
                  <a:close/>
                  <a:moveTo>
                    <a:pt x="366014" y="197739"/>
                  </a:moveTo>
                  <a:cubicBezTo>
                    <a:pt x="334645" y="197739"/>
                    <a:pt x="309245" y="223139"/>
                    <a:pt x="309245" y="254508"/>
                  </a:cubicBezTo>
                  <a:cubicBezTo>
                    <a:pt x="309245" y="285877"/>
                    <a:pt x="334645" y="311277"/>
                    <a:pt x="366014" y="311277"/>
                  </a:cubicBezTo>
                  <a:cubicBezTo>
                    <a:pt x="397383" y="311277"/>
                    <a:pt x="422783" y="285877"/>
                    <a:pt x="422783" y="254508"/>
                  </a:cubicBezTo>
                  <a:cubicBezTo>
                    <a:pt x="422783" y="223139"/>
                    <a:pt x="397383" y="197739"/>
                    <a:pt x="366014" y="197739"/>
                  </a:cubicBezTo>
                  <a:close/>
                  <a:moveTo>
                    <a:pt x="183896" y="197739"/>
                  </a:moveTo>
                  <a:cubicBezTo>
                    <a:pt x="152527" y="197739"/>
                    <a:pt x="127127" y="223139"/>
                    <a:pt x="127127" y="254508"/>
                  </a:cubicBezTo>
                  <a:cubicBezTo>
                    <a:pt x="127127" y="285877"/>
                    <a:pt x="152527" y="311277"/>
                    <a:pt x="183896" y="311277"/>
                  </a:cubicBezTo>
                  <a:cubicBezTo>
                    <a:pt x="215265" y="311277"/>
                    <a:pt x="240665" y="285877"/>
                    <a:pt x="240665" y="254508"/>
                  </a:cubicBezTo>
                  <a:cubicBezTo>
                    <a:pt x="240665" y="223139"/>
                    <a:pt x="215265" y="197739"/>
                    <a:pt x="183896" y="197739"/>
                  </a:cubicBezTo>
                  <a:close/>
                  <a:moveTo>
                    <a:pt x="759460" y="170180"/>
                  </a:moveTo>
                  <a:lnTo>
                    <a:pt x="862965" y="170180"/>
                  </a:lnTo>
                  <a:cubicBezTo>
                    <a:pt x="917575" y="170180"/>
                    <a:pt x="961898" y="214503"/>
                    <a:pt x="961898" y="269113"/>
                  </a:cubicBezTo>
                  <a:lnTo>
                    <a:pt x="961898" y="583565"/>
                  </a:lnTo>
                  <a:cubicBezTo>
                    <a:pt x="961898" y="638175"/>
                    <a:pt x="917575" y="682498"/>
                    <a:pt x="862965" y="682498"/>
                  </a:cubicBezTo>
                  <a:lnTo>
                    <a:pt x="749173" y="682498"/>
                  </a:lnTo>
                  <a:cubicBezTo>
                    <a:pt x="770636" y="715772"/>
                    <a:pt x="768477" y="740029"/>
                    <a:pt x="879729" y="793496"/>
                  </a:cubicBezTo>
                  <a:cubicBezTo>
                    <a:pt x="692658" y="772414"/>
                    <a:pt x="663448" y="763143"/>
                    <a:pt x="574929" y="682498"/>
                  </a:cubicBezTo>
                  <a:lnTo>
                    <a:pt x="328930" y="682498"/>
                  </a:lnTo>
                  <a:cubicBezTo>
                    <a:pt x="288798" y="682498"/>
                    <a:pt x="254254" y="658622"/>
                    <a:pt x="238887" y="624205"/>
                  </a:cubicBezTo>
                  <a:cubicBezTo>
                    <a:pt x="302514" y="604774"/>
                    <a:pt x="354076" y="577723"/>
                    <a:pt x="414528" y="537972"/>
                  </a:cubicBezTo>
                  <a:lnTo>
                    <a:pt x="660527" y="537972"/>
                  </a:lnTo>
                  <a:cubicBezTo>
                    <a:pt x="715137" y="537972"/>
                    <a:pt x="759460" y="493649"/>
                    <a:pt x="759460" y="439039"/>
                  </a:cubicBezTo>
                  <a:lnTo>
                    <a:pt x="759460" y="170180"/>
                  </a:lnTo>
                  <a:close/>
                  <a:moveTo>
                    <a:pt x="98933" y="0"/>
                  </a:moveTo>
                  <a:lnTo>
                    <a:pt x="632968" y="0"/>
                  </a:lnTo>
                  <a:cubicBezTo>
                    <a:pt x="687578" y="0"/>
                    <a:pt x="731901" y="44323"/>
                    <a:pt x="731901" y="98933"/>
                  </a:cubicBezTo>
                  <a:lnTo>
                    <a:pt x="731901" y="413258"/>
                  </a:lnTo>
                  <a:cubicBezTo>
                    <a:pt x="731901" y="467868"/>
                    <a:pt x="687578" y="512191"/>
                    <a:pt x="632968" y="512191"/>
                  </a:cubicBezTo>
                  <a:lnTo>
                    <a:pt x="386969" y="512191"/>
                  </a:lnTo>
                  <a:cubicBezTo>
                    <a:pt x="274066" y="586740"/>
                    <a:pt x="228600" y="600075"/>
                    <a:pt x="41402" y="621157"/>
                  </a:cubicBezTo>
                  <a:cubicBezTo>
                    <a:pt x="150622" y="561594"/>
                    <a:pt x="162687" y="567944"/>
                    <a:pt x="212725" y="512191"/>
                  </a:cubicBezTo>
                  <a:lnTo>
                    <a:pt x="98933" y="512191"/>
                  </a:lnTo>
                  <a:cubicBezTo>
                    <a:pt x="44323" y="512191"/>
                    <a:pt x="0" y="467868"/>
                    <a:pt x="0" y="413258"/>
                  </a:cubicBezTo>
                  <a:lnTo>
                    <a:pt x="0" y="98933"/>
                  </a:lnTo>
                  <a:cubicBezTo>
                    <a:pt x="0" y="44323"/>
                    <a:pt x="44323" y="0"/>
                    <a:pt x="98933" y="0"/>
                  </a:cubicBezTo>
                  <a:close/>
                </a:path>
              </a:pathLst>
            </a:custGeom>
            <a:solidFill>
              <a:srgbClr val="0AA6ED"/>
            </a:solidFill>
          </p:spPr>
        </p:sp>
      </p:grpSp>
      <p:grpSp>
        <p:nvGrpSpPr>
          <p:cNvPr id="114" name="Group 114"/>
          <p:cNvGrpSpPr/>
          <p:nvPr/>
        </p:nvGrpSpPr>
        <p:grpSpPr>
          <a:xfrm>
            <a:off x="1501740" y="3255120"/>
            <a:ext cx="725760" cy="476820"/>
            <a:chOff x="0" y="0"/>
            <a:chExt cx="967680" cy="635760"/>
          </a:xfrm>
        </p:grpSpPr>
        <p:sp>
          <p:nvSpPr>
            <p:cNvPr id="115" name="Freeform 115"/>
            <p:cNvSpPr/>
            <p:nvPr/>
          </p:nvSpPr>
          <p:spPr>
            <a:xfrm>
              <a:off x="0" y="0"/>
              <a:ext cx="967740" cy="635762"/>
            </a:xfrm>
            <a:custGeom>
              <a:avLst/>
              <a:gdLst/>
              <a:ahLst/>
              <a:cxnLst/>
              <a:rect l="l" t="t" r="r" b="b"/>
              <a:pathLst>
                <a:path w="967740" h="635762">
                  <a:moveTo>
                    <a:pt x="572516" y="135763"/>
                  </a:moveTo>
                  <a:cubicBezTo>
                    <a:pt x="602869" y="135763"/>
                    <a:pt x="627507" y="160401"/>
                    <a:pt x="627507" y="190627"/>
                  </a:cubicBezTo>
                  <a:cubicBezTo>
                    <a:pt x="627507" y="220853"/>
                    <a:pt x="602869" y="245491"/>
                    <a:pt x="572516" y="245491"/>
                  </a:cubicBezTo>
                  <a:cubicBezTo>
                    <a:pt x="542163" y="245491"/>
                    <a:pt x="517525" y="220853"/>
                    <a:pt x="517525" y="190627"/>
                  </a:cubicBezTo>
                  <a:cubicBezTo>
                    <a:pt x="517525" y="160401"/>
                    <a:pt x="542163" y="135763"/>
                    <a:pt x="572516" y="135763"/>
                  </a:cubicBezTo>
                  <a:close/>
                  <a:moveTo>
                    <a:pt x="357632" y="81407"/>
                  </a:moveTo>
                  <a:lnTo>
                    <a:pt x="556133" y="435483"/>
                  </a:lnTo>
                  <a:lnTo>
                    <a:pt x="675894" y="253492"/>
                  </a:lnTo>
                  <a:lnTo>
                    <a:pt x="871982" y="551307"/>
                  </a:lnTo>
                  <a:lnTo>
                    <a:pt x="621030" y="551307"/>
                  </a:lnTo>
                  <a:lnTo>
                    <a:pt x="479806" y="551307"/>
                  </a:lnTo>
                  <a:lnTo>
                    <a:pt x="94234" y="551307"/>
                  </a:lnTo>
                  <a:close/>
                  <a:moveTo>
                    <a:pt x="53721" y="49149"/>
                  </a:moveTo>
                  <a:lnTo>
                    <a:pt x="53721" y="586613"/>
                  </a:lnTo>
                  <a:lnTo>
                    <a:pt x="913892" y="586613"/>
                  </a:lnTo>
                  <a:lnTo>
                    <a:pt x="913892" y="49149"/>
                  </a:lnTo>
                  <a:close/>
                  <a:moveTo>
                    <a:pt x="0" y="0"/>
                  </a:moveTo>
                  <a:lnTo>
                    <a:pt x="967740" y="0"/>
                  </a:lnTo>
                  <a:lnTo>
                    <a:pt x="967740" y="635762"/>
                  </a:lnTo>
                  <a:lnTo>
                    <a:pt x="0" y="635762"/>
                  </a:lnTo>
                  <a:close/>
                </a:path>
              </a:pathLst>
            </a:custGeom>
            <a:solidFill>
              <a:srgbClr val="125AC4"/>
            </a:solidFill>
          </p:spPr>
        </p:sp>
      </p:grpSp>
      <p:grpSp>
        <p:nvGrpSpPr>
          <p:cNvPr id="116" name="Group 116"/>
          <p:cNvGrpSpPr/>
          <p:nvPr/>
        </p:nvGrpSpPr>
        <p:grpSpPr>
          <a:xfrm>
            <a:off x="16071480" y="3332880"/>
            <a:ext cx="662040" cy="553500"/>
            <a:chOff x="0" y="0"/>
            <a:chExt cx="882720" cy="738000"/>
          </a:xfrm>
        </p:grpSpPr>
        <p:sp>
          <p:nvSpPr>
            <p:cNvPr id="117" name="Freeform 117"/>
            <p:cNvSpPr/>
            <p:nvPr/>
          </p:nvSpPr>
          <p:spPr>
            <a:xfrm>
              <a:off x="0" y="0"/>
              <a:ext cx="1544193" cy="737997"/>
            </a:xfrm>
            <a:custGeom>
              <a:avLst/>
              <a:gdLst/>
              <a:ahLst/>
              <a:cxnLst/>
              <a:rect l="l" t="t" r="r" b="b"/>
              <a:pathLst>
                <a:path w="1544193" h="737997">
                  <a:moveTo>
                    <a:pt x="726948" y="658241"/>
                  </a:moveTo>
                  <a:lnTo>
                    <a:pt x="726948" y="698119"/>
                  </a:lnTo>
                  <a:lnTo>
                    <a:pt x="817753" y="698119"/>
                  </a:lnTo>
                  <a:lnTo>
                    <a:pt x="817753" y="658241"/>
                  </a:lnTo>
                  <a:close/>
                  <a:moveTo>
                    <a:pt x="149225" y="658241"/>
                  </a:moveTo>
                  <a:lnTo>
                    <a:pt x="149225" y="698119"/>
                  </a:lnTo>
                  <a:lnTo>
                    <a:pt x="240030" y="698119"/>
                  </a:lnTo>
                  <a:lnTo>
                    <a:pt x="240030" y="658241"/>
                  </a:lnTo>
                  <a:close/>
                  <a:moveTo>
                    <a:pt x="908558" y="580390"/>
                  </a:moveTo>
                  <a:lnTo>
                    <a:pt x="908558" y="620268"/>
                  </a:lnTo>
                  <a:lnTo>
                    <a:pt x="999363" y="620268"/>
                  </a:lnTo>
                  <a:lnTo>
                    <a:pt x="999363" y="580517"/>
                  </a:lnTo>
                  <a:close/>
                  <a:moveTo>
                    <a:pt x="330835" y="580517"/>
                  </a:moveTo>
                  <a:lnTo>
                    <a:pt x="330835" y="620395"/>
                  </a:lnTo>
                  <a:lnTo>
                    <a:pt x="421640" y="620395"/>
                  </a:lnTo>
                  <a:lnTo>
                    <a:pt x="421640" y="580517"/>
                  </a:lnTo>
                  <a:close/>
                  <a:moveTo>
                    <a:pt x="1090168" y="502666"/>
                  </a:moveTo>
                  <a:lnTo>
                    <a:pt x="1090168" y="542544"/>
                  </a:lnTo>
                  <a:lnTo>
                    <a:pt x="1180973" y="542544"/>
                  </a:lnTo>
                  <a:lnTo>
                    <a:pt x="1180973" y="502666"/>
                  </a:lnTo>
                  <a:close/>
                  <a:moveTo>
                    <a:pt x="512445" y="502666"/>
                  </a:moveTo>
                  <a:lnTo>
                    <a:pt x="512445" y="542544"/>
                  </a:lnTo>
                  <a:lnTo>
                    <a:pt x="603250" y="542544"/>
                  </a:lnTo>
                  <a:lnTo>
                    <a:pt x="603250" y="502666"/>
                  </a:lnTo>
                  <a:close/>
                  <a:moveTo>
                    <a:pt x="1271778" y="424815"/>
                  </a:moveTo>
                  <a:lnTo>
                    <a:pt x="1271778" y="464693"/>
                  </a:lnTo>
                  <a:lnTo>
                    <a:pt x="1362583" y="464693"/>
                  </a:lnTo>
                  <a:lnTo>
                    <a:pt x="1362583" y="424815"/>
                  </a:lnTo>
                  <a:close/>
                  <a:moveTo>
                    <a:pt x="694055" y="424815"/>
                  </a:moveTo>
                  <a:lnTo>
                    <a:pt x="694055" y="464693"/>
                  </a:lnTo>
                  <a:lnTo>
                    <a:pt x="784860" y="464693"/>
                  </a:lnTo>
                  <a:lnTo>
                    <a:pt x="784860" y="424815"/>
                  </a:lnTo>
                  <a:close/>
                  <a:moveTo>
                    <a:pt x="1453388" y="346964"/>
                  </a:moveTo>
                  <a:lnTo>
                    <a:pt x="1453388" y="386842"/>
                  </a:lnTo>
                  <a:lnTo>
                    <a:pt x="1544193" y="386842"/>
                  </a:lnTo>
                  <a:lnTo>
                    <a:pt x="1544193" y="347091"/>
                  </a:lnTo>
                  <a:close/>
                  <a:moveTo>
                    <a:pt x="875665" y="347091"/>
                  </a:moveTo>
                  <a:lnTo>
                    <a:pt x="875665" y="386969"/>
                  </a:lnTo>
                  <a:lnTo>
                    <a:pt x="966470" y="386969"/>
                  </a:lnTo>
                  <a:lnTo>
                    <a:pt x="966470" y="347091"/>
                  </a:lnTo>
                  <a:close/>
                  <a:moveTo>
                    <a:pt x="726948" y="269240"/>
                  </a:moveTo>
                  <a:lnTo>
                    <a:pt x="726948" y="309118"/>
                  </a:lnTo>
                  <a:lnTo>
                    <a:pt x="817753" y="309118"/>
                  </a:lnTo>
                  <a:lnTo>
                    <a:pt x="817753" y="269240"/>
                  </a:lnTo>
                  <a:close/>
                  <a:moveTo>
                    <a:pt x="58420" y="269240"/>
                  </a:moveTo>
                  <a:lnTo>
                    <a:pt x="58420" y="309118"/>
                  </a:lnTo>
                  <a:lnTo>
                    <a:pt x="149225" y="309118"/>
                  </a:lnTo>
                  <a:lnTo>
                    <a:pt x="149225" y="269240"/>
                  </a:lnTo>
                  <a:close/>
                  <a:moveTo>
                    <a:pt x="817753" y="191389"/>
                  </a:moveTo>
                  <a:lnTo>
                    <a:pt x="817753" y="231267"/>
                  </a:lnTo>
                  <a:lnTo>
                    <a:pt x="908558" y="231267"/>
                  </a:lnTo>
                  <a:lnTo>
                    <a:pt x="908558" y="191516"/>
                  </a:lnTo>
                  <a:close/>
                  <a:moveTo>
                    <a:pt x="240030" y="191516"/>
                  </a:moveTo>
                  <a:lnTo>
                    <a:pt x="240030" y="231394"/>
                  </a:lnTo>
                  <a:lnTo>
                    <a:pt x="330835" y="231394"/>
                  </a:lnTo>
                  <a:lnTo>
                    <a:pt x="330835" y="191516"/>
                  </a:lnTo>
                  <a:close/>
                  <a:moveTo>
                    <a:pt x="546100" y="153035"/>
                  </a:moveTo>
                  <a:lnTo>
                    <a:pt x="546100" y="584962"/>
                  </a:lnTo>
                  <a:lnTo>
                    <a:pt x="646049" y="369062"/>
                  </a:lnTo>
                  <a:close/>
                  <a:moveTo>
                    <a:pt x="1099312" y="329692"/>
                  </a:moveTo>
                  <a:lnTo>
                    <a:pt x="1099312" y="369570"/>
                  </a:lnTo>
                  <a:lnTo>
                    <a:pt x="1190117" y="369570"/>
                  </a:lnTo>
                  <a:lnTo>
                    <a:pt x="1190117" y="113665"/>
                  </a:lnTo>
                  <a:close/>
                  <a:moveTo>
                    <a:pt x="58420" y="113665"/>
                  </a:moveTo>
                  <a:lnTo>
                    <a:pt x="58420" y="153543"/>
                  </a:lnTo>
                  <a:lnTo>
                    <a:pt x="149225" y="153543"/>
                  </a:lnTo>
                  <a:lnTo>
                    <a:pt x="149225" y="113665"/>
                  </a:lnTo>
                  <a:close/>
                  <a:moveTo>
                    <a:pt x="726948" y="35814"/>
                  </a:moveTo>
                  <a:lnTo>
                    <a:pt x="726948" y="75692"/>
                  </a:lnTo>
                  <a:lnTo>
                    <a:pt x="817753" y="75692"/>
                  </a:lnTo>
                  <a:lnTo>
                    <a:pt x="817753" y="35814"/>
                  </a:lnTo>
                  <a:close/>
                  <a:moveTo>
                    <a:pt x="58420" y="35814"/>
                  </a:moveTo>
                  <a:lnTo>
                    <a:pt x="58420" y="75692"/>
                  </a:lnTo>
                  <a:lnTo>
                    <a:pt x="149225" y="75692"/>
                  </a:lnTo>
                  <a:lnTo>
                    <a:pt x="149225" y="35814"/>
                  </a:lnTo>
                  <a:close/>
                  <a:moveTo>
                    <a:pt x="0" y="0"/>
                  </a:moveTo>
                  <a:lnTo>
                    <a:pt x="882777" y="0"/>
                  </a:lnTo>
                  <a:lnTo>
                    <a:pt x="882777" y="737997"/>
                  </a:lnTo>
                  <a:lnTo>
                    <a:pt x="0" y="737997"/>
                  </a:lnTo>
                  <a:close/>
                </a:path>
              </a:pathLst>
            </a:custGeom>
            <a:solidFill>
              <a:srgbClr val="0085F2"/>
            </a:solidFill>
          </p:spPr>
        </p:sp>
      </p:grpSp>
      <p:grpSp>
        <p:nvGrpSpPr>
          <p:cNvPr id="118" name="Group 118"/>
          <p:cNvGrpSpPr/>
          <p:nvPr/>
        </p:nvGrpSpPr>
        <p:grpSpPr>
          <a:xfrm>
            <a:off x="759780" y="9908460"/>
            <a:ext cx="6023700" cy="378540"/>
            <a:chOff x="0" y="0"/>
            <a:chExt cx="8031600" cy="504720"/>
          </a:xfrm>
        </p:grpSpPr>
        <p:sp>
          <p:nvSpPr>
            <p:cNvPr id="119" name="Freeform 119"/>
            <p:cNvSpPr/>
            <p:nvPr/>
          </p:nvSpPr>
          <p:spPr>
            <a:xfrm>
              <a:off x="0" y="0"/>
              <a:ext cx="8031607" cy="504698"/>
            </a:xfrm>
            <a:custGeom>
              <a:avLst/>
              <a:gdLst/>
              <a:ahLst/>
              <a:cxnLst/>
              <a:rect l="l" t="t" r="r" b="b"/>
              <a:pathLst>
                <a:path w="8031607" h="504698">
                  <a:moveTo>
                    <a:pt x="0" y="504698"/>
                  </a:moveTo>
                  <a:lnTo>
                    <a:pt x="126365" y="0"/>
                  </a:lnTo>
                  <a:lnTo>
                    <a:pt x="7905242" y="0"/>
                  </a:lnTo>
                  <a:lnTo>
                    <a:pt x="8031607" y="504698"/>
                  </a:lnTo>
                  <a:close/>
                </a:path>
              </a:pathLst>
            </a:custGeom>
            <a:solidFill>
              <a:srgbClr val="0085FF"/>
            </a:solidFill>
          </p:spPr>
        </p:sp>
      </p:grpSp>
      <p:grpSp>
        <p:nvGrpSpPr>
          <p:cNvPr id="120" name="Group 120"/>
          <p:cNvGrpSpPr/>
          <p:nvPr/>
        </p:nvGrpSpPr>
        <p:grpSpPr>
          <a:xfrm>
            <a:off x="11821140" y="9908460"/>
            <a:ext cx="6023700" cy="378540"/>
            <a:chOff x="0" y="0"/>
            <a:chExt cx="8031600" cy="504720"/>
          </a:xfrm>
        </p:grpSpPr>
        <p:sp>
          <p:nvSpPr>
            <p:cNvPr id="121" name="Freeform 121"/>
            <p:cNvSpPr/>
            <p:nvPr/>
          </p:nvSpPr>
          <p:spPr>
            <a:xfrm>
              <a:off x="0" y="0"/>
              <a:ext cx="8031607" cy="504698"/>
            </a:xfrm>
            <a:custGeom>
              <a:avLst/>
              <a:gdLst/>
              <a:ahLst/>
              <a:cxnLst/>
              <a:rect l="l" t="t" r="r" b="b"/>
              <a:pathLst>
                <a:path w="8031607" h="504698">
                  <a:moveTo>
                    <a:pt x="0" y="504698"/>
                  </a:moveTo>
                  <a:lnTo>
                    <a:pt x="126365" y="0"/>
                  </a:lnTo>
                  <a:lnTo>
                    <a:pt x="7905242" y="0"/>
                  </a:lnTo>
                  <a:lnTo>
                    <a:pt x="8031607" y="504698"/>
                  </a:lnTo>
                  <a:close/>
                </a:path>
              </a:pathLst>
            </a:custGeom>
            <a:solidFill>
              <a:srgbClr val="0085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5411880" cy="10287000"/>
            <a:chOff x="0" y="0"/>
            <a:chExt cx="7215840" cy="13716000"/>
          </a:xfrm>
        </p:grpSpPr>
        <p:sp>
          <p:nvSpPr>
            <p:cNvPr id="3" name="Freeform 3"/>
            <p:cNvSpPr/>
            <p:nvPr/>
          </p:nvSpPr>
          <p:spPr>
            <a:xfrm>
              <a:off x="0" y="0"/>
              <a:ext cx="7215886" cy="13716000"/>
            </a:xfrm>
            <a:custGeom>
              <a:avLst/>
              <a:gdLst/>
              <a:ahLst/>
              <a:cxnLst/>
              <a:rect l="l" t="t" r="r" b="b"/>
              <a:pathLst>
                <a:path w="7215886" h="13716000">
                  <a:moveTo>
                    <a:pt x="7215886" y="0"/>
                  </a:moveTo>
                  <a:lnTo>
                    <a:pt x="0" y="0"/>
                  </a:lnTo>
                  <a:lnTo>
                    <a:pt x="0" y="13716000"/>
                  </a:lnTo>
                  <a:lnTo>
                    <a:pt x="7215886" y="13716000"/>
                  </a:lnTo>
                  <a:close/>
                </a:path>
              </a:pathLst>
            </a:custGeom>
            <a:solidFill>
              <a:srgbClr val="00307E"/>
            </a:solidFill>
          </p:spPr>
        </p:sp>
      </p:grpSp>
      <p:sp>
        <p:nvSpPr>
          <p:cNvPr id="4" name="Freeform 4"/>
          <p:cNvSpPr/>
          <p:nvPr/>
        </p:nvSpPr>
        <p:spPr>
          <a:xfrm>
            <a:off x="0" y="824580"/>
            <a:ext cx="7709580" cy="9462420"/>
          </a:xfrm>
          <a:custGeom>
            <a:avLst/>
            <a:gdLst/>
            <a:ahLst/>
            <a:cxnLst/>
            <a:rect l="l" t="t" r="r" b="b"/>
            <a:pathLst>
              <a:path w="7709580" h="9462420">
                <a:moveTo>
                  <a:pt x="0" y="0"/>
                </a:moveTo>
                <a:lnTo>
                  <a:pt x="7709580" y="0"/>
                </a:lnTo>
                <a:lnTo>
                  <a:pt x="7709580" y="9462420"/>
                </a:lnTo>
                <a:lnTo>
                  <a:pt x="0" y="9462420"/>
                </a:lnTo>
                <a:lnTo>
                  <a:pt x="0" y="0"/>
                </a:lnTo>
                <a:close/>
              </a:path>
            </a:pathLst>
          </a:custGeom>
          <a:blipFill>
            <a:blip r:embed="rId3"/>
            <a:stretch>
              <a:fillRect l="-22327"/>
            </a:stretch>
          </a:blipFill>
        </p:spPr>
      </p:sp>
      <p:sp>
        <p:nvSpPr>
          <p:cNvPr id="5" name="TextBox 5"/>
          <p:cNvSpPr txBox="1"/>
          <p:nvPr/>
        </p:nvSpPr>
        <p:spPr>
          <a:xfrm>
            <a:off x="8787600" y="696165"/>
            <a:ext cx="8394480" cy="1013098"/>
          </a:xfrm>
          <a:prstGeom prst="rect">
            <a:avLst/>
          </a:prstGeom>
        </p:spPr>
        <p:txBody>
          <a:bodyPr lIns="0" tIns="0" rIns="0" bIns="0" rtlCol="0" anchor="t">
            <a:spAutoFit/>
          </a:bodyPr>
          <a:lstStyle/>
          <a:p>
            <a:pPr algn="r" rtl="1">
              <a:lnSpc>
                <a:spcPts val="7920"/>
              </a:lnSpc>
            </a:pPr>
            <a:r>
              <a:rPr lang="fa-IR" sz="6000" spc="87" dirty="0">
                <a:solidFill>
                  <a:srgbClr val="404040"/>
                </a:solidFill>
                <a:latin typeface="Montserrat Bold"/>
                <a:cs typeface="B Nazanin" panose="00000400000000000000" pitchFamily="2" charset="-78"/>
              </a:rPr>
              <a:t>ارائه نمونه کارها</a:t>
            </a:r>
            <a:endParaRPr lang="en-US" sz="6000" spc="87" dirty="0">
              <a:solidFill>
                <a:srgbClr val="404040"/>
              </a:solidFill>
              <a:latin typeface="Montserrat Bold"/>
              <a:cs typeface="B Nazanin" panose="00000400000000000000" pitchFamily="2" charset="-78"/>
            </a:endParaRPr>
          </a:p>
        </p:txBody>
      </p:sp>
      <p:sp>
        <p:nvSpPr>
          <p:cNvPr id="6" name="TextBox 6"/>
          <p:cNvSpPr txBox="1"/>
          <p:nvPr/>
        </p:nvSpPr>
        <p:spPr>
          <a:xfrm>
            <a:off x="8787600" y="3557340"/>
            <a:ext cx="8394480" cy="2042867"/>
          </a:xfrm>
          <a:prstGeom prst="rect">
            <a:avLst/>
          </a:prstGeom>
        </p:spPr>
        <p:txBody>
          <a:bodyPr lIns="0" tIns="0" rIns="0" bIns="0" rtlCol="0" anchor="t">
            <a:spAutoFit/>
          </a:bodyPr>
          <a:lstStyle/>
          <a:p>
            <a:pPr algn="r" rtl="1">
              <a:lnSpc>
                <a:spcPct val="150000"/>
              </a:lnSpc>
            </a:pPr>
            <a:r>
              <a:rPr lang="fa-IR" sz="1800" spc="25" dirty="0">
                <a:solidFill>
                  <a:srgbClr val="00000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 آسان برای تغییر رنگ، عکس و متن.</a:t>
            </a:r>
            <a:endParaRPr lang="en-US" sz="1800" spc="25" dirty="0">
              <a:solidFill>
                <a:srgbClr val="000000"/>
              </a:solidFill>
              <a:latin typeface="Montserrat"/>
              <a:cs typeface="B Nazanin" panose="00000400000000000000" pitchFamily="2" charset="-78"/>
            </a:endParaRPr>
          </a:p>
        </p:txBody>
      </p:sp>
      <p:sp>
        <p:nvSpPr>
          <p:cNvPr id="7" name="TextBox 7"/>
          <p:cNvSpPr txBox="1"/>
          <p:nvPr/>
        </p:nvSpPr>
        <p:spPr>
          <a:xfrm>
            <a:off x="8787600" y="2074500"/>
            <a:ext cx="4909860" cy="551433"/>
          </a:xfrm>
          <a:prstGeom prst="rect">
            <a:avLst/>
          </a:prstGeom>
        </p:spPr>
        <p:txBody>
          <a:bodyPr lIns="0" tIns="0" rIns="0" bIns="0" rtlCol="0" anchor="t">
            <a:spAutoFit/>
          </a:bodyPr>
          <a:lstStyle/>
          <a:p>
            <a:pPr algn="r" rtl="1">
              <a:lnSpc>
                <a:spcPts val="4320"/>
              </a:lnSpc>
            </a:pPr>
            <a:r>
              <a:rPr lang="fa-IR" sz="3600" spc="51" dirty="0">
                <a:solidFill>
                  <a:srgbClr val="0AA6ED"/>
                </a:solidFill>
                <a:latin typeface="Montserrat"/>
                <a:cs typeface="B Nazanin" panose="00000400000000000000" pitchFamily="2" charset="-78"/>
              </a:rPr>
              <a:t>لورم خودش دردناک است</a:t>
            </a:r>
            <a:endParaRPr lang="en-US" sz="3600" spc="51" dirty="0">
              <a:solidFill>
                <a:srgbClr val="0AA6ED"/>
              </a:solidFill>
              <a:latin typeface="Montserrat"/>
              <a:cs typeface="B Nazanin" panose="00000400000000000000" pitchFamily="2" charset="-78"/>
            </a:endParaRPr>
          </a:p>
        </p:txBody>
      </p:sp>
      <p:grpSp>
        <p:nvGrpSpPr>
          <p:cNvPr id="8" name="Group 8"/>
          <p:cNvGrpSpPr/>
          <p:nvPr/>
        </p:nvGrpSpPr>
        <p:grpSpPr>
          <a:xfrm>
            <a:off x="8974260" y="6238620"/>
            <a:ext cx="8577360" cy="301320"/>
            <a:chOff x="0" y="0"/>
            <a:chExt cx="11436480" cy="401760"/>
          </a:xfrm>
        </p:grpSpPr>
        <p:sp>
          <p:nvSpPr>
            <p:cNvPr id="9" name="Freeform 9"/>
            <p:cNvSpPr/>
            <p:nvPr/>
          </p:nvSpPr>
          <p:spPr>
            <a:xfrm>
              <a:off x="0" y="0"/>
              <a:ext cx="11436477" cy="401828"/>
            </a:xfrm>
            <a:custGeom>
              <a:avLst/>
              <a:gdLst/>
              <a:ahLst/>
              <a:cxnLst/>
              <a:rect l="l" t="t" r="r" b="b"/>
              <a:pathLst>
                <a:path w="11436477" h="401828">
                  <a:moveTo>
                    <a:pt x="0" y="167640"/>
                  </a:moveTo>
                  <a:lnTo>
                    <a:pt x="11111865" y="167640"/>
                  </a:lnTo>
                  <a:lnTo>
                    <a:pt x="11111865" y="0"/>
                  </a:lnTo>
                  <a:lnTo>
                    <a:pt x="11436477" y="200914"/>
                  </a:lnTo>
                  <a:lnTo>
                    <a:pt x="11111865" y="401828"/>
                  </a:lnTo>
                  <a:lnTo>
                    <a:pt x="11111865" y="234188"/>
                  </a:lnTo>
                  <a:lnTo>
                    <a:pt x="0" y="234188"/>
                  </a:lnTo>
                  <a:close/>
                </a:path>
              </a:pathLst>
            </a:custGeom>
            <a:solidFill>
              <a:srgbClr val="1FFBFD"/>
            </a:solidFill>
          </p:spPr>
        </p:sp>
      </p:grpSp>
      <p:grpSp>
        <p:nvGrpSpPr>
          <p:cNvPr id="10" name="Group 10"/>
          <p:cNvGrpSpPr/>
          <p:nvPr/>
        </p:nvGrpSpPr>
        <p:grpSpPr>
          <a:xfrm>
            <a:off x="8795250" y="6164370"/>
            <a:ext cx="434700" cy="434700"/>
            <a:chOff x="0" y="0"/>
            <a:chExt cx="579600" cy="579600"/>
          </a:xfrm>
        </p:grpSpPr>
        <p:sp>
          <p:nvSpPr>
            <p:cNvPr id="11" name="Freeform 11"/>
            <p:cNvSpPr/>
            <p:nvPr/>
          </p:nvSpPr>
          <p:spPr>
            <a:xfrm>
              <a:off x="28448" y="27940"/>
              <a:ext cx="523748" cy="524891"/>
            </a:xfrm>
            <a:custGeom>
              <a:avLst/>
              <a:gdLst/>
              <a:ahLst/>
              <a:cxnLst/>
              <a:rect l="l" t="t" r="r" b="b"/>
              <a:pathLst>
                <a:path w="523748" h="524891">
                  <a:moveTo>
                    <a:pt x="0" y="261874"/>
                  </a:moveTo>
                  <a:cubicBezTo>
                    <a:pt x="0" y="117856"/>
                    <a:pt x="116459" y="1016"/>
                    <a:pt x="260350" y="508"/>
                  </a:cubicBezTo>
                  <a:cubicBezTo>
                    <a:pt x="404241" y="0"/>
                    <a:pt x="521716" y="115951"/>
                    <a:pt x="522732" y="259969"/>
                  </a:cubicBezTo>
                  <a:cubicBezTo>
                    <a:pt x="523748" y="403987"/>
                    <a:pt x="408178" y="521589"/>
                    <a:pt x="264160" y="523240"/>
                  </a:cubicBezTo>
                  <a:cubicBezTo>
                    <a:pt x="120142" y="524891"/>
                    <a:pt x="2159" y="409575"/>
                    <a:pt x="0" y="265684"/>
                  </a:cubicBezTo>
                  <a:close/>
                </a:path>
              </a:pathLst>
            </a:custGeom>
            <a:solidFill>
              <a:srgbClr val="FFFFFF"/>
            </a:solidFill>
          </p:spPr>
        </p:sp>
        <p:sp>
          <p:nvSpPr>
            <p:cNvPr id="12" name="Freeform 12"/>
            <p:cNvSpPr/>
            <p:nvPr/>
          </p:nvSpPr>
          <p:spPr>
            <a:xfrm>
              <a:off x="0" y="-635"/>
              <a:ext cx="580771" cy="581787"/>
            </a:xfrm>
            <a:custGeom>
              <a:avLst/>
              <a:gdLst/>
              <a:ahLst/>
              <a:cxnLst/>
              <a:rect l="l" t="t" r="r" b="b"/>
              <a:pathLst>
                <a:path w="580771" h="581787">
                  <a:moveTo>
                    <a:pt x="28448" y="262001"/>
                  </a:moveTo>
                  <a:lnTo>
                    <a:pt x="28448" y="290449"/>
                  </a:lnTo>
                  <a:lnTo>
                    <a:pt x="28448" y="262001"/>
                  </a:lnTo>
                  <a:lnTo>
                    <a:pt x="28448" y="290449"/>
                  </a:lnTo>
                  <a:lnTo>
                    <a:pt x="0" y="290449"/>
                  </a:lnTo>
                  <a:cubicBezTo>
                    <a:pt x="0" y="130810"/>
                    <a:pt x="129159" y="1270"/>
                    <a:pt x="288798" y="635"/>
                  </a:cubicBezTo>
                  <a:lnTo>
                    <a:pt x="288925" y="29083"/>
                  </a:lnTo>
                  <a:lnTo>
                    <a:pt x="288798" y="635"/>
                  </a:lnTo>
                  <a:cubicBezTo>
                    <a:pt x="448437" y="0"/>
                    <a:pt x="578485" y="128651"/>
                    <a:pt x="579628" y="288290"/>
                  </a:cubicBezTo>
                  <a:cubicBezTo>
                    <a:pt x="580771" y="447929"/>
                    <a:pt x="452628" y="578485"/>
                    <a:pt x="292989" y="580136"/>
                  </a:cubicBezTo>
                  <a:cubicBezTo>
                    <a:pt x="133350" y="581787"/>
                    <a:pt x="2413" y="454279"/>
                    <a:pt x="0" y="294640"/>
                  </a:cubicBezTo>
                  <a:lnTo>
                    <a:pt x="0" y="294386"/>
                  </a:lnTo>
                  <a:lnTo>
                    <a:pt x="0" y="290576"/>
                  </a:lnTo>
                  <a:cubicBezTo>
                    <a:pt x="0" y="282956"/>
                    <a:pt x="2921" y="275717"/>
                    <a:pt x="8255" y="270383"/>
                  </a:cubicBezTo>
                  <a:cubicBezTo>
                    <a:pt x="13589" y="265049"/>
                    <a:pt x="20828" y="262001"/>
                    <a:pt x="28448" y="262001"/>
                  </a:cubicBezTo>
                  <a:moveTo>
                    <a:pt x="28448" y="318897"/>
                  </a:moveTo>
                  <a:lnTo>
                    <a:pt x="28448" y="290449"/>
                  </a:lnTo>
                  <a:lnTo>
                    <a:pt x="56896" y="290195"/>
                  </a:lnTo>
                  <a:lnTo>
                    <a:pt x="56896" y="294005"/>
                  </a:lnTo>
                  <a:lnTo>
                    <a:pt x="28448" y="294259"/>
                  </a:lnTo>
                  <a:lnTo>
                    <a:pt x="56896" y="293878"/>
                  </a:lnTo>
                  <a:cubicBezTo>
                    <a:pt x="58801" y="422148"/>
                    <a:pt x="164084" y="524764"/>
                    <a:pt x="292354" y="523367"/>
                  </a:cubicBezTo>
                  <a:lnTo>
                    <a:pt x="292608" y="551815"/>
                  </a:lnTo>
                  <a:lnTo>
                    <a:pt x="292354" y="523367"/>
                  </a:lnTo>
                  <a:cubicBezTo>
                    <a:pt x="420624" y="521970"/>
                    <a:pt x="523621" y="417068"/>
                    <a:pt x="522732" y="288798"/>
                  </a:cubicBezTo>
                  <a:lnTo>
                    <a:pt x="551180" y="288544"/>
                  </a:lnTo>
                  <a:lnTo>
                    <a:pt x="522732" y="288798"/>
                  </a:lnTo>
                  <a:cubicBezTo>
                    <a:pt x="521843" y="160528"/>
                    <a:pt x="417322" y="57150"/>
                    <a:pt x="288925" y="57531"/>
                  </a:cubicBezTo>
                  <a:cubicBezTo>
                    <a:pt x="160528" y="57912"/>
                    <a:pt x="56896" y="162179"/>
                    <a:pt x="56896" y="290449"/>
                  </a:cubicBezTo>
                  <a:cubicBezTo>
                    <a:pt x="56896" y="306197"/>
                    <a:pt x="44196" y="318897"/>
                    <a:pt x="28448" y="318897"/>
                  </a:cubicBezTo>
                  <a:close/>
                </a:path>
              </a:pathLst>
            </a:custGeom>
            <a:solidFill>
              <a:srgbClr val="0AA6ED"/>
            </a:solidFill>
          </p:spPr>
        </p:sp>
      </p:grpSp>
      <p:grpSp>
        <p:nvGrpSpPr>
          <p:cNvPr id="13" name="Group 13"/>
          <p:cNvGrpSpPr/>
          <p:nvPr/>
        </p:nvGrpSpPr>
        <p:grpSpPr>
          <a:xfrm>
            <a:off x="11199870" y="6164370"/>
            <a:ext cx="434700" cy="434700"/>
            <a:chOff x="0" y="0"/>
            <a:chExt cx="579600" cy="579600"/>
          </a:xfrm>
        </p:grpSpPr>
        <p:sp>
          <p:nvSpPr>
            <p:cNvPr id="14" name="Freeform 14"/>
            <p:cNvSpPr/>
            <p:nvPr/>
          </p:nvSpPr>
          <p:spPr>
            <a:xfrm>
              <a:off x="28448" y="27940"/>
              <a:ext cx="523748" cy="524891"/>
            </a:xfrm>
            <a:custGeom>
              <a:avLst/>
              <a:gdLst/>
              <a:ahLst/>
              <a:cxnLst/>
              <a:rect l="l" t="t" r="r" b="b"/>
              <a:pathLst>
                <a:path w="523748" h="524891">
                  <a:moveTo>
                    <a:pt x="0" y="261874"/>
                  </a:moveTo>
                  <a:cubicBezTo>
                    <a:pt x="0" y="117856"/>
                    <a:pt x="116459" y="1016"/>
                    <a:pt x="260350" y="508"/>
                  </a:cubicBezTo>
                  <a:cubicBezTo>
                    <a:pt x="404241" y="0"/>
                    <a:pt x="521716" y="115951"/>
                    <a:pt x="522732" y="259969"/>
                  </a:cubicBezTo>
                  <a:cubicBezTo>
                    <a:pt x="523748" y="403987"/>
                    <a:pt x="408178" y="521589"/>
                    <a:pt x="264160" y="523240"/>
                  </a:cubicBezTo>
                  <a:cubicBezTo>
                    <a:pt x="120142" y="524891"/>
                    <a:pt x="2159" y="409575"/>
                    <a:pt x="0" y="265684"/>
                  </a:cubicBezTo>
                  <a:close/>
                </a:path>
              </a:pathLst>
            </a:custGeom>
            <a:solidFill>
              <a:srgbClr val="FFFFFF"/>
            </a:solidFill>
          </p:spPr>
        </p:sp>
        <p:sp>
          <p:nvSpPr>
            <p:cNvPr id="15" name="Freeform 15"/>
            <p:cNvSpPr/>
            <p:nvPr/>
          </p:nvSpPr>
          <p:spPr>
            <a:xfrm>
              <a:off x="0" y="-635"/>
              <a:ext cx="580771" cy="581787"/>
            </a:xfrm>
            <a:custGeom>
              <a:avLst/>
              <a:gdLst/>
              <a:ahLst/>
              <a:cxnLst/>
              <a:rect l="l" t="t" r="r" b="b"/>
              <a:pathLst>
                <a:path w="580771" h="581787">
                  <a:moveTo>
                    <a:pt x="28448" y="262001"/>
                  </a:moveTo>
                  <a:lnTo>
                    <a:pt x="28448" y="290449"/>
                  </a:lnTo>
                  <a:lnTo>
                    <a:pt x="28448" y="262001"/>
                  </a:lnTo>
                  <a:lnTo>
                    <a:pt x="28448" y="290449"/>
                  </a:lnTo>
                  <a:lnTo>
                    <a:pt x="0" y="290449"/>
                  </a:lnTo>
                  <a:cubicBezTo>
                    <a:pt x="0" y="130810"/>
                    <a:pt x="129159" y="1270"/>
                    <a:pt x="288798" y="635"/>
                  </a:cubicBezTo>
                  <a:lnTo>
                    <a:pt x="288925" y="29083"/>
                  </a:lnTo>
                  <a:lnTo>
                    <a:pt x="288798" y="635"/>
                  </a:lnTo>
                  <a:cubicBezTo>
                    <a:pt x="448437" y="0"/>
                    <a:pt x="578485" y="128651"/>
                    <a:pt x="579628" y="288290"/>
                  </a:cubicBezTo>
                  <a:cubicBezTo>
                    <a:pt x="580771" y="447929"/>
                    <a:pt x="452628" y="578485"/>
                    <a:pt x="292989" y="580136"/>
                  </a:cubicBezTo>
                  <a:cubicBezTo>
                    <a:pt x="133350" y="581787"/>
                    <a:pt x="2413" y="454279"/>
                    <a:pt x="0" y="294640"/>
                  </a:cubicBezTo>
                  <a:lnTo>
                    <a:pt x="0" y="294386"/>
                  </a:lnTo>
                  <a:lnTo>
                    <a:pt x="0" y="290576"/>
                  </a:lnTo>
                  <a:cubicBezTo>
                    <a:pt x="0" y="282956"/>
                    <a:pt x="2921" y="275717"/>
                    <a:pt x="8255" y="270383"/>
                  </a:cubicBezTo>
                  <a:cubicBezTo>
                    <a:pt x="13589" y="265049"/>
                    <a:pt x="20828" y="262001"/>
                    <a:pt x="28448" y="262001"/>
                  </a:cubicBezTo>
                  <a:moveTo>
                    <a:pt x="28448" y="318897"/>
                  </a:moveTo>
                  <a:lnTo>
                    <a:pt x="28448" y="290449"/>
                  </a:lnTo>
                  <a:lnTo>
                    <a:pt x="56896" y="290195"/>
                  </a:lnTo>
                  <a:lnTo>
                    <a:pt x="56896" y="294005"/>
                  </a:lnTo>
                  <a:lnTo>
                    <a:pt x="28448" y="294259"/>
                  </a:lnTo>
                  <a:lnTo>
                    <a:pt x="56896" y="293878"/>
                  </a:lnTo>
                  <a:cubicBezTo>
                    <a:pt x="58801" y="422148"/>
                    <a:pt x="164084" y="524764"/>
                    <a:pt x="292354" y="523367"/>
                  </a:cubicBezTo>
                  <a:lnTo>
                    <a:pt x="292608" y="551815"/>
                  </a:lnTo>
                  <a:lnTo>
                    <a:pt x="292354" y="523367"/>
                  </a:lnTo>
                  <a:cubicBezTo>
                    <a:pt x="420624" y="521970"/>
                    <a:pt x="523621" y="417068"/>
                    <a:pt x="522732" y="288798"/>
                  </a:cubicBezTo>
                  <a:lnTo>
                    <a:pt x="551180" y="288544"/>
                  </a:lnTo>
                  <a:lnTo>
                    <a:pt x="522732" y="288798"/>
                  </a:lnTo>
                  <a:cubicBezTo>
                    <a:pt x="521843" y="160528"/>
                    <a:pt x="417322" y="57150"/>
                    <a:pt x="288925" y="57531"/>
                  </a:cubicBezTo>
                  <a:cubicBezTo>
                    <a:pt x="160528" y="57912"/>
                    <a:pt x="56896" y="162179"/>
                    <a:pt x="56896" y="290449"/>
                  </a:cubicBezTo>
                  <a:cubicBezTo>
                    <a:pt x="56896" y="306197"/>
                    <a:pt x="44196" y="318897"/>
                    <a:pt x="28448" y="318897"/>
                  </a:cubicBezTo>
                  <a:close/>
                </a:path>
              </a:pathLst>
            </a:custGeom>
            <a:solidFill>
              <a:srgbClr val="0AA6ED"/>
            </a:solidFill>
          </p:spPr>
        </p:sp>
      </p:grpSp>
      <p:grpSp>
        <p:nvGrpSpPr>
          <p:cNvPr id="16" name="Group 16"/>
          <p:cNvGrpSpPr/>
          <p:nvPr/>
        </p:nvGrpSpPr>
        <p:grpSpPr>
          <a:xfrm>
            <a:off x="13605030" y="6164370"/>
            <a:ext cx="434700" cy="434700"/>
            <a:chOff x="0" y="0"/>
            <a:chExt cx="579600" cy="579600"/>
          </a:xfrm>
        </p:grpSpPr>
        <p:sp>
          <p:nvSpPr>
            <p:cNvPr id="17" name="Freeform 17"/>
            <p:cNvSpPr/>
            <p:nvPr/>
          </p:nvSpPr>
          <p:spPr>
            <a:xfrm>
              <a:off x="28448" y="27940"/>
              <a:ext cx="523748" cy="524891"/>
            </a:xfrm>
            <a:custGeom>
              <a:avLst/>
              <a:gdLst/>
              <a:ahLst/>
              <a:cxnLst/>
              <a:rect l="l" t="t" r="r" b="b"/>
              <a:pathLst>
                <a:path w="523748" h="524891">
                  <a:moveTo>
                    <a:pt x="0" y="261874"/>
                  </a:moveTo>
                  <a:cubicBezTo>
                    <a:pt x="0" y="117856"/>
                    <a:pt x="116459" y="1016"/>
                    <a:pt x="260350" y="508"/>
                  </a:cubicBezTo>
                  <a:cubicBezTo>
                    <a:pt x="404241" y="0"/>
                    <a:pt x="521716" y="115951"/>
                    <a:pt x="522732" y="259969"/>
                  </a:cubicBezTo>
                  <a:cubicBezTo>
                    <a:pt x="523748" y="403987"/>
                    <a:pt x="408178" y="521589"/>
                    <a:pt x="264160" y="523240"/>
                  </a:cubicBezTo>
                  <a:cubicBezTo>
                    <a:pt x="120142" y="524891"/>
                    <a:pt x="2159" y="409575"/>
                    <a:pt x="0" y="265684"/>
                  </a:cubicBezTo>
                  <a:close/>
                </a:path>
              </a:pathLst>
            </a:custGeom>
            <a:solidFill>
              <a:srgbClr val="FFFFFF"/>
            </a:solidFill>
          </p:spPr>
        </p:sp>
        <p:sp>
          <p:nvSpPr>
            <p:cNvPr id="18" name="Freeform 18"/>
            <p:cNvSpPr/>
            <p:nvPr/>
          </p:nvSpPr>
          <p:spPr>
            <a:xfrm>
              <a:off x="0" y="-635"/>
              <a:ext cx="580771" cy="581787"/>
            </a:xfrm>
            <a:custGeom>
              <a:avLst/>
              <a:gdLst/>
              <a:ahLst/>
              <a:cxnLst/>
              <a:rect l="l" t="t" r="r" b="b"/>
              <a:pathLst>
                <a:path w="580771" h="581787">
                  <a:moveTo>
                    <a:pt x="28448" y="262001"/>
                  </a:moveTo>
                  <a:lnTo>
                    <a:pt x="28448" y="290449"/>
                  </a:lnTo>
                  <a:lnTo>
                    <a:pt x="28448" y="262001"/>
                  </a:lnTo>
                  <a:lnTo>
                    <a:pt x="28448" y="290449"/>
                  </a:lnTo>
                  <a:lnTo>
                    <a:pt x="0" y="290449"/>
                  </a:lnTo>
                  <a:cubicBezTo>
                    <a:pt x="0" y="130810"/>
                    <a:pt x="129159" y="1270"/>
                    <a:pt x="288798" y="635"/>
                  </a:cubicBezTo>
                  <a:lnTo>
                    <a:pt x="288925" y="29083"/>
                  </a:lnTo>
                  <a:lnTo>
                    <a:pt x="288798" y="635"/>
                  </a:lnTo>
                  <a:cubicBezTo>
                    <a:pt x="448437" y="0"/>
                    <a:pt x="578485" y="128651"/>
                    <a:pt x="579628" y="288290"/>
                  </a:cubicBezTo>
                  <a:cubicBezTo>
                    <a:pt x="580771" y="447929"/>
                    <a:pt x="452628" y="578485"/>
                    <a:pt x="292989" y="580136"/>
                  </a:cubicBezTo>
                  <a:cubicBezTo>
                    <a:pt x="133350" y="581787"/>
                    <a:pt x="2413" y="454279"/>
                    <a:pt x="0" y="294640"/>
                  </a:cubicBezTo>
                  <a:lnTo>
                    <a:pt x="0" y="294386"/>
                  </a:lnTo>
                  <a:lnTo>
                    <a:pt x="0" y="290576"/>
                  </a:lnTo>
                  <a:cubicBezTo>
                    <a:pt x="0" y="282956"/>
                    <a:pt x="2921" y="275717"/>
                    <a:pt x="8255" y="270383"/>
                  </a:cubicBezTo>
                  <a:cubicBezTo>
                    <a:pt x="13589" y="265049"/>
                    <a:pt x="20828" y="262001"/>
                    <a:pt x="28448" y="262001"/>
                  </a:cubicBezTo>
                  <a:moveTo>
                    <a:pt x="28448" y="318897"/>
                  </a:moveTo>
                  <a:lnTo>
                    <a:pt x="28448" y="290449"/>
                  </a:lnTo>
                  <a:lnTo>
                    <a:pt x="56896" y="290195"/>
                  </a:lnTo>
                  <a:lnTo>
                    <a:pt x="56896" y="294005"/>
                  </a:lnTo>
                  <a:lnTo>
                    <a:pt x="28448" y="294259"/>
                  </a:lnTo>
                  <a:lnTo>
                    <a:pt x="56896" y="293878"/>
                  </a:lnTo>
                  <a:cubicBezTo>
                    <a:pt x="58801" y="422148"/>
                    <a:pt x="164084" y="524764"/>
                    <a:pt x="292354" y="523367"/>
                  </a:cubicBezTo>
                  <a:lnTo>
                    <a:pt x="292608" y="551815"/>
                  </a:lnTo>
                  <a:lnTo>
                    <a:pt x="292354" y="523367"/>
                  </a:lnTo>
                  <a:cubicBezTo>
                    <a:pt x="420624" y="521970"/>
                    <a:pt x="523621" y="417068"/>
                    <a:pt x="522732" y="288798"/>
                  </a:cubicBezTo>
                  <a:lnTo>
                    <a:pt x="551180" y="288544"/>
                  </a:lnTo>
                  <a:lnTo>
                    <a:pt x="522732" y="288798"/>
                  </a:lnTo>
                  <a:cubicBezTo>
                    <a:pt x="521843" y="160528"/>
                    <a:pt x="417322" y="57150"/>
                    <a:pt x="288925" y="57531"/>
                  </a:cubicBezTo>
                  <a:cubicBezTo>
                    <a:pt x="160528" y="57912"/>
                    <a:pt x="56896" y="162179"/>
                    <a:pt x="56896" y="290449"/>
                  </a:cubicBezTo>
                  <a:cubicBezTo>
                    <a:pt x="56896" y="306197"/>
                    <a:pt x="44196" y="318897"/>
                    <a:pt x="28448" y="318897"/>
                  </a:cubicBezTo>
                  <a:close/>
                </a:path>
              </a:pathLst>
            </a:custGeom>
            <a:solidFill>
              <a:srgbClr val="125AC4"/>
            </a:solidFill>
          </p:spPr>
        </p:sp>
      </p:grpSp>
      <p:grpSp>
        <p:nvGrpSpPr>
          <p:cNvPr id="19" name="Group 19"/>
          <p:cNvGrpSpPr/>
          <p:nvPr/>
        </p:nvGrpSpPr>
        <p:grpSpPr>
          <a:xfrm>
            <a:off x="16009650" y="6164370"/>
            <a:ext cx="434700" cy="434700"/>
            <a:chOff x="0" y="0"/>
            <a:chExt cx="579600" cy="579600"/>
          </a:xfrm>
        </p:grpSpPr>
        <p:sp>
          <p:nvSpPr>
            <p:cNvPr id="20" name="Freeform 20"/>
            <p:cNvSpPr/>
            <p:nvPr/>
          </p:nvSpPr>
          <p:spPr>
            <a:xfrm>
              <a:off x="28448" y="27940"/>
              <a:ext cx="523748" cy="524891"/>
            </a:xfrm>
            <a:custGeom>
              <a:avLst/>
              <a:gdLst/>
              <a:ahLst/>
              <a:cxnLst/>
              <a:rect l="l" t="t" r="r" b="b"/>
              <a:pathLst>
                <a:path w="523748" h="524891">
                  <a:moveTo>
                    <a:pt x="0" y="261874"/>
                  </a:moveTo>
                  <a:cubicBezTo>
                    <a:pt x="0" y="117856"/>
                    <a:pt x="116459" y="1016"/>
                    <a:pt x="260350" y="508"/>
                  </a:cubicBezTo>
                  <a:cubicBezTo>
                    <a:pt x="404241" y="0"/>
                    <a:pt x="521716" y="115951"/>
                    <a:pt x="522732" y="259969"/>
                  </a:cubicBezTo>
                  <a:cubicBezTo>
                    <a:pt x="523748" y="403987"/>
                    <a:pt x="408178" y="521589"/>
                    <a:pt x="264160" y="523240"/>
                  </a:cubicBezTo>
                  <a:cubicBezTo>
                    <a:pt x="120142" y="524891"/>
                    <a:pt x="2159" y="409575"/>
                    <a:pt x="0" y="265684"/>
                  </a:cubicBezTo>
                  <a:close/>
                </a:path>
              </a:pathLst>
            </a:custGeom>
            <a:solidFill>
              <a:srgbClr val="FFFFFF"/>
            </a:solidFill>
          </p:spPr>
        </p:sp>
        <p:sp>
          <p:nvSpPr>
            <p:cNvPr id="21" name="Freeform 21"/>
            <p:cNvSpPr/>
            <p:nvPr/>
          </p:nvSpPr>
          <p:spPr>
            <a:xfrm>
              <a:off x="0" y="-635"/>
              <a:ext cx="580771" cy="581787"/>
            </a:xfrm>
            <a:custGeom>
              <a:avLst/>
              <a:gdLst/>
              <a:ahLst/>
              <a:cxnLst/>
              <a:rect l="l" t="t" r="r" b="b"/>
              <a:pathLst>
                <a:path w="580771" h="581787">
                  <a:moveTo>
                    <a:pt x="28448" y="262001"/>
                  </a:moveTo>
                  <a:lnTo>
                    <a:pt x="28448" y="290449"/>
                  </a:lnTo>
                  <a:lnTo>
                    <a:pt x="28448" y="262001"/>
                  </a:lnTo>
                  <a:lnTo>
                    <a:pt x="28448" y="290449"/>
                  </a:lnTo>
                  <a:lnTo>
                    <a:pt x="0" y="290449"/>
                  </a:lnTo>
                  <a:cubicBezTo>
                    <a:pt x="0" y="130810"/>
                    <a:pt x="129159" y="1270"/>
                    <a:pt x="288798" y="635"/>
                  </a:cubicBezTo>
                  <a:lnTo>
                    <a:pt x="288925" y="29083"/>
                  </a:lnTo>
                  <a:lnTo>
                    <a:pt x="288798" y="635"/>
                  </a:lnTo>
                  <a:cubicBezTo>
                    <a:pt x="448437" y="0"/>
                    <a:pt x="578485" y="128651"/>
                    <a:pt x="579628" y="288290"/>
                  </a:cubicBezTo>
                  <a:cubicBezTo>
                    <a:pt x="580771" y="447929"/>
                    <a:pt x="452628" y="578485"/>
                    <a:pt x="292989" y="580136"/>
                  </a:cubicBezTo>
                  <a:cubicBezTo>
                    <a:pt x="133350" y="581787"/>
                    <a:pt x="2413" y="454279"/>
                    <a:pt x="0" y="294640"/>
                  </a:cubicBezTo>
                  <a:lnTo>
                    <a:pt x="0" y="294386"/>
                  </a:lnTo>
                  <a:lnTo>
                    <a:pt x="0" y="290576"/>
                  </a:lnTo>
                  <a:cubicBezTo>
                    <a:pt x="0" y="282956"/>
                    <a:pt x="2921" y="275717"/>
                    <a:pt x="8255" y="270383"/>
                  </a:cubicBezTo>
                  <a:cubicBezTo>
                    <a:pt x="13589" y="265049"/>
                    <a:pt x="20828" y="262001"/>
                    <a:pt x="28448" y="262001"/>
                  </a:cubicBezTo>
                  <a:moveTo>
                    <a:pt x="28448" y="318897"/>
                  </a:moveTo>
                  <a:lnTo>
                    <a:pt x="28448" y="290449"/>
                  </a:lnTo>
                  <a:lnTo>
                    <a:pt x="56896" y="290195"/>
                  </a:lnTo>
                  <a:lnTo>
                    <a:pt x="56896" y="294005"/>
                  </a:lnTo>
                  <a:lnTo>
                    <a:pt x="28448" y="294259"/>
                  </a:lnTo>
                  <a:lnTo>
                    <a:pt x="56896" y="293878"/>
                  </a:lnTo>
                  <a:cubicBezTo>
                    <a:pt x="58801" y="422148"/>
                    <a:pt x="164084" y="524764"/>
                    <a:pt x="292354" y="523367"/>
                  </a:cubicBezTo>
                  <a:lnTo>
                    <a:pt x="292608" y="551815"/>
                  </a:lnTo>
                  <a:lnTo>
                    <a:pt x="292354" y="523367"/>
                  </a:lnTo>
                  <a:cubicBezTo>
                    <a:pt x="420624" y="521970"/>
                    <a:pt x="523621" y="417068"/>
                    <a:pt x="522732" y="288798"/>
                  </a:cubicBezTo>
                  <a:lnTo>
                    <a:pt x="551180" y="288544"/>
                  </a:lnTo>
                  <a:lnTo>
                    <a:pt x="522732" y="288798"/>
                  </a:lnTo>
                  <a:cubicBezTo>
                    <a:pt x="521843" y="160528"/>
                    <a:pt x="417322" y="57150"/>
                    <a:pt x="288925" y="57531"/>
                  </a:cubicBezTo>
                  <a:cubicBezTo>
                    <a:pt x="160528" y="57912"/>
                    <a:pt x="56896" y="162179"/>
                    <a:pt x="56896" y="290449"/>
                  </a:cubicBezTo>
                  <a:cubicBezTo>
                    <a:pt x="56896" y="306197"/>
                    <a:pt x="44196" y="318897"/>
                    <a:pt x="28448" y="318897"/>
                  </a:cubicBezTo>
                  <a:close/>
                </a:path>
              </a:pathLst>
            </a:custGeom>
            <a:solidFill>
              <a:srgbClr val="00307E"/>
            </a:solidFill>
          </p:spPr>
        </p:sp>
      </p:grpSp>
      <p:sp>
        <p:nvSpPr>
          <p:cNvPr id="22" name="TextBox 22"/>
          <p:cNvSpPr txBox="1"/>
          <p:nvPr/>
        </p:nvSpPr>
        <p:spPr>
          <a:xfrm>
            <a:off x="8000280" y="6937740"/>
            <a:ext cx="202410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23" name="TextBox 23"/>
          <p:cNvSpPr txBox="1"/>
          <p:nvPr/>
        </p:nvSpPr>
        <p:spPr>
          <a:xfrm>
            <a:off x="8000280" y="7268220"/>
            <a:ext cx="2024100" cy="1128514"/>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24" name="TextBox 24"/>
          <p:cNvSpPr txBox="1"/>
          <p:nvPr/>
        </p:nvSpPr>
        <p:spPr>
          <a:xfrm>
            <a:off x="10405440" y="6937740"/>
            <a:ext cx="202410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25" name="TextBox 25"/>
          <p:cNvSpPr txBox="1"/>
          <p:nvPr/>
        </p:nvSpPr>
        <p:spPr>
          <a:xfrm>
            <a:off x="10405440" y="7268220"/>
            <a:ext cx="2024100" cy="1128514"/>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26" name="TextBox 26"/>
          <p:cNvSpPr txBox="1"/>
          <p:nvPr/>
        </p:nvSpPr>
        <p:spPr>
          <a:xfrm>
            <a:off x="12810060" y="6937740"/>
            <a:ext cx="202410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27" name="TextBox 27"/>
          <p:cNvSpPr txBox="1"/>
          <p:nvPr/>
        </p:nvSpPr>
        <p:spPr>
          <a:xfrm>
            <a:off x="12810060" y="7268220"/>
            <a:ext cx="2024100" cy="1128514"/>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28" name="TextBox 28"/>
          <p:cNvSpPr txBox="1"/>
          <p:nvPr/>
        </p:nvSpPr>
        <p:spPr>
          <a:xfrm>
            <a:off x="15215220" y="6937740"/>
            <a:ext cx="202410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29" name="TextBox 29"/>
          <p:cNvSpPr txBox="1"/>
          <p:nvPr/>
        </p:nvSpPr>
        <p:spPr>
          <a:xfrm>
            <a:off x="15215220" y="7268220"/>
            <a:ext cx="2024100" cy="1128514"/>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30" name="Freeform 30"/>
          <p:cNvSpPr/>
          <p:nvPr/>
        </p:nvSpPr>
        <p:spPr>
          <a:xfrm>
            <a:off x="3329100" y="1571400"/>
            <a:ext cx="3562920" cy="5554980"/>
          </a:xfrm>
          <a:custGeom>
            <a:avLst/>
            <a:gdLst/>
            <a:ahLst/>
            <a:cxnLst/>
            <a:rect l="l" t="t" r="r" b="b"/>
            <a:pathLst>
              <a:path w="3562920" h="5554980">
                <a:moveTo>
                  <a:pt x="0" y="0"/>
                </a:moveTo>
                <a:lnTo>
                  <a:pt x="3562920" y="0"/>
                </a:lnTo>
                <a:lnTo>
                  <a:pt x="3562920" y="5554980"/>
                </a:lnTo>
                <a:lnTo>
                  <a:pt x="0" y="5554980"/>
                </a:lnTo>
                <a:lnTo>
                  <a:pt x="0" y="0"/>
                </a:lnTo>
                <a:close/>
              </a:path>
            </a:pathLst>
          </a:custGeom>
          <a:blipFill>
            <a:blip r:embed="rId4"/>
            <a:stretch>
              <a:fillRect t="-100" b="-100"/>
            </a:stretch>
          </a:blipFill>
        </p:spPr>
      </p:sp>
      <p:sp>
        <p:nvSpPr>
          <p:cNvPr id="31" name="Freeform 31"/>
          <p:cNvSpPr/>
          <p:nvPr/>
        </p:nvSpPr>
        <p:spPr>
          <a:xfrm>
            <a:off x="0" y="9053640"/>
            <a:ext cx="18288180" cy="447660"/>
          </a:xfrm>
          <a:custGeom>
            <a:avLst/>
            <a:gdLst/>
            <a:ahLst/>
            <a:cxnLst/>
            <a:rect l="l" t="t" r="r" b="b"/>
            <a:pathLst>
              <a:path w="18288180" h="447660">
                <a:moveTo>
                  <a:pt x="0" y="0"/>
                </a:moveTo>
                <a:lnTo>
                  <a:pt x="18288180" y="0"/>
                </a:lnTo>
                <a:lnTo>
                  <a:pt x="18288180" y="447660"/>
                </a:lnTo>
                <a:lnTo>
                  <a:pt x="0" y="447660"/>
                </a:lnTo>
                <a:lnTo>
                  <a:pt x="0" y="0"/>
                </a:lnTo>
                <a:close/>
              </a:path>
            </a:pathLst>
          </a:custGeom>
          <a:blipFill>
            <a:blip r:embed="rId5"/>
            <a:stretch>
              <a:fillRect l="-137" r="-137"/>
            </a:stretch>
          </a:blipFill>
        </p:spPr>
      </p:sp>
      <p:sp>
        <p:nvSpPr>
          <p:cNvPr id="32" name="TextBox 32"/>
          <p:cNvSpPr txBox="1"/>
          <p:nvPr/>
        </p:nvSpPr>
        <p:spPr>
          <a:xfrm>
            <a:off x="12810060" y="9145260"/>
            <a:ext cx="4909860" cy="268663"/>
          </a:xfrm>
          <a:prstGeom prst="rect">
            <a:avLst/>
          </a:prstGeom>
        </p:spPr>
        <p:txBody>
          <a:bodyPr lIns="0" tIns="0" rIns="0" bIns="0" rtlCol="0" anchor="t">
            <a:spAutoFit/>
          </a:bodyPr>
          <a:lstStyle/>
          <a:p>
            <a:pPr algn="l" rtl="1">
              <a:lnSpc>
                <a:spcPts val="2160"/>
              </a:lnSpc>
            </a:pPr>
            <a:r>
              <a:rPr lang="en-US" sz="1800" spc="25">
                <a:solidFill>
                  <a:srgbClr val="FFFFFF"/>
                </a:solidFill>
                <a:latin typeface="Montserrat"/>
                <a:cs typeface="B Nazanin" panose="00000400000000000000" pitchFamily="2" charset="-78"/>
              </a:rPr>
              <a:t>LOREM IPSUM DOLOR SIT AMET </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007660" y="1941300"/>
            <a:ext cx="3415500" cy="4422600"/>
            <a:chOff x="0" y="0"/>
            <a:chExt cx="4554000" cy="5896800"/>
          </a:xfrm>
        </p:grpSpPr>
        <p:sp>
          <p:nvSpPr>
            <p:cNvPr id="3" name="Freeform 3"/>
            <p:cNvSpPr/>
            <p:nvPr/>
          </p:nvSpPr>
          <p:spPr>
            <a:xfrm>
              <a:off x="0" y="0"/>
              <a:ext cx="4552442" cy="5903214"/>
            </a:xfrm>
            <a:custGeom>
              <a:avLst/>
              <a:gdLst/>
              <a:ahLst/>
              <a:cxnLst/>
              <a:rect l="l" t="t" r="r" b="b"/>
              <a:pathLst>
                <a:path w="4552442" h="5903214">
                  <a:moveTo>
                    <a:pt x="4542917" y="3809619"/>
                  </a:moveTo>
                  <a:lnTo>
                    <a:pt x="4535551" y="3794760"/>
                  </a:lnTo>
                  <a:lnTo>
                    <a:pt x="4520692" y="3782187"/>
                  </a:lnTo>
                  <a:lnTo>
                    <a:pt x="4508119" y="3764407"/>
                  </a:lnTo>
                  <a:lnTo>
                    <a:pt x="4491101" y="3769614"/>
                  </a:lnTo>
                  <a:lnTo>
                    <a:pt x="4468876" y="3769614"/>
                  </a:lnTo>
                  <a:lnTo>
                    <a:pt x="4448810" y="3764407"/>
                  </a:lnTo>
                  <a:lnTo>
                    <a:pt x="4433951" y="3746627"/>
                  </a:lnTo>
                  <a:lnTo>
                    <a:pt x="4431665" y="3724402"/>
                  </a:lnTo>
                  <a:lnTo>
                    <a:pt x="4422013" y="3699129"/>
                  </a:lnTo>
                  <a:lnTo>
                    <a:pt x="4409440" y="3686556"/>
                  </a:lnTo>
                  <a:lnTo>
                    <a:pt x="4275201" y="3676142"/>
                  </a:lnTo>
                  <a:lnTo>
                    <a:pt x="4265549" y="3673856"/>
                  </a:lnTo>
                  <a:lnTo>
                    <a:pt x="4258183" y="3668649"/>
                  </a:lnTo>
                  <a:lnTo>
                    <a:pt x="4248531" y="3663442"/>
                  </a:lnTo>
                  <a:lnTo>
                    <a:pt x="4246245" y="3663442"/>
                  </a:lnTo>
                  <a:lnTo>
                    <a:pt x="4231386" y="3658235"/>
                  </a:lnTo>
                  <a:lnTo>
                    <a:pt x="4224020" y="3663442"/>
                  </a:lnTo>
                  <a:lnTo>
                    <a:pt x="4211447" y="3668649"/>
                  </a:lnTo>
                  <a:lnTo>
                    <a:pt x="4201795" y="3638296"/>
                  </a:lnTo>
                  <a:lnTo>
                    <a:pt x="4149852" y="3620516"/>
                  </a:lnTo>
                  <a:lnTo>
                    <a:pt x="4094988" y="3620516"/>
                  </a:lnTo>
                  <a:lnTo>
                    <a:pt x="4102354" y="3605657"/>
                  </a:lnTo>
                  <a:lnTo>
                    <a:pt x="4112006" y="3598291"/>
                  </a:lnTo>
                  <a:lnTo>
                    <a:pt x="4119372" y="3585718"/>
                  </a:lnTo>
                  <a:lnTo>
                    <a:pt x="4129024" y="3575304"/>
                  </a:lnTo>
                  <a:lnTo>
                    <a:pt x="4131310" y="3557524"/>
                  </a:lnTo>
                  <a:lnTo>
                    <a:pt x="4071239" y="3527171"/>
                  </a:lnTo>
                  <a:lnTo>
                    <a:pt x="4019296" y="3487166"/>
                  </a:lnTo>
                  <a:lnTo>
                    <a:pt x="3971798" y="3439668"/>
                  </a:lnTo>
                  <a:lnTo>
                    <a:pt x="3931793" y="3386963"/>
                  </a:lnTo>
                  <a:lnTo>
                    <a:pt x="3874643" y="3381756"/>
                  </a:lnTo>
                  <a:lnTo>
                    <a:pt x="3832352" y="3379470"/>
                  </a:lnTo>
                  <a:lnTo>
                    <a:pt x="3780409" y="3374263"/>
                  </a:lnTo>
                  <a:lnTo>
                    <a:pt x="3770757" y="3346831"/>
                  </a:lnTo>
                  <a:lnTo>
                    <a:pt x="3753739" y="3329051"/>
                  </a:lnTo>
                  <a:lnTo>
                    <a:pt x="3733673" y="3326765"/>
                  </a:lnTo>
                  <a:lnTo>
                    <a:pt x="3701034" y="3316351"/>
                  </a:lnTo>
                  <a:lnTo>
                    <a:pt x="3701034" y="3291078"/>
                  </a:lnTo>
                  <a:lnTo>
                    <a:pt x="3671316" y="3276219"/>
                  </a:lnTo>
                  <a:lnTo>
                    <a:pt x="3654298" y="3263646"/>
                  </a:lnTo>
                  <a:lnTo>
                    <a:pt x="3637280" y="3251073"/>
                  </a:lnTo>
                  <a:lnTo>
                    <a:pt x="3607562" y="3240659"/>
                  </a:lnTo>
                  <a:lnTo>
                    <a:pt x="3612769" y="3233293"/>
                  </a:lnTo>
                  <a:lnTo>
                    <a:pt x="3612769" y="3228086"/>
                  </a:lnTo>
                  <a:lnTo>
                    <a:pt x="3617976" y="3225800"/>
                  </a:lnTo>
                  <a:lnTo>
                    <a:pt x="3617976" y="3220593"/>
                  </a:lnTo>
                  <a:lnTo>
                    <a:pt x="3617976" y="3210179"/>
                  </a:lnTo>
                  <a:lnTo>
                    <a:pt x="3555619" y="3215386"/>
                  </a:lnTo>
                  <a:lnTo>
                    <a:pt x="3495548" y="3220593"/>
                  </a:lnTo>
                  <a:lnTo>
                    <a:pt x="3443605" y="3215386"/>
                  </a:lnTo>
                  <a:lnTo>
                    <a:pt x="3391662" y="3197606"/>
                  </a:lnTo>
                  <a:lnTo>
                    <a:pt x="3351657" y="3162681"/>
                  </a:lnTo>
                  <a:lnTo>
                    <a:pt x="3344291" y="3167888"/>
                  </a:lnTo>
                  <a:lnTo>
                    <a:pt x="3334639" y="3173095"/>
                  </a:lnTo>
                  <a:lnTo>
                    <a:pt x="3329432" y="3175381"/>
                  </a:lnTo>
                  <a:lnTo>
                    <a:pt x="3327146" y="3180588"/>
                  </a:lnTo>
                  <a:lnTo>
                    <a:pt x="3321939" y="3185795"/>
                  </a:lnTo>
                  <a:lnTo>
                    <a:pt x="3312287" y="3193161"/>
                  </a:lnTo>
                  <a:lnTo>
                    <a:pt x="3312287" y="3203575"/>
                  </a:lnTo>
                  <a:lnTo>
                    <a:pt x="3304921" y="3198368"/>
                  </a:lnTo>
                  <a:lnTo>
                    <a:pt x="3299714" y="3193161"/>
                  </a:lnTo>
                  <a:lnTo>
                    <a:pt x="3294507" y="3193161"/>
                  </a:lnTo>
                  <a:lnTo>
                    <a:pt x="3294507" y="3190875"/>
                  </a:lnTo>
                  <a:lnTo>
                    <a:pt x="3299714" y="3190875"/>
                  </a:lnTo>
                  <a:lnTo>
                    <a:pt x="3299714" y="3180461"/>
                  </a:lnTo>
                  <a:lnTo>
                    <a:pt x="3304921" y="3173095"/>
                  </a:lnTo>
                  <a:lnTo>
                    <a:pt x="3292348" y="3173095"/>
                  </a:lnTo>
                  <a:lnTo>
                    <a:pt x="3282696" y="3167888"/>
                  </a:lnTo>
                  <a:lnTo>
                    <a:pt x="3277489" y="3167888"/>
                  </a:lnTo>
                  <a:lnTo>
                    <a:pt x="3270123" y="3167888"/>
                  </a:lnTo>
                  <a:lnTo>
                    <a:pt x="3264916" y="3167888"/>
                  </a:lnTo>
                  <a:lnTo>
                    <a:pt x="3257550" y="3173095"/>
                  </a:lnTo>
                  <a:lnTo>
                    <a:pt x="3210052" y="3180461"/>
                  </a:lnTo>
                  <a:lnTo>
                    <a:pt x="3177413" y="3198241"/>
                  </a:lnTo>
                  <a:lnTo>
                    <a:pt x="3152140" y="3220466"/>
                  </a:lnTo>
                  <a:lnTo>
                    <a:pt x="3129915" y="3245739"/>
                  </a:lnTo>
                  <a:lnTo>
                    <a:pt x="3112897" y="3280664"/>
                  </a:lnTo>
                  <a:lnTo>
                    <a:pt x="3096641" y="3276981"/>
                  </a:lnTo>
                  <a:lnTo>
                    <a:pt x="3084068" y="3274695"/>
                  </a:lnTo>
                  <a:lnTo>
                    <a:pt x="3078861" y="3274695"/>
                  </a:lnTo>
                  <a:lnTo>
                    <a:pt x="3074416" y="3269488"/>
                  </a:lnTo>
                  <a:lnTo>
                    <a:pt x="3067050" y="3259074"/>
                  </a:lnTo>
                  <a:lnTo>
                    <a:pt x="3061843" y="3251708"/>
                  </a:lnTo>
                  <a:lnTo>
                    <a:pt x="3021838" y="3251708"/>
                  </a:lnTo>
                  <a:lnTo>
                    <a:pt x="2999613" y="3259074"/>
                  </a:lnTo>
                  <a:lnTo>
                    <a:pt x="2982595" y="3281299"/>
                  </a:lnTo>
                  <a:lnTo>
                    <a:pt x="2949956" y="3273933"/>
                  </a:lnTo>
                  <a:lnTo>
                    <a:pt x="2922524" y="3259074"/>
                  </a:lnTo>
                  <a:lnTo>
                    <a:pt x="2905506" y="3241294"/>
                  </a:lnTo>
                  <a:lnTo>
                    <a:pt x="2892933" y="3226435"/>
                  </a:lnTo>
                  <a:lnTo>
                    <a:pt x="2870708" y="3204210"/>
                  </a:lnTo>
                  <a:lnTo>
                    <a:pt x="2870708" y="3169285"/>
                  </a:lnTo>
                  <a:lnTo>
                    <a:pt x="2880360" y="3134360"/>
                  </a:lnTo>
                  <a:lnTo>
                    <a:pt x="2887726" y="3106928"/>
                  </a:lnTo>
                  <a:lnTo>
                    <a:pt x="2882519" y="3069082"/>
                  </a:lnTo>
                  <a:lnTo>
                    <a:pt x="2865501" y="3041650"/>
                  </a:lnTo>
                  <a:lnTo>
                    <a:pt x="2845435" y="3029077"/>
                  </a:lnTo>
                  <a:lnTo>
                    <a:pt x="2812796" y="3023870"/>
                  </a:lnTo>
                  <a:lnTo>
                    <a:pt x="2777998" y="3023870"/>
                  </a:lnTo>
                  <a:lnTo>
                    <a:pt x="2740914" y="3029077"/>
                  </a:lnTo>
                  <a:lnTo>
                    <a:pt x="2696464" y="3029077"/>
                  </a:lnTo>
                  <a:lnTo>
                    <a:pt x="2711323" y="2998724"/>
                  </a:lnTo>
                  <a:lnTo>
                    <a:pt x="2723896" y="2958719"/>
                  </a:lnTo>
                  <a:lnTo>
                    <a:pt x="2736469" y="2915666"/>
                  </a:lnTo>
                  <a:lnTo>
                    <a:pt x="2749042" y="2883027"/>
                  </a:lnTo>
                  <a:lnTo>
                    <a:pt x="2766060" y="2865247"/>
                  </a:lnTo>
                  <a:lnTo>
                    <a:pt x="2766060" y="2827401"/>
                  </a:lnTo>
                  <a:lnTo>
                    <a:pt x="2753487" y="2829687"/>
                  </a:lnTo>
                  <a:lnTo>
                    <a:pt x="2743835" y="2829687"/>
                  </a:lnTo>
                  <a:lnTo>
                    <a:pt x="2740914" y="2829687"/>
                  </a:lnTo>
                  <a:lnTo>
                    <a:pt x="2740914" y="2834894"/>
                  </a:lnTo>
                  <a:lnTo>
                    <a:pt x="2735707" y="2834894"/>
                  </a:lnTo>
                  <a:lnTo>
                    <a:pt x="2735707" y="2829687"/>
                  </a:lnTo>
                  <a:lnTo>
                    <a:pt x="2730500" y="2827401"/>
                  </a:lnTo>
                  <a:lnTo>
                    <a:pt x="2728214" y="2816987"/>
                  </a:lnTo>
                  <a:lnTo>
                    <a:pt x="2688209" y="2822194"/>
                  </a:lnTo>
                  <a:lnTo>
                    <a:pt x="2660777" y="2834767"/>
                  </a:lnTo>
                  <a:lnTo>
                    <a:pt x="2640711" y="2856992"/>
                  </a:lnTo>
                  <a:lnTo>
                    <a:pt x="2635504" y="2864358"/>
                  </a:lnTo>
                  <a:lnTo>
                    <a:pt x="2630297" y="2879217"/>
                  </a:lnTo>
                  <a:lnTo>
                    <a:pt x="2625090" y="2891790"/>
                  </a:lnTo>
                  <a:lnTo>
                    <a:pt x="2622804" y="2904363"/>
                  </a:lnTo>
                  <a:lnTo>
                    <a:pt x="2613152" y="2914777"/>
                  </a:lnTo>
                  <a:lnTo>
                    <a:pt x="2613152" y="2917063"/>
                  </a:lnTo>
                  <a:lnTo>
                    <a:pt x="2607945" y="2917063"/>
                  </a:lnTo>
                  <a:lnTo>
                    <a:pt x="2605659" y="2917063"/>
                  </a:lnTo>
                  <a:lnTo>
                    <a:pt x="2596007" y="2917063"/>
                  </a:lnTo>
                  <a:lnTo>
                    <a:pt x="2590800" y="2917063"/>
                  </a:lnTo>
                  <a:lnTo>
                    <a:pt x="2583434" y="2922270"/>
                  </a:lnTo>
                  <a:lnTo>
                    <a:pt x="2548636" y="2940050"/>
                  </a:lnTo>
                  <a:lnTo>
                    <a:pt x="2526411" y="2950464"/>
                  </a:lnTo>
                  <a:lnTo>
                    <a:pt x="2513838" y="2945257"/>
                  </a:lnTo>
                  <a:lnTo>
                    <a:pt x="2504186" y="2940050"/>
                  </a:lnTo>
                  <a:lnTo>
                    <a:pt x="2496820" y="2932684"/>
                  </a:lnTo>
                  <a:lnTo>
                    <a:pt x="2479802" y="2927477"/>
                  </a:lnTo>
                  <a:lnTo>
                    <a:pt x="2450084" y="2922270"/>
                  </a:lnTo>
                  <a:lnTo>
                    <a:pt x="2422652" y="2869565"/>
                  </a:lnTo>
                  <a:lnTo>
                    <a:pt x="2405634" y="2826512"/>
                  </a:lnTo>
                  <a:lnTo>
                    <a:pt x="2403348" y="2781300"/>
                  </a:lnTo>
                  <a:lnTo>
                    <a:pt x="2403348" y="2738247"/>
                  </a:lnTo>
                  <a:lnTo>
                    <a:pt x="2420366" y="2680335"/>
                  </a:lnTo>
                  <a:lnTo>
                    <a:pt x="2427732" y="2655062"/>
                  </a:lnTo>
                  <a:lnTo>
                    <a:pt x="2427732" y="2632837"/>
                  </a:lnTo>
                  <a:lnTo>
                    <a:pt x="2422525" y="2615057"/>
                  </a:lnTo>
                  <a:lnTo>
                    <a:pt x="2432177" y="2592832"/>
                  </a:lnTo>
                  <a:lnTo>
                    <a:pt x="2449195" y="2567559"/>
                  </a:lnTo>
                  <a:lnTo>
                    <a:pt x="2474468" y="2549779"/>
                  </a:lnTo>
                  <a:lnTo>
                    <a:pt x="2504186" y="2534920"/>
                  </a:lnTo>
                  <a:lnTo>
                    <a:pt x="2531618" y="2527554"/>
                  </a:lnTo>
                  <a:lnTo>
                    <a:pt x="2571623" y="2522347"/>
                  </a:lnTo>
                  <a:lnTo>
                    <a:pt x="2608707" y="2522347"/>
                  </a:lnTo>
                  <a:lnTo>
                    <a:pt x="2648712" y="2532761"/>
                  </a:lnTo>
                  <a:lnTo>
                    <a:pt x="2678430" y="2545334"/>
                  </a:lnTo>
                  <a:lnTo>
                    <a:pt x="2718435" y="2545334"/>
                  </a:lnTo>
                  <a:lnTo>
                    <a:pt x="2711069" y="2532761"/>
                  </a:lnTo>
                  <a:lnTo>
                    <a:pt x="2705862" y="2522347"/>
                  </a:lnTo>
                  <a:lnTo>
                    <a:pt x="2700655" y="2514981"/>
                  </a:lnTo>
                  <a:lnTo>
                    <a:pt x="2693289" y="2502408"/>
                  </a:lnTo>
                  <a:lnTo>
                    <a:pt x="2688082" y="2487549"/>
                  </a:lnTo>
                  <a:lnTo>
                    <a:pt x="2695448" y="2487549"/>
                  </a:lnTo>
                  <a:lnTo>
                    <a:pt x="2695448" y="2480183"/>
                  </a:lnTo>
                  <a:lnTo>
                    <a:pt x="2747391" y="2487549"/>
                  </a:lnTo>
                  <a:lnTo>
                    <a:pt x="2791841" y="2505329"/>
                  </a:lnTo>
                  <a:lnTo>
                    <a:pt x="2828925" y="2523109"/>
                  </a:lnTo>
                  <a:lnTo>
                    <a:pt x="2861564" y="2528316"/>
                  </a:lnTo>
                  <a:lnTo>
                    <a:pt x="2886837" y="2550541"/>
                  </a:lnTo>
                  <a:lnTo>
                    <a:pt x="2914269" y="2588387"/>
                  </a:lnTo>
                  <a:lnTo>
                    <a:pt x="2939542" y="2641092"/>
                  </a:lnTo>
                  <a:lnTo>
                    <a:pt x="2961767" y="2691511"/>
                  </a:lnTo>
                  <a:lnTo>
                    <a:pt x="2974340" y="2729357"/>
                  </a:lnTo>
                  <a:lnTo>
                    <a:pt x="3004058" y="2739771"/>
                  </a:lnTo>
                  <a:lnTo>
                    <a:pt x="3004058" y="2729357"/>
                  </a:lnTo>
                  <a:lnTo>
                    <a:pt x="3013710" y="2729357"/>
                  </a:lnTo>
                  <a:lnTo>
                    <a:pt x="3004058" y="2686304"/>
                  </a:lnTo>
                  <a:lnTo>
                    <a:pt x="2987040" y="2638806"/>
                  </a:lnTo>
                  <a:lnTo>
                    <a:pt x="2970022" y="2588387"/>
                  </a:lnTo>
                  <a:lnTo>
                    <a:pt x="2957449" y="2540889"/>
                  </a:lnTo>
                  <a:lnTo>
                    <a:pt x="2952242" y="2497836"/>
                  </a:lnTo>
                  <a:lnTo>
                    <a:pt x="2967101" y="2463038"/>
                  </a:lnTo>
                  <a:lnTo>
                    <a:pt x="2979674" y="2417826"/>
                  </a:lnTo>
                  <a:lnTo>
                    <a:pt x="3004947" y="2382901"/>
                  </a:lnTo>
                  <a:lnTo>
                    <a:pt x="3044952" y="2357628"/>
                  </a:lnTo>
                  <a:lnTo>
                    <a:pt x="3084957" y="2330196"/>
                  </a:lnTo>
                  <a:lnTo>
                    <a:pt x="3122041" y="2310130"/>
                  </a:lnTo>
                  <a:lnTo>
                    <a:pt x="3156839" y="2287905"/>
                  </a:lnTo>
                  <a:lnTo>
                    <a:pt x="3156839" y="2275332"/>
                  </a:lnTo>
                  <a:lnTo>
                    <a:pt x="3149473" y="2247900"/>
                  </a:lnTo>
                  <a:lnTo>
                    <a:pt x="3139821" y="2217547"/>
                  </a:lnTo>
                  <a:lnTo>
                    <a:pt x="3132455" y="2192274"/>
                  </a:lnTo>
                  <a:lnTo>
                    <a:pt x="3127248" y="2181860"/>
                  </a:lnTo>
                  <a:lnTo>
                    <a:pt x="3127248" y="2159635"/>
                  </a:lnTo>
                  <a:lnTo>
                    <a:pt x="3139821" y="2170049"/>
                  </a:lnTo>
                  <a:lnTo>
                    <a:pt x="3145028" y="2175256"/>
                  </a:lnTo>
                  <a:lnTo>
                    <a:pt x="3154680" y="2177542"/>
                  </a:lnTo>
                  <a:lnTo>
                    <a:pt x="3156966" y="2182749"/>
                  </a:lnTo>
                  <a:lnTo>
                    <a:pt x="3166618" y="2193163"/>
                  </a:lnTo>
                  <a:lnTo>
                    <a:pt x="3196336" y="2118233"/>
                  </a:lnTo>
                  <a:lnTo>
                    <a:pt x="3221609" y="2047748"/>
                  </a:lnTo>
                  <a:lnTo>
                    <a:pt x="3256407" y="2042541"/>
                  </a:lnTo>
                  <a:lnTo>
                    <a:pt x="3289046" y="2037334"/>
                  </a:lnTo>
                  <a:lnTo>
                    <a:pt x="3323844" y="2029968"/>
                  </a:lnTo>
                  <a:lnTo>
                    <a:pt x="3349117" y="2007743"/>
                  </a:lnTo>
                  <a:lnTo>
                    <a:pt x="3366135" y="2007743"/>
                  </a:lnTo>
                  <a:lnTo>
                    <a:pt x="3358769" y="2000377"/>
                  </a:lnTo>
                  <a:lnTo>
                    <a:pt x="3341751" y="1995170"/>
                  </a:lnTo>
                  <a:lnTo>
                    <a:pt x="3326892" y="1989963"/>
                  </a:lnTo>
                  <a:lnTo>
                    <a:pt x="3341751" y="1946910"/>
                  </a:lnTo>
                  <a:lnTo>
                    <a:pt x="3361817" y="1916557"/>
                  </a:lnTo>
                  <a:lnTo>
                    <a:pt x="3394456" y="1894332"/>
                  </a:lnTo>
                  <a:lnTo>
                    <a:pt x="3429254" y="1876552"/>
                  </a:lnTo>
                  <a:lnTo>
                    <a:pt x="3461893" y="1863979"/>
                  </a:lnTo>
                  <a:lnTo>
                    <a:pt x="3501898" y="1846199"/>
                  </a:lnTo>
                  <a:lnTo>
                    <a:pt x="3531616" y="1823974"/>
                  </a:lnTo>
                  <a:lnTo>
                    <a:pt x="3531616" y="1818767"/>
                  </a:lnTo>
                  <a:lnTo>
                    <a:pt x="3531616" y="1813560"/>
                  </a:lnTo>
                  <a:lnTo>
                    <a:pt x="3536823" y="1813560"/>
                  </a:lnTo>
                  <a:lnTo>
                    <a:pt x="3542030" y="1813560"/>
                  </a:lnTo>
                  <a:lnTo>
                    <a:pt x="3542030" y="1823974"/>
                  </a:lnTo>
                  <a:lnTo>
                    <a:pt x="3559048" y="1831340"/>
                  </a:lnTo>
                  <a:lnTo>
                    <a:pt x="3542030" y="1853565"/>
                  </a:lnTo>
                  <a:lnTo>
                    <a:pt x="3525012" y="1866138"/>
                  </a:lnTo>
                  <a:lnTo>
                    <a:pt x="3502787" y="1880997"/>
                  </a:lnTo>
                  <a:lnTo>
                    <a:pt x="3502787" y="1918843"/>
                  </a:lnTo>
                  <a:lnTo>
                    <a:pt x="3547237" y="1901063"/>
                  </a:lnTo>
                  <a:lnTo>
                    <a:pt x="3582035" y="1875790"/>
                  </a:lnTo>
                  <a:lnTo>
                    <a:pt x="3607308" y="1845437"/>
                  </a:lnTo>
                  <a:lnTo>
                    <a:pt x="3612515" y="1840230"/>
                  </a:lnTo>
                  <a:lnTo>
                    <a:pt x="3612515" y="1835023"/>
                  </a:lnTo>
                  <a:lnTo>
                    <a:pt x="3617722" y="1835023"/>
                  </a:lnTo>
                  <a:lnTo>
                    <a:pt x="3617722" y="1829816"/>
                  </a:lnTo>
                  <a:lnTo>
                    <a:pt x="3617722" y="1822450"/>
                  </a:lnTo>
                  <a:lnTo>
                    <a:pt x="3595497" y="1795018"/>
                  </a:lnTo>
                  <a:lnTo>
                    <a:pt x="3578479" y="1769745"/>
                  </a:lnTo>
                  <a:lnTo>
                    <a:pt x="3556254" y="1744472"/>
                  </a:lnTo>
                  <a:lnTo>
                    <a:pt x="3521456" y="1726692"/>
                  </a:lnTo>
                  <a:lnTo>
                    <a:pt x="3526663" y="1699260"/>
                  </a:lnTo>
                  <a:lnTo>
                    <a:pt x="3531870" y="1681480"/>
                  </a:lnTo>
                  <a:lnTo>
                    <a:pt x="3539236" y="1663700"/>
                  </a:lnTo>
                  <a:lnTo>
                    <a:pt x="3551809" y="1641475"/>
                  </a:lnTo>
                  <a:lnTo>
                    <a:pt x="3544443" y="1634109"/>
                  </a:lnTo>
                  <a:lnTo>
                    <a:pt x="3534791" y="1628902"/>
                  </a:lnTo>
                  <a:lnTo>
                    <a:pt x="3527425" y="1623695"/>
                  </a:lnTo>
                  <a:lnTo>
                    <a:pt x="3522218" y="1621409"/>
                  </a:lnTo>
                  <a:lnTo>
                    <a:pt x="3517011" y="1610995"/>
                  </a:lnTo>
                  <a:lnTo>
                    <a:pt x="3514725" y="1603629"/>
                  </a:lnTo>
                  <a:lnTo>
                    <a:pt x="3457575" y="1616202"/>
                  </a:lnTo>
                  <a:lnTo>
                    <a:pt x="3405632" y="1638427"/>
                  </a:lnTo>
                  <a:lnTo>
                    <a:pt x="3363341" y="1668780"/>
                  </a:lnTo>
                  <a:lnTo>
                    <a:pt x="3353689" y="1668780"/>
                  </a:lnTo>
                  <a:lnTo>
                    <a:pt x="3388487" y="1628775"/>
                  </a:lnTo>
                  <a:lnTo>
                    <a:pt x="3435985" y="1606550"/>
                  </a:lnTo>
                  <a:lnTo>
                    <a:pt x="3487928" y="1588770"/>
                  </a:lnTo>
                  <a:lnTo>
                    <a:pt x="3550285" y="1581404"/>
                  </a:lnTo>
                  <a:lnTo>
                    <a:pt x="3610356" y="1570990"/>
                  </a:lnTo>
                  <a:lnTo>
                    <a:pt x="3672713" y="1563624"/>
                  </a:lnTo>
                  <a:lnTo>
                    <a:pt x="3732784" y="1551051"/>
                  </a:lnTo>
                  <a:lnTo>
                    <a:pt x="3784727" y="1528826"/>
                  </a:lnTo>
                  <a:lnTo>
                    <a:pt x="3832225" y="1493901"/>
                  </a:lnTo>
                  <a:lnTo>
                    <a:pt x="3832225" y="1486535"/>
                  </a:lnTo>
                  <a:lnTo>
                    <a:pt x="3832225" y="1481328"/>
                  </a:lnTo>
                  <a:lnTo>
                    <a:pt x="3832225" y="1470914"/>
                  </a:lnTo>
                  <a:lnTo>
                    <a:pt x="3827018" y="1468628"/>
                  </a:lnTo>
                  <a:lnTo>
                    <a:pt x="3827018" y="1458214"/>
                  </a:lnTo>
                  <a:lnTo>
                    <a:pt x="3827018" y="1450848"/>
                  </a:lnTo>
                  <a:lnTo>
                    <a:pt x="3832225" y="1435989"/>
                  </a:lnTo>
                  <a:lnTo>
                    <a:pt x="3827018" y="1423416"/>
                  </a:lnTo>
                  <a:lnTo>
                    <a:pt x="3827018" y="1410843"/>
                  </a:lnTo>
                  <a:lnTo>
                    <a:pt x="3824732" y="1400429"/>
                  </a:lnTo>
                  <a:lnTo>
                    <a:pt x="3824732" y="1387856"/>
                  </a:lnTo>
                  <a:lnTo>
                    <a:pt x="3779520" y="1387856"/>
                  </a:lnTo>
                  <a:lnTo>
                    <a:pt x="3774313" y="1352931"/>
                  </a:lnTo>
                  <a:lnTo>
                    <a:pt x="3757295" y="1330706"/>
                  </a:lnTo>
                  <a:lnTo>
                    <a:pt x="3740277" y="1312926"/>
                  </a:lnTo>
                  <a:lnTo>
                    <a:pt x="3710559" y="1305560"/>
                  </a:lnTo>
                  <a:lnTo>
                    <a:pt x="3688334" y="1330833"/>
                  </a:lnTo>
                  <a:lnTo>
                    <a:pt x="3663061" y="1353058"/>
                  </a:lnTo>
                  <a:lnTo>
                    <a:pt x="3635629" y="1380490"/>
                  </a:lnTo>
                  <a:lnTo>
                    <a:pt x="3628263" y="1380490"/>
                  </a:lnTo>
                  <a:lnTo>
                    <a:pt x="3657981" y="1335278"/>
                  </a:lnTo>
                  <a:lnTo>
                    <a:pt x="3685413" y="1282573"/>
                  </a:lnTo>
                  <a:lnTo>
                    <a:pt x="3652139" y="1257300"/>
                  </a:lnTo>
                  <a:lnTo>
                    <a:pt x="3644773" y="1235075"/>
                  </a:lnTo>
                  <a:lnTo>
                    <a:pt x="3649980" y="1209802"/>
                  </a:lnTo>
                  <a:lnTo>
                    <a:pt x="3649980" y="1182370"/>
                  </a:lnTo>
                  <a:lnTo>
                    <a:pt x="3635121" y="1147445"/>
                  </a:lnTo>
                  <a:lnTo>
                    <a:pt x="3632835" y="1142238"/>
                  </a:lnTo>
                  <a:lnTo>
                    <a:pt x="3623183" y="1142238"/>
                  </a:lnTo>
                  <a:lnTo>
                    <a:pt x="3617976" y="1142238"/>
                  </a:lnTo>
                  <a:lnTo>
                    <a:pt x="3610610" y="1142238"/>
                  </a:lnTo>
                  <a:lnTo>
                    <a:pt x="3600958" y="1142238"/>
                  </a:lnTo>
                  <a:lnTo>
                    <a:pt x="3598672" y="1139952"/>
                  </a:lnTo>
                  <a:lnTo>
                    <a:pt x="3593465" y="1129538"/>
                  </a:lnTo>
                  <a:lnTo>
                    <a:pt x="3588258" y="1122172"/>
                  </a:lnTo>
                  <a:lnTo>
                    <a:pt x="3593465" y="1111758"/>
                  </a:lnTo>
                  <a:lnTo>
                    <a:pt x="3593465" y="1104392"/>
                  </a:lnTo>
                  <a:lnTo>
                    <a:pt x="3598672" y="1099185"/>
                  </a:lnTo>
                  <a:lnTo>
                    <a:pt x="3598672" y="1088771"/>
                  </a:lnTo>
                  <a:lnTo>
                    <a:pt x="3598672" y="1081405"/>
                  </a:lnTo>
                  <a:lnTo>
                    <a:pt x="3583813" y="1059180"/>
                  </a:lnTo>
                  <a:lnTo>
                    <a:pt x="3566795" y="1041400"/>
                  </a:lnTo>
                  <a:lnTo>
                    <a:pt x="3549777" y="1023620"/>
                  </a:lnTo>
                  <a:lnTo>
                    <a:pt x="3537204" y="1005840"/>
                  </a:lnTo>
                  <a:lnTo>
                    <a:pt x="3531997" y="975487"/>
                  </a:lnTo>
                  <a:lnTo>
                    <a:pt x="3497199" y="1002919"/>
                  </a:lnTo>
                  <a:lnTo>
                    <a:pt x="3477133" y="1037844"/>
                  </a:lnTo>
                  <a:lnTo>
                    <a:pt x="3449701" y="1070483"/>
                  </a:lnTo>
                  <a:lnTo>
                    <a:pt x="3414903" y="1097915"/>
                  </a:lnTo>
                  <a:lnTo>
                    <a:pt x="3412617" y="1087501"/>
                  </a:lnTo>
                  <a:lnTo>
                    <a:pt x="3397758" y="1085215"/>
                  </a:lnTo>
                  <a:lnTo>
                    <a:pt x="3390392" y="1074801"/>
                  </a:lnTo>
                  <a:lnTo>
                    <a:pt x="3380740" y="1069594"/>
                  </a:lnTo>
                  <a:lnTo>
                    <a:pt x="3373374" y="1062228"/>
                  </a:lnTo>
                  <a:lnTo>
                    <a:pt x="3368167" y="1057021"/>
                  </a:lnTo>
                  <a:lnTo>
                    <a:pt x="3360801" y="1031748"/>
                  </a:lnTo>
                  <a:lnTo>
                    <a:pt x="3355594" y="996823"/>
                  </a:lnTo>
                  <a:lnTo>
                    <a:pt x="3345942" y="956818"/>
                  </a:lnTo>
                  <a:lnTo>
                    <a:pt x="3343656" y="934593"/>
                  </a:lnTo>
                  <a:lnTo>
                    <a:pt x="3334004" y="927227"/>
                  </a:lnTo>
                  <a:lnTo>
                    <a:pt x="3321431" y="922020"/>
                  </a:lnTo>
                  <a:lnTo>
                    <a:pt x="3308858" y="916813"/>
                  </a:lnTo>
                  <a:lnTo>
                    <a:pt x="3293999" y="916813"/>
                  </a:lnTo>
                  <a:lnTo>
                    <a:pt x="3286633" y="914527"/>
                  </a:lnTo>
                  <a:lnTo>
                    <a:pt x="3274060" y="904113"/>
                  </a:lnTo>
                  <a:lnTo>
                    <a:pt x="3259201" y="881888"/>
                  </a:lnTo>
                  <a:lnTo>
                    <a:pt x="3246628" y="851535"/>
                  </a:lnTo>
                  <a:lnTo>
                    <a:pt x="3234055" y="829310"/>
                  </a:lnTo>
                  <a:lnTo>
                    <a:pt x="3176905" y="839724"/>
                  </a:lnTo>
                  <a:lnTo>
                    <a:pt x="3124962" y="839724"/>
                  </a:lnTo>
                  <a:lnTo>
                    <a:pt x="3064891" y="829310"/>
                  </a:lnTo>
                  <a:lnTo>
                    <a:pt x="3064891" y="839724"/>
                  </a:lnTo>
                  <a:lnTo>
                    <a:pt x="3055239" y="839724"/>
                  </a:lnTo>
                  <a:lnTo>
                    <a:pt x="3060446" y="882777"/>
                  </a:lnTo>
                  <a:lnTo>
                    <a:pt x="3073019" y="927989"/>
                  </a:lnTo>
                  <a:lnTo>
                    <a:pt x="3082671" y="967994"/>
                  </a:lnTo>
                  <a:lnTo>
                    <a:pt x="3090037" y="1005840"/>
                  </a:lnTo>
                  <a:lnTo>
                    <a:pt x="3082671" y="1040765"/>
                  </a:lnTo>
                  <a:lnTo>
                    <a:pt x="3065653" y="1071118"/>
                  </a:lnTo>
                  <a:lnTo>
                    <a:pt x="3070860" y="1085977"/>
                  </a:lnTo>
                  <a:lnTo>
                    <a:pt x="3078226" y="1093343"/>
                  </a:lnTo>
                  <a:lnTo>
                    <a:pt x="3087878" y="1098550"/>
                  </a:lnTo>
                  <a:lnTo>
                    <a:pt x="3095244" y="1103757"/>
                  </a:lnTo>
                  <a:lnTo>
                    <a:pt x="3112262" y="1111123"/>
                  </a:lnTo>
                  <a:lnTo>
                    <a:pt x="3112262" y="1151128"/>
                  </a:lnTo>
                  <a:lnTo>
                    <a:pt x="3117469" y="1191133"/>
                  </a:lnTo>
                  <a:lnTo>
                    <a:pt x="3112262" y="1216406"/>
                  </a:lnTo>
                  <a:lnTo>
                    <a:pt x="3099689" y="1261618"/>
                  </a:lnTo>
                  <a:lnTo>
                    <a:pt x="3077464" y="1296543"/>
                  </a:lnTo>
                  <a:lnTo>
                    <a:pt x="3042666" y="1321816"/>
                  </a:lnTo>
                  <a:lnTo>
                    <a:pt x="3007868" y="1339596"/>
                  </a:lnTo>
                  <a:lnTo>
                    <a:pt x="3020441" y="1379601"/>
                  </a:lnTo>
                  <a:lnTo>
                    <a:pt x="3030093" y="1422654"/>
                  </a:lnTo>
                  <a:lnTo>
                    <a:pt x="3035300" y="1457579"/>
                  </a:lnTo>
                  <a:lnTo>
                    <a:pt x="3035300" y="1485011"/>
                  </a:lnTo>
                  <a:lnTo>
                    <a:pt x="3030093" y="1492377"/>
                  </a:lnTo>
                  <a:lnTo>
                    <a:pt x="3030093" y="1497584"/>
                  </a:lnTo>
                  <a:lnTo>
                    <a:pt x="3030093" y="1502791"/>
                  </a:lnTo>
                  <a:lnTo>
                    <a:pt x="3024886" y="1502791"/>
                  </a:lnTo>
                  <a:lnTo>
                    <a:pt x="3017520" y="1505077"/>
                  </a:lnTo>
                  <a:lnTo>
                    <a:pt x="3012313" y="1505077"/>
                  </a:lnTo>
                  <a:lnTo>
                    <a:pt x="3007106" y="1510284"/>
                  </a:lnTo>
                  <a:lnTo>
                    <a:pt x="3001899" y="1510284"/>
                  </a:lnTo>
                  <a:lnTo>
                    <a:pt x="2994533" y="1515491"/>
                  </a:lnTo>
                  <a:lnTo>
                    <a:pt x="2969260" y="1475486"/>
                  </a:lnTo>
                  <a:lnTo>
                    <a:pt x="2947035" y="1445133"/>
                  </a:lnTo>
                  <a:lnTo>
                    <a:pt x="2937383" y="1417701"/>
                  </a:lnTo>
                  <a:lnTo>
                    <a:pt x="2935097" y="1392428"/>
                  </a:lnTo>
                  <a:lnTo>
                    <a:pt x="2929890" y="1364996"/>
                  </a:lnTo>
                  <a:lnTo>
                    <a:pt x="2920238" y="1330071"/>
                  </a:lnTo>
                  <a:lnTo>
                    <a:pt x="2912872" y="1282573"/>
                  </a:lnTo>
                  <a:lnTo>
                    <a:pt x="2843149" y="1264793"/>
                  </a:lnTo>
                  <a:lnTo>
                    <a:pt x="2833497" y="1264793"/>
                  </a:lnTo>
                  <a:lnTo>
                    <a:pt x="2831211" y="1270000"/>
                  </a:lnTo>
                  <a:lnTo>
                    <a:pt x="2821559" y="1275207"/>
                  </a:lnTo>
                  <a:lnTo>
                    <a:pt x="2816352" y="1280414"/>
                  </a:lnTo>
                  <a:lnTo>
                    <a:pt x="2808986" y="1280414"/>
                  </a:lnTo>
                  <a:lnTo>
                    <a:pt x="2799334" y="1282700"/>
                  </a:lnTo>
                  <a:lnTo>
                    <a:pt x="2791968" y="1280414"/>
                  </a:lnTo>
                  <a:lnTo>
                    <a:pt x="2779395" y="1275207"/>
                  </a:lnTo>
                  <a:lnTo>
                    <a:pt x="2748280" y="1259586"/>
                  </a:lnTo>
                  <a:lnTo>
                    <a:pt x="2723007" y="1232154"/>
                  </a:lnTo>
                  <a:lnTo>
                    <a:pt x="2693289" y="1201801"/>
                  </a:lnTo>
                  <a:lnTo>
                    <a:pt x="2660650" y="1179576"/>
                  </a:lnTo>
                  <a:lnTo>
                    <a:pt x="2630932" y="1167003"/>
                  </a:lnTo>
                  <a:lnTo>
                    <a:pt x="2601214" y="1172210"/>
                  </a:lnTo>
                  <a:lnTo>
                    <a:pt x="2588641" y="1167003"/>
                  </a:lnTo>
                  <a:lnTo>
                    <a:pt x="2573782" y="1167003"/>
                  </a:lnTo>
                  <a:lnTo>
                    <a:pt x="2571496" y="1161796"/>
                  </a:lnTo>
                  <a:lnTo>
                    <a:pt x="2571496" y="1159510"/>
                  </a:lnTo>
                  <a:lnTo>
                    <a:pt x="2571496" y="1154303"/>
                  </a:lnTo>
                  <a:lnTo>
                    <a:pt x="2571496" y="1149096"/>
                  </a:lnTo>
                  <a:lnTo>
                    <a:pt x="2571496" y="1141730"/>
                  </a:lnTo>
                  <a:lnTo>
                    <a:pt x="2571496" y="1131316"/>
                  </a:lnTo>
                  <a:lnTo>
                    <a:pt x="2561844" y="1123950"/>
                  </a:lnTo>
                  <a:lnTo>
                    <a:pt x="2561844" y="1101471"/>
                  </a:lnTo>
                  <a:lnTo>
                    <a:pt x="2514346" y="1101471"/>
                  </a:lnTo>
                  <a:lnTo>
                    <a:pt x="2514346" y="1053973"/>
                  </a:lnTo>
                  <a:lnTo>
                    <a:pt x="2504694" y="1006475"/>
                  </a:lnTo>
                  <a:lnTo>
                    <a:pt x="2489835" y="971550"/>
                  </a:lnTo>
                  <a:lnTo>
                    <a:pt x="2489835" y="913765"/>
                  </a:lnTo>
                  <a:lnTo>
                    <a:pt x="2504694" y="873760"/>
                  </a:lnTo>
                  <a:lnTo>
                    <a:pt x="2526919" y="848487"/>
                  </a:lnTo>
                  <a:lnTo>
                    <a:pt x="2561717" y="826262"/>
                  </a:lnTo>
                  <a:lnTo>
                    <a:pt x="2601722" y="813689"/>
                  </a:lnTo>
                  <a:lnTo>
                    <a:pt x="2601722" y="801116"/>
                  </a:lnTo>
                  <a:lnTo>
                    <a:pt x="2596515" y="786257"/>
                  </a:lnTo>
                  <a:lnTo>
                    <a:pt x="2596515" y="778891"/>
                  </a:lnTo>
                  <a:lnTo>
                    <a:pt x="2591308" y="773684"/>
                  </a:lnTo>
                  <a:lnTo>
                    <a:pt x="2589022" y="766318"/>
                  </a:lnTo>
                  <a:lnTo>
                    <a:pt x="2583815" y="755904"/>
                  </a:lnTo>
                  <a:lnTo>
                    <a:pt x="2561590" y="755904"/>
                  </a:lnTo>
                  <a:lnTo>
                    <a:pt x="2561590" y="748538"/>
                  </a:lnTo>
                  <a:lnTo>
                    <a:pt x="2578608" y="750824"/>
                  </a:lnTo>
                  <a:lnTo>
                    <a:pt x="2588260" y="756031"/>
                  </a:lnTo>
                  <a:lnTo>
                    <a:pt x="2600833" y="761238"/>
                  </a:lnTo>
                  <a:lnTo>
                    <a:pt x="2613406" y="766445"/>
                  </a:lnTo>
                  <a:lnTo>
                    <a:pt x="2630424" y="766445"/>
                  </a:lnTo>
                  <a:lnTo>
                    <a:pt x="2640076" y="733806"/>
                  </a:lnTo>
                  <a:lnTo>
                    <a:pt x="2647442" y="713740"/>
                  </a:lnTo>
                  <a:lnTo>
                    <a:pt x="2664460" y="695960"/>
                  </a:lnTo>
                  <a:lnTo>
                    <a:pt x="2686685" y="678180"/>
                  </a:lnTo>
                  <a:lnTo>
                    <a:pt x="2691892" y="667766"/>
                  </a:lnTo>
                  <a:lnTo>
                    <a:pt x="2699258" y="660400"/>
                  </a:lnTo>
                  <a:lnTo>
                    <a:pt x="2704465" y="649986"/>
                  </a:lnTo>
                  <a:lnTo>
                    <a:pt x="2704465" y="637413"/>
                  </a:lnTo>
                  <a:lnTo>
                    <a:pt x="2699258" y="624840"/>
                  </a:lnTo>
                  <a:lnTo>
                    <a:pt x="2694051" y="619633"/>
                  </a:lnTo>
                  <a:lnTo>
                    <a:pt x="2691765" y="614426"/>
                  </a:lnTo>
                  <a:lnTo>
                    <a:pt x="2686558" y="609219"/>
                  </a:lnTo>
                  <a:lnTo>
                    <a:pt x="2676906" y="601853"/>
                  </a:lnTo>
                  <a:lnTo>
                    <a:pt x="2669540" y="601853"/>
                  </a:lnTo>
                  <a:lnTo>
                    <a:pt x="2669540" y="592201"/>
                  </a:lnTo>
                  <a:lnTo>
                    <a:pt x="2711831" y="602615"/>
                  </a:lnTo>
                  <a:lnTo>
                    <a:pt x="2741549" y="620395"/>
                  </a:lnTo>
                  <a:lnTo>
                    <a:pt x="2763774" y="620395"/>
                  </a:lnTo>
                  <a:lnTo>
                    <a:pt x="2768981" y="577342"/>
                  </a:lnTo>
                  <a:lnTo>
                    <a:pt x="2774188" y="549910"/>
                  </a:lnTo>
                  <a:lnTo>
                    <a:pt x="2764536" y="524637"/>
                  </a:lnTo>
                  <a:lnTo>
                    <a:pt x="2764536" y="514223"/>
                  </a:lnTo>
                  <a:lnTo>
                    <a:pt x="2886202" y="506857"/>
                  </a:lnTo>
                  <a:lnTo>
                    <a:pt x="2886202" y="491744"/>
                  </a:lnTo>
                  <a:lnTo>
                    <a:pt x="2880995" y="484378"/>
                  </a:lnTo>
                  <a:lnTo>
                    <a:pt x="2880995" y="479171"/>
                  </a:lnTo>
                  <a:lnTo>
                    <a:pt x="2878709" y="473964"/>
                  </a:lnTo>
                  <a:lnTo>
                    <a:pt x="2873502" y="471678"/>
                  </a:lnTo>
                  <a:lnTo>
                    <a:pt x="2868295" y="466471"/>
                  </a:lnTo>
                  <a:lnTo>
                    <a:pt x="2868295" y="456057"/>
                  </a:lnTo>
                  <a:lnTo>
                    <a:pt x="2880868" y="461264"/>
                  </a:lnTo>
                  <a:lnTo>
                    <a:pt x="2890520" y="466471"/>
                  </a:lnTo>
                  <a:lnTo>
                    <a:pt x="2897886" y="471678"/>
                  </a:lnTo>
                  <a:lnTo>
                    <a:pt x="2907538" y="473964"/>
                  </a:lnTo>
                  <a:lnTo>
                    <a:pt x="2924556" y="473964"/>
                  </a:lnTo>
                  <a:lnTo>
                    <a:pt x="2929763" y="448691"/>
                  </a:lnTo>
                  <a:lnTo>
                    <a:pt x="2937129" y="413766"/>
                  </a:lnTo>
                  <a:lnTo>
                    <a:pt x="2946781" y="368554"/>
                  </a:lnTo>
                  <a:lnTo>
                    <a:pt x="2949067" y="330708"/>
                  </a:lnTo>
                  <a:lnTo>
                    <a:pt x="2954274" y="300355"/>
                  </a:lnTo>
                  <a:lnTo>
                    <a:pt x="2954274" y="282575"/>
                  </a:lnTo>
                  <a:lnTo>
                    <a:pt x="2954274" y="247650"/>
                  </a:lnTo>
                  <a:lnTo>
                    <a:pt x="2937256" y="232791"/>
                  </a:lnTo>
                  <a:lnTo>
                    <a:pt x="2915031" y="237998"/>
                  </a:lnTo>
                  <a:lnTo>
                    <a:pt x="2894965" y="248412"/>
                  </a:lnTo>
                  <a:lnTo>
                    <a:pt x="2877947" y="248412"/>
                  </a:lnTo>
                  <a:lnTo>
                    <a:pt x="2872740" y="237998"/>
                  </a:lnTo>
                  <a:lnTo>
                    <a:pt x="2863088" y="232791"/>
                  </a:lnTo>
                  <a:lnTo>
                    <a:pt x="2860802" y="225425"/>
                  </a:lnTo>
                  <a:lnTo>
                    <a:pt x="2851150" y="215011"/>
                  </a:lnTo>
                  <a:lnTo>
                    <a:pt x="2845943" y="207645"/>
                  </a:lnTo>
                  <a:lnTo>
                    <a:pt x="2838577" y="202438"/>
                  </a:lnTo>
                  <a:lnTo>
                    <a:pt x="2828925" y="197231"/>
                  </a:lnTo>
                  <a:lnTo>
                    <a:pt x="2821559" y="197231"/>
                  </a:lnTo>
                  <a:lnTo>
                    <a:pt x="2811907" y="207645"/>
                  </a:lnTo>
                  <a:lnTo>
                    <a:pt x="2786634" y="229870"/>
                  </a:lnTo>
                  <a:lnTo>
                    <a:pt x="2776982" y="260223"/>
                  </a:lnTo>
                  <a:lnTo>
                    <a:pt x="2776982" y="290576"/>
                  </a:lnTo>
                  <a:lnTo>
                    <a:pt x="2782189" y="320929"/>
                  </a:lnTo>
                  <a:lnTo>
                    <a:pt x="2782189" y="351282"/>
                  </a:lnTo>
                  <a:lnTo>
                    <a:pt x="2765171" y="391287"/>
                  </a:lnTo>
                  <a:lnTo>
                    <a:pt x="2742946" y="426212"/>
                  </a:lnTo>
                  <a:lnTo>
                    <a:pt x="2730373" y="421005"/>
                  </a:lnTo>
                  <a:lnTo>
                    <a:pt x="2723007" y="418719"/>
                  </a:lnTo>
                  <a:lnTo>
                    <a:pt x="2717800" y="413512"/>
                  </a:lnTo>
                  <a:lnTo>
                    <a:pt x="2712593" y="408305"/>
                  </a:lnTo>
                  <a:lnTo>
                    <a:pt x="2705227" y="400939"/>
                  </a:lnTo>
                  <a:lnTo>
                    <a:pt x="2710434" y="386080"/>
                  </a:lnTo>
                  <a:lnTo>
                    <a:pt x="2710434" y="366395"/>
                  </a:lnTo>
                  <a:lnTo>
                    <a:pt x="2712720" y="336042"/>
                  </a:lnTo>
                  <a:lnTo>
                    <a:pt x="2717927" y="301117"/>
                  </a:lnTo>
                  <a:lnTo>
                    <a:pt x="2717927" y="272923"/>
                  </a:lnTo>
                  <a:lnTo>
                    <a:pt x="2695702" y="283337"/>
                  </a:lnTo>
                  <a:lnTo>
                    <a:pt x="2683129" y="295910"/>
                  </a:lnTo>
                  <a:lnTo>
                    <a:pt x="2670556" y="308483"/>
                  </a:lnTo>
                  <a:lnTo>
                    <a:pt x="2657983" y="321056"/>
                  </a:lnTo>
                  <a:lnTo>
                    <a:pt x="2630551" y="321056"/>
                  </a:lnTo>
                  <a:lnTo>
                    <a:pt x="2623185" y="286131"/>
                  </a:lnTo>
                  <a:lnTo>
                    <a:pt x="2623185" y="248539"/>
                  </a:lnTo>
                  <a:lnTo>
                    <a:pt x="2560828" y="248539"/>
                  </a:lnTo>
                  <a:lnTo>
                    <a:pt x="2570480" y="230759"/>
                  </a:lnTo>
                  <a:lnTo>
                    <a:pt x="2572766" y="215900"/>
                  </a:lnTo>
                  <a:lnTo>
                    <a:pt x="2578100" y="203200"/>
                  </a:lnTo>
                  <a:lnTo>
                    <a:pt x="2587752" y="195834"/>
                  </a:lnTo>
                  <a:lnTo>
                    <a:pt x="2600325" y="185420"/>
                  </a:lnTo>
                  <a:lnTo>
                    <a:pt x="2600325" y="167640"/>
                  </a:lnTo>
                  <a:lnTo>
                    <a:pt x="2600325" y="149860"/>
                  </a:lnTo>
                  <a:lnTo>
                    <a:pt x="2595118" y="142494"/>
                  </a:lnTo>
                  <a:lnTo>
                    <a:pt x="2587752" y="132080"/>
                  </a:lnTo>
                  <a:lnTo>
                    <a:pt x="2578100" y="124714"/>
                  </a:lnTo>
                  <a:lnTo>
                    <a:pt x="2561082" y="119507"/>
                  </a:lnTo>
                  <a:lnTo>
                    <a:pt x="2566289" y="101727"/>
                  </a:lnTo>
                  <a:lnTo>
                    <a:pt x="2571496" y="94361"/>
                  </a:lnTo>
                  <a:lnTo>
                    <a:pt x="2573782" y="83947"/>
                  </a:lnTo>
                  <a:lnTo>
                    <a:pt x="2578989" y="71374"/>
                  </a:lnTo>
                  <a:lnTo>
                    <a:pt x="2584196" y="60960"/>
                  </a:lnTo>
                  <a:lnTo>
                    <a:pt x="2578989" y="53594"/>
                  </a:lnTo>
                  <a:lnTo>
                    <a:pt x="2571623" y="43180"/>
                  </a:lnTo>
                  <a:lnTo>
                    <a:pt x="2566416" y="40894"/>
                  </a:lnTo>
                  <a:lnTo>
                    <a:pt x="2561209" y="35687"/>
                  </a:lnTo>
                  <a:lnTo>
                    <a:pt x="2556002" y="30480"/>
                  </a:lnTo>
                  <a:lnTo>
                    <a:pt x="2556002" y="17780"/>
                  </a:lnTo>
                  <a:lnTo>
                    <a:pt x="2553716" y="0"/>
                  </a:lnTo>
                  <a:lnTo>
                    <a:pt x="2526284" y="5207"/>
                  </a:lnTo>
                  <a:lnTo>
                    <a:pt x="2501011" y="12573"/>
                  </a:lnTo>
                  <a:lnTo>
                    <a:pt x="2478786" y="22987"/>
                  </a:lnTo>
                  <a:lnTo>
                    <a:pt x="2449068" y="70485"/>
                  </a:lnTo>
                  <a:lnTo>
                    <a:pt x="2439416" y="113538"/>
                  </a:lnTo>
                  <a:lnTo>
                    <a:pt x="2444623" y="158750"/>
                  </a:lnTo>
                  <a:lnTo>
                    <a:pt x="2466848" y="196596"/>
                  </a:lnTo>
                  <a:lnTo>
                    <a:pt x="2496566" y="231521"/>
                  </a:lnTo>
                  <a:lnTo>
                    <a:pt x="2501773" y="249301"/>
                  </a:lnTo>
                  <a:lnTo>
                    <a:pt x="2496566" y="284226"/>
                  </a:lnTo>
                  <a:lnTo>
                    <a:pt x="2496566" y="324231"/>
                  </a:lnTo>
                  <a:lnTo>
                    <a:pt x="2496566" y="359156"/>
                  </a:lnTo>
                  <a:lnTo>
                    <a:pt x="2466848" y="359156"/>
                  </a:lnTo>
                  <a:lnTo>
                    <a:pt x="2466848" y="366522"/>
                  </a:lnTo>
                  <a:lnTo>
                    <a:pt x="2461641" y="381381"/>
                  </a:lnTo>
                  <a:lnTo>
                    <a:pt x="2461641" y="388747"/>
                  </a:lnTo>
                  <a:lnTo>
                    <a:pt x="2456434" y="406527"/>
                  </a:lnTo>
                  <a:lnTo>
                    <a:pt x="2436368" y="366522"/>
                  </a:lnTo>
                  <a:lnTo>
                    <a:pt x="2419350" y="328676"/>
                  </a:lnTo>
                  <a:lnTo>
                    <a:pt x="2362200" y="328676"/>
                  </a:lnTo>
                  <a:lnTo>
                    <a:pt x="2362200" y="359029"/>
                  </a:lnTo>
                  <a:lnTo>
                    <a:pt x="2356993" y="364236"/>
                  </a:lnTo>
                  <a:lnTo>
                    <a:pt x="2351786" y="366522"/>
                  </a:lnTo>
                  <a:lnTo>
                    <a:pt x="2349500" y="371729"/>
                  </a:lnTo>
                  <a:lnTo>
                    <a:pt x="2344293" y="376936"/>
                  </a:lnTo>
                  <a:lnTo>
                    <a:pt x="2299843" y="376936"/>
                  </a:lnTo>
                  <a:lnTo>
                    <a:pt x="2270125" y="371729"/>
                  </a:lnTo>
                  <a:lnTo>
                    <a:pt x="2240407" y="366522"/>
                  </a:lnTo>
                  <a:lnTo>
                    <a:pt x="2210689" y="359156"/>
                  </a:lnTo>
                  <a:lnTo>
                    <a:pt x="2163191" y="359156"/>
                  </a:lnTo>
                  <a:lnTo>
                    <a:pt x="2153539" y="341376"/>
                  </a:lnTo>
                  <a:lnTo>
                    <a:pt x="2146173" y="334010"/>
                  </a:lnTo>
                  <a:lnTo>
                    <a:pt x="2136521" y="319151"/>
                  </a:lnTo>
                  <a:lnTo>
                    <a:pt x="2123948" y="311785"/>
                  </a:lnTo>
                  <a:lnTo>
                    <a:pt x="2123948" y="281178"/>
                  </a:lnTo>
                  <a:lnTo>
                    <a:pt x="2011934" y="293751"/>
                  </a:lnTo>
                  <a:lnTo>
                    <a:pt x="2011934" y="301117"/>
                  </a:lnTo>
                  <a:lnTo>
                    <a:pt x="2002282" y="301117"/>
                  </a:lnTo>
                  <a:lnTo>
                    <a:pt x="2002282" y="315976"/>
                  </a:lnTo>
                  <a:lnTo>
                    <a:pt x="2007489" y="323342"/>
                  </a:lnTo>
                  <a:lnTo>
                    <a:pt x="2012696" y="333756"/>
                  </a:lnTo>
                  <a:lnTo>
                    <a:pt x="2014982" y="336042"/>
                  </a:lnTo>
                  <a:lnTo>
                    <a:pt x="2020189" y="348615"/>
                  </a:lnTo>
                  <a:lnTo>
                    <a:pt x="2097278" y="348615"/>
                  </a:lnTo>
                  <a:lnTo>
                    <a:pt x="2097278" y="359029"/>
                  </a:lnTo>
                  <a:lnTo>
                    <a:pt x="2080260" y="364236"/>
                  </a:lnTo>
                  <a:lnTo>
                    <a:pt x="2067687" y="366522"/>
                  </a:lnTo>
                  <a:lnTo>
                    <a:pt x="2050669" y="366522"/>
                  </a:lnTo>
                  <a:lnTo>
                    <a:pt x="2028444" y="366522"/>
                  </a:lnTo>
                  <a:lnTo>
                    <a:pt x="2028444" y="454025"/>
                  </a:lnTo>
                  <a:lnTo>
                    <a:pt x="2008378" y="428752"/>
                  </a:lnTo>
                  <a:lnTo>
                    <a:pt x="1986153" y="401320"/>
                  </a:lnTo>
                  <a:lnTo>
                    <a:pt x="1963928" y="376047"/>
                  </a:lnTo>
                  <a:lnTo>
                    <a:pt x="1943862" y="370840"/>
                  </a:lnTo>
                  <a:lnTo>
                    <a:pt x="1909064" y="370840"/>
                  </a:lnTo>
                  <a:lnTo>
                    <a:pt x="1869059" y="370840"/>
                  </a:lnTo>
                  <a:lnTo>
                    <a:pt x="1829054" y="365633"/>
                  </a:lnTo>
                  <a:lnTo>
                    <a:pt x="1799336" y="365633"/>
                  </a:lnTo>
                  <a:lnTo>
                    <a:pt x="1804543" y="358267"/>
                  </a:lnTo>
                  <a:lnTo>
                    <a:pt x="1806829" y="353060"/>
                  </a:lnTo>
                  <a:lnTo>
                    <a:pt x="1806829" y="347853"/>
                  </a:lnTo>
                  <a:lnTo>
                    <a:pt x="1812036" y="345567"/>
                  </a:lnTo>
                  <a:lnTo>
                    <a:pt x="1821688" y="340360"/>
                  </a:lnTo>
                  <a:lnTo>
                    <a:pt x="1829054" y="335153"/>
                  </a:lnTo>
                  <a:lnTo>
                    <a:pt x="1823847" y="327787"/>
                  </a:lnTo>
                  <a:lnTo>
                    <a:pt x="1816481" y="310007"/>
                  </a:lnTo>
                  <a:lnTo>
                    <a:pt x="1806829" y="297434"/>
                  </a:lnTo>
                  <a:lnTo>
                    <a:pt x="1799463" y="287020"/>
                  </a:lnTo>
                  <a:lnTo>
                    <a:pt x="1789811" y="279654"/>
                  </a:lnTo>
                  <a:lnTo>
                    <a:pt x="1782445" y="279654"/>
                  </a:lnTo>
                  <a:lnTo>
                    <a:pt x="1775079" y="281940"/>
                  </a:lnTo>
                  <a:lnTo>
                    <a:pt x="1760220" y="287147"/>
                  </a:lnTo>
                  <a:lnTo>
                    <a:pt x="1752854" y="292354"/>
                  </a:lnTo>
                  <a:lnTo>
                    <a:pt x="1740281" y="292354"/>
                  </a:lnTo>
                  <a:lnTo>
                    <a:pt x="1725422" y="292354"/>
                  </a:lnTo>
                  <a:lnTo>
                    <a:pt x="1688338" y="264922"/>
                  </a:lnTo>
                  <a:lnTo>
                    <a:pt x="1648333" y="234569"/>
                  </a:lnTo>
                  <a:lnTo>
                    <a:pt x="1608328" y="204216"/>
                  </a:lnTo>
                  <a:lnTo>
                    <a:pt x="1560830" y="191643"/>
                  </a:lnTo>
                  <a:lnTo>
                    <a:pt x="1551178" y="193929"/>
                  </a:lnTo>
                  <a:lnTo>
                    <a:pt x="1538605" y="199136"/>
                  </a:lnTo>
                  <a:lnTo>
                    <a:pt x="1531239" y="209550"/>
                  </a:lnTo>
                  <a:lnTo>
                    <a:pt x="1518666" y="216916"/>
                  </a:lnTo>
                  <a:lnTo>
                    <a:pt x="1503807" y="222123"/>
                  </a:lnTo>
                  <a:lnTo>
                    <a:pt x="1501521" y="211709"/>
                  </a:lnTo>
                  <a:lnTo>
                    <a:pt x="1496314" y="204343"/>
                  </a:lnTo>
                  <a:lnTo>
                    <a:pt x="1486662" y="191770"/>
                  </a:lnTo>
                  <a:lnTo>
                    <a:pt x="1484376" y="191770"/>
                  </a:lnTo>
                  <a:lnTo>
                    <a:pt x="1474724" y="191770"/>
                  </a:lnTo>
                  <a:lnTo>
                    <a:pt x="1469517" y="194056"/>
                  </a:lnTo>
                  <a:lnTo>
                    <a:pt x="1462151" y="199263"/>
                  </a:lnTo>
                  <a:lnTo>
                    <a:pt x="1456944" y="204470"/>
                  </a:lnTo>
                  <a:lnTo>
                    <a:pt x="1449578" y="211836"/>
                  </a:lnTo>
                  <a:lnTo>
                    <a:pt x="1416939" y="204470"/>
                  </a:lnTo>
                  <a:lnTo>
                    <a:pt x="1396873" y="186690"/>
                  </a:lnTo>
                  <a:lnTo>
                    <a:pt x="1382014" y="164465"/>
                  </a:lnTo>
                  <a:lnTo>
                    <a:pt x="1369441" y="134112"/>
                  </a:lnTo>
                  <a:lnTo>
                    <a:pt x="1362075" y="141478"/>
                  </a:lnTo>
                  <a:lnTo>
                    <a:pt x="1352423" y="156337"/>
                  </a:lnTo>
                  <a:lnTo>
                    <a:pt x="1347216" y="168910"/>
                  </a:lnTo>
                  <a:lnTo>
                    <a:pt x="1344930" y="181483"/>
                  </a:lnTo>
                  <a:lnTo>
                    <a:pt x="1304925" y="186690"/>
                  </a:lnTo>
                  <a:lnTo>
                    <a:pt x="1275207" y="186690"/>
                  </a:lnTo>
                  <a:lnTo>
                    <a:pt x="1245489" y="191897"/>
                  </a:lnTo>
                  <a:lnTo>
                    <a:pt x="1223264" y="204470"/>
                  </a:lnTo>
                  <a:lnTo>
                    <a:pt x="1201039" y="229743"/>
                  </a:lnTo>
                  <a:lnTo>
                    <a:pt x="1153541" y="222377"/>
                  </a:lnTo>
                  <a:lnTo>
                    <a:pt x="1153541" y="204597"/>
                  </a:lnTo>
                  <a:lnTo>
                    <a:pt x="1205484" y="182372"/>
                  </a:lnTo>
                  <a:lnTo>
                    <a:pt x="1252982" y="152019"/>
                  </a:lnTo>
                  <a:lnTo>
                    <a:pt x="1297432" y="117094"/>
                  </a:lnTo>
                  <a:lnTo>
                    <a:pt x="1312291" y="117094"/>
                  </a:lnTo>
                  <a:lnTo>
                    <a:pt x="1304925" y="111887"/>
                  </a:lnTo>
                  <a:lnTo>
                    <a:pt x="1297559" y="106680"/>
                  </a:lnTo>
                  <a:lnTo>
                    <a:pt x="1282700" y="104394"/>
                  </a:lnTo>
                  <a:lnTo>
                    <a:pt x="1275334" y="99187"/>
                  </a:lnTo>
                  <a:lnTo>
                    <a:pt x="1235329" y="106553"/>
                  </a:lnTo>
                  <a:lnTo>
                    <a:pt x="1205230" y="120904"/>
                  </a:lnTo>
                  <a:lnTo>
                    <a:pt x="1177798" y="140970"/>
                  </a:lnTo>
                  <a:lnTo>
                    <a:pt x="1152525" y="158750"/>
                  </a:lnTo>
                  <a:lnTo>
                    <a:pt x="1122807" y="176530"/>
                  </a:lnTo>
                  <a:lnTo>
                    <a:pt x="1088009" y="186944"/>
                  </a:lnTo>
                  <a:lnTo>
                    <a:pt x="1036066" y="192151"/>
                  </a:lnTo>
                  <a:lnTo>
                    <a:pt x="1043432" y="212217"/>
                  </a:lnTo>
                  <a:lnTo>
                    <a:pt x="1058291" y="229997"/>
                  </a:lnTo>
                  <a:lnTo>
                    <a:pt x="1070864" y="247777"/>
                  </a:lnTo>
                  <a:lnTo>
                    <a:pt x="1083437" y="262636"/>
                  </a:lnTo>
                  <a:lnTo>
                    <a:pt x="1083437" y="280416"/>
                  </a:lnTo>
                  <a:lnTo>
                    <a:pt x="1026287" y="270002"/>
                  </a:lnTo>
                  <a:lnTo>
                    <a:pt x="978789" y="244729"/>
                  </a:lnTo>
                  <a:lnTo>
                    <a:pt x="936498" y="217297"/>
                  </a:lnTo>
                  <a:lnTo>
                    <a:pt x="892048" y="186944"/>
                  </a:lnTo>
                  <a:lnTo>
                    <a:pt x="844550" y="164719"/>
                  </a:lnTo>
                  <a:lnTo>
                    <a:pt x="769620" y="175133"/>
                  </a:lnTo>
                  <a:lnTo>
                    <a:pt x="734822" y="164719"/>
                  </a:lnTo>
                  <a:lnTo>
                    <a:pt x="700024" y="146939"/>
                  </a:lnTo>
                  <a:lnTo>
                    <a:pt x="662940" y="134366"/>
                  </a:lnTo>
                  <a:lnTo>
                    <a:pt x="635508" y="123952"/>
                  </a:lnTo>
                  <a:lnTo>
                    <a:pt x="628142" y="123952"/>
                  </a:lnTo>
                  <a:lnTo>
                    <a:pt x="613283" y="129159"/>
                  </a:lnTo>
                  <a:lnTo>
                    <a:pt x="605917" y="134366"/>
                  </a:lnTo>
                  <a:lnTo>
                    <a:pt x="596265" y="134366"/>
                  </a:lnTo>
                  <a:lnTo>
                    <a:pt x="583692" y="139573"/>
                  </a:lnTo>
                  <a:lnTo>
                    <a:pt x="571119" y="134366"/>
                  </a:lnTo>
                  <a:lnTo>
                    <a:pt x="558546" y="129159"/>
                  </a:lnTo>
                  <a:lnTo>
                    <a:pt x="548894" y="121793"/>
                  </a:lnTo>
                  <a:lnTo>
                    <a:pt x="541528" y="111379"/>
                  </a:lnTo>
                  <a:lnTo>
                    <a:pt x="528955" y="98806"/>
                  </a:lnTo>
                  <a:lnTo>
                    <a:pt x="519303" y="91440"/>
                  </a:lnTo>
                  <a:lnTo>
                    <a:pt x="511937" y="86233"/>
                  </a:lnTo>
                  <a:lnTo>
                    <a:pt x="502285" y="86233"/>
                  </a:lnTo>
                  <a:lnTo>
                    <a:pt x="494919" y="86233"/>
                  </a:lnTo>
                  <a:lnTo>
                    <a:pt x="485267" y="91440"/>
                  </a:lnTo>
                  <a:lnTo>
                    <a:pt x="477901" y="93726"/>
                  </a:lnTo>
                  <a:lnTo>
                    <a:pt x="468249" y="93726"/>
                  </a:lnTo>
                  <a:lnTo>
                    <a:pt x="455676" y="93726"/>
                  </a:lnTo>
                  <a:lnTo>
                    <a:pt x="446024" y="86360"/>
                  </a:lnTo>
                  <a:lnTo>
                    <a:pt x="438658" y="75946"/>
                  </a:lnTo>
                  <a:lnTo>
                    <a:pt x="433451" y="73660"/>
                  </a:lnTo>
                  <a:lnTo>
                    <a:pt x="433451" y="62992"/>
                  </a:lnTo>
                  <a:lnTo>
                    <a:pt x="428244" y="57785"/>
                  </a:lnTo>
                  <a:lnTo>
                    <a:pt x="428244" y="50419"/>
                  </a:lnTo>
                  <a:lnTo>
                    <a:pt x="420878" y="45212"/>
                  </a:lnTo>
                  <a:lnTo>
                    <a:pt x="408305" y="37846"/>
                  </a:lnTo>
                  <a:lnTo>
                    <a:pt x="368300" y="63119"/>
                  </a:lnTo>
                  <a:lnTo>
                    <a:pt x="328295" y="80899"/>
                  </a:lnTo>
                  <a:lnTo>
                    <a:pt x="280797" y="93472"/>
                  </a:lnTo>
                  <a:lnTo>
                    <a:pt x="238506" y="115697"/>
                  </a:lnTo>
                  <a:lnTo>
                    <a:pt x="205867" y="140970"/>
                  </a:lnTo>
                  <a:lnTo>
                    <a:pt x="198501" y="168402"/>
                  </a:lnTo>
                  <a:lnTo>
                    <a:pt x="188849" y="198755"/>
                  </a:lnTo>
                  <a:lnTo>
                    <a:pt x="176276" y="229108"/>
                  </a:lnTo>
                  <a:lnTo>
                    <a:pt x="136271" y="251333"/>
                  </a:lnTo>
                  <a:lnTo>
                    <a:pt x="86614" y="256540"/>
                  </a:lnTo>
                  <a:lnTo>
                    <a:pt x="34671" y="251333"/>
                  </a:lnTo>
                  <a:lnTo>
                    <a:pt x="29464" y="263906"/>
                  </a:lnTo>
                  <a:lnTo>
                    <a:pt x="24257" y="278765"/>
                  </a:lnTo>
                  <a:lnTo>
                    <a:pt x="16891" y="291338"/>
                  </a:lnTo>
                  <a:lnTo>
                    <a:pt x="36957" y="331343"/>
                  </a:lnTo>
                  <a:lnTo>
                    <a:pt x="71755" y="356616"/>
                  </a:lnTo>
                  <a:lnTo>
                    <a:pt x="111760" y="381889"/>
                  </a:lnTo>
                  <a:lnTo>
                    <a:pt x="146558" y="409321"/>
                  </a:lnTo>
                  <a:lnTo>
                    <a:pt x="176276" y="444246"/>
                  </a:lnTo>
                  <a:lnTo>
                    <a:pt x="185928" y="456819"/>
                  </a:lnTo>
                  <a:lnTo>
                    <a:pt x="188214" y="469392"/>
                  </a:lnTo>
                  <a:lnTo>
                    <a:pt x="193421" y="484251"/>
                  </a:lnTo>
                  <a:lnTo>
                    <a:pt x="198628" y="496824"/>
                  </a:lnTo>
                  <a:lnTo>
                    <a:pt x="205994" y="509397"/>
                  </a:lnTo>
                  <a:lnTo>
                    <a:pt x="205994" y="527177"/>
                  </a:lnTo>
                  <a:lnTo>
                    <a:pt x="176276" y="539750"/>
                  </a:lnTo>
                  <a:lnTo>
                    <a:pt x="168910" y="527177"/>
                  </a:lnTo>
                  <a:lnTo>
                    <a:pt x="154051" y="514604"/>
                  </a:lnTo>
                  <a:lnTo>
                    <a:pt x="141478" y="504190"/>
                  </a:lnTo>
                  <a:lnTo>
                    <a:pt x="128905" y="491617"/>
                  </a:lnTo>
                  <a:lnTo>
                    <a:pt x="118618" y="491617"/>
                  </a:lnTo>
                  <a:lnTo>
                    <a:pt x="116459" y="491617"/>
                  </a:lnTo>
                  <a:lnTo>
                    <a:pt x="111252" y="496824"/>
                  </a:lnTo>
                  <a:lnTo>
                    <a:pt x="106045" y="496824"/>
                  </a:lnTo>
                  <a:lnTo>
                    <a:pt x="103759" y="502031"/>
                  </a:lnTo>
                  <a:lnTo>
                    <a:pt x="63754" y="502031"/>
                  </a:lnTo>
                  <a:lnTo>
                    <a:pt x="68961" y="509397"/>
                  </a:lnTo>
                  <a:lnTo>
                    <a:pt x="68961" y="514604"/>
                  </a:lnTo>
                  <a:lnTo>
                    <a:pt x="71247" y="519811"/>
                  </a:lnTo>
                  <a:lnTo>
                    <a:pt x="63881" y="527177"/>
                  </a:lnTo>
                  <a:lnTo>
                    <a:pt x="54229" y="537591"/>
                  </a:lnTo>
                  <a:lnTo>
                    <a:pt x="46736" y="537591"/>
                  </a:lnTo>
                  <a:lnTo>
                    <a:pt x="37084" y="539877"/>
                  </a:lnTo>
                  <a:lnTo>
                    <a:pt x="24511" y="545084"/>
                  </a:lnTo>
                  <a:lnTo>
                    <a:pt x="17145" y="550291"/>
                  </a:lnTo>
                  <a:lnTo>
                    <a:pt x="0" y="550291"/>
                  </a:lnTo>
                  <a:lnTo>
                    <a:pt x="7366" y="615569"/>
                  </a:lnTo>
                  <a:lnTo>
                    <a:pt x="42164" y="633349"/>
                  </a:lnTo>
                  <a:lnTo>
                    <a:pt x="86614" y="640715"/>
                  </a:lnTo>
                  <a:lnTo>
                    <a:pt x="123698" y="655574"/>
                  </a:lnTo>
                  <a:lnTo>
                    <a:pt x="151130" y="662940"/>
                  </a:lnTo>
                  <a:lnTo>
                    <a:pt x="163703" y="662940"/>
                  </a:lnTo>
                  <a:lnTo>
                    <a:pt x="171069" y="657733"/>
                  </a:lnTo>
                  <a:lnTo>
                    <a:pt x="180721" y="655447"/>
                  </a:lnTo>
                  <a:lnTo>
                    <a:pt x="185928" y="650240"/>
                  </a:lnTo>
                  <a:lnTo>
                    <a:pt x="188214" y="645033"/>
                  </a:lnTo>
                  <a:lnTo>
                    <a:pt x="197866" y="637667"/>
                  </a:lnTo>
                  <a:lnTo>
                    <a:pt x="233426" y="637667"/>
                  </a:lnTo>
                  <a:lnTo>
                    <a:pt x="228219" y="639953"/>
                  </a:lnTo>
                  <a:lnTo>
                    <a:pt x="228219" y="645160"/>
                  </a:lnTo>
                  <a:lnTo>
                    <a:pt x="228219" y="650367"/>
                  </a:lnTo>
                  <a:lnTo>
                    <a:pt x="223012" y="650367"/>
                  </a:lnTo>
                  <a:lnTo>
                    <a:pt x="217805" y="655574"/>
                  </a:lnTo>
                  <a:lnTo>
                    <a:pt x="217805" y="698627"/>
                  </a:lnTo>
                  <a:lnTo>
                    <a:pt x="205232" y="726059"/>
                  </a:lnTo>
                  <a:lnTo>
                    <a:pt x="188214" y="743839"/>
                  </a:lnTo>
                  <a:lnTo>
                    <a:pt x="162941" y="756412"/>
                  </a:lnTo>
                  <a:lnTo>
                    <a:pt x="135509" y="763778"/>
                  </a:lnTo>
                  <a:lnTo>
                    <a:pt x="105791" y="781558"/>
                  </a:lnTo>
                  <a:lnTo>
                    <a:pt x="88773" y="803783"/>
                  </a:lnTo>
                  <a:lnTo>
                    <a:pt x="76200" y="829056"/>
                  </a:lnTo>
                  <a:lnTo>
                    <a:pt x="63627" y="861695"/>
                  </a:lnTo>
                  <a:lnTo>
                    <a:pt x="48768" y="886968"/>
                  </a:lnTo>
                  <a:lnTo>
                    <a:pt x="76200" y="934466"/>
                  </a:lnTo>
                  <a:lnTo>
                    <a:pt x="110998" y="979678"/>
                  </a:lnTo>
                  <a:lnTo>
                    <a:pt x="153289" y="1010031"/>
                  </a:lnTo>
                  <a:lnTo>
                    <a:pt x="158496" y="1015238"/>
                  </a:lnTo>
                  <a:lnTo>
                    <a:pt x="165862" y="1015238"/>
                  </a:lnTo>
                  <a:lnTo>
                    <a:pt x="171069" y="1015238"/>
                  </a:lnTo>
                  <a:lnTo>
                    <a:pt x="176276" y="1010031"/>
                  </a:lnTo>
                  <a:lnTo>
                    <a:pt x="183642" y="1002665"/>
                  </a:lnTo>
                  <a:lnTo>
                    <a:pt x="193294" y="1027938"/>
                  </a:lnTo>
                  <a:lnTo>
                    <a:pt x="205867" y="1062863"/>
                  </a:lnTo>
                  <a:lnTo>
                    <a:pt x="211074" y="1088136"/>
                  </a:lnTo>
                  <a:lnTo>
                    <a:pt x="223647" y="1088136"/>
                  </a:lnTo>
                  <a:lnTo>
                    <a:pt x="233299" y="1088898"/>
                  </a:lnTo>
                  <a:lnTo>
                    <a:pt x="235585" y="1088898"/>
                  </a:lnTo>
                  <a:lnTo>
                    <a:pt x="240792" y="1083691"/>
                  </a:lnTo>
                  <a:lnTo>
                    <a:pt x="245999" y="1078484"/>
                  </a:lnTo>
                  <a:lnTo>
                    <a:pt x="251206" y="1073277"/>
                  </a:lnTo>
                  <a:lnTo>
                    <a:pt x="258572" y="1078484"/>
                  </a:lnTo>
                  <a:lnTo>
                    <a:pt x="263017" y="1078484"/>
                  </a:lnTo>
                  <a:lnTo>
                    <a:pt x="268224" y="1083691"/>
                  </a:lnTo>
                  <a:lnTo>
                    <a:pt x="268224" y="1091057"/>
                  </a:lnTo>
                  <a:lnTo>
                    <a:pt x="268224" y="1101471"/>
                  </a:lnTo>
                  <a:lnTo>
                    <a:pt x="297942" y="1091057"/>
                  </a:lnTo>
                  <a:lnTo>
                    <a:pt x="320167" y="1083691"/>
                  </a:lnTo>
                  <a:lnTo>
                    <a:pt x="352806" y="1073277"/>
                  </a:lnTo>
                  <a:lnTo>
                    <a:pt x="345440" y="1125982"/>
                  </a:lnTo>
                  <a:lnTo>
                    <a:pt x="323215" y="1165987"/>
                  </a:lnTo>
                  <a:lnTo>
                    <a:pt x="293497" y="1200912"/>
                  </a:lnTo>
                  <a:lnTo>
                    <a:pt x="253492" y="1231265"/>
                  </a:lnTo>
                  <a:lnTo>
                    <a:pt x="211201" y="1259459"/>
                  </a:lnTo>
                  <a:lnTo>
                    <a:pt x="166751" y="1284732"/>
                  </a:lnTo>
                  <a:lnTo>
                    <a:pt x="129667" y="1312164"/>
                  </a:lnTo>
                  <a:lnTo>
                    <a:pt x="99949" y="1342517"/>
                  </a:lnTo>
                  <a:lnTo>
                    <a:pt x="90424" y="1342517"/>
                  </a:lnTo>
                  <a:lnTo>
                    <a:pt x="90424" y="1349883"/>
                  </a:lnTo>
                  <a:lnTo>
                    <a:pt x="115697" y="1342517"/>
                  </a:lnTo>
                  <a:lnTo>
                    <a:pt x="155702" y="1324737"/>
                  </a:lnTo>
                  <a:lnTo>
                    <a:pt x="207645" y="1299464"/>
                  </a:lnTo>
                  <a:lnTo>
                    <a:pt x="259588" y="1266825"/>
                  </a:lnTo>
                  <a:lnTo>
                    <a:pt x="311531" y="1231900"/>
                  </a:lnTo>
                  <a:lnTo>
                    <a:pt x="363474" y="1201547"/>
                  </a:lnTo>
                  <a:lnTo>
                    <a:pt x="405765" y="1176274"/>
                  </a:lnTo>
                  <a:lnTo>
                    <a:pt x="440563" y="1148842"/>
                  </a:lnTo>
                  <a:lnTo>
                    <a:pt x="457581" y="1131062"/>
                  </a:lnTo>
                  <a:lnTo>
                    <a:pt x="485013" y="1091057"/>
                  </a:lnTo>
                  <a:lnTo>
                    <a:pt x="502031" y="1048004"/>
                  </a:lnTo>
                  <a:lnTo>
                    <a:pt x="514604" y="1007999"/>
                  </a:lnTo>
                  <a:lnTo>
                    <a:pt x="531622" y="970153"/>
                  </a:lnTo>
                  <a:lnTo>
                    <a:pt x="559054" y="935228"/>
                  </a:lnTo>
                  <a:lnTo>
                    <a:pt x="591693" y="907796"/>
                  </a:lnTo>
                  <a:lnTo>
                    <a:pt x="591693" y="900430"/>
                  </a:lnTo>
                  <a:lnTo>
                    <a:pt x="613918" y="900430"/>
                  </a:lnTo>
                  <a:lnTo>
                    <a:pt x="591820" y="938276"/>
                  </a:lnTo>
                  <a:lnTo>
                    <a:pt x="566547" y="973201"/>
                  </a:lnTo>
                  <a:lnTo>
                    <a:pt x="549529" y="1013206"/>
                  </a:lnTo>
                  <a:lnTo>
                    <a:pt x="536956" y="1053211"/>
                  </a:lnTo>
                  <a:lnTo>
                    <a:pt x="588899" y="1040638"/>
                  </a:lnTo>
                  <a:lnTo>
                    <a:pt x="625983" y="1018413"/>
                  </a:lnTo>
                  <a:lnTo>
                    <a:pt x="670433" y="996188"/>
                  </a:lnTo>
                  <a:lnTo>
                    <a:pt x="670433" y="938276"/>
                  </a:lnTo>
                  <a:lnTo>
                    <a:pt x="710438" y="943483"/>
                  </a:lnTo>
                  <a:lnTo>
                    <a:pt x="735711" y="956056"/>
                  </a:lnTo>
                  <a:lnTo>
                    <a:pt x="757936" y="973836"/>
                  </a:lnTo>
                  <a:lnTo>
                    <a:pt x="783209" y="988695"/>
                  </a:lnTo>
                  <a:lnTo>
                    <a:pt x="862584" y="988695"/>
                  </a:lnTo>
                  <a:lnTo>
                    <a:pt x="899668" y="1008761"/>
                  </a:lnTo>
                  <a:lnTo>
                    <a:pt x="939673" y="1043686"/>
                  </a:lnTo>
                  <a:lnTo>
                    <a:pt x="974471" y="1074039"/>
                  </a:lnTo>
                  <a:lnTo>
                    <a:pt x="1021969" y="1096264"/>
                  </a:lnTo>
                  <a:lnTo>
                    <a:pt x="1079119" y="1108837"/>
                  </a:lnTo>
                  <a:lnTo>
                    <a:pt x="1126617" y="1131062"/>
                  </a:lnTo>
                  <a:lnTo>
                    <a:pt x="1161415" y="1161415"/>
                  </a:lnTo>
                  <a:lnTo>
                    <a:pt x="1191133" y="1201420"/>
                  </a:lnTo>
                  <a:lnTo>
                    <a:pt x="1213358" y="1241425"/>
                  </a:lnTo>
                  <a:lnTo>
                    <a:pt x="1240790" y="1281430"/>
                  </a:lnTo>
                  <a:lnTo>
                    <a:pt x="1270508" y="1314069"/>
                  </a:lnTo>
                  <a:lnTo>
                    <a:pt x="1260856" y="1371981"/>
                  </a:lnTo>
                  <a:lnTo>
                    <a:pt x="1288288" y="1384554"/>
                  </a:lnTo>
                  <a:lnTo>
                    <a:pt x="1305306" y="1406779"/>
                  </a:lnTo>
                  <a:lnTo>
                    <a:pt x="1317879" y="1434211"/>
                  </a:lnTo>
                  <a:lnTo>
                    <a:pt x="1325245" y="1464564"/>
                  </a:lnTo>
                  <a:lnTo>
                    <a:pt x="1340104" y="1494917"/>
                  </a:lnTo>
                  <a:lnTo>
                    <a:pt x="1357122" y="1522349"/>
                  </a:lnTo>
                  <a:lnTo>
                    <a:pt x="1377188" y="1542415"/>
                  </a:lnTo>
                  <a:lnTo>
                    <a:pt x="1411986" y="1554988"/>
                  </a:lnTo>
                  <a:lnTo>
                    <a:pt x="1404620" y="1560195"/>
                  </a:lnTo>
                  <a:lnTo>
                    <a:pt x="1394968" y="1560195"/>
                  </a:lnTo>
                  <a:lnTo>
                    <a:pt x="1387602" y="1560195"/>
                  </a:lnTo>
                  <a:lnTo>
                    <a:pt x="1377950" y="1554988"/>
                  </a:lnTo>
                  <a:lnTo>
                    <a:pt x="1357884" y="1554988"/>
                  </a:lnTo>
                  <a:lnTo>
                    <a:pt x="1377950" y="1600200"/>
                  </a:lnTo>
                  <a:lnTo>
                    <a:pt x="1405382" y="1640205"/>
                  </a:lnTo>
                  <a:lnTo>
                    <a:pt x="1435100" y="1678051"/>
                  </a:lnTo>
                  <a:lnTo>
                    <a:pt x="1444752" y="1683258"/>
                  </a:lnTo>
                  <a:lnTo>
                    <a:pt x="1447038" y="1683258"/>
                  </a:lnTo>
                  <a:lnTo>
                    <a:pt x="1447038" y="1688465"/>
                  </a:lnTo>
                  <a:lnTo>
                    <a:pt x="1452245" y="1688465"/>
                  </a:lnTo>
                  <a:lnTo>
                    <a:pt x="1464818" y="1688465"/>
                  </a:lnTo>
                  <a:lnTo>
                    <a:pt x="1479677" y="1688465"/>
                  </a:lnTo>
                  <a:lnTo>
                    <a:pt x="1481963" y="1683258"/>
                  </a:lnTo>
                  <a:lnTo>
                    <a:pt x="1491615" y="1678051"/>
                  </a:lnTo>
                  <a:lnTo>
                    <a:pt x="1496822" y="1675765"/>
                  </a:lnTo>
                  <a:lnTo>
                    <a:pt x="1496822" y="1670558"/>
                  </a:lnTo>
                  <a:lnTo>
                    <a:pt x="1499108" y="1670558"/>
                  </a:lnTo>
                  <a:lnTo>
                    <a:pt x="1499108" y="1660144"/>
                  </a:lnTo>
                  <a:lnTo>
                    <a:pt x="1486535" y="1642364"/>
                  </a:lnTo>
                  <a:lnTo>
                    <a:pt x="1469517" y="1629791"/>
                  </a:lnTo>
                  <a:lnTo>
                    <a:pt x="1452499" y="1617218"/>
                  </a:lnTo>
                  <a:lnTo>
                    <a:pt x="1435481" y="1604645"/>
                  </a:lnTo>
                  <a:lnTo>
                    <a:pt x="1435481" y="1582420"/>
                  </a:lnTo>
                  <a:lnTo>
                    <a:pt x="1475486" y="1607693"/>
                  </a:lnTo>
                  <a:lnTo>
                    <a:pt x="1510284" y="1642618"/>
                  </a:lnTo>
                  <a:lnTo>
                    <a:pt x="1540002" y="1677416"/>
                  </a:lnTo>
                  <a:lnTo>
                    <a:pt x="1540002" y="1727835"/>
                  </a:lnTo>
                  <a:lnTo>
                    <a:pt x="1534795" y="1717421"/>
                  </a:lnTo>
                  <a:lnTo>
                    <a:pt x="1527429" y="1710055"/>
                  </a:lnTo>
                  <a:lnTo>
                    <a:pt x="1522222" y="1699641"/>
                  </a:lnTo>
                  <a:lnTo>
                    <a:pt x="1514856" y="1694434"/>
                  </a:lnTo>
                  <a:lnTo>
                    <a:pt x="1505204" y="1694434"/>
                  </a:lnTo>
                  <a:lnTo>
                    <a:pt x="1497838" y="1694434"/>
                  </a:lnTo>
                  <a:lnTo>
                    <a:pt x="1488186" y="1694434"/>
                  </a:lnTo>
                  <a:lnTo>
                    <a:pt x="1475613" y="1699641"/>
                  </a:lnTo>
                  <a:lnTo>
                    <a:pt x="1470406" y="1727073"/>
                  </a:lnTo>
                  <a:lnTo>
                    <a:pt x="1465199" y="1770126"/>
                  </a:lnTo>
                  <a:lnTo>
                    <a:pt x="1465199" y="1822831"/>
                  </a:lnTo>
                  <a:lnTo>
                    <a:pt x="1465199" y="1880743"/>
                  </a:lnTo>
                  <a:lnTo>
                    <a:pt x="1465199" y="1928241"/>
                  </a:lnTo>
                  <a:lnTo>
                    <a:pt x="1462913" y="1963166"/>
                  </a:lnTo>
                  <a:lnTo>
                    <a:pt x="1462913" y="1981200"/>
                  </a:lnTo>
                  <a:lnTo>
                    <a:pt x="1465199" y="2053844"/>
                  </a:lnTo>
                  <a:lnTo>
                    <a:pt x="1474851" y="2106549"/>
                  </a:lnTo>
                  <a:lnTo>
                    <a:pt x="1487424" y="2146554"/>
                  </a:lnTo>
                  <a:lnTo>
                    <a:pt x="1504442" y="2176907"/>
                  </a:lnTo>
                  <a:lnTo>
                    <a:pt x="1531874" y="2204339"/>
                  </a:lnTo>
                  <a:lnTo>
                    <a:pt x="1557147" y="2234692"/>
                  </a:lnTo>
                  <a:lnTo>
                    <a:pt x="1586865" y="2277745"/>
                  </a:lnTo>
                  <a:lnTo>
                    <a:pt x="1599438" y="2305177"/>
                  </a:lnTo>
                  <a:lnTo>
                    <a:pt x="1609090" y="2330450"/>
                  </a:lnTo>
                  <a:lnTo>
                    <a:pt x="1626108" y="2352675"/>
                  </a:lnTo>
                  <a:lnTo>
                    <a:pt x="1651381" y="2370455"/>
                  </a:lnTo>
                  <a:lnTo>
                    <a:pt x="1684020" y="2383028"/>
                  </a:lnTo>
                  <a:lnTo>
                    <a:pt x="1709293" y="2397887"/>
                  </a:lnTo>
                  <a:lnTo>
                    <a:pt x="1731518" y="2423160"/>
                  </a:lnTo>
                  <a:lnTo>
                    <a:pt x="1748536" y="2453513"/>
                  </a:lnTo>
                  <a:lnTo>
                    <a:pt x="1755902" y="2488438"/>
                  </a:lnTo>
                  <a:lnTo>
                    <a:pt x="1770761" y="2518791"/>
                  </a:lnTo>
                  <a:lnTo>
                    <a:pt x="1785620" y="2546223"/>
                  </a:lnTo>
                  <a:lnTo>
                    <a:pt x="1818259" y="2568448"/>
                  </a:lnTo>
                  <a:lnTo>
                    <a:pt x="1813052" y="2570734"/>
                  </a:lnTo>
                  <a:lnTo>
                    <a:pt x="1813052" y="2575941"/>
                  </a:lnTo>
                  <a:lnTo>
                    <a:pt x="1813052" y="2581148"/>
                  </a:lnTo>
                  <a:lnTo>
                    <a:pt x="1807845" y="2581148"/>
                  </a:lnTo>
                  <a:lnTo>
                    <a:pt x="1802638" y="2581148"/>
                  </a:lnTo>
                  <a:lnTo>
                    <a:pt x="1795272" y="2586355"/>
                  </a:lnTo>
                  <a:lnTo>
                    <a:pt x="1817497" y="2616708"/>
                  </a:lnTo>
                  <a:lnTo>
                    <a:pt x="1842770" y="2634488"/>
                  </a:lnTo>
                  <a:lnTo>
                    <a:pt x="1870202" y="2652268"/>
                  </a:lnTo>
                  <a:lnTo>
                    <a:pt x="1890268" y="2674493"/>
                  </a:lnTo>
                  <a:lnTo>
                    <a:pt x="1905127" y="2699766"/>
                  </a:lnTo>
                  <a:lnTo>
                    <a:pt x="1912493" y="2730119"/>
                  </a:lnTo>
                  <a:lnTo>
                    <a:pt x="1922145" y="2760472"/>
                  </a:lnTo>
                  <a:lnTo>
                    <a:pt x="1934718" y="2760472"/>
                  </a:lnTo>
                  <a:lnTo>
                    <a:pt x="1939925" y="2760472"/>
                  </a:lnTo>
                  <a:lnTo>
                    <a:pt x="1942211" y="2760472"/>
                  </a:lnTo>
                  <a:lnTo>
                    <a:pt x="1947418" y="2760472"/>
                  </a:lnTo>
                  <a:lnTo>
                    <a:pt x="1952625" y="2760472"/>
                  </a:lnTo>
                  <a:lnTo>
                    <a:pt x="1959991" y="2760472"/>
                  </a:lnTo>
                  <a:lnTo>
                    <a:pt x="1965198" y="2770886"/>
                  </a:lnTo>
                  <a:lnTo>
                    <a:pt x="1965198" y="2778252"/>
                  </a:lnTo>
                  <a:lnTo>
                    <a:pt x="1970405" y="2793111"/>
                  </a:lnTo>
                  <a:lnTo>
                    <a:pt x="1970405" y="2810891"/>
                  </a:lnTo>
                  <a:lnTo>
                    <a:pt x="1977771" y="2805684"/>
                  </a:lnTo>
                  <a:lnTo>
                    <a:pt x="1977771" y="2800477"/>
                  </a:lnTo>
                  <a:lnTo>
                    <a:pt x="1982978" y="2795270"/>
                  </a:lnTo>
                  <a:lnTo>
                    <a:pt x="1988185" y="2787904"/>
                  </a:lnTo>
                  <a:lnTo>
                    <a:pt x="1988185" y="2770124"/>
                  </a:lnTo>
                  <a:lnTo>
                    <a:pt x="1978533" y="2744851"/>
                  </a:lnTo>
                  <a:lnTo>
                    <a:pt x="1958467" y="2704846"/>
                  </a:lnTo>
                  <a:lnTo>
                    <a:pt x="1931035" y="2659634"/>
                  </a:lnTo>
                  <a:lnTo>
                    <a:pt x="1905762" y="2616581"/>
                  </a:lnTo>
                  <a:lnTo>
                    <a:pt x="1873123" y="2571369"/>
                  </a:lnTo>
                  <a:lnTo>
                    <a:pt x="1847850" y="2536444"/>
                  </a:lnTo>
                  <a:lnTo>
                    <a:pt x="1820418" y="2506091"/>
                  </a:lnTo>
                  <a:lnTo>
                    <a:pt x="1807845" y="2488311"/>
                  </a:lnTo>
                  <a:lnTo>
                    <a:pt x="1807845" y="2440813"/>
                  </a:lnTo>
                  <a:lnTo>
                    <a:pt x="1817497" y="2446020"/>
                  </a:lnTo>
                  <a:lnTo>
                    <a:pt x="1824863" y="2453386"/>
                  </a:lnTo>
                  <a:lnTo>
                    <a:pt x="1834515" y="2463800"/>
                  </a:lnTo>
                  <a:lnTo>
                    <a:pt x="1854581" y="2476373"/>
                  </a:lnTo>
                  <a:lnTo>
                    <a:pt x="1869440" y="2503805"/>
                  </a:lnTo>
                  <a:lnTo>
                    <a:pt x="1876806" y="2529078"/>
                  </a:lnTo>
                  <a:lnTo>
                    <a:pt x="1886458" y="2554351"/>
                  </a:lnTo>
                  <a:lnTo>
                    <a:pt x="1903476" y="2576576"/>
                  </a:lnTo>
                  <a:lnTo>
                    <a:pt x="1905762" y="2581783"/>
                  </a:lnTo>
                  <a:lnTo>
                    <a:pt x="1920621" y="2586990"/>
                  </a:lnTo>
                  <a:lnTo>
                    <a:pt x="1927987" y="2586990"/>
                  </a:lnTo>
                  <a:lnTo>
                    <a:pt x="1940560" y="2589276"/>
                  </a:lnTo>
                  <a:lnTo>
                    <a:pt x="1950212" y="2594483"/>
                  </a:lnTo>
                  <a:lnTo>
                    <a:pt x="1992503" y="2657475"/>
                  </a:lnTo>
                  <a:lnTo>
                    <a:pt x="2036953" y="2717546"/>
                  </a:lnTo>
                  <a:lnTo>
                    <a:pt x="2079244" y="2775458"/>
                  </a:lnTo>
                  <a:lnTo>
                    <a:pt x="2126742" y="2828163"/>
                  </a:lnTo>
                  <a:lnTo>
                    <a:pt x="2109724" y="2883027"/>
                  </a:lnTo>
                  <a:lnTo>
                    <a:pt x="2119376" y="2893441"/>
                  </a:lnTo>
                  <a:lnTo>
                    <a:pt x="2136394" y="2911221"/>
                  </a:lnTo>
                  <a:lnTo>
                    <a:pt x="2153412" y="2933446"/>
                  </a:lnTo>
                  <a:lnTo>
                    <a:pt x="2175637" y="2951226"/>
                  </a:lnTo>
                  <a:lnTo>
                    <a:pt x="2188210" y="2969006"/>
                  </a:lnTo>
                  <a:lnTo>
                    <a:pt x="2195576" y="2971292"/>
                  </a:lnTo>
                  <a:lnTo>
                    <a:pt x="2245233" y="2963926"/>
                  </a:lnTo>
                  <a:lnTo>
                    <a:pt x="2247519" y="2969133"/>
                  </a:lnTo>
                  <a:lnTo>
                    <a:pt x="2257171" y="2976499"/>
                  </a:lnTo>
                  <a:lnTo>
                    <a:pt x="2264537" y="2986913"/>
                  </a:lnTo>
                  <a:lnTo>
                    <a:pt x="2274189" y="2994279"/>
                  </a:lnTo>
                  <a:lnTo>
                    <a:pt x="2281555" y="3001645"/>
                  </a:lnTo>
                  <a:lnTo>
                    <a:pt x="2338705" y="3012059"/>
                  </a:lnTo>
                  <a:lnTo>
                    <a:pt x="2346071" y="3017266"/>
                  </a:lnTo>
                  <a:lnTo>
                    <a:pt x="2355723" y="3024632"/>
                  </a:lnTo>
                  <a:lnTo>
                    <a:pt x="2368296" y="3037205"/>
                  </a:lnTo>
                  <a:lnTo>
                    <a:pt x="2377948" y="3047619"/>
                  </a:lnTo>
                  <a:lnTo>
                    <a:pt x="2385314" y="3054985"/>
                  </a:lnTo>
                  <a:lnTo>
                    <a:pt x="2394966" y="3060192"/>
                  </a:lnTo>
                  <a:lnTo>
                    <a:pt x="2415032" y="3065399"/>
                  </a:lnTo>
                  <a:lnTo>
                    <a:pt x="2432050" y="3054985"/>
                  </a:lnTo>
                  <a:lnTo>
                    <a:pt x="2446909" y="3047619"/>
                  </a:lnTo>
                  <a:lnTo>
                    <a:pt x="2463927" y="3037205"/>
                  </a:lnTo>
                  <a:lnTo>
                    <a:pt x="2489200" y="3037205"/>
                  </a:lnTo>
                  <a:lnTo>
                    <a:pt x="2529205" y="3054985"/>
                  </a:lnTo>
                  <a:lnTo>
                    <a:pt x="2554478" y="3077210"/>
                  </a:lnTo>
                  <a:lnTo>
                    <a:pt x="2584196" y="3099435"/>
                  </a:lnTo>
                  <a:lnTo>
                    <a:pt x="2633853" y="3117215"/>
                  </a:lnTo>
                  <a:lnTo>
                    <a:pt x="2670937" y="3129788"/>
                  </a:lnTo>
                  <a:lnTo>
                    <a:pt x="2705735" y="3140202"/>
                  </a:lnTo>
                  <a:lnTo>
                    <a:pt x="2727960" y="3147568"/>
                  </a:lnTo>
                  <a:lnTo>
                    <a:pt x="2750185" y="3169793"/>
                  </a:lnTo>
                  <a:lnTo>
                    <a:pt x="2770251" y="3200146"/>
                  </a:lnTo>
                  <a:lnTo>
                    <a:pt x="2792476" y="3252851"/>
                  </a:lnTo>
                  <a:lnTo>
                    <a:pt x="2819908" y="3260217"/>
                  </a:lnTo>
                  <a:lnTo>
                    <a:pt x="2856992" y="3277997"/>
                  </a:lnTo>
                  <a:lnTo>
                    <a:pt x="2896997" y="3300222"/>
                  </a:lnTo>
                  <a:lnTo>
                    <a:pt x="2937002" y="3322447"/>
                  </a:lnTo>
                  <a:lnTo>
                    <a:pt x="2959227" y="3340227"/>
                  </a:lnTo>
                  <a:lnTo>
                    <a:pt x="2966593" y="3335020"/>
                  </a:lnTo>
                  <a:lnTo>
                    <a:pt x="2971800" y="3335020"/>
                  </a:lnTo>
                  <a:lnTo>
                    <a:pt x="2974086" y="3335020"/>
                  </a:lnTo>
                  <a:lnTo>
                    <a:pt x="2979293" y="3329813"/>
                  </a:lnTo>
                  <a:lnTo>
                    <a:pt x="2984500" y="3329813"/>
                  </a:lnTo>
                  <a:lnTo>
                    <a:pt x="2989707" y="3322447"/>
                  </a:lnTo>
                  <a:lnTo>
                    <a:pt x="2989707" y="3317240"/>
                  </a:lnTo>
                  <a:lnTo>
                    <a:pt x="2989707" y="3309874"/>
                  </a:lnTo>
                  <a:lnTo>
                    <a:pt x="2984500" y="3299460"/>
                  </a:lnTo>
                  <a:lnTo>
                    <a:pt x="2991866" y="3294253"/>
                  </a:lnTo>
                  <a:lnTo>
                    <a:pt x="2997073" y="3291967"/>
                  </a:lnTo>
                  <a:lnTo>
                    <a:pt x="3002280" y="3286760"/>
                  </a:lnTo>
                  <a:lnTo>
                    <a:pt x="3007487" y="3281553"/>
                  </a:lnTo>
                  <a:lnTo>
                    <a:pt x="3024505" y="3281553"/>
                  </a:lnTo>
                  <a:lnTo>
                    <a:pt x="3041523" y="3308985"/>
                  </a:lnTo>
                  <a:lnTo>
                    <a:pt x="3058541" y="3334258"/>
                  </a:lnTo>
                  <a:lnTo>
                    <a:pt x="3071114" y="3356483"/>
                  </a:lnTo>
                  <a:lnTo>
                    <a:pt x="3076321" y="3391408"/>
                  </a:lnTo>
                  <a:lnTo>
                    <a:pt x="3076321" y="3426333"/>
                  </a:lnTo>
                  <a:lnTo>
                    <a:pt x="3078607" y="3451606"/>
                  </a:lnTo>
                  <a:lnTo>
                    <a:pt x="3048889" y="3486531"/>
                  </a:lnTo>
                  <a:lnTo>
                    <a:pt x="3014091" y="3516884"/>
                  </a:lnTo>
                  <a:lnTo>
                    <a:pt x="2984373" y="3549523"/>
                  </a:lnTo>
                  <a:lnTo>
                    <a:pt x="2967355" y="3587369"/>
                  </a:lnTo>
                  <a:lnTo>
                    <a:pt x="2954782" y="3627374"/>
                  </a:lnTo>
                  <a:lnTo>
                    <a:pt x="2937764" y="3667379"/>
                  </a:lnTo>
                  <a:lnTo>
                    <a:pt x="2950337" y="3672586"/>
                  </a:lnTo>
                  <a:lnTo>
                    <a:pt x="2962910" y="3672586"/>
                  </a:lnTo>
                  <a:lnTo>
                    <a:pt x="2975483" y="3674872"/>
                  </a:lnTo>
                  <a:lnTo>
                    <a:pt x="2997708" y="3674872"/>
                  </a:lnTo>
                  <a:lnTo>
                    <a:pt x="2997708" y="3685286"/>
                  </a:lnTo>
                  <a:lnTo>
                    <a:pt x="2975483" y="3697859"/>
                  </a:lnTo>
                  <a:lnTo>
                    <a:pt x="2960624" y="3710432"/>
                  </a:lnTo>
                  <a:lnTo>
                    <a:pt x="2938399" y="3723005"/>
                  </a:lnTo>
                  <a:lnTo>
                    <a:pt x="2938399" y="3740785"/>
                  </a:lnTo>
                  <a:lnTo>
                    <a:pt x="2938399" y="3758565"/>
                  </a:lnTo>
                  <a:lnTo>
                    <a:pt x="2938399" y="3773424"/>
                  </a:lnTo>
                  <a:lnTo>
                    <a:pt x="2928747" y="3791204"/>
                  </a:lnTo>
                  <a:lnTo>
                    <a:pt x="2938399" y="3798570"/>
                  </a:lnTo>
                  <a:lnTo>
                    <a:pt x="2945765" y="3808984"/>
                  </a:lnTo>
                  <a:lnTo>
                    <a:pt x="2955417" y="3811270"/>
                  </a:lnTo>
                  <a:lnTo>
                    <a:pt x="2967990" y="3811270"/>
                  </a:lnTo>
                  <a:lnTo>
                    <a:pt x="2975356" y="3821684"/>
                  </a:lnTo>
                  <a:lnTo>
                    <a:pt x="3002788" y="3846957"/>
                  </a:lnTo>
                  <a:lnTo>
                    <a:pt x="3019806" y="3881755"/>
                  </a:lnTo>
                  <a:lnTo>
                    <a:pt x="3032379" y="3926967"/>
                  </a:lnTo>
                  <a:lnTo>
                    <a:pt x="3044952" y="3964813"/>
                  </a:lnTo>
                  <a:lnTo>
                    <a:pt x="3061970" y="4004818"/>
                  </a:lnTo>
                  <a:lnTo>
                    <a:pt x="3111627" y="4075303"/>
                  </a:lnTo>
                  <a:lnTo>
                    <a:pt x="3171698" y="4140581"/>
                  </a:lnTo>
                  <a:lnTo>
                    <a:pt x="3246628" y="4191000"/>
                  </a:lnTo>
                  <a:lnTo>
                    <a:pt x="3333369" y="4223639"/>
                  </a:lnTo>
                  <a:lnTo>
                    <a:pt x="3323717" y="4294124"/>
                  </a:lnTo>
                  <a:lnTo>
                    <a:pt x="3318510" y="4369816"/>
                  </a:lnTo>
                  <a:lnTo>
                    <a:pt x="3316224" y="4447667"/>
                  </a:lnTo>
                  <a:lnTo>
                    <a:pt x="3301365" y="4523359"/>
                  </a:lnTo>
                  <a:lnTo>
                    <a:pt x="3276092" y="4639056"/>
                  </a:lnTo>
                  <a:lnTo>
                    <a:pt x="3253867" y="4757039"/>
                  </a:lnTo>
                  <a:lnTo>
                    <a:pt x="3228594" y="4864608"/>
                  </a:lnTo>
                  <a:lnTo>
                    <a:pt x="3198876" y="4969891"/>
                  </a:lnTo>
                  <a:lnTo>
                    <a:pt x="3193669" y="4997323"/>
                  </a:lnTo>
                  <a:lnTo>
                    <a:pt x="3201035" y="5027676"/>
                  </a:lnTo>
                  <a:lnTo>
                    <a:pt x="3206242" y="5045456"/>
                  </a:lnTo>
                  <a:lnTo>
                    <a:pt x="3176524" y="5228717"/>
                  </a:lnTo>
                  <a:lnTo>
                    <a:pt x="3176524" y="5239131"/>
                  </a:lnTo>
                  <a:lnTo>
                    <a:pt x="3193542" y="5233924"/>
                  </a:lnTo>
                  <a:lnTo>
                    <a:pt x="3200908" y="5223510"/>
                  </a:lnTo>
                  <a:lnTo>
                    <a:pt x="3206115" y="5216144"/>
                  </a:lnTo>
                  <a:lnTo>
                    <a:pt x="3213481" y="5205730"/>
                  </a:lnTo>
                  <a:lnTo>
                    <a:pt x="3223133" y="5198364"/>
                  </a:lnTo>
                  <a:lnTo>
                    <a:pt x="3223133" y="5205730"/>
                  </a:lnTo>
                  <a:lnTo>
                    <a:pt x="3235706" y="5205730"/>
                  </a:lnTo>
                  <a:lnTo>
                    <a:pt x="3213481" y="5293233"/>
                  </a:lnTo>
                  <a:lnTo>
                    <a:pt x="3188208" y="5293233"/>
                  </a:lnTo>
                  <a:lnTo>
                    <a:pt x="3171190" y="5338445"/>
                  </a:lnTo>
                  <a:lnTo>
                    <a:pt x="3154172" y="5391150"/>
                  </a:lnTo>
                  <a:lnTo>
                    <a:pt x="3141599" y="5446014"/>
                  </a:lnTo>
                  <a:lnTo>
                    <a:pt x="3136392" y="5509006"/>
                  </a:lnTo>
                  <a:lnTo>
                    <a:pt x="3131185" y="5574284"/>
                  </a:lnTo>
                  <a:lnTo>
                    <a:pt x="3140837" y="5632196"/>
                  </a:lnTo>
                  <a:lnTo>
                    <a:pt x="3157855" y="5687060"/>
                  </a:lnTo>
                  <a:lnTo>
                    <a:pt x="3183128" y="5737479"/>
                  </a:lnTo>
                  <a:lnTo>
                    <a:pt x="3223133" y="5772404"/>
                  </a:lnTo>
                  <a:lnTo>
                    <a:pt x="3270631" y="5797677"/>
                  </a:lnTo>
                  <a:lnTo>
                    <a:pt x="3270631" y="5815457"/>
                  </a:lnTo>
                  <a:lnTo>
                    <a:pt x="3235833" y="5793232"/>
                  </a:lnTo>
                  <a:lnTo>
                    <a:pt x="3206115" y="5767959"/>
                  </a:lnTo>
                  <a:lnTo>
                    <a:pt x="3176397" y="5737606"/>
                  </a:lnTo>
                  <a:lnTo>
                    <a:pt x="3166745" y="5737606"/>
                  </a:lnTo>
                  <a:lnTo>
                    <a:pt x="3181604" y="5772531"/>
                  </a:lnTo>
                  <a:lnTo>
                    <a:pt x="3206877" y="5807456"/>
                  </a:lnTo>
                  <a:lnTo>
                    <a:pt x="3241675" y="5842381"/>
                  </a:lnTo>
                  <a:lnTo>
                    <a:pt x="3281680" y="5872734"/>
                  </a:lnTo>
                  <a:lnTo>
                    <a:pt x="3318764" y="5892800"/>
                  </a:lnTo>
                  <a:lnTo>
                    <a:pt x="3358769" y="5903214"/>
                  </a:lnTo>
                  <a:lnTo>
                    <a:pt x="3398774" y="5892800"/>
                  </a:lnTo>
                  <a:lnTo>
                    <a:pt x="3406140" y="5890514"/>
                  </a:lnTo>
                  <a:lnTo>
                    <a:pt x="3411347" y="5885307"/>
                  </a:lnTo>
                  <a:lnTo>
                    <a:pt x="3416554" y="5885307"/>
                  </a:lnTo>
                  <a:lnTo>
                    <a:pt x="3416554" y="5880100"/>
                  </a:lnTo>
                  <a:lnTo>
                    <a:pt x="3421761" y="5877814"/>
                  </a:lnTo>
                  <a:lnTo>
                    <a:pt x="3429127" y="5872607"/>
                  </a:lnTo>
                  <a:lnTo>
                    <a:pt x="3421761" y="5862193"/>
                  </a:lnTo>
                  <a:lnTo>
                    <a:pt x="3421761" y="5859907"/>
                  </a:lnTo>
                  <a:lnTo>
                    <a:pt x="3421761" y="5854700"/>
                  </a:lnTo>
                  <a:lnTo>
                    <a:pt x="3412109" y="5854700"/>
                  </a:lnTo>
                  <a:lnTo>
                    <a:pt x="3409823" y="5854700"/>
                  </a:lnTo>
                  <a:lnTo>
                    <a:pt x="3394964" y="5854700"/>
                  </a:lnTo>
                  <a:lnTo>
                    <a:pt x="3392678" y="5827268"/>
                  </a:lnTo>
                  <a:lnTo>
                    <a:pt x="3387471" y="5796915"/>
                  </a:lnTo>
                  <a:lnTo>
                    <a:pt x="3382264" y="5771642"/>
                  </a:lnTo>
                  <a:lnTo>
                    <a:pt x="3374898" y="5749417"/>
                  </a:lnTo>
                  <a:lnTo>
                    <a:pt x="3369691" y="5744210"/>
                  </a:lnTo>
                  <a:lnTo>
                    <a:pt x="3369691" y="5739003"/>
                  </a:lnTo>
                  <a:lnTo>
                    <a:pt x="3364484" y="5739003"/>
                  </a:lnTo>
                  <a:lnTo>
                    <a:pt x="3357118" y="5736717"/>
                  </a:lnTo>
                  <a:lnTo>
                    <a:pt x="3334893" y="5767070"/>
                  </a:lnTo>
                  <a:lnTo>
                    <a:pt x="3307461" y="5797423"/>
                  </a:lnTo>
                  <a:lnTo>
                    <a:pt x="3307461" y="5807837"/>
                  </a:lnTo>
                  <a:lnTo>
                    <a:pt x="3300095" y="5807837"/>
                  </a:lnTo>
                  <a:lnTo>
                    <a:pt x="3300095" y="5793740"/>
                  </a:lnTo>
                  <a:lnTo>
                    <a:pt x="3300095" y="5786374"/>
                  </a:lnTo>
                  <a:lnTo>
                    <a:pt x="3305302" y="5775960"/>
                  </a:lnTo>
                  <a:lnTo>
                    <a:pt x="3307588" y="5768594"/>
                  </a:lnTo>
                  <a:lnTo>
                    <a:pt x="3329813" y="5741162"/>
                  </a:lnTo>
                  <a:lnTo>
                    <a:pt x="3359531" y="5715889"/>
                  </a:lnTo>
                  <a:lnTo>
                    <a:pt x="3392170" y="5698109"/>
                  </a:lnTo>
                  <a:lnTo>
                    <a:pt x="3412236" y="5692902"/>
                  </a:lnTo>
                  <a:lnTo>
                    <a:pt x="3409950" y="5670677"/>
                  </a:lnTo>
                  <a:lnTo>
                    <a:pt x="3400298" y="5658104"/>
                  </a:lnTo>
                  <a:lnTo>
                    <a:pt x="3387725" y="5645531"/>
                  </a:lnTo>
                  <a:lnTo>
                    <a:pt x="3375152" y="5632958"/>
                  </a:lnTo>
                  <a:lnTo>
                    <a:pt x="3387725" y="5592953"/>
                  </a:lnTo>
                  <a:lnTo>
                    <a:pt x="3409950" y="5549900"/>
                  </a:lnTo>
                  <a:lnTo>
                    <a:pt x="3439668" y="5504688"/>
                  </a:lnTo>
                  <a:lnTo>
                    <a:pt x="3474466" y="5469763"/>
                  </a:lnTo>
                  <a:lnTo>
                    <a:pt x="3509264" y="5451983"/>
                  </a:lnTo>
                  <a:lnTo>
                    <a:pt x="3516630" y="5421630"/>
                  </a:lnTo>
                  <a:lnTo>
                    <a:pt x="3504057" y="5411216"/>
                  </a:lnTo>
                  <a:lnTo>
                    <a:pt x="3491484" y="5403850"/>
                  </a:lnTo>
                  <a:lnTo>
                    <a:pt x="3476625" y="5396484"/>
                  </a:lnTo>
                  <a:lnTo>
                    <a:pt x="3469259" y="5381625"/>
                  </a:lnTo>
                  <a:lnTo>
                    <a:pt x="3459607" y="5363845"/>
                  </a:lnTo>
                  <a:lnTo>
                    <a:pt x="3459607" y="5361559"/>
                  </a:lnTo>
                  <a:lnTo>
                    <a:pt x="3457321" y="5356352"/>
                  </a:lnTo>
                  <a:lnTo>
                    <a:pt x="3459607" y="5351145"/>
                  </a:lnTo>
                  <a:lnTo>
                    <a:pt x="3459607" y="5345938"/>
                  </a:lnTo>
                  <a:lnTo>
                    <a:pt x="3459607" y="5338572"/>
                  </a:lnTo>
                  <a:lnTo>
                    <a:pt x="3459607" y="5325999"/>
                  </a:lnTo>
                  <a:lnTo>
                    <a:pt x="3474466" y="5325999"/>
                  </a:lnTo>
                  <a:lnTo>
                    <a:pt x="3487039" y="5320792"/>
                  </a:lnTo>
                  <a:lnTo>
                    <a:pt x="3492246" y="5320792"/>
                  </a:lnTo>
                  <a:lnTo>
                    <a:pt x="3499612" y="5315585"/>
                  </a:lnTo>
                  <a:lnTo>
                    <a:pt x="3509264" y="5290312"/>
                  </a:lnTo>
                  <a:lnTo>
                    <a:pt x="3516630" y="5262880"/>
                  </a:lnTo>
                  <a:lnTo>
                    <a:pt x="3529203" y="5237607"/>
                  </a:lnTo>
                  <a:lnTo>
                    <a:pt x="3534410" y="5222748"/>
                  </a:lnTo>
                  <a:lnTo>
                    <a:pt x="3544062" y="5220462"/>
                  </a:lnTo>
                  <a:lnTo>
                    <a:pt x="3556635" y="5215255"/>
                  </a:lnTo>
                  <a:lnTo>
                    <a:pt x="3569208" y="5210048"/>
                  </a:lnTo>
                  <a:lnTo>
                    <a:pt x="3586226" y="5204841"/>
                  </a:lnTo>
                  <a:lnTo>
                    <a:pt x="3578860" y="5192268"/>
                  </a:lnTo>
                  <a:lnTo>
                    <a:pt x="3573653" y="5184902"/>
                  </a:lnTo>
                  <a:lnTo>
                    <a:pt x="3564001" y="5174488"/>
                  </a:lnTo>
                  <a:lnTo>
                    <a:pt x="3556635" y="5169281"/>
                  </a:lnTo>
                  <a:lnTo>
                    <a:pt x="3546983" y="5166995"/>
                  </a:lnTo>
                  <a:lnTo>
                    <a:pt x="3534410" y="5156581"/>
                  </a:lnTo>
                  <a:lnTo>
                    <a:pt x="3517392" y="5149215"/>
                  </a:lnTo>
                  <a:lnTo>
                    <a:pt x="3517392" y="5131435"/>
                  </a:lnTo>
                  <a:lnTo>
                    <a:pt x="3552190" y="5126228"/>
                  </a:lnTo>
                  <a:lnTo>
                    <a:pt x="3586988" y="5126228"/>
                  </a:lnTo>
                  <a:lnTo>
                    <a:pt x="3614420" y="5121021"/>
                  </a:lnTo>
                  <a:lnTo>
                    <a:pt x="3634486" y="5121021"/>
                  </a:lnTo>
                  <a:lnTo>
                    <a:pt x="3632200" y="5103241"/>
                  </a:lnTo>
                  <a:lnTo>
                    <a:pt x="3632200" y="5095875"/>
                  </a:lnTo>
                  <a:lnTo>
                    <a:pt x="3632200" y="5086985"/>
                  </a:lnTo>
                  <a:lnTo>
                    <a:pt x="3632200" y="5084699"/>
                  </a:lnTo>
                  <a:lnTo>
                    <a:pt x="3634486" y="5074285"/>
                  </a:lnTo>
                  <a:lnTo>
                    <a:pt x="3634486" y="5056505"/>
                  </a:lnTo>
                  <a:lnTo>
                    <a:pt x="3634486" y="5038725"/>
                  </a:lnTo>
                  <a:lnTo>
                    <a:pt x="3639693" y="5026152"/>
                  </a:lnTo>
                  <a:lnTo>
                    <a:pt x="3644900" y="5015738"/>
                  </a:lnTo>
                  <a:lnTo>
                    <a:pt x="3709416" y="4997958"/>
                  </a:lnTo>
                  <a:lnTo>
                    <a:pt x="3786505" y="4995672"/>
                  </a:lnTo>
                  <a:lnTo>
                    <a:pt x="3791712" y="4960747"/>
                  </a:lnTo>
                  <a:lnTo>
                    <a:pt x="3796919" y="4928108"/>
                  </a:lnTo>
                  <a:lnTo>
                    <a:pt x="3791712" y="4902835"/>
                  </a:lnTo>
                  <a:lnTo>
                    <a:pt x="3779139" y="4877562"/>
                  </a:lnTo>
                  <a:lnTo>
                    <a:pt x="3749421" y="4859782"/>
                  </a:lnTo>
                  <a:lnTo>
                    <a:pt x="3749421" y="4842002"/>
                  </a:lnTo>
                  <a:lnTo>
                    <a:pt x="3804285" y="4854575"/>
                  </a:lnTo>
                  <a:lnTo>
                    <a:pt x="3866642" y="4867148"/>
                  </a:lnTo>
                  <a:lnTo>
                    <a:pt x="3896360" y="4832223"/>
                  </a:lnTo>
                  <a:lnTo>
                    <a:pt x="3923792" y="4801870"/>
                  </a:lnTo>
                  <a:lnTo>
                    <a:pt x="3949065" y="4766945"/>
                  </a:lnTo>
                  <a:lnTo>
                    <a:pt x="3971290" y="4714240"/>
                  </a:lnTo>
                  <a:lnTo>
                    <a:pt x="3973576" y="4714240"/>
                  </a:lnTo>
                  <a:lnTo>
                    <a:pt x="3978783" y="4709033"/>
                  </a:lnTo>
                  <a:lnTo>
                    <a:pt x="3983990" y="4709033"/>
                  </a:lnTo>
                  <a:lnTo>
                    <a:pt x="3989197" y="4703826"/>
                  </a:lnTo>
                  <a:lnTo>
                    <a:pt x="3991483" y="4714240"/>
                  </a:lnTo>
                  <a:lnTo>
                    <a:pt x="3996690" y="4726813"/>
                  </a:lnTo>
                  <a:lnTo>
                    <a:pt x="3996690" y="4737227"/>
                  </a:lnTo>
                  <a:lnTo>
                    <a:pt x="3996690" y="4755007"/>
                  </a:lnTo>
                  <a:lnTo>
                    <a:pt x="4009263" y="4755007"/>
                  </a:lnTo>
                  <a:lnTo>
                    <a:pt x="4026281" y="4704588"/>
                  </a:lnTo>
                  <a:lnTo>
                    <a:pt x="4043299" y="4666742"/>
                  </a:lnTo>
                  <a:lnTo>
                    <a:pt x="4060317" y="4626737"/>
                  </a:lnTo>
                  <a:lnTo>
                    <a:pt x="4069969" y="4579239"/>
                  </a:lnTo>
                  <a:lnTo>
                    <a:pt x="4075176" y="4521327"/>
                  </a:lnTo>
                  <a:lnTo>
                    <a:pt x="4104894" y="4521327"/>
                  </a:lnTo>
                  <a:lnTo>
                    <a:pt x="4099687" y="4508754"/>
                  </a:lnTo>
                  <a:lnTo>
                    <a:pt x="4094480" y="4496181"/>
                  </a:lnTo>
                  <a:lnTo>
                    <a:pt x="4094480" y="4485767"/>
                  </a:lnTo>
                  <a:lnTo>
                    <a:pt x="4094480" y="4478401"/>
                  </a:lnTo>
                  <a:lnTo>
                    <a:pt x="4104132" y="4463542"/>
                  </a:lnTo>
                  <a:lnTo>
                    <a:pt x="4126357" y="4438269"/>
                  </a:lnTo>
                  <a:lnTo>
                    <a:pt x="4161155" y="4425696"/>
                  </a:lnTo>
                  <a:lnTo>
                    <a:pt x="4198239" y="4415282"/>
                  </a:lnTo>
                  <a:lnTo>
                    <a:pt x="4238244" y="4412996"/>
                  </a:lnTo>
                  <a:lnTo>
                    <a:pt x="4278249" y="4407789"/>
                  </a:lnTo>
                  <a:lnTo>
                    <a:pt x="4303522" y="4397375"/>
                  </a:lnTo>
                  <a:lnTo>
                    <a:pt x="4316095" y="4379595"/>
                  </a:lnTo>
                  <a:lnTo>
                    <a:pt x="4338320" y="4349242"/>
                  </a:lnTo>
                  <a:lnTo>
                    <a:pt x="4360545" y="4309237"/>
                  </a:lnTo>
                  <a:lnTo>
                    <a:pt x="4382770" y="4271391"/>
                  </a:lnTo>
                  <a:lnTo>
                    <a:pt x="4399788" y="4236593"/>
                  </a:lnTo>
                  <a:lnTo>
                    <a:pt x="4407154" y="4214368"/>
                  </a:lnTo>
                  <a:lnTo>
                    <a:pt x="4412361" y="4179443"/>
                  </a:lnTo>
                  <a:lnTo>
                    <a:pt x="4402709" y="4139438"/>
                  </a:lnTo>
                  <a:lnTo>
                    <a:pt x="4400423" y="4104513"/>
                  </a:lnTo>
                  <a:lnTo>
                    <a:pt x="4400423" y="4079240"/>
                  </a:lnTo>
                  <a:lnTo>
                    <a:pt x="4420489" y="4039235"/>
                  </a:lnTo>
                  <a:lnTo>
                    <a:pt x="4450207" y="3986530"/>
                  </a:lnTo>
                  <a:lnTo>
                    <a:pt x="4485005" y="3933825"/>
                  </a:lnTo>
                  <a:lnTo>
                    <a:pt x="4519803" y="3886327"/>
                  </a:lnTo>
                  <a:lnTo>
                    <a:pt x="4552442" y="3846322"/>
                  </a:lnTo>
                  <a:lnTo>
                    <a:pt x="4547235" y="3826256"/>
                  </a:lnTo>
                  <a:lnTo>
                    <a:pt x="4541266" y="3809238"/>
                  </a:lnTo>
                  <a:close/>
                  <a:moveTo>
                    <a:pt x="3203321" y="1835023"/>
                  </a:moveTo>
                  <a:lnTo>
                    <a:pt x="3208528" y="1829816"/>
                  </a:lnTo>
                  <a:lnTo>
                    <a:pt x="3213735" y="1824609"/>
                  </a:lnTo>
                  <a:lnTo>
                    <a:pt x="3221101" y="1817243"/>
                  </a:lnTo>
                  <a:lnTo>
                    <a:pt x="3226308" y="1806829"/>
                  </a:lnTo>
                  <a:lnTo>
                    <a:pt x="3233674" y="1806829"/>
                  </a:lnTo>
                  <a:lnTo>
                    <a:pt x="3231388" y="1817243"/>
                  </a:lnTo>
                  <a:lnTo>
                    <a:pt x="3226181" y="1822450"/>
                  </a:lnTo>
                  <a:lnTo>
                    <a:pt x="3220974" y="1829816"/>
                  </a:lnTo>
                  <a:lnTo>
                    <a:pt x="3220974" y="1835023"/>
                  </a:lnTo>
                  <a:lnTo>
                    <a:pt x="3218688" y="1847596"/>
                  </a:lnTo>
                  <a:lnTo>
                    <a:pt x="3209036" y="1842389"/>
                  </a:lnTo>
                  <a:lnTo>
                    <a:pt x="3203829" y="1840103"/>
                  </a:lnTo>
                  <a:lnTo>
                    <a:pt x="3203829" y="1834896"/>
                  </a:lnTo>
                  <a:close/>
                  <a:moveTo>
                    <a:pt x="2649093" y="1703578"/>
                  </a:moveTo>
                  <a:lnTo>
                    <a:pt x="2671318" y="1676146"/>
                  </a:lnTo>
                  <a:lnTo>
                    <a:pt x="2691384" y="1645793"/>
                  </a:lnTo>
                  <a:lnTo>
                    <a:pt x="2735834" y="1651000"/>
                  </a:lnTo>
                  <a:lnTo>
                    <a:pt x="2770632" y="1668780"/>
                  </a:lnTo>
                  <a:lnTo>
                    <a:pt x="2790698" y="1686560"/>
                  </a:lnTo>
                  <a:lnTo>
                    <a:pt x="2807716" y="1711833"/>
                  </a:lnTo>
                  <a:lnTo>
                    <a:pt x="2822575" y="1739265"/>
                  </a:lnTo>
                  <a:lnTo>
                    <a:pt x="2842641" y="1759331"/>
                  </a:lnTo>
                  <a:lnTo>
                    <a:pt x="2875280" y="1782318"/>
                  </a:lnTo>
                  <a:lnTo>
                    <a:pt x="2895346" y="1789684"/>
                  </a:lnTo>
                  <a:lnTo>
                    <a:pt x="2912364" y="1789684"/>
                  </a:lnTo>
                  <a:lnTo>
                    <a:pt x="2934589" y="1794891"/>
                  </a:lnTo>
                  <a:lnTo>
                    <a:pt x="2956814" y="1807464"/>
                  </a:lnTo>
                  <a:lnTo>
                    <a:pt x="2956814" y="1830451"/>
                  </a:lnTo>
                  <a:lnTo>
                    <a:pt x="2951607" y="1843024"/>
                  </a:lnTo>
                  <a:lnTo>
                    <a:pt x="2951607" y="1853438"/>
                  </a:lnTo>
                  <a:lnTo>
                    <a:pt x="2946400" y="1858645"/>
                  </a:lnTo>
                  <a:lnTo>
                    <a:pt x="2944114" y="1860931"/>
                  </a:lnTo>
                  <a:lnTo>
                    <a:pt x="2938907" y="1860931"/>
                  </a:lnTo>
                  <a:lnTo>
                    <a:pt x="2933700" y="1860931"/>
                  </a:lnTo>
                  <a:lnTo>
                    <a:pt x="2928493" y="1866138"/>
                  </a:lnTo>
                  <a:lnTo>
                    <a:pt x="2926207" y="1871345"/>
                  </a:lnTo>
                  <a:lnTo>
                    <a:pt x="2921000" y="1876552"/>
                  </a:lnTo>
                  <a:lnTo>
                    <a:pt x="2911348" y="1901825"/>
                  </a:lnTo>
                  <a:lnTo>
                    <a:pt x="2916555" y="1924812"/>
                  </a:lnTo>
                  <a:lnTo>
                    <a:pt x="2921762" y="1937385"/>
                  </a:lnTo>
                  <a:lnTo>
                    <a:pt x="2921762" y="1955165"/>
                  </a:lnTo>
                  <a:lnTo>
                    <a:pt x="2909189" y="1978152"/>
                  </a:lnTo>
                  <a:lnTo>
                    <a:pt x="2911475" y="1985518"/>
                  </a:lnTo>
                  <a:lnTo>
                    <a:pt x="2911475" y="1990725"/>
                  </a:lnTo>
                  <a:lnTo>
                    <a:pt x="2911475" y="1995932"/>
                  </a:lnTo>
                  <a:lnTo>
                    <a:pt x="2916682" y="2001139"/>
                  </a:lnTo>
                  <a:lnTo>
                    <a:pt x="2921889" y="2003425"/>
                  </a:lnTo>
                  <a:lnTo>
                    <a:pt x="2929255" y="2001139"/>
                  </a:lnTo>
                  <a:lnTo>
                    <a:pt x="2956687" y="1990725"/>
                  </a:lnTo>
                  <a:lnTo>
                    <a:pt x="2993771" y="1972945"/>
                  </a:lnTo>
                  <a:lnTo>
                    <a:pt x="3033776" y="1947672"/>
                  </a:lnTo>
                  <a:lnTo>
                    <a:pt x="3078226" y="1924685"/>
                  </a:lnTo>
                  <a:lnTo>
                    <a:pt x="3113024" y="1897253"/>
                  </a:lnTo>
                  <a:lnTo>
                    <a:pt x="3142742" y="1879473"/>
                  </a:lnTo>
                  <a:lnTo>
                    <a:pt x="3159760" y="1866900"/>
                  </a:lnTo>
                  <a:lnTo>
                    <a:pt x="3167126" y="1872107"/>
                  </a:lnTo>
                  <a:lnTo>
                    <a:pt x="3172333" y="1872107"/>
                  </a:lnTo>
                  <a:lnTo>
                    <a:pt x="3177540" y="1872107"/>
                  </a:lnTo>
                  <a:lnTo>
                    <a:pt x="3182747" y="1877314"/>
                  </a:lnTo>
                  <a:lnTo>
                    <a:pt x="3182747" y="1879600"/>
                  </a:lnTo>
                  <a:lnTo>
                    <a:pt x="3185033" y="1890014"/>
                  </a:lnTo>
                  <a:lnTo>
                    <a:pt x="3194685" y="1890014"/>
                  </a:lnTo>
                  <a:lnTo>
                    <a:pt x="3177667" y="1915287"/>
                  </a:lnTo>
                  <a:lnTo>
                    <a:pt x="3137662" y="1938274"/>
                  </a:lnTo>
                  <a:lnTo>
                    <a:pt x="3095371" y="1956054"/>
                  </a:lnTo>
                  <a:lnTo>
                    <a:pt x="3050921" y="1973834"/>
                  </a:lnTo>
                  <a:lnTo>
                    <a:pt x="3008630" y="1996821"/>
                  </a:lnTo>
                  <a:lnTo>
                    <a:pt x="2968625" y="2019808"/>
                  </a:lnTo>
                  <a:lnTo>
                    <a:pt x="2946400" y="2052447"/>
                  </a:lnTo>
                  <a:lnTo>
                    <a:pt x="2891536" y="2045081"/>
                  </a:lnTo>
                  <a:lnTo>
                    <a:pt x="2886329" y="1987169"/>
                  </a:lnTo>
                  <a:lnTo>
                    <a:pt x="2886329" y="1933702"/>
                  </a:lnTo>
                  <a:lnTo>
                    <a:pt x="2886329" y="1890649"/>
                  </a:lnTo>
                  <a:lnTo>
                    <a:pt x="2881122" y="1842389"/>
                  </a:lnTo>
                  <a:lnTo>
                    <a:pt x="2851404" y="1842389"/>
                  </a:lnTo>
                  <a:lnTo>
                    <a:pt x="2846197" y="1860169"/>
                  </a:lnTo>
                  <a:lnTo>
                    <a:pt x="2833624" y="1885442"/>
                  </a:lnTo>
                  <a:lnTo>
                    <a:pt x="2821051" y="1915795"/>
                  </a:lnTo>
                  <a:lnTo>
                    <a:pt x="2806192" y="1951355"/>
                  </a:lnTo>
                  <a:lnTo>
                    <a:pt x="2793619" y="1978787"/>
                  </a:lnTo>
                  <a:lnTo>
                    <a:pt x="2786253" y="1996567"/>
                  </a:lnTo>
                  <a:lnTo>
                    <a:pt x="2786253" y="2003933"/>
                  </a:lnTo>
                  <a:lnTo>
                    <a:pt x="2771394" y="2001647"/>
                  </a:lnTo>
                  <a:lnTo>
                    <a:pt x="2769108" y="1996440"/>
                  </a:lnTo>
                  <a:lnTo>
                    <a:pt x="2763901" y="1991233"/>
                  </a:lnTo>
                  <a:lnTo>
                    <a:pt x="2758694" y="1986026"/>
                  </a:lnTo>
                  <a:lnTo>
                    <a:pt x="2758694" y="1978660"/>
                  </a:lnTo>
                  <a:lnTo>
                    <a:pt x="2755773" y="1963801"/>
                  </a:lnTo>
                  <a:lnTo>
                    <a:pt x="2755773" y="1941830"/>
                  </a:lnTo>
                  <a:lnTo>
                    <a:pt x="2770632" y="1906270"/>
                  </a:lnTo>
                  <a:lnTo>
                    <a:pt x="2787650" y="1865503"/>
                  </a:lnTo>
                  <a:lnTo>
                    <a:pt x="2807716" y="1835150"/>
                  </a:lnTo>
                  <a:lnTo>
                    <a:pt x="2824734" y="1807718"/>
                  </a:lnTo>
                  <a:lnTo>
                    <a:pt x="2807716" y="1787652"/>
                  </a:lnTo>
                  <a:lnTo>
                    <a:pt x="2790698" y="1777238"/>
                  </a:lnTo>
                  <a:lnTo>
                    <a:pt x="2773680" y="1769872"/>
                  </a:lnTo>
                  <a:lnTo>
                    <a:pt x="2753614" y="1759458"/>
                  </a:lnTo>
                  <a:lnTo>
                    <a:pt x="2741041" y="1729105"/>
                  </a:lnTo>
                  <a:lnTo>
                    <a:pt x="2718816" y="1729105"/>
                  </a:lnTo>
                  <a:lnTo>
                    <a:pt x="2718816" y="1741678"/>
                  </a:lnTo>
                  <a:lnTo>
                    <a:pt x="2713609" y="1752092"/>
                  </a:lnTo>
                  <a:lnTo>
                    <a:pt x="2713609" y="1764665"/>
                  </a:lnTo>
                  <a:lnTo>
                    <a:pt x="2708402" y="1782445"/>
                  </a:lnTo>
                  <a:lnTo>
                    <a:pt x="2691384" y="1759458"/>
                  </a:lnTo>
                  <a:lnTo>
                    <a:pt x="2678811" y="1746885"/>
                  </a:lnTo>
                  <a:lnTo>
                    <a:pt x="2661793" y="1739519"/>
                  </a:lnTo>
                  <a:lnTo>
                    <a:pt x="2636520" y="1741805"/>
                  </a:lnTo>
                  <a:lnTo>
                    <a:pt x="2649093" y="1703959"/>
                  </a:lnTo>
                  <a:close/>
                </a:path>
              </a:pathLst>
            </a:custGeom>
            <a:solidFill>
              <a:srgbClr val="595959">
                <a:alpha val="69804"/>
              </a:srgbClr>
            </a:solidFill>
          </p:spPr>
        </p:sp>
      </p:grpSp>
      <p:grpSp>
        <p:nvGrpSpPr>
          <p:cNvPr id="4" name="Group 4"/>
          <p:cNvGrpSpPr/>
          <p:nvPr/>
        </p:nvGrpSpPr>
        <p:grpSpPr>
          <a:xfrm>
            <a:off x="9654120" y="939060"/>
            <a:ext cx="5362740" cy="1846800"/>
            <a:chOff x="0" y="0"/>
            <a:chExt cx="7150320" cy="2462400"/>
          </a:xfrm>
        </p:grpSpPr>
        <p:sp>
          <p:nvSpPr>
            <p:cNvPr id="5" name="Freeform 5"/>
            <p:cNvSpPr/>
            <p:nvPr/>
          </p:nvSpPr>
          <p:spPr>
            <a:xfrm>
              <a:off x="0" y="0"/>
              <a:ext cx="7150227" cy="2465451"/>
            </a:xfrm>
            <a:custGeom>
              <a:avLst/>
              <a:gdLst/>
              <a:ahLst/>
              <a:cxnLst/>
              <a:rect l="l" t="t" r="r" b="b"/>
              <a:pathLst>
                <a:path w="7150227" h="2465451">
                  <a:moveTo>
                    <a:pt x="17018" y="612648"/>
                  </a:moveTo>
                  <a:lnTo>
                    <a:pt x="62230" y="625221"/>
                  </a:lnTo>
                  <a:lnTo>
                    <a:pt x="91948" y="648208"/>
                  </a:lnTo>
                  <a:lnTo>
                    <a:pt x="117221" y="668274"/>
                  </a:lnTo>
                  <a:lnTo>
                    <a:pt x="144653" y="695706"/>
                  </a:lnTo>
                  <a:lnTo>
                    <a:pt x="169926" y="715772"/>
                  </a:lnTo>
                  <a:lnTo>
                    <a:pt x="169926" y="708406"/>
                  </a:lnTo>
                  <a:lnTo>
                    <a:pt x="184785" y="708406"/>
                  </a:lnTo>
                  <a:lnTo>
                    <a:pt x="184785" y="715772"/>
                  </a:lnTo>
                  <a:lnTo>
                    <a:pt x="187071" y="726186"/>
                  </a:lnTo>
                  <a:lnTo>
                    <a:pt x="196723" y="738759"/>
                  </a:lnTo>
                  <a:lnTo>
                    <a:pt x="201930" y="756539"/>
                  </a:lnTo>
                  <a:lnTo>
                    <a:pt x="184150" y="756539"/>
                  </a:lnTo>
                  <a:lnTo>
                    <a:pt x="174498" y="756539"/>
                  </a:lnTo>
                  <a:lnTo>
                    <a:pt x="174498" y="761746"/>
                  </a:lnTo>
                  <a:lnTo>
                    <a:pt x="169291" y="761746"/>
                  </a:lnTo>
                  <a:lnTo>
                    <a:pt x="161925" y="761746"/>
                  </a:lnTo>
                  <a:lnTo>
                    <a:pt x="152273" y="766953"/>
                  </a:lnTo>
                  <a:lnTo>
                    <a:pt x="117348" y="739521"/>
                  </a:lnTo>
                  <a:lnTo>
                    <a:pt x="82550" y="726948"/>
                  </a:lnTo>
                  <a:lnTo>
                    <a:pt x="40259" y="716534"/>
                  </a:lnTo>
                  <a:lnTo>
                    <a:pt x="0" y="696468"/>
                  </a:lnTo>
                  <a:lnTo>
                    <a:pt x="14859" y="683895"/>
                  </a:lnTo>
                  <a:lnTo>
                    <a:pt x="17145" y="669036"/>
                  </a:lnTo>
                  <a:lnTo>
                    <a:pt x="14859" y="656463"/>
                  </a:lnTo>
                  <a:lnTo>
                    <a:pt x="14859" y="637794"/>
                  </a:lnTo>
                  <a:lnTo>
                    <a:pt x="17145" y="612521"/>
                  </a:lnTo>
                  <a:close/>
                  <a:moveTo>
                    <a:pt x="3046349" y="594741"/>
                  </a:moveTo>
                  <a:lnTo>
                    <a:pt x="3056001" y="594741"/>
                  </a:lnTo>
                  <a:lnTo>
                    <a:pt x="3063367" y="597027"/>
                  </a:lnTo>
                  <a:lnTo>
                    <a:pt x="3068574" y="602234"/>
                  </a:lnTo>
                  <a:lnTo>
                    <a:pt x="3073781" y="607441"/>
                  </a:lnTo>
                  <a:lnTo>
                    <a:pt x="3076067" y="612648"/>
                  </a:lnTo>
                  <a:lnTo>
                    <a:pt x="3076067" y="615569"/>
                  </a:lnTo>
                  <a:lnTo>
                    <a:pt x="3076067" y="620776"/>
                  </a:lnTo>
                  <a:lnTo>
                    <a:pt x="3081274" y="631190"/>
                  </a:lnTo>
                  <a:lnTo>
                    <a:pt x="3063494" y="631190"/>
                  </a:lnTo>
                  <a:lnTo>
                    <a:pt x="3056128" y="633476"/>
                  </a:lnTo>
                  <a:lnTo>
                    <a:pt x="3046476" y="633476"/>
                  </a:lnTo>
                  <a:lnTo>
                    <a:pt x="3039110" y="638683"/>
                  </a:lnTo>
                  <a:lnTo>
                    <a:pt x="3024251" y="638683"/>
                  </a:lnTo>
                  <a:lnTo>
                    <a:pt x="3024251" y="631190"/>
                  </a:lnTo>
                  <a:lnTo>
                    <a:pt x="3016885" y="631190"/>
                  </a:lnTo>
                  <a:lnTo>
                    <a:pt x="3016885" y="598551"/>
                  </a:lnTo>
                  <a:lnTo>
                    <a:pt x="3029458" y="598551"/>
                  </a:lnTo>
                  <a:lnTo>
                    <a:pt x="3042031" y="596265"/>
                  </a:lnTo>
                  <a:lnTo>
                    <a:pt x="3046476" y="596265"/>
                  </a:lnTo>
                  <a:lnTo>
                    <a:pt x="3046476" y="594741"/>
                  </a:lnTo>
                  <a:close/>
                  <a:moveTo>
                    <a:pt x="152019" y="572643"/>
                  </a:moveTo>
                  <a:lnTo>
                    <a:pt x="192024" y="572643"/>
                  </a:lnTo>
                  <a:lnTo>
                    <a:pt x="192024" y="580009"/>
                  </a:lnTo>
                  <a:lnTo>
                    <a:pt x="184658" y="580009"/>
                  </a:lnTo>
                  <a:lnTo>
                    <a:pt x="175006" y="580009"/>
                  </a:lnTo>
                  <a:lnTo>
                    <a:pt x="169799" y="585216"/>
                  </a:lnTo>
                  <a:lnTo>
                    <a:pt x="167640" y="585216"/>
                  </a:lnTo>
                  <a:lnTo>
                    <a:pt x="162433" y="585216"/>
                  </a:lnTo>
                  <a:lnTo>
                    <a:pt x="157226" y="580009"/>
                  </a:lnTo>
                  <a:lnTo>
                    <a:pt x="152019" y="572643"/>
                  </a:lnTo>
                  <a:close/>
                  <a:moveTo>
                    <a:pt x="4278249" y="509651"/>
                  </a:moveTo>
                  <a:lnTo>
                    <a:pt x="4307967" y="509651"/>
                  </a:lnTo>
                  <a:lnTo>
                    <a:pt x="4317619" y="545211"/>
                  </a:lnTo>
                  <a:lnTo>
                    <a:pt x="4324985" y="568198"/>
                  </a:lnTo>
                  <a:lnTo>
                    <a:pt x="4342765" y="578612"/>
                  </a:lnTo>
                  <a:lnTo>
                    <a:pt x="4372483" y="591185"/>
                  </a:lnTo>
                  <a:lnTo>
                    <a:pt x="4359910" y="643890"/>
                  </a:lnTo>
                  <a:lnTo>
                    <a:pt x="4342130" y="696595"/>
                  </a:lnTo>
                  <a:lnTo>
                    <a:pt x="4316857" y="734441"/>
                  </a:lnTo>
                  <a:lnTo>
                    <a:pt x="4316857" y="686181"/>
                  </a:lnTo>
                  <a:lnTo>
                    <a:pt x="4259707" y="686181"/>
                  </a:lnTo>
                  <a:lnTo>
                    <a:pt x="4264914" y="630555"/>
                  </a:lnTo>
                  <a:lnTo>
                    <a:pt x="4270121" y="577850"/>
                  </a:lnTo>
                  <a:lnTo>
                    <a:pt x="4278249" y="509651"/>
                  </a:lnTo>
                  <a:close/>
                  <a:moveTo>
                    <a:pt x="7028561" y="396113"/>
                  </a:moveTo>
                  <a:lnTo>
                    <a:pt x="7038213" y="396113"/>
                  </a:lnTo>
                  <a:lnTo>
                    <a:pt x="7038213" y="406400"/>
                  </a:lnTo>
                  <a:lnTo>
                    <a:pt x="7040499" y="418973"/>
                  </a:lnTo>
                  <a:lnTo>
                    <a:pt x="7045706" y="424180"/>
                  </a:lnTo>
                  <a:lnTo>
                    <a:pt x="7050913" y="431546"/>
                  </a:lnTo>
                  <a:lnTo>
                    <a:pt x="7056120" y="436753"/>
                  </a:lnTo>
                  <a:lnTo>
                    <a:pt x="7063486" y="444119"/>
                  </a:lnTo>
                  <a:lnTo>
                    <a:pt x="7073138" y="436753"/>
                  </a:lnTo>
                  <a:lnTo>
                    <a:pt x="7075424" y="426339"/>
                  </a:lnTo>
                  <a:lnTo>
                    <a:pt x="7080631" y="424053"/>
                  </a:lnTo>
                  <a:lnTo>
                    <a:pt x="7090283" y="424053"/>
                  </a:lnTo>
                  <a:lnTo>
                    <a:pt x="7102856" y="418846"/>
                  </a:lnTo>
                  <a:lnTo>
                    <a:pt x="7110222" y="444119"/>
                  </a:lnTo>
                  <a:lnTo>
                    <a:pt x="7125081" y="461899"/>
                  </a:lnTo>
                  <a:lnTo>
                    <a:pt x="7137654" y="479679"/>
                  </a:lnTo>
                  <a:lnTo>
                    <a:pt x="7145020" y="502666"/>
                  </a:lnTo>
                  <a:lnTo>
                    <a:pt x="7150227" y="533019"/>
                  </a:lnTo>
                  <a:lnTo>
                    <a:pt x="7150227" y="538226"/>
                  </a:lnTo>
                  <a:lnTo>
                    <a:pt x="7145020" y="543433"/>
                  </a:lnTo>
                  <a:lnTo>
                    <a:pt x="7145020" y="545719"/>
                  </a:lnTo>
                  <a:lnTo>
                    <a:pt x="7145020" y="550926"/>
                  </a:lnTo>
                  <a:lnTo>
                    <a:pt x="7145020" y="556133"/>
                  </a:lnTo>
                  <a:lnTo>
                    <a:pt x="7142734" y="563499"/>
                  </a:lnTo>
                  <a:lnTo>
                    <a:pt x="7115302" y="581279"/>
                  </a:lnTo>
                  <a:lnTo>
                    <a:pt x="7075297" y="599059"/>
                  </a:lnTo>
                  <a:lnTo>
                    <a:pt x="7027799" y="609473"/>
                  </a:lnTo>
                  <a:lnTo>
                    <a:pt x="6980301" y="616839"/>
                  </a:lnTo>
                  <a:lnTo>
                    <a:pt x="6940296" y="622046"/>
                  </a:lnTo>
                  <a:lnTo>
                    <a:pt x="6945503" y="599059"/>
                  </a:lnTo>
                  <a:lnTo>
                    <a:pt x="6950710" y="591693"/>
                  </a:lnTo>
                  <a:lnTo>
                    <a:pt x="6955917" y="581279"/>
                  </a:lnTo>
                  <a:lnTo>
                    <a:pt x="6958203" y="578993"/>
                  </a:lnTo>
                  <a:lnTo>
                    <a:pt x="6963410" y="578993"/>
                  </a:lnTo>
                  <a:lnTo>
                    <a:pt x="6973062" y="573786"/>
                  </a:lnTo>
                  <a:lnTo>
                    <a:pt x="6975348" y="573786"/>
                  </a:lnTo>
                  <a:lnTo>
                    <a:pt x="6980555" y="568579"/>
                  </a:lnTo>
                  <a:lnTo>
                    <a:pt x="6990207" y="563372"/>
                  </a:lnTo>
                  <a:lnTo>
                    <a:pt x="7002780" y="527812"/>
                  </a:lnTo>
                  <a:lnTo>
                    <a:pt x="7002780" y="492252"/>
                  </a:lnTo>
                  <a:lnTo>
                    <a:pt x="6997573" y="459613"/>
                  </a:lnTo>
                  <a:lnTo>
                    <a:pt x="7004939" y="432181"/>
                  </a:lnTo>
                  <a:lnTo>
                    <a:pt x="7027164" y="406908"/>
                  </a:lnTo>
                  <a:lnTo>
                    <a:pt x="7027164" y="395732"/>
                  </a:lnTo>
                  <a:lnTo>
                    <a:pt x="7028688" y="395732"/>
                  </a:lnTo>
                  <a:close/>
                  <a:moveTo>
                    <a:pt x="353822" y="378206"/>
                  </a:moveTo>
                  <a:lnTo>
                    <a:pt x="401320" y="430911"/>
                  </a:lnTo>
                  <a:lnTo>
                    <a:pt x="461391" y="470916"/>
                  </a:lnTo>
                  <a:lnTo>
                    <a:pt x="536321" y="501269"/>
                  </a:lnTo>
                  <a:lnTo>
                    <a:pt x="541528" y="544322"/>
                  </a:lnTo>
                  <a:lnTo>
                    <a:pt x="554101" y="576961"/>
                  </a:lnTo>
                  <a:lnTo>
                    <a:pt x="566674" y="594741"/>
                  </a:lnTo>
                  <a:lnTo>
                    <a:pt x="584454" y="612521"/>
                  </a:lnTo>
                  <a:lnTo>
                    <a:pt x="602234" y="637794"/>
                  </a:lnTo>
                  <a:lnTo>
                    <a:pt x="572516" y="643001"/>
                  </a:lnTo>
                  <a:lnTo>
                    <a:pt x="542798" y="648208"/>
                  </a:lnTo>
                  <a:lnTo>
                    <a:pt x="515366" y="660781"/>
                  </a:lnTo>
                  <a:lnTo>
                    <a:pt x="497586" y="678561"/>
                  </a:lnTo>
                  <a:lnTo>
                    <a:pt x="495300" y="685927"/>
                  </a:lnTo>
                  <a:lnTo>
                    <a:pt x="490093" y="696341"/>
                  </a:lnTo>
                  <a:lnTo>
                    <a:pt x="484886" y="703707"/>
                  </a:lnTo>
                  <a:lnTo>
                    <a:pt x="479679" y="708914"/>
                  </a:lnTo>
                  <a:lnTo>
                    <a:pt x="472313" y="716280"/>
                  </a:lnTo>
                  <a:lnTo>
                    <a:pt x="444881" y="721487"/>
                  </a:lnTo>
                  <a:lnTo>
                    <a:pt x="407797" y="726694"/>
                  </a:lnTo>
                  <a:lnTo>
                    <a:pt x="362585" y="721487"/>
                  </a:lnTo>
                  <a:lnTo>
                    <a:pt x="327660" y="716280"/>
                  </a:lnTo>
                  <a:lnTo>
                    <a:pt x="320294" y="691007"/>
                  </a:lnTo>
                  <a:lnTo>
                    <a:pt x="315087" y="673227"/>
                  </a:lnTo>
                  <a:lnTo>
                    <a:pt x="309880" y="660654"/>
                  </a:lnTo>
                  <a:lnTo>
                    <a:pt x="297307" y="637667"/>
                  </a:lnTo>
                  <a:lnTo>
                    <a:pt x="354457" y="619887"/>
                  </a:lnTo>
                  <a:lnTo>
                    <a:pt x="354457" y="612521"/>
                  </a:lnTo>
                  <a:lnTo>
                    <a:pt x="309245" y="607314"/>
                  </a:lnTo>
                  <a:lnTo>
                    <a:pt x="279527" y="596900"/>
                  </a:lnTo>
                  <a:lnTo>
                    <a:pt x="257302" y="579120"/>
                  </a:lnTo>
                  <a:lnTo>
                    <a:pt x="255016" y="566547"/>
                  </a:lnTo>
                  <a:lnTo>
                    <a:pt x="245364" y="553974"/>
                  </a:lnTo>
                  <a:lnTo>
                    <a:pt x="240157" y="541401"/>
                  </a:lnTo>
                  <a:lnTo>
                    <a:pt x="240157" y="526542"/>
                  </a:lnTo>
                  <a:lnTo>
                    <a:pt x="240157" y="519176"/>
                  </a:lnTo>
                  <a:lnTo>
                    <a:pt x="240157" y="508762"/>
                  </a:lnTo>
                  <a:lnTo>
                    <a:pt x="245364" y="508762"/>
                  </a:lnTo>
                  <a:lnTo>
                    <a:pt x="250571" y="506476"/>
                  </a:lnTo>
                  <a:lnTo>
                    <a:pt x="255778" y="506476"/>
                  </a:lnTo>
                  <a:lnTo>
                    <a:pt x="258064" y="506476"/>
                  </a:lnTo>
                  <a:lnTo>
                    <a:pt x="267716" y="501269"/>
                  </a:lnTo>
                  <a:lnTo>
                    <a:pt x="271399" y="489458"/>
                  </a:lnTo>
                  <a:lnTo>
                    <a:pt x="271399" y="474726"/>
                  </a:lnTo>
                  <a:lnTo>
                    <a:pt x="271399" y="467360"/>
                  </a:lnTo>
                  <a:lnTo>
                    <a:pt x="273685" y="462153"/>
                  </a:lnTo>
                  <a:lnTo>
                    <a:pt x="278892" y="454787"/>
                  </a:lnTo>
                  <a:lnTo>
                    <a:pt x="284099" y="454787"/>
                  </a:lnTo>
                  <a:lnTo>
                    <a:pt x="289306" y="449580"/>
                  </a:lnTo>
                  <a:lnTo>
                    <a:pt x="291592" y="449580"/>
                  </a:lnTo>
                  <a:lnTo>
                    <a:pt x="296799" y="449580"/>
                  </a:lnTo>
                  <a:lnTo>
                    <a:pt x="304165" y="444373"/>
                  </a:lnTo>
                  <a:lnTo>
                    <a:pt x="309372" y="426593"/>
                  </a:lnTo>
                  <a:lnTo>
                    <a:pt x="314579" y="414020"/>
                  </a:lnTo>
                  <a:lnTo>
                    <a:pt x="319786" y="401447"/>
                  </a:lnTo>
                  <a:lnTo>
                    <a:pt x="327152" y="388874"/>
                  </a:lnTo>
                  <a:lnTo>
                    <a:pt x="332359" y="383667"/>
                  </a:lnTo>
                  <a:lnTo>
                    <a:pt x="337566" y="383667"/>
                  </a:lnTo>
                  <a:lnTo>
                    <a:pt x="339852" y="378460"/>
                  </a:lnTo>
                  <a:lnTo>
                    <a:pt x="345059" y="378460"/>
                  </a:lnTo>
                  <a:lnTo>
                    <a:pt x="353949" y="378460"/>
                  </a:lnTo>
                  <a:close/>
                  <a:moveTo>
                    <a:pt x="2921889" y="330200"/>
                  </a:moveTo>
                  <a:lnTo>
                    <a:pt x="2934462" y="335407"/>
                  </a:lnTo>
                  <a:lnTo>
                    <a:pt x="2947035" y="337693"/>
                  </a:lnTo>
                  <a:lnTo>
                    <a:pt x="2954401" y="342900"/>
                  </a:lnTo>
                  <a:lnTo>
                    <a:pt x="2969260" y="348107"/>
                  </a:lnTo>
                  <a:lnTo>
                    <a:pt x="2969260" y="360680"/>
                  </a:lnTo>
                  <a:lnTo>
                    <a:pt x="2971546" y="371094"/>
                  </a:lnTo>
                  <a:lnTo>
                    <a:pt x="2971546" y="378460"/>
                  </a:lnTo>
                  <a:lnTo>
                    <a:pt x="2976753" y="388874"/>
                  </a:lnTo>
                  <a:lnTo>
                    <a:pt x="2947035" y="388874"/>
                  </a:lnTo>
                  <a:lnTo>
                    <a:pt x="2941828" y="378460"/>
                  </a:lnTo>
                  <a:lnTo>
                    <a:pt x="2936621" y="371094"/>
                  </a:lnTo>
                  <a:lnTo>
                    <a:pt x="2929255" y="360680"/>
                  </a:lnTo>
                  <a:lnTo>
                    <a:pt x="2924048" y="355473"/>
                  </a:lnTo>
                  <a:lnTo>
                    <a:pt x="2924048" y="342900"/>
                  </a:lnTo>
                  <a:lnTo>
                    <a:pt x="2921762" y="330327"/>
                  </a:lnTo>
                  <a:close/>
                  <a:moveTo>
                    <a:pt x="4133723" y="272415"/>
                  </a:moveTo>
                  <a:lnTo>
                    <a:pt x="4148582" y="295402"/>
                  </a:lnTo>
                  <a:lnTo>
                    <a:pt x="4161155" y="338455"/>
                  </a:lnTo>
                  <a:lnTo>
                    <a:pt x="4178935" y="378460"/>
                  </a:lnTo>
                  <a:lnTo>
                    <a:pt x="4201160" y="418465"/>
                  </a:lnTo>
                  <a:lnTo>
                    <a:pt x="4213733" y="436245"/>
                  </a:lnTo>
                  <a:lnTo>
                    <a:pt x="4221099" y="425831"/>
                  </a:lnTo>
                  <a:lnTo>
                    <a:pt x="4226306" y="423545"/>
                  </a:lnTo>
                  <a:lnTo>
                    <a:pt x="4235958" y="423545"/>
                  </a:lnTo>
                  <a:lnTo>
                    <a:pt x="4243324" y="418338"/>
                  </a:lnTo>
                  <a:lnTo>
                    <a:pt x="4261104" y="418338"/>
                  </a:lnTo>
                  <a:lnTo>
                    <a:pt x="4261104" y="425704"/>
                  </a:lnTo>
                  <a:lnTo>
                    <a:pt x="4270756" y="425704"/>
                  </a:lnTo>
                  <a:lnTo>
                    <a:pt x="4270756" y="453136"/>
                  </a:lnTo>
                  <a:lnTo>
                    <a:pt x="4203319" y="460502"/>
                  </a:lnTo>
                  <a:lnTo>
                    <a:pt x="4195953" y="530987"/>
                  </a:lnTo>
                  <a:lnTo>
                    <a:pt x="4173728" y="588899"/>
                  </a:lnTo>
                  <a:lnTo>
                    <a:pt x="4155948" y="646811"/>
                  </a:lnTo>
                  <a:lnTo>
                    <a:pt x="4148582" y="695071"/>
                  </a:lnTo>
                  <a:lnTo>
                    <a:pt x="4143375" y="743331"/>
                  </a:lnTo>
                  <a:lnTo>
                    <a:pt x="4143375" y="783336"/>
                  </a:lnTo>
                  <a:lnTo>
                    <a:pt x="4133723" y="821182"/>
                  </a:lnTo>
                  <a:lnTo>
                    <a:pt x="4126357" y="821182"/>
                  </a:lnTo>
                  <a:lnTo>
                    <a:pt x="4126357" y="813816"/>
                  </a:lnTo>
                  <a:lnTo>
                    <a:pt x="4113784" y="796036"/>
                  </a:lnTo>
                  <a:lnTo>
                    <a:pt x="4091559" y="773049"/>
                  </a:lnTo>
                  <a:lnTo>
                    <a:pt x="4066286" y="742696"/>
                  </a:lnTo>
                  <a:lnTo>
                    <a:pt x="4044061" y="712343"/>
                  </a:lnTo>
                  <a:lnTo>
                    <a:pt x="4026281" y="681990"/>
                  </a:lnTo>
                  <a:lnTo>
                    <a:pt x="4016629" y="654558"/>
                  </a:lnTo>
                  <a:lnTo>
                    <a:pt x="4021836" y="636778"/>
                  </a:lnTo>
                  <a:lnTo>
                    <a:pt x="4031488" y="631571"/>
                  </a:lnTo>
                  <a:lnTo>
                    <a:pt x="4038854" y="631571"/>
                  </a:lnTo>
                  <a:lnTo>
                    <a:pt x="4044061" y="631571"/>
                  </a:lnTo>
                  <a:lnTo>
                    <a:pt x="4049268" y="631571"/>
                  </a:lnTo>
                  <a:lnTo>
                    <a:pt x="4051554" y="631571"/>
                  </a:lnTo>
                  <a:lnTo>
                    <a:pt x="4056761" y="631571"/>
                  </a:lnTo>
                  <a:lnTo>
                    <a:pt x="4061968" y="630809"/>
                  </a:lnTo>
                  <a:lnTo>
                    <a:pt x="4069334" y="620395"/>
                  </a:lnTo>
                  <a:lnTo>
                    <a:pt x="4061968" y="620395"/>
                  </a:lnTo>
                  <a:lnTo>
                    <a:pt x="4061968" y="613029"/>
                  </a:lnTo>
                  <a:lnTo>
                    <a:pt x="4021963" y="607822"/>
                  </a:lnTo>
                  <a:lnTo>
                    <a:pt x="3999738" y="595249"/>
                  </a:lnTo>
                  <a:lnTo>
                    <a:pt x="3981958" y="572262"/>
                  </a:lnTo>
                  <a:lnTo>
                    <a:pt x="3999738" y="567055"/>
                  </a:lnTo>
                  <a:lnTo>
                    <a:pt x="4014597" y="561848"/>
                  </a:lnTo>
                  <a:lnTo>
                    <a:pt x="4021963" y="559562"/>
                  </a:lnTo>
                  <a:lnTo>
                    <a:pt x="4031615" y="554355"/>
                  </a:lnTo>
                  <a:lnTo>
                    <a:pt x="4038981" y="549148"/>
                  </a:lnTo>
                  <a:lnTo>
                    <a:pt x="4048633" y="541782"/>
                  </a:lnTo>
                  <a:lnTo>
                    <a:pt x="4048633" y="531368"/>
                  </a:lnTo>
                  <a:lnTo>
                    <a:pt x="4013708" y="531368"/>
                  </a:lnTo>
                  <a:lnTo>
                    <a:pt x="4004056" y="536575"/>
                  </a:lnTo>
                  <a:lnTo>
                    <a:pt x="3996690" y="536575"/>
                  </a:lnTo>
                  <a:lnTo>
                    <a:pt x="3987038" y="541782"/>
                  </a:lnTo>
                  <a:lnTo>
                    <a:pt x="3974465" y="541782"/>
                  </a:lnTo>
                  <a:lnTo>
                    <a:pt x="3952240" y="501777"/>
                  </a:lnTo>
                  <a:lnTo>
                    <a:pt x="3926967" y="461772"/>
                  </a:lnTo>
                  <a:lnTo>
                    <a:pt x="3929253" y="449199"/>
                  </a:lnTo>
                  <a:lnTo>
                    <a:pt x="3929253" y="441833"/>
                  </a:lnTo>
                  <a:lnTo>
                    <a:pt x="3934460" y="436626"/>
                  </a:lnTo>
                  <a:lnTo>
                    <a:pt x="3939667" y="426212"/>
                  </a:lnTo>
                  <a:lnTo>
                    <a:pt x="3939667" y="418846"/>
                  </a:lnTo>
                  <a:lnTo>
                    <a:pt x="3944874" y="406273"/>
                  </a:lnTo>
                  <a:lnTo>
                    <a:pt x="3935222" y="406273"/>
                  </a:lnTo>
                  <a:lnTo>
                    <a:pt x="3935222" y="395859"/>
                  </a:lnTo>
                  <a:lnTo>
                    <a:pt x="3927856" y="401066"/>
                  </a:lnTo>
                  <a:lnTo>
                    <a:pt x="3922649" y="401066"/>
                  </a:lnTo>
                  <a:lnTo>
                    <a:pt x="3917442" y="401066"/>
                  </a:lnTo>
                  <a:lnTo>
                    <a:pt x="3912235" y="401066"/>
                  </a:lnTo>
                  <a:lnTo>
                    <a:pt x="3912235" y="395859"/>
                  </a:lnTo>
                  <a:lnTo>
                    <a:pt x="3904869" y="388493"/>
                  </a:lnTo>
                  <a:lnTo>
                    <a:pt x="3899662" y="378079"/>
                  </a:lnTo>
                  <a:lnTo>
                    <a:pt x="3894455" y="370713"/>
                  </a:lnTo>
                  <a:lnTo>
                    <a:pt x="3892169" y="365506"/>
                  </a:lnTo>
                  <a:lnTo>
                    <a:pt x="3892169" y="352933"/>
                  </a:lnTo>
                  <a:lnTo>
                    <a:pt x="3886962" y="338074"/>
                  </a:lnTo>
                  <a:lnTo>
                    <a:pt x="3934460" y="307721"/>
                  </a:lnTo>
                  <a:lnTo>
                    <a:pt x="3981958" y="282448"/>
                  </a:lnTo>
                  <a:lnTo>
                    <a:pt x="3987165" y="295021"/>
                  </a:lnTo>
                  <a:lnTo>
                    <a:pt x="3992372" y="307594"/>
                  </a:lnTo>
                  <a:lnTo>
                    <a:pt x="3997579" y="312801"/>
                  </a:lnTo>
                  <a:lnTo>
                    <a:pt x="4004945" y="318008"/>
                  </a:lnTo>
                  <a:lnTo>
                    <a:pt x="4010152" y="318008"/>
                  </a:lnTo>
                  <a:lnTo>
                    <a:pt x="4015359" y="320294"/>
                  </a:lnTo>
                  <a:lnTo>
                    <a:pt x="4022725" y="325501"/>
                  </a:lnTo>
                  <a:lnTo>
                    <a:pt x="4032377" y="330708"/>
                  </a:lnTo>
                  <a:lnTo>
                    <a:pt x="4039743" y="355981"/>
                  </a:lnTo>
                  <a:lnTo>
                    <a:pt x="4044950" y="388620"/>
                  </a:lnTo>
                  <a:lnTo>
                    <a:pt x="4050157" y="418973"/>
                  </a:lnTo>
                  <a:lnTo>
                    <a:pt x="4070223" y="418973"/>
                  </a:lnTo>
                  <a:lnTo>
                    <a:pt x="4070223" y="395351"/>
                  </a:lnTo>
                  <a:lnTo>
                    <a:pt x="4062857" y="370078"/>
                  </a:lnTo>
                  <a:lnTo>
                    <a:pt x="4062857" y="337439"/>
                  </a:lnTo>
                  <a:lnTo>
                    <a:pt x="4070223" y="307086"/>
                  </a:lnTo>
                  <a:lnTo>
                    <a:pt x="4079875" y="281813"/>
                  </a:lnTo>
                  <a:lnTo>
                    <a:pt x="4133977" y="272161"/>
                  </a:lnTo>
                  <a:close/>
                  <a:moveTo>
                    <a:pt x="6584696" y="249936"/>
                  </a:moveTo>
                  <a:lnTo>
                    <a:pt x="6597269" y="260350"/>
                  </a:lnTo>
                  <a:lnTo>
                    <a:pt x="6606921" y="267716"/>
                  </a:lnTo>
                  <a:lnTo>
                    <a:pt x="6619494" y="267716"/>
                  </a:lnTo>
                  <a:lnTo>
                    <a:pt x="6632067" y="267716"/>
                  </a:lnTo>
                  <a:lnTo>
                    <a:pt x="6654292" y="272923"/>
                  </a:lnTo>
                  <a:lnTo>
                    <a:pt x="6649085" y="283337"/>
                  </a:lnTo>
                  <a:lnTo>
                    <a:pt x="6649085" y="285623"/>
                  </a:lnTo>
                  <a:lnTo>
                    <a:pt x="6649085" y="290830"/>
                  </a:lnTo>
                  <a:lnTo>
                    <a:pt x="6646799" y="296037"/>
                  </a:lnTo>
                  <a:lnTo>
                    <a:pt x="6646799" y="301244"/>
                  </a:lnTo>
                  <a:lnTo>
                    <a:pt x="6614160" y="319024"/>
                  </a:lnTo>
                  <a:lnTo>
                    <a:pt x="6571869" y="326390"/>
                  </a:lnTo>
                  <a:lnTo>
                    <a:pt x="6526657" y="331597"/>
                  </a:lnTo>
                  <a:lnTo>
                    <a:pt x="6524371" y="321183"/>
                  </a:lnTo>
                  <a:lnTo>
                    <a:pt x="6524371" y="313690"/>
                  </a:lnTo>
                  <a:lnTo>
                    <a:pt x="6519164" y="303276"/>
                  </a:lnTo>
                  <a:lnTo>
                    <a:pt x="6519164" y="290703"/>
                  </a:lnTo>
                  <a:lnTo>
                    <a:pt x="6531737" y="283337"/>
                  </a:lnTo>
                  <a:lnTo>
                    <a:pt x="6541389" y="272923"/>
                  </a:lnTo>
                  <a:lnTo>
                    <a:pt x="6548755" y="267716"/>
                  </a:lnTo>
                  <a:lnTo>
                    <a:pt x="6558407" y="260350"/>
                  </a:lnTo>
                  <a:lnTo>
                    <a:pt x="6565773" y="255143"/>
                  </a:lnTo>
                  <a:lnTo>
                    <a:pt x="6584315" y="249936"/>
                  </a:lnTo>
                  <a:close/>
                  <a:moveTo>
                    <a:pt x="5245481" y="249936"/>
                  </a:moveTo>
                  <a:lnTo>
                    <a:pt x="5280406" y="255143"/>
                  </a:lnTo>
                  <a:lnTo>
                    <a:pt x="5305679" y="267716"/>
                  </a:lnTo>
                  <a:lnTo>
                    <a:pt x="5330952" y="282575"/>
                  </a:lnTo>
                  <a:lnTo>
                    <a:pt x="5323586" y="289941"/>
                  </a:lnTo>
                  <a:lnTo>
                    <a:pt x="5318379" y="302514"/>
                  </a:lnTo>
                  <a:lnTo>
                    <a:pt x="5311013" y="307721"/>
                  </a:lnTo>
                  <a:lnTo>
                    <a:pt x="5298440" y="312928"/>
                  </a:lnTo>
                  <a:lnTo>
                    <a:pt x="5283581" y="318135"/>
                  </a:lnTo>
                  <a:lnTo>
                    <a:pt x="5265801" y="318135"/>
                  </a:lnTo>
                  <a:lnTo>
                    <a:pt x="5253228" y="325501"/>
                  </a:lnTo>
                  <a:lnTo>
                    <a:pt x="5240655" y="325501"/>
                  </a:lnTo>
                  <a:lnTo>
                    <a:pt x="5228082" y="330708"/>
                  </a:lnTo>
                  <a:lnTo>
                    <a:pt x="5210302" y="330708"/>
                  </a:lnTo>
                  <a:lnTo>
                    <a:pt x="5210302" y="303403"/>
                  </a:lnTo>
                  <a:lnTo>
                    <a:pt x="5212588" y="285623"/>
                  </a:lnTo>
                  <a:lnTo>
                    <a:pt x="5230368" y="273050"/>
                  </a:lnTo>
                  <a:lnTo>
                    <a:pt x="5245989" y="250063"/>
                  </a:lnTo>
                  <a:close/>
                  <a:moveTo>
                    <a:pt x="1907413" y="250063"/>
                  </a:moveTo>
                  <a:lnTo>
                    <a:pt x="1942338" y="250063"/>
                  </a:lnTo>
                  <a:lnTo>
                    <a:pt x="1949704" y="273050"/>
                  </a:lnTo>
                  <a:lnTo>
                    <a:pt x="1959356" y="285623"/>
                  </a:lnTo>
                  <a:lnTo>
                    <a:pt x="1966722" y="303403"/>
                  </a:lnTo>
                  <a:lnTo>
                    <a:pt x="1971929" y="330835"/>
                  </a:lnTo>
                  <a:lnTo>
                    <a:pt x="1964563" y="330835"/>
                  </a:lnTo>
                  <a:lnTo>
                    <a:pt x="1937131" y="313055"/>
                  </a:lnTo>
                  <a:lnTo>
                    <a:pt x="1919351" y="295275"/>
                  </a:lnTo>
                  <a:lnTo>
                    <a:pt x="1906778" y="277495"/>
                  </a:lnTo>
                  <a:lnTo>
                    <a:pt x="1906778" y="249936"/>
                  </a:lnTo>
                  <a:lnTo>
                    <a:pt x="1907540" y="249936"/>
                  </a:lnTo>
                  <a:close/>
                  <a:moveTo>
                    <a:pt x="6816598" y="194310"/>
                  </a:moveTo>
                  <a:lnTo>
                    <a:pt x="6823964" y="194310"/>
                  </a:lnTo>
                  <a:lnTo>
                    <a:pt x="6833616" y="199517"/>
                  </a:lnTo>
                  <a:lnTo>
                    <a:pt x="6835902" y="199517"/>
                  </a:lnTo>
                  <a:lnTo>
                    <a:pt x="6841109" y="199517"/>
                  </a:lnTo>
                  <a:lnTo>
                    <a:pt x="6846316" y="201803"/>
                  </a:lnTo>
                  <a:lnTo>
                    <a:pt x="6836664" y="212217"/>
                  </a:lnTo>
                  <a:lnTo>
                    <a:pt x="6829298" y="219583"/>
                  </a:lnTo>
                  <a:lnTo>
                    <a:pt x="6824091" y="232156"/>
                  </a:lnTo>
                  <a:lnTo>
                    <a:pt x="6818884" y="242570"/>
                  </a:lnTo>
                  <a:lnTo>
                    <a:pt x="6816598" y="260350"/>
                  </a:lnTo>
                  <a:lnTo>
                    <a:pt x="6823964" y="260350"/>
                  </a:lnTo>
                  <a:lnTo>
                    <a:pt x="6833616" y="247777"/>
                  </a:lnTo>
                  <a:lnTo>
                    <a:pt x="6840982" y="237363"/>
                  </a:lnTo>
                  <a:lnTo>
                    <a:pt x="6850634" y="229997"/>
                  </a:lnTo>
                  <a:lnTo>
                    <a:pt x="6863207" y="224790"/>
                  </a:lnTo>
                  <a:lnTo>
                    <a:pt x="6888480" y="250063"/>
                  </a:lnTo>
                  <a:lnTo>
                    <a:pt x="6921119" y="273050"/>
                  </a:lnTo>
                  <a:lnTo>
                    <a:pt x="6941185" y="290830"/>
                  </a:lnTo>
                  <a:lnTo>
                    <a:pt x="6941185" y="348742"/>
                  </a:lnTo>
                  <a:lnTo>
                    <a:pt x="6956044" y="361315"/>
                  </a:lnTo>
                  <a:lnTo>
                    <a:pt x="6968617" y="371729"/>
                  </a:lnTo>
                  <a:lnTo>
                    <a:pt x="6981190" y="374015"/>
                  </a:lnTo>
                  <a:lnTo>
                    <a:pt x="6990842" y="391795"/>
                  </a:lnTo>
                  <a:lnTo>
                    <a:pt x="6998208" y="427355"/>
                  </a:lnTo>
                  <a:lnTo>
                    <a:pt x="6980428" y="450342"/>
                  </a:lnTo>
                  <a:lnTo>
                    <a:pt x="6973062" y="473329"/>
                  </a:lnTo>
                  <a:lnTo>
                    <a:pt x="6955282" y="485902"/>
                  </a:lnTo>
                  <a:lnTo>
                    <a:pt x="6933057" y="491109"/>
                  </a:lnTo>
                  <a:lnTo>
                    <a:pt x="6893052" y="493395"/>
                  </a:lnTo>
                  <a:lnTo>
                    <a:pt x="6863334" y="468122"/>
                  </a:lnTo>
                  <a:lnTo>
                    <a:pt x="6818122" y="445135"/>
                  </a:lnTo>
                  <a:lnTo>
                    <a:pt x="6770624" y="432562"/>
                  </a:lnTo>
                  <a:lnTo>
                    <a:pt x="6723126" y="414782"/>
                  </a:lnTo>
                  <a:lnTo>
                    <a:pt x="6680835" y="397002"/>
                  </a:lnTo>
                  <a:lnTo>
                    <a:pt x="6653403" y="371729"/>
                  </a:lnTo>
                  <a:lnTo>
                    <a:pt x="6671183" y="361315"/>
                  </a:lnTo>
                  <a:lnTo>
                    <a:pt x="6683756" y="353949"/>
                  </a:lnTo>
                  <a:lnTo>
                    <a:pt x="6693408" y="343535"/>
                  </a:lnTo>
                  <a:lnTo>
                    <a:pt x="6698615" y="330962"/>
                  </a:lnTo>
                  <a:lnTo>
                    <a:pt x="6700901" y="307975"/>
                  </a:lnTo>
                  <a:lnTo>
                    <a:pt x="6698615" y="300609"/>
                  </a:lnTo>
                  <a:lnTo>
                    <a:pt x="6693408" y="285750"/>
                  </a:lnTo>
                  <a:lnTo>
                    <a:pt x="6693408" y="266954"/>
                  </a:lnTo>
                  <a:lnTo>
                    <a:pt x="6693408" y="249174"/>
                  </a:lnTo>
                  <a:lnTo>
                    <a:pt x="6693408" y="246888"/>
                  </a:lnTo>
                  <a:lnTo>
                    <a:pt x="6698615" y="246888"/>
                  </a:lnTo>
                  <a:lnTo>
                    <a:pt x="6700901" y="241681"/>
                  </a:lnTo>
                  <a:lnTo>
                    <a:pt x="6740906" y="231267"/>
                  </a:lnTo>
                  <a:lnTo>
                    <a:pt x="6783197" y="211201"/>
                  </a:lnTo>
                  <a:lnTo>
                    <a:pt x="6816598" y="194183"/>
                  </a:lnTo>
                  <a:close/>
                  <a:moveTo>
                    <a:pt x="6263259" y="183769"/>
                  </a:moveTo>
                  <a:lnTo>
                    <a:pt x="6288532" y="183769"/>
                  </a:lnTo>
                  <a:lnTo>
                    <a:pt x="6323457" y="219329"/>
                  </a:lnTo>
                  <a:lnTo>
                    <a:pt x="6368669" y="249682"/>
                  </a:lnTo>
                  <a:lnTo>
                    <a:pt x="6368669" y="259334"/>
                  </a:lnTo>
                  <a:lnTo>
                    <a:pt x="6359017" y="259334"/>
                  </a:lnTo>
                  <a:lnTo>
                    <a:pt x="6359017" y="271907"/>
                  </a:lnTo>
                  <a:lnTo>
                    <a:pt x="6316726" y="248920"/>
                  </a:lnTo>
                  <a:lnTo>
                    <a:pt x="6287008" y="218567"/>
                  </a:lnTo>
                  <a:lnTo>
                    <a:pt x="6263259" y="183769"/>
                  </a:lnTo>
                  <a:close/>
                  <a:moveTo>
                    <a:pt x="5387975" y="171196"/>
                  </a:moveTo>
                  <a:lnTo>
                    <a:pt x="5422900" y="181610"/>
                  </a:lnTo>
                  <a:lnTo>
                    <a:pt x="5450332" y="188976"/>
                  </a:lnTo>
                  <a:lnTo>
                    <a:pt x="5475605" y="201549"/>
                  </a:lnTo>
                  <a:lnTo>
                    <a:pt x="5475605" y="224790"/>
                  </a:lnTo>
                  <a:lnTo>
                    <a:pt x="5453380" y="229997"/>
                  </a:lnTo>
                  <a:lnTo>
                    <a:pt x="5433314" y="237363"/>
                  </a:lnTo>
                  <a:lnTo>
                    <a:pt x="5400675" y="242570"/>
                  </a:lnTo>
                  <a:lnTo>
                    <a:pt x="5388102" y="247777"/>
                  </a:lnTo>
                  <a:lnTo>
                    <a:pt x="5380736" y="250063"/>
                  </a:lnTo>
                  <a:lnTo>
                    <a:pt x="5365750" y="250063"/>
                  </a:lnTo>
                  <a:lnTo>
                    <a:pt x="5353177" y="250063"/>
                  </a:lnTo>
                  <a:lnTo>
                    <a:pt x="5353177" y="224790"/>
                  </a:lnTo>
                  <a:lnTo>
                    <a:pt x="5362829" y="212217"/>
                  </a:lnTo>
                  <a:lnTo>
                    <a:pt x="5375402" y="194437"/>
                  </a:lnTo>
                  <a:lnTo>
                    <a:pt x="5387975" y="171450"/>
                  </a:lnTo>
                  <a:close/>
                  <a:moveTo>
                    <a:pt x="4325747" y="146050"/>
                  </a:moveTo>
                  <a:lnTo>
                    <a:pt x="4325747" y="194310"/>
                  </a:lnTo>
                  <a:lnTo>
                    <a:pt x="4343527" y="194310"/>
                  </a:lnTo>
                  <a:lnTo>
                    <a:pt x="4353179" y="189103"/>
                  </a:lnTo>
                  <a:lnTo>
                    <a:pt x="4360545" y="189103"/>
                  </a:lnTo>
                  <a:lnTo>
                    <a:pt x="4370197" y="189103"/>
                  </a:lnTo>
                  <a:lnTo>
                    <a:pt x="4372483" y="189103"/>
                  </a:lnTo>
                  <a:lnTo>
                    <a:pt x="4382135" y="194310"/>
                  </a:lnTo>
                  <a:lnTo>
                    <a:pt x="4394708" y="201676"/>
                  </a:lnTo>
                  <a:lnTo>
                    <a:pt x="4394708" y="224790"/>
                  </a:lnTo>
                  <a:lnTo>
                    <a:pt x="4404360" y="229997"/>
                  </a:lnTo>
                  <a:lnTo>
                    <a:pt x="4416933" y="229997"/>
                  </a:lnTo>
                  <a:lnTo>
                    <a:pt x="4424299" y="224790"/>
                  </a:lnTo>
                  <a:lnTo>
                    <a:pt x="4439158" y="224790"/>
                  </a:lnTo>
                  <a:lnTo>
                    <a:pt x="4441444" y="219583"/>
                  </a:lnTo>
                  <a:lnTo>
                    <a:pt x="4451096" y="224790"/>
                  </a:lnTo>
                  <a:lnTo>
                    <a:pt x="4458462" y="232156"/>
                  </a:lnTo>
                  <a:lnTo>
                    <a:pt x="4468114" y="247015"/>
                  </a:lnTo>
                  <a:lnTo>
                    <a:pt x="4475480" y="259588"/>
                  </a:lnTo>
                  <a:lnTo>
                    <a:pt x="4462907" y="289941"/>
                  </a:lnTo>
                  <a:lnTo>
                    <a:pt x="4450334" y="320294"/>
                  </a:lnTo>
                  <a:lnTo>
                    <a:pt x="4440682" y="355854"/>
                  </a:lnTo>
                  <a:lnTo>
                    <a:pt x="4410964" y="355854"/>
                  </a:lnTo>
                  <a:lnTo>
                    <a:pt x="4388739" y="366268"/>
                  </a:lnTo>
                  <a:lnTo>
                    <a:pt x="4368673" y="378841"/>
                  </a:lnTo>
                  <a:lnTo>
                    <a:pt x="4333748" y="389255"/>
                  </a:lnTo>
                  <a:lnTo>
                    <a:pt x="4311523" y="371475"/>
                  </a:lnTo>
                  <a:lnTo>
                    <a:pt x="4281805" y="361061"/>
                  </a:lnTo>
                  <a:lnTo>
                    <a:pt x="4252087" y="348488"/>
                  </a:lnTo>
                  <a:lnTo>
                    <a:pt x="4246880" y="338074"/>
                  </a:lnTo>
                  <a:lnTo>
                    <a:pt x="4246880" y="330708"/>
                  </a:lnTo>
                  <a:lnTo>
                    <a:pt x="4241673" y="320294"/>
                  </a:lnTo>
                  <a:lnTo>
                    <a:pt x="4236466" y="307721"/>
                  </a:lnTo>
                  <a:lnTo>
                    <a:pt x="4223893" y="295148"/>
                  </a:lnTo>
                  <a:lnTo>
                    <a:pt x="4211320" y="282575"/>
                  </a:lnTo>
                  <a:lnTo>
                    <a:pt x="4201668" y="272161"/>
                  </a:lnTo>
                  <a:lnTo>
                    <a:pt x="4194302" y="254381"/>
                  </a:lnTo>
                  <a:lnTo>
                    <a:pt x="4189095" y="224028"/>
                  </a:lnTo>
                  <a:lnTo>
                    <a:pt x="4206875" y="201041"/>
                  </a:lnTo>
                  <a:lnTo>
                    <a:pt x="4219448" y="183261"/>
                  </a:lnTo>
                  <a:lnTo>
                    <a:pt x="4237228" y="183261"/>
                  </a:lnTo>
                  <a:lnTo>
                    <a:pt x="4252087" y="188468"/>
                  </a:lnTo>
                  <a:lnTo>
                    <a:pt x="4269867" y="193675"/>
                  </a:lnTo>
                  <a:lnTo>
                    <a:pt x="4287647" y="193675"/>
                  </a:lnTo>
                  <a:lnTo>
                    <a:pt x="4287647" y="163195"/>
                  </a:lnTo>
                  <a:lnTo>
                    <a:pt x="4295013" y="157988"/>
                  </a:lnTo>
                  <a:lnTo>
                    <a:pt x="4304665" y="152781"/>
                  </a:lnTo>
                  <a:lnTo>
                    <a:pt x="4306951" y="152781"/>
                  </a:lnTo>
                  <a:lnTo>
                    <a:pt x="4316603" y="147574"/>
                  </a:lnTo>
                  <a:lnTo>
                    <a:pt x="4325493" y="146050"/>
                  </a:lnTo>
                  <a:close/>
                  <a:moveTo>
                    <a:pt x="5449951" y="113411"/>
                  </a:moveTo>
                  <a:lnTo>
                    <a:pt x="5484876" y="113411"/>
                  </a:lnTo>
                  <a:lnTo>
                    <a:pt x="5504942" y="136398"/>
                  </a:lnTo>
                  <a:lnTo>
                    <a:pt x="5527167" y="148971"/>
                  </a:lnTo>
                  <a:lnTo>
                    <a:pt x="5544947" y="166751"/>
                  </a:lnTo>
                  <a:lnTo>
                    <a:pt x="5562727" y="194183"/>
                  </a:lnTo>
                  <a:lnTo>
                    <a:pt x="5522722" y="194183"/>
                  </a:lnTo>
                  <a:lnTo>
                    <a:pt x="5497449" y="166751"/>
                  </a:lnTo>
                  <a:lnTo>
                    <a:pt x="5470017" y="146685"/>
                  </a:lnTo>
                  <a:lnTo>
                    <a:pt x="5449951" y="113284"/>
                  </a:lnTo>
                  <a:close/>
                  <a:moveTo>
                    <a:pt x="1049274" y="113284"/>
                  </a:moveTo>
                  <a:lnTo>
                    <a:pt x="1078992" y="113284"/>
                  </a:lnTo>
                  <a:lnTo>
                    <a:pt x="1091565" y="123698"/>
                  </a:lnTo>
                  <a:lnTo>
                    <a:pt x="1101217" y="131064"/>
                  </a:lnTo>
                  <a:lnTo>
                    <a:pt x="1106424" y="141478"/>
                  </a:lnTo>
                  <a:lnTo>
                    <a:pt x="1113790" y="154051"/>
                  </a:lnTo>
                  <a:lnTo>
                    <a:pt x="1118997" y="164465"/>
                  </a:lnTo>
                  <a:lnTo>
                    <a:pt x="1141222" y="141478"/>
                  </a:lnTo>
                  <a:lnTo>
                    <a:pt x="1166495" y="131064"/>
                  </a:lnTo>
                  <a:lnTo>
                    <a:pt x="1206500" y="136271"/>
                  </a:lnTo>
                  <a:lnTo>
                    <a:pt x="1206500" y="171831"/>
                  </a:lnTo>
                  <a:lnTo>
                    <a:pt x="1261364" y="177038"/>
                  </a:lnTo>
                  <a:lnTo>
                    <a:pt x="1311021" y="184404"/>
                  </a:lnTo>
                  <a:lnTo>
                    <a:pt x="1353312" y="194818"/>
                  </a:lnTo>
                  <a:lnTo>
                    <a:pt x="1400810" y="200025"/>
                  </a:lnTo>
                  <a:lnTo>
                    <a:pt x="1453515" y="194818"/>
                  </a:lnTo>
                  <a:lnTo>
                    <a:pt x="1453515" y="225171"/>
                  </a:lnTo>
                  <a:lnTo>
                    <a:pt x="1463167" y="225171"/>
                  </a:lnTo>
                  <a:lnTo>
                    <a:pt x="1470533" y="225171"/>
                  </a:lnTo>
                  <a:lnTo>
                    <a:pt x="1475740" y="225171"/>
                  </a:lnTo>
                  <a:lnTo>
                    <a:pt x="1480947" y="230378"/>
                  </a:lnTo>
                  <a:lnTo>
                    <a:pt x="1486154" y="232664"/>
                  </a:lnTo>
                  <a:lnTo>
                    <a:pt x="1476502" y="232664"/>
                  </a:lnTo>
                  <a:lnTo>
                    <a:pt x="1435735" y="259334"/>
                  </a:lnTo>
                  <a:lnTo>
                    <a:pt x="1388237" y="289687"/>
                  </a:lnTo>
                  <a:lnTo>
                    <a:pt x="1331087" y="317119"/>
                  </a:lnTo>
                  <a:lnTo>
                    <a:pt x="1278382" y="347472"/>
                  </a:lnTo>
                  <a:lnTo>
                    <a:pt x="1241298" y="372745"/>
                  </a:lnTo>
                  <a:lnTo>
                    <a:pt x="1213866" y="395732"/>
                  </a:lnTo>
                  <a:lnTo>
                    <a:pt x="1253871" y="395732"/>
                  </a:lnTo>
                  <a:lnTo>
                    <a:pt x="1266444" y="388366"/>
                  </a:lnTo>
                  <a:lnTo>
                    <a:pt x="1279017" y="383159"/>
                  </a:lnTo>
                  <a:lnTo>
                    <a:pt x="1293876" y="377952"/>
                  </a:lnTo>
                  <a:lnTo>
                    <a:pt x="1311656" y="377952"/>
                  </a:lnTo>
                  <a:lnTo>
                    <a:pt x="1311656" y="388366"/>
                  </a:lnTo>
                  <a:lnTo>
                    <a:pt x="1258951" y="426212"/>
                  </a:lnTo>
                  <a:lnTo>
                    <a:pt x="1213739" y="466217"/>
                  </a:lnTo>
                  <a:lnTo>
                    <a:pt x="1176655" y="506222"/>
                  </a:lnTo>
                  <a:lnTo>
                    <a:pt x="1131443" y="541782"/>
                  </a:lnTo>
                  <a:lnTo>
                    <a:pt x="1083945" y="572135"/>
                  </a:lnTo>
                  <a:lnTo>
                    <a:pt x="1021588" y="589915"/>
                  </a:lnTo>
                  <a:lnTo>
                    <a:pt x="1021588" y="620268"/>
                  </a:lnTo>
                  <a:lnTo>
                    <a:pt x="991870" y="625475"/>
                  </a:lnTo>
                  <a:lnTo>
                    <a:pt x="956945" y="638048"/>
                  </a:lnTo>
                  <a:lnTo>
                    <a:pt x="936879" y="655828"/>
                  </a:lnTo>
                  <a:lnTo>
                    <a:pt x="949452" y="666242"/>
                  </a:lnTo>
                  <a:lnTo>
                    <a:pt x="956818" y="673608"/>
                  </a:lnTo>
                  <a:lnTo>
                    <a:pt x="962025" y="678815"/>
                  </a:lnTo>
                  <a:lnTo>
                    <a:pt x="962025" y="686181"/>
                  </a:lnTo>
                  <a:lnTo>
                    <a:pt x="962025" y="696595"/>
                  </a:lnTo>
                  <a:lnTo>
                    <a:pt x="956818" y="709168"/>
                  </a:lnTo>
                  <a:lnTo>
                    <a:pt x="956818" y="726948"/>
                  </a:lnTo>
                  <a:lnTo>
                    <a:pt x="861822" y="734314"/>
                  </a:lnTo>
                  <a:lnTo>
                    <a:pt x="861822" y="744728"/>
                  </a:lnTo>
                  <a:lnTo>
                    <a:pt x="874395" y="749935"/>
                  </a:lnTo>
                  <a:lnTo>
                    <a:pt x="879602" y="749935"/>
                  </a:lnTo>
                  <a:lnTo>
                    <a:pt x="886968" y="749935"/>
                  </a:lnTo>
                  <a:lnTo>
                    <a:pt x="892175" y="752221"/>
                  </a:lnTo>
                  <a:lnTo>
                    <a:pt x="892175" y="757428"/>
                  </a:lnTo>
                  <a:lnTo>
                    <a:pt x="901827" y="767842"/>
                  </a:lnTo>
                  <a:lnTo>
                    <a:pt x="887857" y="767842"/>
                  </a:lnTo>
                  <a:lnTo>
                    <a:pt x="867791" y="775208"/>
                  </a:lnTo>
                  <a:lnTo>
                    <a:pt x="840359" y="785622"/>
                  </a:lnTo>
                  <a:lnTo>
                    <a:pt x="815086" y="792988"/>
                  </a:lnTo>
                  <a:lnTo>
                    <a:pt x="822452" y="798195"/>
                  </a:lnTo>
                  <a:lnTo>
                    <a:pt x="827659" y="798195"/>
                  </a:lnTo>
                  <a:lnTo>
                    <a:pt x="832866" y="798195"/>
                  </a:lnTo>
                  <a:lnTo>
                    <a:pt x="835152" y="803402"/>
                  </a:lnTo>
                  <a:lnTo>
                    <a:pt x="840359" y="803402"/>
                  </a:lnTo>
                  <a:lnTo>
                    <a:pt x="835152" y="810768"/>
                  </a:lnTo>
                  <a:lnTo>
                    <a:pt x="832866" y="821182"/>
                  </a:lnTo>
                  <a:lnTo>
                    <a:pt x="827659" y="823468"/>
                  </a:lnTo>
                  <a:lnTo>
                    <a:pt x="832866" y="828675"/>
                  </a:lnTo>
                  <a:lnTo>
                    <a:pt x="832866" y="833882"/>
                  </a:lnTo>
                  <a:lnTo>
                    <a:pt x="835152" y="841248"/>
                  </a:lnTo>
                  <a:lnTo>
                    <a:pt x="840359" y="851662"/>
                  </a:lnTo>
                  <a:lnTo>
                    <a:pt x="822579" y="856869"/>
                  </a:lnTo>
                  <a:lnTo>
                    <a:pt x="810006" y="856869"/>
                  </a:lnTo>
                  <a:lnTo>
                    <a:pt x="797433" y="856869"/>
                  </a:lnTo>
                  <a:lnTo>
                    <a:pt x="782574" y="864235"/>
                  </a:lnTo>
                  <a:lnTo>
                    <a:pt x="827786" y="864235"/>
                  </a:lnTo>
                  <a:lnTo>
                    <a:pt x="862584" y="874649"/>
                  </a:lnTo>
                  <a:lnTo>
                    <a:pt x="862584" y="892429"/>
                  </a:lnTo>
                  <a:lnTo>
                    <a:pt x="805434" y="892429"/>
                  </a:lnTo>
                  <a:lnTo>
                    <a:pt x="800227" y="905002"/>
                  </a:lnTo>
                  <a:lnTo>
                    <a:pt x="800227" y="910209"/>
                  </a:lnTo>
                  <a:lnTo>
                    <a:pt x="800227" y="912495"/>
                  </a:lnTo>
                  <a:lnTo>
                    <a:pt x="797941" y="917702"/>
                  </a:lnTo>
                  <a:lnTo>
                    <a:pt x="792734" y="922909"/>
                  </a:lnTo>
                  <a:lnTo>
                    <a:pt x="770509" y="930275"/>
                  </a:lnTo>
                  <a:lnTo>
                    <a:pt x="741045" y="930275"/>
                  </a:lnTo>
                  <a:lnTo>
                    <a:pt x="711327" y="930275"/>
                  </a:lnTo>
                  <a:lnTo>
                    <a:pt x="681609" y="912495"/>
                  </a:lnTo>
                  <a:lnTo>
                    <a:pt x="641604" y="912495"/>
                  </a:lnTo>
                  <a:lnTo>
                    <a:pt x="601599" y="917702"/>
                  </a:lnTo>
                  <a:lnTo>
                    <a:pt x="559308" y="922909"/>
                  </a:lnTo>
                  <a:lnTo>
                    <a:pt x="519303" y="917702"/>
                  </a:lnTo>
                  <a:lnTo>
                    <a:pt x="479298" y="905129"/>
                  </a:lnTo>
                  <a:lnTo>
                    <a:pt x="477012" y="899922"/>
                  </a:lnTo>
                  <a:lnTo>
                    <a:pt x="477012" y="894715"/>
                  </a:lnTo>
                  <a:lnTo>
                    <a:pt x="471805" y="894715"/>
                  </a:lnTo>
                  <a:lnTo>
                    <a:pt x="471805" y="889508"/>
                  </a:lnTo>
                  <a:lnTo>
                    <a:pt x="471805" y="879094"/>
                  </a:lnTo>
                  <a:lnTo>
                    <a:pt x="479171" y="879094"/>
                  </a:lnTo>
                  <a:lnTo>
                    <a:pt x="484378" y="871728"/>
                  </a:lnTo>
                  <a:lnTo>
                    <a:pt x="494030" y="861314"/>
                  </a:lnTo>
                  <a:lnTo>
                    <a:pt x="496316" y="856107"/>
                  </a:lnTo>
                  <a:lnTo>
                    <a:pt x="505968" y="853821"/>
                  </a:lnTo>
                  <a:lnTo>
                    <a:pt x="511175" y="843407"/>
                  </a:lnTo>
                  <a:lnTo>
                    <a:pt x="518541" y="830834"/>
                  </a:lnTo>
                  <a:lnTo>
                    <a:pt x="500761" y="825627"/>
                  </a:lnTo>
                  <a:lnTo>
                    <a:pt x="488188" y="818261"/>
                  </a:lnTo>
                  <a:lnTo>
                    <a:pt x="478536" y="803402"/>
                  </a:lnTo>
                  <a:lnTo>
                    <a:pt x="476250" y="790829"/>
                  </a:lnTo>
                  <a:lnTo>
                    <a:pt x="471043" y="773049"/>
                  </a:lnTo>
                  <a:lnTo>
                    <a:pt x="488823" y="773049"/>
                  </a:lnTo>
                  <a:lnTo>
                    <a:pt x="518541" y="765683"/>
                  </a:lnTo>
                  <a:lnTo>
                    <a:pt x="553466" y="773049"/>
                  </a:lnTo>
                  <a:lnTo>
                    <a:pt x="583184" y="785622"/>
                  </a:lnTo>
                  <a:lnTo>
                    <a:pt x="612902" y="800481"/>
                  </a:lnTo>
                  <a:lnTo>
                    <a:pt x="612902" y="782701"/>
                  </a:lnTo>
                  <a:lnTo>
                    <a:pt x="583057" y="768350"/>
                  </a:lnTo>
                  <a:lnTo>
                    <a:pt x="557784" y="755777"/>
                  </a:lnTo>
                  <a:lnTo>
                    <a:pt x="535559" y="732790"/>
                  </a:lnTo>
                  <a:lnTo>
                    <a:pt x="542925" y="732790"/>
                  </a:lnTo>
                  <a:lnTo>
                    <a:pt x="565150" y="700151"/>
                  </a:lnTo>
                  <a:lnTo>
                    <a:pt x="592582" y="677164"/>
                  </a:lnTo>
                  <a:lnTo>
                    <a:pt x="627507" y="659384"/>
                  </a:lnTo>
                  <a:lnTo>
                    <a:pt x="669798" y="646811"/>
                  </a:lnTo>
                  <a:lnTo>
                    <a:pt x="669798" y="637921"/>
                  </a:lnTo>
                  <a:lnTo>
                    <a:pt x="629793" y="625348"/>
                  </a:lnTo>
                  <a:lnTo>
                    <a:pt x="600075" y="602361"/>
                  </a:lnTo>
                  <a:lnTo>
                    <a:pt x="574802" y="572008"/>
                  </a:lnTo>
                  <a:lnTo>
                    <a:pt x="552577" y="541655"/>
                  </a:lnTo>
                  <a:lnTo>
                    <a:pt x="565150" y="536448"/>
                  </a:lnTo>
                  <a:lnTo>
                    <a:pt x="574802" y="536448"/>
                  </a:lnTo>
                  <a:lnTo>
                    <a:pt x="587375" y="531241"/>
                  </a:lnTo>
                  <a:lnTo>
                    <a:pt x="599948" y="531241"/>
                  </a:lnTo>
                  <a:lnTo>
                    <a:pt x="617728" y="543814"/>
                  </a:lnTo>
                  <a:lnTo>
                    <a:pt x="630301" y="558673"/>
                  </a:lnTo>
                  <a:lnTo>
                    <a:pt x="648081" y="571246"/>
                  </a:lnTo>
                  <a:lnTo>
                    <a:pt x="648081" y="560832"/>
                  </a:lnTo>
                  <a:lnTo>
                    <a:pt x="645795" y="553466"/>
                  </a:lnTo>
                  <a:lnTo>
                    <a:pt x="640588" y="553466"/>
                  </a:lnTo>
                  <a:lnTo>
                    <a:pt x="640588" y="548259"/>
                  </a:lnTo>
                  <a:lnTo>
                    <a:pt x="635381" y="543052"/>
                  </a:lnTo>
                  <a:lnTo>
                    <a:pt x="635381" y="540766"/>
                  </a:lnTo>
                  <a:lnTo>
                    <a:pt x="630174" y="530352"/>
                  </a:lnTo>
                  <a:lnTo>
                    <a:pt x="639826" y="530352"/>
                  </a:lnTo>
                  <a:lnTo>
                    <a:pt x="639826" y="522986"/>
                  </a:lnTo>
                  <a:lnTo>
                    <a:pt x="680212" y="508000"/>
                  </a:lnTo>
                  <a:lnTo>
                    <a:pt x="717296" y="500634"/>
                  </a:lnTo>
                  <a:lnTo>
                    <a:pt x="757301" y="495427"/>
                  </a:lnTo>
                  <a:lnTo>
                    <a:pt x="804799" y="500634"/>
                  </a:lnTo>
                  <a:lnTo>
                    <a:pt x="782574" y="473202"/>
                  </a:lnTo>
                  <a:lnTo>
                    <a:pt x="810006" y="465836"/>
                  </a:lnTo>
                  <a:lnTo>
                    <a:pt x="839724" y="453263"/>
                  </a:lnTo>
                  <a:lnTo>
                    <a:pt x="869442" y="440690"/>
                  </a:lnTo>
                  <a:lnTo>
                    <a:pt x="887222" y="425831"/>
                  </a:lnTo>
                  <a:lnTo>
                    <a:pt x="902081" y="425831"/>
                  </a:lnTo>
                  <a:lnTo>
                    <a:pt x="902081" y="418465"/>
                  </a:lnTo>
                  <a:lnTo>
                    <a:pt x="879729" y="418465"/>
                  </a:lnTo>
                  <a:lnTo>
                    <a:pt x="870077" y="423672"/>
                  </a:lnTo>
                  <a:lnTo>
                    <a:pt x="862711" y="425958"/>
                  </a:lnTo>
                  <a:lnTo>
                    <a:pt x="857504" y="425958"/>
                  </a:lnTo>
                  <a:lnTo>
                    <a:pt x="852297" y="425958"/>
                  </a:lnTo>
                  <a:lnTo>
                    <a:pt x="850011" y="425958"/>
                  </a:lnTo>
                  <a:lnTo>
                    <a:pt x="844804" y="423672"/>
                  </a:lnTo>
                  <a:lnTo>
                    <a:pt x="839597" y="418465"/>
                  </a:lnTo>
                  <a:lnTo>
                    <a:pt x="832231" y="418465"/>
                  </a:lnTo>
                  <a:lnTo>
                    <a:pt x="822579" y="425831"/>
                  </a:lnTo>
                  <a:lnTo>
                    <a:pt x="810006" y="440690"/>
                  </a:lnTo>
                  <a:lnTo>
                    <a:pt x="797433" y="453263"/>
                  </a:lnTo>
                  <a:lnTo>
                    <a:pt x="787781" y="465836"/>
                  </a:lnTo>
                  <a:lnTo>
                    <a:pt x="775208" y="473202"/>
                  </a:lnTo>
                  <a:lnTo>
                    <a:pt x="727710" y="488061"/>
                  </a:lnTo>
                  <a:lnTo>
                    <a:pt x="682371" y="488061"/>
                  </a:lnTo>
                  <a:lnTo>
                    <a:pt x="640080" y="477647"/>
                  </a:lnTo>
                  <a:lnTo>
                    <a:pt x="600075" y="459867"/>
                  </a:lnTo>
                  <a:lnTo>
                    <a:pt x="594868" y="459867"/>
                  </a:lnTo>
                  <a:lnTo>
                    <a:pt x="587502" y="465074"/>
                  </a:lnTo>
                  <a:lnTo>
                    <a:pt x="574929" y="470281"/>
                  </a:lnTo>
                  <a:lnTo>
                    <a:pt x="565277" y="472567"/>
                  </a:lnTo>
                  <a:lnTo>
                    <a:pt x="557911" y="477774"/>
                  </a:lnTo>
                  <a:lnTo>
                    <a:pt x="543052" y="482981"/>
                  </a:lnTo>
                  <a:lnTo>
                    <a:pt x="535686" y="459994"/>
                  </a:lnTo>
                  <a:lnTo>
                    <a:pt x="543052" y="457708"/>
                  </a:lnTo>
                  <a:lnTo>
                    <a:pt x="548259" y="452501"/>
                  </a:lnTo>
                  <a:lnTo>
                    <a:pt x="553466" y="442087"/>
                  </a:lnTo>
                  <a:lnTo>
                    <a:pt x="528066" y="442087"/>
                  </a:lnTo>
                  <a:lnTo>
                    <a:pt x="518414" y="447294"/>
                  </a:lnTo>
                  <a:lnTo>
                    <a:pt x="505841" y="452501"/>
                  </a:lnTo>
                  <a:lnTo>
                    <a:pt x="493268" y="452501"/>
                  </a:lnTo>
                  <a:lnTo>
                    <a:pt x="478409" y="452501"/>
                  </a:lnTo>
                  <a:lnTo>
                    <a:pt x="471043" y="425069"/>
                  </a:lnTo>
                  <a:lnTo>
                    <a:pt x="478409" y="422783"/>
                  </a:lnTo>
                  <a:lnTo>
                    <a:pt x="483616" y="422783"/>
                  </a:lnTo>
                  <a:lnTo>
                    <a:pt x="488823" y="422783"/>
                  </a:lnTo>
                  <a:lnTo>
                    <a:pt x="494030" y="417576"/>
                  </a:lnTo>
                  <a:lnTo>
                    <a:pt x="496316" y="417576"/>
                  </a:lnTo>
                  <a:lnTo>
                    <a:pt x="441452" y="424942"/>
                  </a:lnTo>
                  <a:lnTo>
                    <a:pt x="436245" y="412369"/>
                  </a:lnTo>
                  <a:lnTo>
                    <a:pt x="426593" y="405003"/>
                  </a:lnTo>
                  <a:lnTo>
                    <a:pt x="424307" y="399796"/>
                  </a:lnTo>
                  <a:lnTo>
                    <a:pt x="419100" y="389382"/>
                  </a:lnTo>
                  <a:lnTo>
                    <a:pt x="409448" y="376809"/>
                  </a:lnTo>
                  <a:lnTo>
                    <a:pt x="424307" y="371602"/>
                  </a:lnTo>
                  <a:lnTo>
                    <a:pt x="431673" y="371602"/>
                  </a:lnTo>
                  <a:lnTo>
                    <a:pt x="436880" y="371602"/>
                  </a:lnTo>
                  <a:lnTo>
                    <a:pt x="442087" y="371602"/>
                  </a:lnTo>
                  <a:lnTo>
                    <a:pt x="442087" y="370840"/>
                  </a:lnTo>
                  <a:lnTo>
                    <a:pt x="444373" y="365633"/>
                  </a:lnTo>
                  <a:lnTo>
                    <a:pt x="449580" y="355219"/>
                  </a:lnTo>
                  <a:lnTo>
                    <a:pt x="431800" y="352933"/>
                  </a:lnTo>
                  <a:lnTo>
                    <a:pt x="414020" y="347726"/>
                  </a:lnTo>
                  <a:lnTo>
                    <a:pt x="406654" y="337312"/>
                  </a:lnTo>
                  <a:lnTo>
                    <a:pt x="391795" y="329946"/>
                  </a:lnTo>
                  <a:lnTo>
                    <a:pt x="401447" y="329946"/>
                  </a:lnTo>
                  <a:lnTo>
                    <a:pt x="401447" y="317500"/>
                  </a:lnTo>
                  <a:lnTo>
                    <a:pt x="443738" y="324866"/>
                  </a:lnTo>
                  <a:lnTo>
                    <a:pt x="465963" y="319659"/>
                  </a:lnTo>
                  <a:lnTo>
                    <a:pt x="483743" y="312293"/>
                  </a:lnTo>
                  <a:lnTo>
                    <a:pt x="493395" y="299720"/>
                  </a:lnTo>
                  <a:lnTo>
                    <a:pt x="505968" y="281940"/>
                  </a:lnTo>
                  <a:lnTo>
                    <a:pt x="528193" y="271526"/>
                  </a:lnTo>
                  <a:lnTo>
                    <a:pt x="553466" y="264160"/>
                  </a:lnTo>
                  <a:lnTo>
                    <a:pt x="571246" y="271526"/>
                  </a:lnTo>
                  <a:lnTo>
                    <a:pt x="593471" y="281940"/>
                  </a:lnTo>
                  <a:lnTo>
                    <a:pt x="611251" y="284226"/>
                  </a:lnTo>
                  <a:lnTo>
                    <a:pt x="631317" y="281940"/>
                  </a:lnTo>
                  <a:lnTo>
                    <a:pt x="623951" y="276733"/>
                  </a:lnTo>
                  <a:lnTo>
                    <a:pt x="614299" y="271526"/>
                  </a:lnTo>
                  <a:lnTo>
                    <a:pt x="612013" y="271526"/>
                  </a:lnTo>
                  <a:lnTo>
                    <a:pt x="612013" y="267081"/>
                  </a:lnTo>
                  <a:lnTo>
                    <a:pt x="606806" y="264795"/>
                  </a:lnTo>
                  <a:lnTo>
                    <a:pt x="606806" y="254381"/>
                  </a:lnTo>
                  <a:lnTo>
                    <a:pt x="601599" y="241808"/>
                  </a:lnTo>
                  <a:lnTo>
                    <a:pt x="614172" y="236601"/>
                  </a:lnTo>
                  <a:lnTo>
                    <a:pt x="623824" y="231394"/>
                  </a:lnTo>
                  <a:lnTo>
                    <a:pt x="631190" y="231394"/>
                  </a:lnTo>
                  <a:lnTo>
                    <a:pt x="636397" y="229108"/>
                  </a:lnTo>
                  <a:lnTo>
                    <a:pt x="646049" y="223901"/>
                  </a:lnTo>
                  <a:lnTo>
                    <a:pt x="663829" y="223901"/>
                  </a:lnTo>
                  <a:lnTo>
                    <a:pt x="671195" y="229108"/>
                  </a:lnTo>
                  <a:lnTo>
                    <a:pt x="680847" y="236474"/>
                  </a:lnTo>
                  <a:lnTo>
                    <a:pt x="688213" y="241681"/>
                  </a:lnTo>
                  <a:lnTo>
                    <a:pt x="688213" y="231267"/>
                  </a:lnTo>
                  <a:lnTo>
                    <a:pt x="683006" y="228981"/>
                  </a:lnTo>
                  <a:lnTo>
                    <a:pt x="683006" y="223774"/>
                  </a:lnTo>
                  <a:lnTo>
                    <a:pt x="683006" y="218567"/>
                  </a:lnTo>
                  <a:lnTo>
                    <a:pt x="680720" y="211201"/>
                  </a:lnTo>
                  <a:lnTo>
                    <a:pt x="693293" y="205994"/>
                  </a:lnTo>
                  <a:lnTo>
                    <a:pt x="700659" y="200787"/>
                  </a:lnTo>
                  <a:lnTo>
                    <a:pt x="715518" y="193421"/>
                  </a:lnTo>
                  <a:lnTo>
                    <a:pt x="722884" y="183007"/>
                  </a:lnTo>
                  <a:lnTo>
                    <a:pt x="728091" y="183007"/>
                  </a:lnTo>
                  <a:lnTo>
                    <a:pt x="745871" y="183007"/>
                  </a:lnTo>
                  <a:lnTo>
                    <a:pt x="758444" y="188214"/>
                  </a:lnTo>
                  <a:lnTo>
                    <a:pt x="768096" y="198628"/>
                  </a:lnTo>
                  <a:lnTo>
                    <a:pt x="782955" y="198628"/>
                  </a:lnTo>
                  <a:lnTo>
                    <a:pt x="805180" y="193421"/>
                  </a:lnTo>
                  <a:lnTo>
                    <a:pt x="814832" y="163068"/>
                  </a:lnTo>
                  <a:lnTo>
                    <a:pt x="827405" y="157861"/>
                  </a:lnTo>
                  <a:lnTo>
                    <a:pt x="839978" y="157861"/>
                  </a:lnTo>
                  <a:lnTo>
                    <a:pt x="852551" y="157861"/>
                  </a:lnTo>
                  <a:lnTo>
                    <a:pt x="862203" y="163068"/>
                  </a:lnTo>
                  <a:lnTo>
                    <a:pt x="869569" y="163068"/>
                  </a:lnTo>
                  <a:lnTo>
                    <a:pt x="887349" y="135636"/>
                  </a:lnTo>
                  <a:lnTo>
                    <a:pt x="914781" y="130429"/>
                  </a:lnTo>
                  <a:lnTo>
                    <a:pt x="932561" y="140843"/>
                  </a:lnTo>
                  <a:lnTo>
                    <a:pt x="950341" y="148209"/>
                  </a:lnTo>
                  <a:lnTo>
                    <a:pt x="968121" y="153416"/>
                  </a:lnTo>
                  <a:lnTo>
                    <a:pt x="990346" y="146050"/>
                  </a:lnTo>
                  <a:lnTo>
                    <a:pt x="1020064" y="128270"/>
                  </a:lnTo>
                  <a:lnTo>
                    <a:pt x="1049020" y="113411"/>
                  </a:lnTo>
                  <a:close/>
                  <a:moveTo>
                    <a:pt x="5244973" y="106045"/>
                  </a:moveTo>
                  <a:lnTo>
                    <a:pt x="5262753" y="111252"/>
                  </a:lnTo>
                  <a:lnTo>
                    <a:pt x="5280533" y="118618"/>
                  </a:lnTo>
                  <a:lnTo>
                    <a:pt x="5287899" y="129032"/>
                  </a:lnTo>
                  <a:lnTo>
                    <a:pt x="5300472" y="136398"/>
                  </a:lnTo>
                  <a:lnTo>
                    <a:pt x="5315331" y="146812"/>
                  </a:lnTo>
                  <a:lnTo>
                    <a:pt x="5305679" y="172085"/>
                  </a:lnTo>
                  <a:lnTo>
                    <a:pt x="5252974" y="202438"/>
                  </a:lnTo>
                  <a:lnTo>
                    <a:pt x="5212969" y="237998"/>
                  </a:lnTo>
                  <a:lnTo>
                    <a:pt x="5178044" y="283210"/>
                  </a:lnTo>
                  <a:lnTo>
                    <a:pt x="5170678" y="283210"/>
                  </a:lnTo>
                  <a:lnTo>
                    <a:pt x="5170678" y="272796"/>
                  </a:lnTo>
                  <a:lnTo>
                    <a:pt x="5158105" y="265430"/>
                  </a:lnTo>
                  <a:lnTo>
                    <a:pt x="5148453" y="255016"/>
                  </a:lnTo>
                  <a:lnTo>
                    <a:pt x="5143246" y="247650"/>
                  </a:lnTo>
                  <a:lnTo>
                    <a:pt x="5135880" y="237236"/>
                  </a:lnTo>
                  <a:lnTo>
                    <a:pt x="5130673" y="224663"/>
                  </a:lnTo>
                  <a:lnTo>
                    <a:pt x="5140325" y="206883"/>
                  </a:lnTo>
                  <a:lnTo>
                    <a:pt x="5142611" y="194310"/>
                  </a:lnTo>
                  <a:lnTo>
                    <a:pt x="5147818" y="171323"/>
                  </a:lnTo>
                  <a:lnTo>
                    <a:pt x="5083810" y="171323"/>
                  </a:lnTo>
                  <a:lnTo>
                    <a:pt x="5083810" y="153543"/>
                  </a:lnTo>
                  <a:lnTo>
                    <a:pt x="5118735" y="140970"/>
                  </a:lnTo>
                  <a:lnTo>
                    <a:pt x="5153660" y="130556"/>
                  </a:lnTo>
                  <a:lnTo>
                    <a:pt x="5195951" y="123190"/>
                  </a:lnTo>
                  <a:lnTo>
                    <a:pt x="5201158" y="135763"/>
                  </a:lnTo>
                  <a:lnTo>
                    <a:pt x="5206365" y="140970"/>
                  </a:lnTo>
                  <a:lnTo>
                    <a:pt x="5206365" y="146177"/>
                  </a:lnTo>
                  <a:lnTo>
                    <a:pt x="5211572" y="146177"/>
                  </a:lnTo>
                  <a:lnTo>
                    <a:pt x="5211572" y="148463"/>
                  </a:lnTo>
                  <a:lnTo>
                    <a:pt x="5218938" y="153670"/>
                  </a:lnTo>
                  <a:lnTo>
                    <a:pt x="5224145" y="141097"/>
                  </a:lnTo>
                  <a:lnTo>
                    <a:pt x="5229352" y="130683"/>
                  </a:lnTo>
                  <a:lnTo>
                    <a:pt x="5231638" y="123317"/>
                  </a:lnTo>
                  <a:lnTo>
                    <a:pt x="5241290" y="112903"/>
                  </a:lnTo>
                  <a:lnTo>
                    <a:pt x="5245735" y="106172"/>
                  </a:lnTo>
                  <a:close/>
                  <a:moveTo>
                    <a:pt x="5353304" y="57912"/>
                  </a:moveTo>
                  <a:lnTo>
                    <a:pt x="5362956" y="60198"/>
                  </a:lnTo>
                  <a:lnTo>
                    <a:pt x="5365242" y="60198"/>
                  </a:lnTo>
                  <a:lnTo>
                    <a:pt x="5370449" y="65405"/>
                  </a:lnTo>
                  <a:lnTo>
                    <a:pt x="5375656" y="70612"/>
                  </a:lnTo>
                  <a:lnTo>
                    <a:pt x="5380863" y="77978"/>
                  </a:lnTo>
                  <a:lnTo>
                    <a:pt x="5388229" y="92837"/>
                  </a:lnTo>
                  <a:lnTo>
                    <a:pt x="5397881" y="105410"/>
                  </a:lnTo>
                  <a:lnTo>
                    <a:pt x="5400167" y="123190"/>
                  </a:lnTo>
                  <a:lnTo>
                    <a:pt x="5380101" y="123190"/>
                  </a:lnTo>
                  <a:lnTo>
                    <a:pt x="5380101" y="112776"/>
                  </a:lnTo>
                  <a:lnTo>
                    <a:pt x="5370449" y="105410"/>
                  </a:lnTo>
                  <a:lnTo>
                    <a:pt x="5363083" y="94996"/>
                  </a:lnTo>
                  <a:lnTo>
                    <a:pt x="5357876" y="87630"/>
                  </a:lnTo>
                  <a:lnTo>
                    <a:pt x="5352669" y="75057"/>
                  </a:lnTo>
                  <a:lnTo>
                    <a:pt x="5352669" y="57912"/>
                  </a:lnTo>
                  <a:lnTo>
                    <a:pt x="5353431" y="57912"/>
                  </a:lnTo>
                  <a:close/>
                  <a:moveTo>
                    <a:pt x="2351278" y="48260"/>
                  </a:moveTo>
                  <a:lnTo>
                    <a:pt x="2411349" y="48260"/>
                  </a:lnTo>
                  <a:lnTo>
                    <a:pt x="2473706" y="58674"/>
                  </a:lnTo>
                  <a:lnTo>
                    <a:pt x="2528570" y="66040"/>
                  </a:lnTo>
                  <a:lnTo>
                    <a:pt x="2578227" y="78613"/>
                  </a:lnTo>
                  <a:lnTo>
                    <a:pt x="2650236" y="66040"/>
                  </a:lnTo>
                  <a:lnTo>
                    <a:pt x="2659888" y="76454"/>
                  </a:lnTo>
                  <a:lnTo>
                    <a:pt x="2667254" y="78740"/>
                  </a:lnTo>
                  <a:lnTo>
                    <a:pt x="2676906" y="93599"/>
                  </a:lnTo>
                  <a:lnTo>
                    <a:pt x="2682113" y="100965"/>
                  </a:lnTo>
                  <a:lnTo>
                    <a:pt x="2689479" y="106172"/>
                  </a:lnTo>
                  <a:lnTo>
                    <a:pt x="2731770" y="123952"/>
                  </a:lnTo>
                  <a:lnTo>
                    <a:pt x="2781427" y="136525"/>
                  </a:lnTo>
                  <a:lnTo>
                    <a:pt x="2823718" y="146939"/>
                  </a:lnTo>
                  <a:lnTo>
                    <a:pt x="2823718" y="164719"/>
                  </a:lnTo>
                  <a:lnTo>
                    <a:pt x="2753995" y="164719"/>
                  </a:lnTo>
                  <a:lnTo>
                    <a:pt x="2724277" y="149860"/>
                  </a:lnTo>
                  <a:lnTo>
                    <a:pt x="2689352" y="149860"/>
                  </a:lnTo>
                  <a:lnTo>
                    <a:pt x="2649347" y="155067"/>
                  </a:lnTo>
                  <a:lnTo>
                    <a:pt x="2612263" y="165481"/>
                  </a:lnTo>
                  <a:lnTo>
                    <a:pt x="2612263" y="185420"/>
                  </a:lnTo>
                  <a:lnTo>
                    <a:pt x="2659761" y="185420"/>
                  </a:lnTo>
                  <a:lnTo>
                    <a:pt x="2694686" y="178054"/>
                  </a:lnTo>
                  <a:lnTo>
                    <a:pt x="2736977" y="172847"/>
                  </a:lnTo>
                  <a:lnTo>
                    <a:pt x="2789682" y="172847"/>
                  </a:lnTo>
                  <a:lnTo>
                    <a:pt x="2842387" y="172847"/>
                  </a:lnTo>
                  <a:lnTo>
                    <a:pt x="2882392" y="172847"/>
                  </a:lnTo>
                  <a:lnTo>
                    <a:pt x="2917317" y="208407"/>
                  </a:lnTo>
                  <a:lnTo>
                    <a:pt x="2959608" y="233680"/>
                  </a:lnTo>
                  <a:lnTo>
                    <a:pt x="2947035" y="261112"/>
                  </a:lnTo>
                  <a:lnTo>
                    <a:pt x="2921762" y="278892"/>
                  </a:lnTo>
                  <a:lnTo>
                    <a:pt x="2899537" y="291465"/>
                  </a:lnTo>
                  <a:lnTo>
                    <a:pt x="2869819" y="301879"/>
                  </a:lnTo>
                  <a:lnTo>
                    <a:pt x="2824480" y="301879"/>
                  </a:lnTo>
                  <a:lnTo>
                    <a:pt x="2784475" y="314452"/>
                  </a:lnTo>
                  <a:lnTo>
                    <a:pt x="2742184" y="314452"/>
                  </a:lnTo>
                  <a:lnTo>
                    <a:pt x="2694686" y="309245"/>
                  </a:lnTo>
                  <a:lnTo>
                    <a:pt x="2649474" y="304038"/>
                  </a:lnTo>
                  <a:lnTo>
                    <a:pt x="2607945" y="304038"/>
                  </a:lnTo>
                  <a:lnTo>
                    <a:pt x="2573020" y="314452"/>
                  </a:lnTo>
                  <a:lnTo>
                    <a:pt x="2545588" y="339725"/>
                  </a:lnTo>
                  <a:lnTo>
                    <a:pt x="2650236" y="339725"/>
                  </a:lnTo>
                  <a:lnTo>
                    <a:pt x="2682875" y="332359"/>
                  </a:lnTo>
                  <a:lnTo>
                    <a:pt x="2719959" y="327152"/>
                  </a:lnTo>
                  <a:lnTo>
                    <a:pt x="2765171" y="332359"/>
                  </a:lnTo>
                  <a:lnTo>
                    <a:pt x="2794889" y="339725"/>
                  </a:lnTo>
                  <a:lnTo>
                    <a:pt x="2802255" y="372364"/>
                  </a:lnTo>
                  <a:lnTo>
                    <a:pt x="2817114" y="367157"/>
                  </a:lnTo>
                  <a:lnTo>
                    <a:pt x="2837180" y="354584"/>
                  </a:lnTo>
                  <a:lnTo>
                    <a:pt x="2864612" y="344170"/>
                  </a:lnTo>
                  <a:lnTo>
                    <a:pt x="2889885" y="338963"/>
                  </a:lnTo>
                  <a:lnTo>
                    <a:pt x="2895092" y="353822"/>
                  </a:lnTo>
                  <a:lnTo>
                    <a:pt x="2900299" y="361188"/>
                  </a:lnTo>
                  <a:lnTo>
                    <a:pt x="2905506" y="366395"/>
                  </a:lnTo>
                  <a:lnTo>
                    <a:pt x="2912872" y="371602"/>
                  </a:lnTo>
                  <a:lnTo>
                    <a:pt x="2922524" y="378968"/>
                  </a:lnTo>
                  <a:lnTo>
                    <a:pt x="2882519" y="453898"/>
                  </a:lnTo>
                  <a:lnTo>
                    <a:pt x="2900299" y="453898"/>
                  </a:lnTo>
                  <a:lnTo>
                    <a:pt x="2930017" y="436118"/>
                  </a:lnTo>
                  <a:lnTo>
                    <a:pt x="2970022" y="413131"/>
                  </a:lnTo>
                  <a:lnTo>
                    <a:pt x="3017520" y="395351"/>
                  </a:lnTo>
                  <a:lnTo>
                    <a:pt x="3070225" y="377571"/>
                  </a:lnTo>
                  <a:lnTo>
                    <a:pt x="3127375" y="364998"/>
                  </a:lnTo>
                  <a:lnTo>
                    <a:pt x="3177032" y="364998"/>
                  </a:lnTo>
                  <a:lnTo>
                    <a:pt x="3226689" y="370205"/>
                  </a:lnTo>
                  <a:lnTo>
                    <a:pt x="3261614" y="390271"/>
                  </a:lnTo>
                  <a:lnTo>
                    <a:pt x="3281680" y="425831"/>
                  </a:lnTo>
                  <a:lnTo>
                    <a:pt x="3296539" y="425831"/>
                  </a:lnTo>
                  <a:lnTo>
                    <a:pt x="3296539" y="431038"/>
                  </a:lnTo>
                  <a:lnTo>
                    <a:pt x="3291332" y="436245"/>
                  </a:lnTo>
                  <a:lnTo>
                    <a:pt x="3286125" y="436245"/>
                  </a:lnTo>
                  <a:lnTo>
                    <a:pt x="3280918" y="436245"/>
                  </a:lnTo>
                  <a:lnTo>
                    <a:pt x="3273552" y="443611"/>
                  </a:lnTo>
                  <a:lnTo>
                    <a:pt x="3260979" y="448818"/>
                  </a:lnTo>
                  <a:lnTo>
                    <a:pt x="3246120" y="454025"/>
                  </a:lnTo>
                  <a:lnTo>
                    <a:pt x="3228340" y="459232"/>
                  </a:lnTo>
                  <a:lnTo>
                    <a:pt x="3215767" y="461518"/>
                  </a:lnTo>
                  <a:lnTo>
                    <a:pt x="3186049" y="509778"/>
                  </a:lnTo>
                  <a:lnTo>
                    <a:pt x="3128899" y="545338"/>
                  </a:lnTo>
                  <a:lnTo>
                    <a:pt x="3064383" y="568325"/>
                  </a:lnTo>
                  <a:lnTo>
                    <a:pt x="2987294" y="580898"/>
                  </a:lnTo>
                  <a:lnTo>
                    <a:pt x="2987294" y="595630"/>
                  </a:lnTo>
                  <a:lnTo>
                    <a:pt x="2987294" y="602996"/>
                  </a:lnTo>
                  <a:lnTo>
                    <a:pt x="2987294" y="608203"/>
                  </a:lnTo>
                  <a:lnTo>
                    <a:pt x="2982087" y="613410"/>
                  </a:lnTo>
                  <a:lnTo>
                    <a:pt x="2987294" y="615696"/>
                  </a:lnTo>
                  <a:lnTo>
                    <a:pt x="2987294" y="620903"/>
                  </a:lnTo>
                  <a:lnTo>
                    <a:pt x="2994660" y="631317"/>
                  </a:lnTo>
                  <a:lnTo>
                    <a:pt x="3007233" y="638683"/>
                  </a:lnTo>
                  <a:lnTo>
                    <a:pt x="3016885" y="643890"/>
                  </a:lnTo>
                  <a:lnTo>
                    <a:pt x="3024251" y="651256"/>
                  </a:lnTo>
                  <a:lnTo>
                    <a:pt x="3033903" y="656463"/>
                  </a:lnTo>
                  <a:lnTo>
                    <a:pt x="3041269" y="669036"/>
                  </a:lnTo>
                  <a:lnTo>
                    <a:pt x="3033903" y="686816"/>
                  </a:lnTo>
                  <a:lnTo>
                    <a:pt x="3024251" y="726821"/>
                  </a:lnTo>
                  <a:lnTo>
                    <a:pt x="3016885" y="775081"/>
                  </a:lnTo>
                  <a:lnTo>
                    <a:pt x="3007233" y="823341"/>
                  </a:lnTo>
                  <a:lnTo>
                    <a:pt x="3007233" y="863346"/>
                  </a:lnTo>
                  <a:lnTo>
                    <a:pt x="3016885" y="858139"/>
                  </a:lnTo>
                  <a:lnTo>
                    <a:pt x="3024251" y="858139"/>
                  </a:lnTo>
                  <a:lnTo>
                    <a:pt x="3029458" y="858139"/>
                  </a:lnTo>
                  <a:lnTo>
                    <a:pt x="3039110" y="858139"/>
                  </a:lnTo>
                  <a:lnTo>
                    <a:pt x="3041396" y="858139"/>
                  </a:lnTo>
                  <a:lnTo>
                    <a:pt x="3056255" y="863346"/>
                  </a:lnTo>
                  <a:lnTo>
                    <a:pt x="3051048" y="875919"/>
                  </a:lnTo>
                  <a:lnTo>
                    <a:pt x="3051048" y="881126"/>
                  </a:lnTo>
                  <a:lnTo>
                    <a:pt x="3051048" y="891540"/>
                  </a:lnTo>
                  <a:lnTo>
                    <a:pt x="3051048" y="893826"/>
                  </a:lnTo>
                  <a:lnTo>
                    <a:pt x="3051048" y="904240"/>
                  </a:lnTo>
                  <a:lnTo>
                    <a:pt x="3056255" y="922020"/>
                  </a:lnTo>
                  <a:lnTo>
                    <a:pt x="3041396" y="922020"/>
                  </a:lnTo>
                  <a:lnTo>
                    <a:pt x="3041396" y="929386"/>
                  </a:lnTo>
                  <a:lnTo>
                    <a:pt x="3034030" y="927100"/>
                  </a:lnTo>
                  <a:lnTo>
                    <a:pt x="3024378" y="916686"/>
                  </a:lnTo>
                  <a:lnTo>
                    <a:pt x="3022092" y="911479"/>
                  </a:lnTo>
                  <a:lnTo>
                    <a:pt x="3012440" y="909193"/>
                  </a:lnTo>
                  <a:lnTo>
                    <a:pt x="3005074" y="903986"/>
                  </a:lnTo>
                  <a:lnTo>
                    <a:pt x="2987294" y="903986"/>
                  </a:lnTo>
                  <a:lnTo>
                    <a:pt x="2977642" y="909193"/>
                  </a:lnTo>
                  <a:lnTo>
                    <a:pt x="2970276" y="911479"/>
                  </a:lnTo>
                  <a:lnTo>
                    <a:pt x="2960624" y="916686"/>
                  </a:lnTo>
                  <a:lnTo>
                    <a:pt x="2955417" y="921893"/>
                  </a:lnTo>
                  <a:lnTo>
                    <a:pt x="2948051" y="927100"/>
                  </a:lnTo>
                  <a:lnTo>
                    <a:pt x="2942844" y="934466"/>
                  </a:lnTo>
                  <a:lnTo>
                    <a:pt x="2937637" y="952246"/>
                  </a:lnTo>
                  <a:lnTo>
                    <a:pt x="2994787" y="970026"/>
                  </a:lnTo>
                  <a:lnTo>
                    <a:pt x="3007360" y="1047877"/>
                  </a:lnTo>
                  <a:lnTo>
                    <a:pt x="2994787" y="1047877"/>
                  </a:lnTo>
                  <a:lnTo>
                    <a:pt x="2987421" y="1047877"/>
                  </a:lnTo>
                  <a:lnTo>
                    <a:pt x="2977769" y="1053084"/>
                  </a:lnTo>
                  <a:lnTo>
                    <a:pt x="2970403" y="1058291"/>
                  </a:lnTo>
                  <a:lnTo>
                    <a:pt x="2970403" y="1076071"/>
                  </a:lnTo>
                  <a:lnTo>
                    <a:pt x="2990469" y="1088644"/>
                  </a:lnTo>
                  <a:lnTo>
                    <a:pt x="3005328" y="1106424"/>
                  </a:lnTo>
                  <a:lnTo>
                    <a:pt x="3012694" y="1129411"/>
                  </a:lnTo>
                  <a:lnTo>
                    <a:pt x="3017901" y="1164971"/>
                  </a:lnTo>
                  <a:lnTo>
                    <a:pt x="2995676" y="1164971"/>
                  </a:lnTo>
                  <a:lnTo>
                    <a:pt x="2990469" y="1164971"/>
                  </a:lnTo>
                  <a:lnTo>
                    <a:pt x="2977896" y="1159764"/>
                  </a:lnTo>
                  <a:lnTo>
                    <a:pt x="2970530" y="1164971"/>
                  </a:lnTo>
                  <a:lnTo>
                    <a:pt x="2955671" y="1164971"/>
                  </a:lnTo>
                  <a:lnTo>
                    <a:pt x="2948305" y="1172337"/>
                  </a:lnTo>
                  <a:lnTo>
                    <a:pt x="2938653" y="1182751"/>
                  </a:lnTo>
                  <a:lnTo>
                    <a:pt x="2953512" y="1190117"/>
                  </a:lnTo>
                  <a:lnTo>
                    <a:pt x="2960878" y="1195324"/>
                  </a:lnTo>
                  <a:lnTo>
                    <a:pt x="2966085" y="1200531"/>
                  </a:lnTo>
                  <a:lnTo>
                    <a:pt x="2971292" y="1202817"/>
                  </a:lnTo>
                  <a:lnTo>
                    <a:pt x="2973578" y="1217676"/>
                  </a:lnTo>
                  <a:lnTo>
                    <a:pt x="2978785" y="1230249"/>
                  </a:lnTo>
                  <a:lnTo>
                    <a:pt x="2973578" y="1235456"/>
                  </a:lnTo>
                  <a:lnTo>
                    <a:pt x="2973578" y="1237742"/>
                  </a:lnTo>
                  <a:lnTo>
                    <a:pt x="2971292" y="1242949"/>
                  </a:lnTo>
                  <a:lnTo>
                    <a:pt x="2971292" y="1253363"/>
                  </a:lnTo>
                  <a:lnTo>
                    <a:pt x="2934970" y="1253363"/>
                  </a:lnTo>
                  <a:lnTo>
                    <a:pt x="2900045" y="1260729"/>
                  </a:lnTo>
                  <a:lnTo>
                    <a:pt x="2872613" y="1271143"/>
                  </a:lnTo>
                  <a:lnTo>
                    <a:pt x="2882265" y="1271143"/>
                  </a:lnTo>
                  <a:lnTo>
                    <a:pt x="2894838" y="1278509"/>
                  </a:lnTo>
                  <a:lnTo>
                    <a:pt x="2904490" y="1283716"/>
                  </a:lnTo>
                  <a:lnTo>
                    <a:pt x="2911856" y="1283716"/>
                  </a:lnTo>
                  <a:lnTo>
                    <a:pt x="2921508" y="1288923"/>
                  </a:lnTo>
                  <a:lnTo>
                    <a:pt x="2928874" y="1296289"/>
                  </a:lnTo>
                  <a:lnTo>
                    <a:pt x="2936240" y="1308862"/>
                  </a:lnTo>
                  <a:lnTo>
                    <a:pt x="2921381" y="1331849"/>
                  </a:lnTo>
                  <a:lnTo>
                    <a:pt x="2911729" y="1359281"/>
                  </a:lnTo>
                  <a:lnTo>
                    <a:pt x="2899156" y="1389634"/>
                  </a:lnTo>
                  <a:lnTo>
                    <a:pt x="2893949" y="1377061"/>
                  </a:lnTo>
                  <a:lnTo>
                    <a:pt x="2886583" y="1366647"/>
                  </a:lnTo>
                  <a:lnTo>
                    <a:pt x="2881376" y="1361440"/>
                  </a:lnTo>
                  <a:lnTo>
                    <a:pt x="2871724" y="1361440"/>
                  </a:lnTo>
                  <a:lnTo>
                    <a:pt x="2859151" y="1359154"/>
                  </a:lnTo>
                  <a:lnTo>
                    <a:pt x="2841371" y="1359154"/>
                  </a:lnTo>
                  <a:lnTo>
                    <a:pt x="2841371" y="1366520"/>
                  </a:lnTo>
                  <a:lnTo>
                    <a:pt x="2851023" y="1366520"/>
                  </a:lnTo>
                  <a:lnTo>
                    <a:pt x="2880741" y="1396873"/>
                  </a:lnTo>
                  <a:lnTo>
                    <a:pt x="2906014" y="1432433"/>
                  </a:lnTo>
                  <a:lnTo>
                    <a:pt x="2920873" y="1477645"/>
                  </a:lnTo>
                  <a:lnTo>
                    <a:pt x="2928239" y="1530350"/>
                  </a:lnTo>
                  <a:lnTo>
                    <a:pt x="2920873" y="1530350"/>
                  </a:lnTo>
                  <a:lnTo>
                    <a:pt x="2920873" y="1542923"/>
                  </a:lnTo>
                  <a:lnTo>
                    <a:pt x="2851150" y="1550289"/>
                  </a:lnTo>
                  <a:lnTo>
                    <a:pt x="2851150" y="1502029"/>
                  </a:lnTo>
                  <a:lnTo>
                    <a:pt x="2841498" y="1494663"/>
                  </a:lnTo>
                  <a:lnTo>
                    <a:pt x="2834132" y="1489456"/>
                  </a:lnTo>
                  <a:lnTo>
                    <a:pt x="2828925" y="1484249"/>
                  </a:lnTo>
                  <a:lnTo>
                    <a:pt x="2816352" y="1476883"/>
                  </a:lnTo>
                  <a:lnTo>
                    <a:pt x="2801493" y="1471676"/>
                  </a:lnTo>
                  <a:lnTo>
                    <a:pt x="2781427" y="1484249"/>
                  </a:lnTo>
                  <a:lnTo>
                    <a:pt x="2753995" y="1494663"/>
                  </a:lnTo>
                  <a:lnTo>
                    <a:pt x="2724277" y="1496949"/>
                  </a:lnTo>
                  <a:lnTo>
                    <a:pt x="2696845" y="1507363"/>
                  </a:lnTo>
                  <a:lnTo>
                    <a:pt x="2681986" y="1519936"/>
                  </a:lnTo>
                  <a:lnTo>
                    <a:pt x="2696845" y="1519936"/>
                  </a:lnTo>
                  <a:lnTo>
                    <a:pt x="2719070" y="1519936"/>
                  </a:lnTo>
                  <a:lnTo>
                    <a:pt x="2753995" y="1514729"/>
                  </a:lnTo>
                  <a:lnTo>
                    <a:pt x="2794000" y="1512443"/>
                  </a:lnTo>
                  <a:lnTo>
                    <a:pt x="2794000" y="1530223"/>
                  </a:lnTo>
                  <a:lnTo>
                    <a:pt x="2706497" y="1560576"/>
                  </a:lnTo>
                  <a:lnTo>
                    <a:pt x="2706497" y="1567942"/>
                  </a:lnTo>
                  <a:lnTo>
                    <a:pt x="2728722" y="1567942"/>
                  </a:lnTo>
                  <a:lnTo>
                    <a:pt x="2741295" y="1565656"/>
                  </a:lnTo>
                  <a:lnTo>
                    <a:pt x="2759075" y="1560449"/>
                  </a:lnTo>
                  <a:lnTo>
                    <a:pt x="2776855" y="1555242"/>
                  </a:lnTo>
                  <a:lnTo>
                    <a:pt x="2794635" y="1550035"/>
                  </a:lnTo>
                  <a:lnTo>
                    <a:pt x="2799842" y="1573022"/>
                  </a:lnTo>
                  <a:lnTo>
                    <a:pt x="2817622" y="1583436"/>
                  </a:lnTo>
                  <a:lnTo>
                    <a:pt x="2835402" y="1585722"/>
                  </a:lnTo>
                  <a:lnTo>
                    <a:pt x="2865120" y="1583436"/>
                  </a:lnTo>
                  <a:lnTo>
                    <a:pt x="2900045" y="1583436"/>
                  </a:lnTo>
                  <a:lnTo>
                    <a:pt x="2900045" y="1590802"/>
                  </a:lnTo>
                  <a:lnTo>
                    <a:pt x="2890393" y="1590802"/>
                  </a:lnTo>
                  <a:lnTo>
                    <a:pt x="2842895" y="1636014"/>
                  </a:lnTo>
                  <a:lnTo>
                    <a:pt x="2790190" y="1679067"/>
                  </a:lnTo>
                  <a:lnTo>
                    <a:pt x="2737485" y="1714627"/>
                  </a:lnTo>
                  <a:lnTo>
                    <a:pt x="2677414" y="1744980"/>
                  </a:lnTo>
                  <a:lnTo>
                    <a:pt x="2612898" y="1757553"/>
                  </a:lnTo>
                  <a:lnTo>
                    <a:pt x="2537968" y="1755267"/>
                  </a:lnTo>
                  <a:lnTo>
                    <a:pt x="2537968" y="1767840"/>
                  </a:lnTo>
                  <a:lnTo>
                    <a:pt x="2537968" y="1780413"/>
                  </a:lnTo>
                  <a:lnTo>
                    <a:pt x="2532761" y="1790827"/>
                  </a:lnTo>
                  <a:lnTo>
                    <a:pt x="2527554" y="1793113"/>
                  </a:lnTo>
                  <a:lnTo>
                    <a:pt x="2525268" y="1793113"/>
                  </a:lnTo>
                  <a:lnTo>
                    <a:pt x="2520061" y="1798320"/>
                  </a:lnTo>
                  <a:lnTo>
                    <a:pt x="2510409" y="1803527"/>
                  </a:lnTo>
                  <a:lnTo>
                    <a:pt x="2503043" y="1808734"/>
                  </a:lnTo>
                  <a:lnTo>
                    <a:pt x="2497836" y="1811020"/>
                  </a:lnTo>
                  <a:lnTo>
                    <a:pt x="2490470" y="1821434"/>
                  </a:lnTo>
                  <a:lnTo>
                    <a:pt x="2480818" y="1846707"/>
                  </a:lnTo>
                  <a:lnTo>
                    <a:pt x="2475611" y="1879346"/>
                  </a:lnTo>
                  <a:lnTo>
                    <a:pt x="2468245" y="1899412"/>
                  </a:lnTo>
                  <a:lnTo>
                    <a:pt x="2446020" y="1922399"/>
                  </a:lnTo>
                  <a:lnTo>
                    <a:pt x="2408936" y="1947672"/>
                  </a:lnTo>
                  <a:lnTo>
                    <a:pt x="2359279" y="1970659"/>
                  </a:lnTo>
                  <a:lnTo>
                    <a:pt x="2316988" y="1988439"/>
                  </a:lnTo>
                  <a:lnTo>
                    <a:pt x="2276983" y="1998853"/>
                  </a:lnTo>
                  <a:lnTo>
                    <a:pt x="2276983" y="1988439"/>
                  </a:lnTo>
                  <a:lnTo>
                    <a:pt x="2276983" y="1981073"/>
                  </a:lnTo>
                  <a:lnTo>
                    <a:pt x="2271776" y="1981073"/>
                  </a:lnTo>
                  <a:lnTo>
                    <a:pt x="2271776" y="1975866"/>
                  </a:lnTo>
                  <a:lnTo>
                    <a:pt x="2269490" y="1970659"/>
                  </a:lnTo>
                  <a:lnTo>
                    <a:pt x="2264283" y="2006219"/>
                  </a:lnTo>
                  <a:lnTo>
                    <a:pt x="2251710" y="2036572"/>
                  </a:lnTo>
                  <a:lnTo>
                    <a:pt x="2242058" y="2064004"/>
                  </a:lnTo>
                  <a:lnTo>
                    <a:pt x="2229485" y="2089277"/>
                  </a:lnTo>
                  <a:lnTo>
                    <a:pt x="2219833" y="2124837"/>
                  </a:lnTo>
                  <a:lnTo>
                    <a:pt x="2229485" y="2130044"/>
                  </a:lnTo>
                  <a:lnTo>
                    <a:pt x="2229485" y="2135251"/>
                  </a:lnTo>
                  <a:lnTo>
                    <a:pt x="2234692" y="2135251"/>
                  </a:lnTo>
                  <a:lnTo>
                    <a:pt x="2234692" y="2140458"/>
                  </a:lnTo>
                  <a:lnTo>
                    <a:pt x="2229485" y="2142744"/>
                  </a:lnTo>
                  <a:lnTo>
                    <a:pt x="2219833" y="2153158"/>
                  </a:lnTo>
                  <a:lnTo>
                    <a:pt x="2212467" y="2158365"/>
                  </a:lnTo>
                  <a:lnTo>
                    <a:pt x="2205101" y="2165731"/>
                  </a:lnTo>
                  <a:lnTo>
                    <a:pt x="2195449" y="2170938"/>
                  </a:lnTo>
                  <a:lnTo>
                    <a:pt x="2190242" y="2178304"/>
                  </a:lnTo>
                  <a:lnTo>
                    <a:pt x="2182876" y="2190877"/>
                  </a:lnTo>
                  <a:lnTo>
                    <a:pt x="2165096" y="2241296"/>
                  </a:lnTo>
                  <a:lnTo>
                    <a:pt x="2152523" y="2294001"/>
                  </a:lnTo>
                  <a:lnTo>
                    <a:pt x="2147316" y="2354834"/>
                  </a:lnTo>
                  <a:lnTo>
                    <a:pt x="2137664" y="2412746"/>
                  </a:lnTo>
                  <a:lnTo>
                    <a:pt x="2125091" y="2465451"/>
                  </a:lnTo>
                  <a:lnTo>
                    <a:pt x="2117725" y="2460244"/>
                  </a:lnTo>
                  <a:lnTo>
                    <a:pt x="2112518" y="2460244"/>
                  </a:lnTo>
                  <a:lnTo>
                    <a:pt x="2112518" y="2455037"/>
                  </a:lnTo>
                  <a:lnTo>
                    <a:pt x="2107311" y="2455037"/>
                  </a:lnTo>
                  <a:lnTo>
                    <a:pt x="2094738" y="2447671"/>
                  </a:lnTo>
                  <a:lnTo>
                    <a:pt x="2072513" y="2429891"/>
                  </a:lnTo>
                  <a:lnTo>
                    <a:pt x="2037588" y="2402459"/>
                  </a:lnTo>
                  <a:lnTo>
                    <a:pt x="1997583" y="2379472"/>
                  </a:lnTo>
                  <a:lnTo>
                    <a:pt x="1960499" y="2354199"/>
                  </a:lnTo>
                  <a:lnTo>
                    <a:pt x="1930781" y="2331212"/>
                  </a:lnTo>
                  <a:lnTo>
                    <a:pt x="1903349" y="2318639"/>
                  </a:lnTo>
                  <a:lnTo>
                    <a:pt x="1895983" y="2313432"/>
                  </a:lnTo>
                  <a:lnTo>
                    <a:pt x="1886331" y="2217801"/>
                  </a:lnTo>
                  <a:lnTo>
                    <a:pt x="1881124" y="2207387"/>
                  </a:lnTo>
                  <a:lnTo>
                    <a:pt x="1868551" y="2200021"/>
                  </a:lnTo>
                  <a:lnTo>
                    <a:pt x="1861185" y="2194814"/>
                  </a:lnTo>
                  <a:lnTo>
                    <a:pt x="1846326" y="2184400"/>
                  </a:lnTo>
                  <a:lnTo>
                    <a:pt x="1838960" y="2177034"/>
                  </a:lnTo>
                  <a:lnTo>
                    <a:pt x="1846326" y="2171827"/>
                  </a:lnTo>
                  <a:lnTo>
                    <a:pt x="1846326" y="2166620"/>
                  </a:lnTo>
                  <a:lnTo>
                    <a:pt x="1851533" y="2164334"/>
                  </a:lnTo>
                  <a:lnTo>
                    <a:pt x="1856740" y="2153920"/>
                  </a:lnTo>
                  <a:lnTo>
                    <a:pt x="1861947" y="2146554"/>
                  </a:lnTo>
                  <a:lnTo>
                    <a:pt x="1839722" y="2146554"/>
                  </a:lnTo>
                  <a:lnTo>
                    <a:pt x="1827149" y="2146554"/>
                  </a:lnTo>
                  <a:lnTo>
                    <a:pt x="1817497" y="2146554"/>
                  </a:lnTo>
                  <a:lnTo>
                    <a:pt x="1812290" y="2141347"/>
                  </a:lnTo>
                  <a:lnTo>
                    <a:pt x="1810004" y="2133981"/>
                  </a:lnTo>
                  <a:lnTo>
                    <a:pt x="1800352" y="2119122"/>
                  </a:lnTo>
                  <a:lnTo>
                    <a:pt x="1795145" y="2111756"/>
                  </a:lnTo>
                  <a:lnTo>
                    <a:pt x="1795145" y="2101342"/>
                  </a:lnTo>
                  <a:lnTo>
                    <a:pt x="1795145" y="2099056"/>
                  </a:lnTo>
                  <a:lnTo>
                    <a:pt x="1795145" y="2088642"/>
                  </a:lnTo>
                  <a:lnTo>
                    <a:pt x="1800352" y="2081276"/>
                  </a:lnTo>
                  <a:lnTo>
                    <a:pt x="1800352" y="2070862"/>
                  </a:lnTo>
                  <a:lnTo>
                    <a:pt x="1774190" y="2070862"/>
                  </a:lnTo>
                  <a:lnTo>
                    <a:pt x="1774190" y="2058289"/>
                  </a:lnTo>
                  <a:lnTo>
                    <a:pt x="1776476" y="2045716"/>
                  </a:lnTo>
                  <a:lnTo>
                    <a:pt x="1781683" y="2040509"/>
                  </a:lnTo>
                  <a:lnTo>
                    <a:pt x="1781683" y="2031619"/>
                  </a:lnTo>
                  <a:lnTo>
                    <a:pt x="1786890" y="2024253"/>
                  </a:lnTo>
                  <a:lnTo>
                    <a:pt x="1792097" y="2011680"/>
                  </a:lnTo>
                  <a:lnTo>
                    <a:pt x="1777238" y="2011680"/>
                  </a:lnTo>
                  <a:lnTo>
                    <a:pt x="1762379" y="2011680"/>
                  </a:lnTo>
                  <a:lnTo>
                    <a:pt x="1755013" y="2006473"/>
                  </a:lnTo>
                  <a:lnTo>
                    <a:pt x="1740154" y="2001266"/>
                  </a:lnTo>
                  <a:lnTo>
                    <a:pt x="1737868" y="1935988"/>
                  </a:lnTo>
                  <a:lnTo>
                    <a:pt x="1732661" y="1875155"/>
                  </a:lnTo>
                  <a:lnTo>
                    <a:pt x="1732661" y="1817243"/>
                  </a:lnTo>
                  <a:lnTo>
                    <a:pt x="1750441" y="1759331"/>
                  </a:lnTo>
                  <a:lnTo>
                    <a:pt x="1768221" y="1734058"/>
                  </a:lnTo>
                  <a:lnTo>
                    <a:pt x="1790446" y="1716278"/>
                  </a:lnTo>
                  <a:lnTo>
                    <a:pt x="1808226" y="1701419"/>
                  </a:lnTo>
                  <a:lnTo>
                    <a:pt x="1820799" y="1681353"/>
                  </a:lnTo>
                  <a:lnTo>
                    <a:pt x="1833372" y="1653921"/>
                  </a:lnTo>
                  <a:lnTo>
                    <a:pt x="1838579" y="1605661"/>
                  </a:lnTo>
                  <a:lnTo>
                    <a:pt x="1828927" y="1605661"/>
                  </a:lnTo>
                  <a:lnTo>
                    <a:pt x="1821561" y="1616075"/>
                  </a:lnTo>
                  <a:lnTo>
                    <a:pt x="1811909" y="1618361"/>
                  </a:lnTo>
                  <a:lnTo>
                    <a:pt x="1809623" y="1618361"/>
                  </a:lnTo>
                  <a:lnTo>
                    <a:pt x="1799971" y="1618361"/>
                  </a:lnTo>
                  <a:lnTo>
                    <a:pt x="1792605" y="1616075"/>
                  </a:lnTo>
                  <a:lnTo>
                    <a:pt x="1757807" y="1605661"/>
                  </a:lnTo>
                  <a:lnTo>
                    <a:pt x="1730375" y="1587881"/>
                  </a:lnTo>
                  <a:lnTo>
                    <a:pt x="1712595" y="1562608"/>
                  </a:lnTo>
                  <a:lnTo>
                    <a:pt x="1705229" y="1517396"/>
                  </a:lnTo>
                  <a:lnTo>
                    <a:pt x="1717802" y="1517396"/>
                  </a:lnTo>
                  <a:lnTo>
                    <a:pt x="1717802" y="1510030"/>
                  </a:lnTo>
                  <a:lnTo>
                    <a:pt x="1740027" y="1522603"/>
                  </a:lnTo>
                  <a:lnTo>
                    <a:pt x="1765300" y="1540383"/>
                  </a:lnTo>
                  <a:lnTo>
                    <a:pt x="1787525" y="1547749"/>
                  </a:lnTo>
                  <a:lnTo>
                    <a:pt x="1812798" y="1547749"/>
                  </a:lnTo>
                  <a:lnTo>
                    <a:pt x="1812798" y="1545463"/>
                  </a:lnTo>
                  <a:lnTo>
                    <a:pt x="1818005" y="1540256"/>
                  </a:lnTo>
                  <a:lnTo>
                    <a:pt x="1818005" y="1534287"/>
                  </a:lnTo>
                  <a:lnTo>
                    <a:pt x="1823212" y="1526921"/>
                  </a:lnTo>
                  <a:lnTo>
                    <a:pt x="1775714" y="1491361"/>
                  </a:lnTo>
                  <a:lnTo>
                    <a:pt x="1735709" y="1440942"/>
                  </a:lnTo>
                  <a:lnTo>
                    <a:pt x="1723136" y="1446149"/>
                  </a:lnTo>
                  <a:lnTo>
                    <a:pt x="1713484" y="1451356"/>
                  </a:lnTo>
                  <a:lnTo>
                    <a:pt x="1700911" y="1456563"/>
                  </a:lnTo>
                  <a:lnTo>
                    <a:pt x="1688338" y="1458849"/>
                  </a:lnTo>
                  <a:lnTo>
                    <a:pt x="1678686" y="1451483"/>
                  </a:lnTo>
                  <a:lnTo>
                    <a:pt x="1676400" y="1446276"/>
                  </a:lnTo>
                  <a:lnTo>
                    <a:pt x="1671193" y="1438910"/>
                  </a:lnTo>
                  <a:lnTo>
                    <a:pt x="1665986" y="1433703"/>
                  </a:lnTo>
                  <a:lnTo>
                    <a:pt x="1658620" y="1421130"/>
                  </a:lnTo>
                  <a:lnTo>
                    <a:pt x="1683893" y="1393698"/>
                  </a:lnTo>
                  <a:lnTo>
                    <a:pt x="1689100" y="1355852"/>
                  </a:lnTo>
                  <a:lnTo>
                    <a:pt x="1683893" y="1305433"/>
                  </a:lnTo>
                  <a:lnTo>
                    <a:pt x="1671320" y="1252728"/>
                  </a:lnTo>
                  <a:lnTo>
                    <a:pt x="1649095" y="1197102"/>
                  </a:lnTo>
                  <a:lnTo>
                    <a:pt x="1623822" y="1144397"/>
                  </a:lnTo>
                  <a:lnTo>
                    <a:pt x="1591183" y="1096137"/>
                  </a:lnTo>
                  <a:lnTo>
                    <a:pt x="1565910" y="1050925"/>
                  </a:lnTo>
                  <a:lnTo>
                    <a:pt x="1543685" y="1015365"/>
                  </a:lnTo>
                  <a:lnTo>
                    <a:pt x="1490980" y="979805"/>
                  </a:lnTo>
                  <a:lnTo>
                    <a:pt x="1430909" y="967232"/>
                  </a:lnTo>
                  <a:lnTo>
                    <a:pt x="1368552" y="967232"/>
                  </a:lnTo>
                  <a:lnTo>
                    <a:pt x="1298829" y="967232"/>
                  </a:lnTo>
                  <a:lnTo>
                    <a:pt x="1231392" y="972439"/>
                  </a:lnTo>
                  <a:lnTo>
                    <a:pt x="1161669" y="967232"/>
                  </a:lnTo>
                  <a:lnTo>
                    <a:pt x="1161669" y="954659"/>
                  </a:lnTo>
                  <a:lnTo>
                    <a:pt x="1161669" y="944245"/>
                  </a:lnTo>
                  <a:lnTo>
                    <a:pt x="1163955" y="941959"/>
                  </a:lnTo>
                  <a:lnTo>
                    <a:pt x="1163955" y="936752"/>
                  </a:lnTo>
                  <a:lnTo>
                    <a:pt x="1163955" y="931545"/>
                  </a:lnTo>
                  <a:lnTo>
                    <a:pt x="1161542" y="927100"/>
                  </a:lnTo>
                  <a:lnTo>
                    <a:pt x="1134110" y="914527"/>
                  </a:lnTo>
                  <a:lnTo>
                    <a:pt x="1108837" y="907161"/>
                  </a:lnTo>
                  <a:lnTo>
                    <a:pt x="1081405" y="889381"/>
                  </a:lnTo>
                  <a:lnTo>
                    <a:pt x="1103630" y="889381"/>
                  </a:lnTo>
                  <a:lnTo>
                    <a:pt x="1128903" y="878967"/>
                  </a:lnTo>
                  <a:lnTo>
                    <a:pt x="1163701" y="871601"/>
                  </a:lnTo>
                  <a:lnTo>
                    <a:pt x="1203706" y="866394"/>
                  </a:lnTo>
                  <a:lnTo>
                    <a:pt x="1233424" y="855980"/>
                  </a:lnTo>
                  <a:lnTo>
                    <a:pt x="1255649" y="838200"/>
                  </a:lnTo>
                  <a:lnTo>
                    <a:pt x="1151128" y="838200"/>
                  </a:lnTo>
                  <a:lnTo>
                    <a:pt x="1125855" y="830834"/>
                  </a:lnTo>
                  <a:lnTo>
                    <a:pt x="1103757" y="830834"/>
                  </a:lnTo>
                  <a:lnTo>
                    <a:pt x="1076198" y="825500"/>
                  </a:lnTo>
                  <a:lnTo>
                    <a:pt x="1056132" y="820293"/>
                  </a:lnTo>
                  <a:lnTo>
                    <a:pt x="1033907" y="812927"/>
                  </a:lnTo>
                  <a:lnTo>
                    <a:pt x="1021334" y="789940"/>
                  </a:lnTo>
                  <a:lnTo>
                    <a:pt x="1016127" y="754380"/>
                  </a:lnTo>
                  <a:lnTo>
                    <a:pt x="1068832" y="747014"/>
                  </a:lnTo>
                  <a:lnTo>
                    <a:pt x="1116330" y="729234"/>
                  </a:lnTo>
                  <a:lnTo>
                    <a:pt x="1156335" y="711454"/>
                  </a:lnTo>
                  <a:lnTo>
                    <a:pt x="1198626" y="693674"/>
                  </a:lnTo>
                  <a:lnTo>
                    <a:pt x="1286129" y="693674"/>
                  </a:lnTo>
                  <a:lnTo>
                    <a:pt x="1321054" y="577977"/>
                  </a:lnTo>
                  <a:lnTo>
                    <a:pt x="1238758" y="577977"/>
                  </a:lnTo>
                  <a:lnTo>
                    <a:pt x="1216406" y="547370"/>
                  </a:lnTo>
                  <a:lnTo>
                    <a:pt x="1243838" y="529590"/>
                  </a:lnTo>
                  <a:lnTo>
                    <a:pt x="1263904" y="511810"/>
                  </a:lnTo>
                  <a:lnTo>
                    <a:pt x="1291336" y="499237"/>
                  </a:lnTo>
                  <a:lnTo>
                    <a:pt x="1321054" y="488823"/>
                  </a:lnTo>
                  <a:lnTo>
                    <a:pt x="1321054" y="458343"/>
                  </a:lnTo>
                  <a:lnTo>
                    <a:pt x="1355979" y="440563"/>
                  </a:lnTo>
                  <a:lnTo>
                    <a:pt x="1373759" y="420497"/>
                  </a:lnTo>
                  <a:lnTo>
                    <a:pt x="1391539" y="393065"/>
                  </a:lnTo>
                  <a:lnTo>
                    <a:pt x="1418971" y="375285"/>
                  </a:lnTo>
                  <a:lnTo>
                    <a:pt x="1448689" y="362712"/>
                  </a:lnTo>
                  <a:lnTo>
                    <a:pt x="1473962" y="362712"/>
                  </a:lnTo>
                  <a:lnTo>
                    <a:pt x="1496187" y="370078"/>
                  </a:lnTo>
                  <a:lnTo>
                    <a:pt x="1525905" y="367792"/>
                  </a:lnTo>
                  <a:lnTo>
                    <a:pt x="1503680" y="357378"/>
                  </a:lnTo>
                  <a:lnTo>
                    <a:pt x="1491107" y="352171"/>
                  </a:lnTo>
                  <a:lnTo>
                    <a:pt x="1478534" y="349885"/>
                  </a:lnTo>
                  <a:lnTo>
                    <a:pt x="1465961" y="335026"/>
                  </a:lnTo>
                  <a:lnTo>
                    <a:pt x="1508252" y="327660"/>
                  </a:lnTo>
                  <a:lnTo>
                    <a:pt x="1548257" y="315087"/>
                  </a:lnTo>
                  <a:lnTo>
                    <a:pt x="1583182" y="304673"/>
                  </a:lnTo>
                  <a:lnTo>
                    <a:pt x="1623187" y="297307"/>
                  </a:lnTo>
                  <a:lnTo>
                    <a:pt x="1625473" y="315087"/>
                  </a:lnTo>
                  <a:lnTo>
                    <a:pt x="1630680" y="322453"/>
                  </a:lnTo>
                  <a:lnTo>
                    <a:pt x="1635887" y="335026"/>
                  </a:lnTo>
                  <a:lnTo>
                    <a:pt x="1641094" y="345440"/>
                  </a:lnTo>
                  <a:lnTo>
                    <a:pt x="1653667" y="350647"/>
                  </a:lnTo>
                  <a:lnTo>
                    <a:pt x="1671447" y="352933"/>
                  </a:lnTo>
                  <a:lnTo>
                    <a:pt x="1671447" y="340360"/>
                  </a:lnTo>
                  <a:lnTo>
                    <a:pt x="1678813" y="327787"/>
                  </a:lnTo>
                  <a:lnTo>
                    <a:pt x="1684020" y="310007"/>
                  </a:lnTo>
                  <a:lnTo>
                    <a:pt x="1689227" y="297434"/>
                  </a:lnTo>
                  <a:lnTo>
                    <a:pt x="1696593" y="310007"/>
                  </a:lnTo>
                  <a:lnTo>
                    <a:pt x="1711452" y="322580"/>
                  </a:lnTo>
                  <a:lnTo>
                    <a:pt x="1718818" y="332994"/>
                  </a:lnTo>
                  <a:lnTo>
                    <a:pt x="1736598" y="340360"/>
                  </a:lnTo>
                  <a:lnTo>
                    <a:pt x="1754378" y="345567"/>
                  </a:lnTo>
                  <a:lnTo>
                    <a:pt x="1744726" y="287655"/>
                  </a:lnTo>
                  <a:lnTo>
                    <a:pt x="1777365" y="280289"/>
                  </a:lnTo>
                  <a:lnTo>
                    <a:pt x="1802638" y="269875"/>
                  </a:lnTo>
                  <a:lnTo>
                    <a:pt x="1842643" y="280289"/>
                  </a:lnTo>
                  <a:lnTo>
                    <a:pt x="1884934" y="298069"/>
                  </a:lnTo>
                  <a:lnTo>
                    <a:pt x="1930146" y="323342"/>
                  </a:lnTo>
                  <a:lnTo>
                    <a:pt x="1977644" y="346329"/>
                  </a:lnTo>
                  <a:lnTo>
                    <a:pt x="2017649" y="364109"/>
                  </a:lnTo>
                  <a:lnTo>
                    <a:pt x="2054733" y="376682"/>
                  </a:lnTo>
                  <a:lnTo>
                    <a:pt x="2054733" y="369316"/>
                  </a:lnTo>
                  <a:lnTo>
                    <a:pt x="2029460" y="346329"/>
                  </a:lnTo>
                  <a:lnTo>
                    <a:pt x="2011680" y="328549"/>
                  </a:lnTo>
                  <a:lnTo>
                    <a:pt x="2002028" y="305562"/>
                  </a:lnTo>
                  <a:lnTo>
                    <a:pt x="2016887" y="280289"/>
                  </a:lnTo>
                  <a:lnTo>
                    <a:pt x="2007235" y="269875"/>
                  </a:lnTo>
                  <a:lnTo>
                    <a:pt x="1994662" y="257302"/>
                  </a:lnTo>
                  <a:lnTo>
                    <a:pt x="1982089" y="246888"/>
                  </a:lnTo>
                  <a:lnTo>
                    <a:pt x="1969516" y="239522"/>
                  </a:lnTo>
                  <a:lnTo>
                    <a:pt x="1959864" y="229108"/>
                  </a:lnTo>
                  <a:lnTo>
                    <a:pt x="1969516" y="209042"/>
                  </a:lnTo>
                  <a:lnTo>
                    <a:pt x="1994789" y="216408"/>
                  </a:lnTo>
                  <a:lnTo>
                    <a:pt x="2029714" y="221615"/>
                  </a:lnTo>
                  <a:lnTo>
                    <a:pt x="2059432" y="216408"/>
                  </a:lnTo>
                  <a:lnTo>
                    <a:pt x="2081657" y="198628"/>
                  </a:lnTo>
                  <a:lnTo>
                    <a:pt x="1977009" y="198628"/>
                  </a:lnTo>
                  <a:lnTo>
                    <a:pt x="1977009" y="191262"/>
                  </a:lnTo>
                  <a:lnTo>
                    <a:pt x="1969643" y="191262"/>
                  </a:lnTo>
                  <a:lnTo>
                    <a:pt x="1969643" y="180848"/>
                  </a:lnTo>
                  <a:lnTo>
                    <a:pt x="1982216" y="173482"/>
                  </a:lnTo>
                  <a:lnTo>
                    <a:pt x="1994789" y="163068"/>
                  </a:lnTo>
                  <a:lnTo>
                    <a:pt x="2007362" y="155702"/>
                  </a:lnTo>
                  <a:lnTo>
                    <a:pt x="2019935" y="145288"/>
                  </a:lnTo>
                  <a:lnTo>
                    <a:pt x="2034794" y="143002"/>
                  </a:lnTo>
                  <a:lnTo>
                    <a:pt x="2089658" y="150368"/>
                  </a:lnTo>
                  <a:lnTo>
                    <a:pt x="2104517" y="110363"/>
                  </a:lnTo>
                  <a:lnTo>
                    <a:pt x="2169033" y="120777"/>
                  </a:lnTo>
                  <a:lnTo>
                    <a:pt x="2174240" y="120777"/>
                  </a:lnTo>
                  <a:lnTo>
                    <a:pt x="2176526" y="110363"/>
                  </a:lnTo>
                  <a:lnTo>
                    <a:pt x="2181733" y="108077"/>
                  </a:lnTo>
                  <a:lnTo>
                    <a:pt x="2186940" y="97663"/>
                  </a:lnTo>
                  <a:lnTo>
                    <a:pt x="2199513" y="92456"/>
                  </a:lnTo>
                  <a:lnTo>
                    <a:pt x="2209165" y="107315"/>
                  </a:lnTo>
                  <a:lnTo>
                    <a:pt x="2221738" y="119888"/>
                  </a:lnTo>
                  <a:lnTo>
                    <a:pt x="2234311" y="132461"/>
                  </a:lnTo>
                  <a:lnTo>
                    <a:pt x="2234311" y="109728"/>
                  </a:lnTo>
                  <a:lnTo>
                    <a:pt x="2239518" y="107442"/>
                  </a:lnTo>
                  <a:lnTo>
                    <a:pt x="2239518" y="102362"/>
                  </a:lnTo>
                  <a:lnTo>
                    <a:pt x="2239518" y="97155"/>
                  </a:lnTo>
                  <a:lnTo>
                    <a:pt x="2239518" y="91948"/>
                  </a:lnTo>
                  <a:lnTo>
                    <a:pt x="2241804" y="84582"/>
                  </a:lnTo>
                  <a:lnTo>
                    <a:pt x="2247011" y="79375"/>
                  </a:lnTo>
                  <a:lnTo>
                    <a:pt x="2256663" y="74168"/>
                  </a:lnTo>
                  <a:lnTo>
                    <a:pt x="2298954" y="54102"/>
                  </a:lnTo>
                  <a:lnTo>
                    <a:pt x="2351659" y="48133"/>
                  </a:lnTo>
                  <a:close/>
                  <a:moveTo>
                    <a:pt x="5498084" y="40005"/>
                  </a:moveTo>
                  <a:lnTo>
                    <a:pt x="5523357" y="47371"/>
                  </a:lnTo>
                  <a:lnTo>
                    <a:pt x="5523357" y="65151"/>
                  </a:lnTo>
                  <a:lnTo>
                    <a:pt x="5486273" y="65151"/>
                  </a:lnTo>
                  <a:lnTo>
                    <a:pt x="5498084" y="39878"/>
                  </a:lnTo>
                  <a:close/>
                  <a:moveTo>
                    <a:pt x="6671945" y="0"/>
                  </a:moveTo>
                  <a:lnTo>
                    <a:pt x="6684518" y="7366"/>
                  </a:lnTo>
                  <a:lnTo>
                    <a:pt x="6694170" y="17780"/>
                  </a:lnTo>
                  <a:lnTo>
                    <a:pt x="6699376" y="25146"/>
                  </a:lnTo>
                  <a:lnTo>
                    <a:pt x="6701663" y="40005"/>
                  </a:lnTo>
                  <a:lnTo>
                    <a:pt x="6706870" y="47371"/>
                  </a:lnTo>
                  <a:lnTo>
                    <a:pt x="6712076" y="59944"/>
                  </a:lnTo>
                  <a:lnTo>
                    <a:pt x="6719443" y="65151"/>
                  </a:lnTo>
                  <a:lnTo>
                    <a:pt x="6746875" y="77724"/>
                  </a:lnTo>
                  <a:lnTo>
                    <a:pt x="6772148" y="82931"/>
                  </a:lnTo>
                  <a:lnTo>
                    <a:pt x="6789927" y="82931"/>
                  </a:lnTo>
                  <a:lnTo>
                    <a:pt x="6802501" y="93345"/>
                  </a:lnTo>
                  <a:lnTo>
                    <a:pt x="6812152" y="111125"/>
                  </a:lnTo>
                  <a:lnTo>
                    <a:pt x="6817360" y="146685"/>
                  </a:lnTo>
                  <a:lnTo>
                    <a:pt x="6812152" y="148971"/>
                  </a:lnTo>
                  <a:lnTo>
                    <a:pt x="6812152" y="154178"/>
                  </a:lnTo>
                  <a:lnTo>
                    <a:pt x="6812152" y="159385"/>
                  </a:lnTo>
                  <a:lnTo>
                    <a:pt x="6806946" y="164592"/>
                  </a:lnTo>
                  <a:lnTo>
                    <a:pt x="6752082" y="164592"/>
                  </a:lnTo>
                  <a:lnTo>
                    <a:pt x="6694932" y="164592"/>
                  </a:lnTo>
                  <a:lnTo>
                    <a:pt x="6647434" y="184658"/>
                  </a:lnTo>
                  <a:lnTo>
                    <a:pt x="6637782" y="189865"/>
                  </a:lnTo>
                  <a:lnTo>
                    <a:pt x="6632575" y="200279"/>
                  </a:lnTo>
                  <a:lnTo>
                    <a:pt x="6630288" y="202565"/>
                  </a:lnTo>
                  <a:lnTo>
                    <a:pt x="6625082" y="207772"/>
                  </a:lnTo>
                  <a:lnTo>
                    <a:pt x="6619875" y="212979"/>
                  </a:lnTo>
                  <a:lnTo>
                    <a:pt x="6612509" y="218186"/>
                  </a:lnTo>
                  <a:lnTo>
                    <a:pt x="6597650" y="225552"/>
                  </a:lnTo>
                  <a:lnTo>
                    <a:pt x="6590284" y="212979"/>
                  </a:lnTo>
                  <a:lnTo>
                    <a:pt x="6585076" y="202565"/>
                  </a:lnTo>
                  <a:lnTo>
                    <a:pt x="6577711" y="195199"/>
                  </a:lnTo>
                  <a:lnTo>
                    <a:pt x="6607428" y="119507"/>
                  </a:lnTo>
                  <a:lnTo>
                    <a:pt x="6637147" y="58674"/>
                  </a:lnTo>
                  <a:lnTo>
                    <a:pt x="6671945" y="0"/>
                  </a:lnTo>
                  <a:close/>
                  <a:moveTo>
                    <a:pt x="6367780" y="0"/>
                  </a:moveTo>
                  <a:lnTo>
                    <a:pt x="6390005" y="22987"/>
                  </a:lnTo>
                  <a:lnTo>
                    <a:pt x="6402578" y="48260"/>
                  </a:lnTo>
                  <a:lnTo>
                    <a:pt x="6415151" y="78613"/>
                  </a:lnTo>
                  <a:lnTo>
                    <a:pt x="6392926" y="78613"/>
                  </a:lnTo>
                  <a:lnTo>
                    <a:pt x="6392926" y="65278"/>
                  </a:lnTo>
                  <a:lnTo>
                    <a:pt x="6385560" y="57912"/>
                  </a:lnTo>
                  <a:lnTo>
                    <a:pt x="6375908" y="47498"/>
                  </a:lnTo>
                  <a:lnTo>
                    <a:pt x="6373622" y="34925"/>
                  </a:lnTo>
                  <a:lnTo>
                    <a:pt x="6368415" y="22352"/>
                  </a:lnTo>
                  <a:lnTo>
                    <a:pt x="6368415" y="0"/>
                  </a:lnTo>
                  <a:lnTo>
                    <a:pt x="6367653" y="0"/>
                  </a:lnTo>
                  <a:close/>
                </a:path>
              </a:pathLst>
            </a:custGeom>
            <a:solidFill>
              <a:srgbClr val="595959">
                <a:alpha val="69804"/>
              </a:srgbClr>
            </a:solidFill>
          </p:spPr>
        </p:sp>
      </p:grpSp>
      <p:grpSp>
        <p:nvGrpSpPr>
          <p:cNvPr id="6" name="Group 6"/>
          <p:cNvGrpSpPr/>
          <p:nvPr/>
        </p:nvGrpSpPr>
        <p:grpSpPr>
          <a:xfrm>
            <a:off x="9770760" y="1555200"/>
            <a:ext cx="61020" cy="28080"/>
            <a:chOff x="0" y="0"/>
            <a:chExt cx="81360" cy="37440"/>
          </a:xfrm>
        </p:grpSpPr>
        <p:sp>
          <p:nvSpPr>
            <p:cNvPr id="7" name="Freeform 7"/>
            <p:cNvSpPr/>
            <p:nvPr/>
          </p:nvSpPr>
          <p:spPr>
            <a:xfrm>
              <a:off x="0" y="0"/>
              <a:ext cx="87249" cy="40386"/>
            </a:xfrm>
            <a:custGeom>
              <a:avLst/>
              <a:gdLst/>
              <a:ahLst/>
              <a:cxnLst/>
              <a:rect l="l" t="t" r="r" b="b"/>
              <a:pathLst>
                <a:path w="87249" h="40386">
                  <a:moveTo>
                    <a:pt x="32512" y="35179"/>
                  </a:moveTo>
                  <a:lnTo>
                    <a:pt x="49530" y="40386"/>
                  </a:lnTo>
                  <a:lnTo>
                    <a:pt x="56896" y="40386"/>
                  </a:lnTo>
                  <a:lnTo>
                    <a:pt x="67310" y="40386"/>
                  </a:lnTo>
                  <a:lnTo>
                    <a:pt x="87249" y="40386"/>
                  </a:lnTo>
                  <a:lnTo>
                    <a:pt x="84328" y="25400"/>
                  </a:lnTo>
                  <a:lnTo>
                    <a:pt x="84328" y="17272"/>
                  </a:lnTo>
                  <a:lnTo>
                    <a:pt x="79883" y="7493"/>
                  </a:lnTo>
                  <a:lnTo>
                    <a:pt x="79883" y="0"/>
                  </a:lnTo>
                  <a:lnTo>
                    <a:pt x="0" y="0"/>
                  </a:lnTo>
                  <a:lnTo>
                    <a:pt x="0" y="29972"/>
                  </a:lnTo>
                  <a:lnTo>
                    <a:pt x="17780" y="35179"/>
                  </a:lnTo>
                  <a:close/>
                </a:path>
              </a:pathLst>
            </a:custGeom>
            <a:solidFill>
              <a:srgbClr val="595959">
                <a:alpha val="69804"/>
              </a:srgbClr>
            </a:solidFill>
          </p:spPr>
        </p:sp>
      </p:grpSp>
      <p:grpSp>
        <p:nvGrpSpPr>
          <p:cNvPr id="8" name="Group 8"/>
          <p:cNvGrpSpPr/>
          <p:nvPr/>
        </p:nvGrpSpPr>
        <p:grpSpPr>
          <a:xfrm>
            <a:off x="9450000" y="1497960"/>
            <a:ext cx="61020" cy="16740"/>
            <a:chOff x="0" y="0"/>
            <a:chExt cx="81360" cy="22320"/>
          </a:xfrm>
        </p:grpSpPr>
        <p:sp>
          <p:nvSpPr>
            <p:cNvPr id="9" name="Freeform 9"/>
            <p:cNvSpPr/>
            <p:nvPr/>
          </p:nvSpPr>
          <p:spPr>
            <a:xfrm>
              <a:off x="0" y="0"/>
              <a:ext cx="87376" cy="28321"/>
            </a:xfrm>
            <a:custGeom>
              <a:avLst/>
              <a:gdLst/>
              <a:ahLst/>
              <a:cxnLst/>
              <a:rect l="l" t="t" r="r" b="b"/>
              <a:pathLst>
                <a:path w="87376" h="28321">
                  <a:moveTo>
                    <a:pt x="54737" y="28321"/>
                  </a:moveTo>
                  <a:lnTo>
                    <a:pt x="76962" y="17907"/>
                  </a:lnTo>
                  <a:lnTo>
                    <a:pt x="87376" y="17907"/>
                  </a:lnTo>
                  <a:lnTo>
                    <a:pt x="72517" y="10414"/>
                  </a:lnTo>
                  <a:lnTo>
                    <a:pt x="54737" y="5207"/>
                  </a:lnTo>
                  <a:lnTo>
                    <a:pt x="37719" y="0"/>
                  </a:lnTo>
                  <a:lnTo>
                    <a:pt x="30353" y="5207"/>
                  </a:lnTo>
                  <a:lnTo>
                    <a:pt x="17780" y="10414"/>
                  </a:lnTo>
                  <a:lnTo>
                    <a:pt x="7366" y="17907"/>
                  </a:lnTo>
                  <a:lnTo>
                    <a:pt x="0" y="17907"/>
                  </a:lnTo>
                  <a:lnTo>
                    <a:pt x="0" y="28321"/>
                  </a:lnTo>
                  <a:lnTo>
                    <a:pt x="30353" y="28321"/>
                  </a:lnTo>
                  <a:close/>
                </a:path>
              </a:pathLst>
            </a:custGeom>
            <a:solidFill>
              <a:srgbClr val="595959">
                <a:alpha val="69804"/>
              </a:srgbClr>
            </a:solidFill>
          </p:spPr>
        </p:sp>
      </p:grpSp>
      <p:grpSp>
        <p:nvGrpSpPr>
          <p:cNvPr id="10" name="Group 10"/>
          <p:cNvGrpSpPr/>
          <p:nvPr/>
        </p:nvGrpSpPr>
        <p:grpSpPr>
          <a:xfrm>
            <a:off x="9808020" y="1445040"/>
            <a:ext cx="66960" cy="72360"/>
            <a:chOff x="0" y="0"/>
            <a:chExt cx="89280" cy="96480"/>
          </a:xfrm>
        </p:grpSpPr>
        <p:sp>
          <p:nvSpPr>
            <p:cNvPr id="11" name="Freeform 11"/>
            <p:cNvSpPr/>
            <p:nvPr/>
          </p:nvSpPr>
          <p:spPr>
            <a:xfrm>
              <a:off x="0" y="0"/>
              <a:ext cx="95250" cy="98679"/>
            </a:xfrm>
            <a:custGeom>
              <a:avLst/>
              <a:gdLst/>
              <a:ahLst/>
              <a:cxnLst/>
              <a:rect l="l" t="t" r="r" b="b"/>
              <a:pathLst>
                <a:path w="95250" h="98679">
                  <a:moveTo>
                    <a:pt x="25273" y="93472"/>
                  </a:moveTo>
                  <a:lnTo>
                    <a:pt x="34925" y="98679"/>
                  </a:lnTo>
                  <a:lnTo>
                    <a:pt x="52832" y="98679"/>
                  </a:lnTo>
                  <a:lnTo>
                    <a:pt x="65532" y="98679"/>
                  </a:lnTo>
                  <a:lnTo>
                    <a:pt x="69977" y="83058"/>
                  </a:lnTo>
                  <a:lnTo>
                    <a:pt x="72898" y="75692"/>
                  </a:lnTo>
                  <a:lnTo>
                    <a:pt x="77343" y="66040"/>
                  </a:lnTo>
                  <a:lnTo>
                    <a:pt x="82550" y="63119"/>
                  </a:lnTo>
                  <a:lnTo>
                    <a:pt x="87757" y="57912"/>
                  </a:lnTo>
                  <a:lnTo>
                    <a:pt x="95250" y="48260"/>
                  </a:lnTo>
                  <a:lnTo>
                    <a:pt x="77343" y="35560"/>
                  </a:lnTo>
                  <a:lnTo>
                    <a:pt x="60325" y="17780"/>
                  </a:lnTo>
                  <a:lnTo>
                    <a:pt x="47625" y="0"/>
                  </a:lnTo>
                  <a:lnTo>
                    <a:pt x="7493" y="0"/>
                  </a:lnTo>
                  <a:lnTo>
                    <a:pt x="7493" y="22987"/>
                  </a:lnTo>
                  <a:lnTo>
                    <a:pt x="7493" y="40132"/>
                  </a:lnTo>
                  <a:lnTo>
                    <a:pt x="2921" y="57912"/>
                  </a:lnTo>
                  <a:lnTo>
                    <a:pt x="0" y="70485"/>
                  </a:lnTo>
                  <a:lnTo>
                    <a:pt x="0" y="88265"/>
                  </a:lnTo>
                  <a:lnTo>
                    <a:pt x="12700" y="93472"/>
                  </a:lnTo>
                  <a:close/>
                </a:path>
              </a:pathLst>
            </a:custGeom>
            <a:solidFill>
              <a:srgbClr val="595959">
                <a:alpha val="69804"/>
              </a:srgbClr>
            </a:solidFill>
          </p:spPr>
        </p:sp>
      </p:grpSp>
      <p:grpSp>
        <p:nvGrpSpPr>
          <p:cNvPr id="12" name="Group 12"/>
          <p:cNvGrpSpPr/>
          <p:nvPr/>
        </p:nvGrpSpPr>
        <p:grpSpPr>
          <a:xfrm>
            <a:off x="9319860" y="1608120"/>
            <a:ext cx="306180" cy="161460"/>
            <a:chOff x="0" y="0"/>
            <a:chExt cx="408240" cy="215280"/>
          </a:xfrm>
        </p:grpSpPr>
        <p:sp>
          <p:nvSpPr>
            <p:cNvPr id="13" name="Freeform 13"/>
            <p:cNvSpPr/>
            <p:nvPr/>
          </p:nvSpPr>
          <p:spPr>
            <a:xfrm>
              <a:off x="0" y="0"/>
              <a:ext cx="413131" cy="219456"/>
            </a:xfrm>
            <a:custGeom>
              <a:avLst/>
              <a:gdLst/>
              <a:ahLst/>
              <a:cxnLst/>
              <a:rect l="l" t="t" r="r" b="b"/>
              <a:pathLst>
                <a:path w="413131" h="219456">
                  <a:moveTo>
                    <a:pt x="408178" y="73533"/>
                  </a:moveTo>
                  <a:lnTo>
                    <a:pt x="408178" y="70485"/>
                  </a:lnTo>
                  <a:lnTo>
                    <a:pt x="402971" y="66040"/>
                  </a:lnTo>
                  <a:lnTo>
                    <a:pt x="395605" y="60833"/>
                  </a:lnTo>
                  <a:lnTo>
                    <a:pt x="390398" y="60833"/>
                  </a:lnTo>
                  <a:lnTo>
                    <a:pt x="385191" y="60833"/>
                  </a:lnTo>
                  <a:lnTo>
                    <a:pt x="380746" y="66040"/>
                  </a:lnTo>
                  <a:lnTo>
                    <a:pt x="373380" y="73406"/>
                  </a:lnTo>
                  <a:lnTo>
                    <a:pt x="355600" y="73406"/>
                  </a:lnTo>
                  <a:lnTo>
                    <a:pt x="342900" y="73406"/>
                  </a:lnTo>
                  <a:lnTo>
                    <a:pt x="328041" y="70485"/>
                  </a:lnTo>
                  <a:lnTo>
                    <a:pt x="316103" y="66040"/>
                  </a:lnTo>
                  <a:lnTo>
                    <a:pt x="307975" y="66040"/>
                  </a:lnTo>
                  <a:lnTo>
                    <a:pt x="307975" y="55626"/>
                  </a:lnTo>
                  <a:lnTo>
                    <a:pt x="316103" y="55626"/>
                  </a:lnTo>
                  <a:lnTo>
                    <a:pt x="316103" y="40767"/>
                  </a:lnTo>
                  <a:lnTo>
                    <a:pt x="310896" y="30353"/>
                  </a:lnTo>
                  <a:lnTo>
                    <a:pt x="310896" y="22987"/>
                  </a:lnTo>
                  <a:lnTo>
                    <a:pt x="307975" y="12573"/>
                  </a:lnTo>
                  <a:lnTo>
                    <a:pt x="303530" y="7366"/>
                  </a:lnTo>
                  <a:lnTo>
                    <a:pt x="298323" y="0"/>
                  </a:lnTo>
                  <a:lnTo>
                    <a:pt x="281305" y="0"/>
                  </a:lnTo>
                  <a:lnTo>
                    <a:pt x="268732" y="0"/>
                  </a:lnTo>
                  <a:lnTo>
                    <a:pt x="261366" y="5207"/>
                  </a:lnTo>
                  <a:lnTo>
                    <a:pt x="250952" y="7493"/>
                  </a:lnTo>
                  <a:lnTo>
                    <a:pt x="256159" y="40894"/>
                  </a:lnTo>
                  <a:lnTo>
                    <a:pt x="261366" y="53467"/>
                  </a:lnTo>
                  <a:lnTo>
                    <a:pt x="268732" y="70485"/>
                  </a:lnTo>
                  <a:lnTo>
                    <a:pt x="276098" y="91313"/>
                  </a:lnTo>
                  <a:lnTo>
                    <a:pt x="228600" y="88392"/>
                  </a:lnTo>
                  <a:lnTo>
                    <a:pt x="191516" y="73533"/>
                  </a:lnTo>
                  <a:lnTo>
                    <a:pt x="156591" y="55753"/>
                  </a:lnTo>
                  <a:lnTo>
                    <a:pt x="116586" y="40767"/>
                  </a:lnTo>
                  <a:lnTo>
                    <a:pt x="69088" y="25273"/>
                  </a:lnTo>
                  <a:lnTo>
                    <a:pt x="64643" y="30480"/>
                  </a:lnTo>
                  <a:lnTo>
                    <a:pt x="59436" y="30480"/>
                  </a:lnTo>
                  <a:lnTo>
                    <a:pt x="54229" y="35687"/>
                  </a:lnTo>
                  <a:lnTo>
                    <a:pt x="46736" y="35687"/>
                  </a:lnTo>
                  <a:lnTo>
                    <a:pt x="51943" y="43053"/>
                  </a:lnTo>
                  <a:lnTo>
                    <a:pt x="54229" y="48260"/>
                  </a:lnTo>
                  <a:lnTo>
                    <a:pt x="54229" y="53467"/>
                  </a:lnTo>
                  <a:lnTo>
                    <a:pt x="59436" y="55753"/>
                  </a:lnTo>
                  <a:lnTo>
                    <a:pt x="64643" y="60960"/>
                  </a:lnTo>
                  <a:lnTo>
                    <a:pt x="69088" y="66167"/>
                  </a:lnTo>
                  <a:lnTo>
                    <a:pt x="59436" y="70612"/>
                  </a:lnTo>
                  <a:lnTo>
                    <a:pt x="51943" y="70612"/>
                  </a:lnTo>
                  <a:lnTo>
                    <a:pt x="42291" y="73533"/>
                  </a:lnTo>
                  <a:lnTo>
                    <a:pt x="29718" y="73533"/>
                  </a:lnTo>
                  <a:lnTo>
                    <a:pt x="29718" y="83185"/>
                  </a:lnTo>
                  <a:lnTo>
                    <a:pt x="37084" y="83185"/>
                  </a:lnTo>
                  <a:lnTo>
                    <a:pt x="34163" y="95758"/>
                  </a:lnTo>
                  <a:lnTo>
                    <a:pt x="24511" y="100965"/>
                  </a:lnTo>
                  <a:lnTo>
                    <a:pt x="22225" y="106172"/>
                  </a:lnTo>
                  <a:lnTo>
                    <a:pt x="11811" y="109093"/>
                  </a:lnTo>
                  <a:lnTo>
                    <a:pt x="0" y="113538"/>
                  </a:lnTo>
                  <a:lnTo>
                    <a:pt x="0" y="123952"/>
                  </a:lnTo>
                  <a:lnTo>
                    <a:pt x="11938" y="123952"/>
                  </a:lnTo>
                  <a:lnTo>
                    <a:pt x="37211" y="136525"/>
                  </a:lnTo>
                  <a:lnTo>
                    <a:pt x="77343" y="141732"/>
                  </a:lnTo>
                  <a:lnTo>
                    <a:pt x="111506" y="136525"/>
                  </a:lnTo>
                  <a:lnTo>
                    <a:pt x="141986" y="123952"/>
                  </a:lnTo>
                  <a:lnTo>
                    <a:pt x="191770" y="123952"/>
                  </a:lnTo>
                  <a:lnTo>
                    <a:pt x="186563" y="136525"/>
                  </a:lnTo>
                  <a:lnTo>
                    <a:pt x="176911" y="149098"/>
                  </a:lnTo>
                  <a:lnTo>
                    <a:pt x="169545" y="161671"/>
                  </a:lnTo>
                  <a:lnTo>
                    <a:pt x="156972" y="172085"/>
                  </a:lnTo>
                  <a:lnTo>
                    <a:pt x="142113" y="179451"/>
                  </a:lnTo>
                  <a:lnTo>
                    <a:pt x="146558" y="194310"/>
                  </a:lnTo>
                  <a:lnTo>
                    <a:pt x="146558" y="202438"/>
                  </a:lnTo>
                  <a:lnTo>
                    <a:pt x="151765" y="212090"/>
                  </a:lnTo>
                  <a:lnTo>
                    <a:pt x="156972" y="219456"/>
                  </a:lnTo>
                  <a:lnTo>
                    <a:pt x="194056" y="206883"/>
                  </a:lnTo>
                  <a:lnTo>
                    <a:pt x="221488" y="184658"/>
                  </a:lnTo>
                  <a:lnTo>
                    <a:pt x="251206" y="161671"/>
                  </a:lnTo>
                  <a:lnTo>
                    <a:pt x="276479" y="143891"/>
                  </a:lnTo>
                  <a:lnTo>
                    <a:pt x="311404" y="136525"/>
                  </a:lnTo>
                  <a:lnTo>
                    <a:pt x="346329" y="136525"/>
                  </a:lnTo>
                  <a:lnTo>
                    <a:pt x="378206" y="136525"/>
                  </a:lnTo>
                  <a:lnTo>
                    <a:pt x="403479" y="123952"/>
                  </a:lnTo>
                  <a:lnTo>
                    <a:pt x="408686" y="113538"/>
                  </a:lnTo>
                  <a:lnTo>
                    <a:pt x="408686" y="109093"/>
                  </a:lnTo>
                  <a:lnTo>
                    <a:pt x="408686" y="106172"/>
                  </a:lnTo>
                  <a:lnTo>
                    <a:pt x="408686" y="100965"/>
                  </a:lnTo>
                  <a:lnTo>
                    <a:pt x="413131" y="91313"/>
                  </a:lnTo>
                  <a:lnTo>
                    <a:pt x="413131" y="83185"/>
                  </a:lnTo>
                  <a:lnTo>
                    <a:pt x="408686" y="78740"/>
                  </a:lnTo>
                  <a:close/>
                </a:path>
              </a:pathLst>
            </a:custGeom>
            <a:solidFill>
              <a:srgbClr val="595959">
                <a:alpha val="69804"/>
              </a:srgbClr>
            </a:solidFill>
          </p:spPr>
        </p:sp>
      </p:grpSp>
      <p:grpSp>
        <p:nvGrpSpPr>
          <p:cNvPr id="14" name="Group 14"/>
          <p:cNvGrpSpPr/>
          <p:nvPr/>
        </p:nvGrpSpPr>
        <p:grpSpPr>
          <a:xfrm>
            <a:off x="9067680" y="1740960"/>
            <a:ext cx="250560" cy="272700"/>
            <a:chOff x="0" y="0"/>
            <a:chExt cx="334080" cy="363600"/>
          </a:xfrm>
        </p:grpSpPr>
        <p:sp>
          <p:nvSpPr>
            <p:cNvPr id="15" name="Freeform 15"/>
            <p:cNvSpPr/>
            <p:nvPr/>
          </p:nvSpPr>
          <p:spPr>
            <a:xfrm>
              <a:off x="0" y="0"/>
              <a:ext cx="336423" cy="363474"/>
            </a:xfrm>
            <a:custGeom>
              <a:avLst/>
              <a:gdLst/>
              <a:ahLst/>
              <a:cxnLst/>
              <a:rect l="l" t="t" r="r" b="b"/>
              <a:pathLst>
                <a:path w="336423" h="363474">
                  <a:moveTo>
                    <a:pt x="318516" y="72771"/>
                  </a:moveTo>
                  <a:lnTo>
                    <a:pt x="308864" y="52705"/>
                  </a:lnTo>
                  <a:lnTo>
                    <a:pt x="301498" y="34925"/>
                  </a:lnTo>
                  <a:lnTo>
                    <a:pt x="261366" y="34925"/>
                  </a:lnTo>
                  <a:lnTo>
                    <a:pt x="226441" y="34925"/>
                  </a:lnTo>
                  <a:lnTo>
                    <a:pt x="184150" y="34925"/>
                  </a:lnTo>
                  <a:lnTo>
                    <a:pt x="184150" y="2286"/>
                  </a:lnTo>
                  <a:lnTo>
                    <a:pt x="149225" y="0"/>
                  </a:lnTo>
                  <a:lnTo>
                    <a:pt x="121793" y="2286"/>
                  </a:lnTo>
                  <a:lnTo>
                    <a:pt x="101727" y="12573"/>
                  </a:lnTo>
                  <a:lnTo>
                    <a:pt x="74295" y="17018"/>
                  </a:lnTo>
                  <a:lnTo>
                    <a:pt x="39370" y="25146"/>
                  </a:lnTo>
                  <a:lnTo>
                    <a:pt x="44577" y="42164"/>
                  </a:lnTo>
                  <a:lnTo>
                    <a:pt x="49784" y="59944"/>
                  </a:lnTo>
                  <a:lnTo>
                    <a:pt x="52070" y="70358"/>
                  </a:lnTo>
                  <a:lnTo>
                    <a:pt x="57277" y="82931"/>
                  </a:lnTo>
                  <a:lnTo>
                    <a:pt x="69850" y="90297"/>
                  </a:lnTo>
                  <a:lnTo>
                    <a:pt x="52070" y="143764"/>
                  </a:lnTo>
                  <a:lnTo>
                    <a:pt x="32004" y="191262"/>
                  </a:lnTo>
                  <a:lnTo>
                    <a:pt x="0" y="227076"/>
                  </a:lnTo>
                  <a:lnTo>
                    <a:pt x="0" y="255270"/>
                  </a:lnTo>
                  <a:lnTo>
                    <a:pt x="14859" y="255270"/>
                  </a:lnTo>
                  <a:lnTo>
                    <a:pt x="17145" y="255270"/>
                  </a:lnTo>
                  <a:lnTo>
                    <a:pt x="22352" y="255270"/>
                  </a:lnTo>
                  <a:lnTo>
                    <a:pt x="27559" y="255270"/>
                  </a:lnTo>
                  <a:lnTo>
                    <a:pt x="32004" y="255270"/>
                  </a:lnTo>
                  <a:lnTo>
                    <a:pt x="39370" y="262636"/>
                  </a:lnTo>
                  <a:lnTo>
                    <a:pt x="44577" y="267843"/>
                  </a:lnTo>
                  <a:lnTo>
                    <a:pt x="44577" y="273050"/>
                  </a:lnTo>
                  <a:lnTo>
                    <a:pt x="49784" y="277495"/>
                  </a:lnTo>
                  <a:lnTo>
                    <a:pt x="49784" y="280416"/>
                  </a:lnTo>
                  <a:lnTo>
                    <a:pt x="49784" y="295275"/>
                  </a:lnTo>
                  <a:lnTo>
                    <a:pt x="79375" y="295275"/>
                  </a:lnTo>
                  <a:lnTo>
                    <a:pt x="79375" y="302641"/>
                  </a:lnTo>
                  <a:lnTo>
                    <a:pt x="74168" y="313055"/>
                  </a:lnTo>
                  <a:lnTo>
                    <a:pt x="74168" y="315341"/>
                  </a:lnTo>
                  <a:lnTo>
                    <a:pt x="74168" y="320548"/>
                  </a:lnTo>
                  <a:lnTo>
                    <a:pt x="69723" y="325755"/>
                  </a:lnTo>
                  <a:lnTo>
                    <a:pt x="74168" y="333121"/>
                  </a:lnTo>
                  <a:lnTo>
                    <a:pt x="74168" y="343535"/>
                  </a:lnTo>
                  <a:lnTo>
                    <a:pt x="79375" y="348742"/>
                  </a:lnTo>
                  <a:lnTo>
                    <a:pt x="84582" y="356108"/>
                  </a:lnTo>
                  <a:lnTo>
                    <a:pt x="86868" y="363474"/>
                  </a:lnTo>
                  <a:lnTo>
                    <a:pt x="131445" y="350901"/>
                  </a:lnTo>
                  <a:lnTo>
                    <a:pt x="166370" y="338328"/>
                  </a:lnTo>
                  <a:lnTo>
                    <a:pt x="204216" y="333121"/>
                  </a:lnTo>
                  <a:lnTo>
                    <a:pt x="196850" y="295275"/>
                  </a:lnTo>
                  <a:lnTo>
                    <a:pt x="201295" y="255143"/>
                  </a:lnTo>
                  <a:lnTo>
                    <a:pt x="219075" y="219583"/>
                  </a:lnTo>
                  <a:lnTo>
                    <a:pt x="239141" y="178816"/>
                  </a:lnTo>
                  <a:lnTo>
                    <a:pt x="274066" y="166243"/>
                  </a:lnTo>
                  <a:lnTo>
                    <a:pt x="308991" y="153670"/>
                  </a:lnTo>
                  <a:lnTo>
                    <a:pt x="336423" y="121031"/>
                  </a:lnTo>
                  <a:lnTo>
                    <a:pt x="336423" y="113538"/>
                  </a:lnTo>
                  <a:lnTo>
                    <a:pt x="326009" y="95758"/>
                  </a:lnTo>
                  <a:close/>
                </a:path>
              </a:pathLst>
            </a:custGeom>
            <a:solidFill>
              <a:srgbClr val="595959">
                <a:alpha val="69804"/>
              </a:srgbClr>
            </a:solidFill>
          </p:spPr>
        </p:sp>
      </p:grpSp>
      <p:grpSp>
        <p:nvGrpSpPr>
          <p:cNvPr id="16" name="Group 16"/>
          <p:cNvGrpSpPr/>
          <p:nvPr/>
        </p:nvGrpSpPr>
        <p:grpSpPr>
          <a:xfrm>
            <a:off x="9879300" y="1519020"/>
            <a:ext cx="44280" cy="22140"/>
            <a:chOff x="0" y="0"/>
            <a:chExt cx="59040" cy="29520"/>
          </a:xfrm>
        </p:grpSpPr>
        <p:sp>
          <p:nvSpPr>
            <p:cNvPr id="17" name="Freeform 17"/>
            <p:cNvSpPr/>
            <p:nvPr/>
          </p:nvSpPr>
          <p:spPr>
            <a:xfrm>
              <a:off x="0" y="0"/>
              <a:ext cx="64135" cy="30226"/>
            </a:xfrm>
            <a:custGeom>
              <a:avLst/>
              <a:gdLst/>
              <a:ahLst/>
              <a:cxnLst/>
              <a:rect l="l" t="t" r="r" b="b"/>
              <a:pathLst>
                <a:path w="64135" h="30226">
                  <a:moveTo>
                    <a:pt x="7366" y="30226"/>
                  </a:moveTo>
                  <a:lnTo>
                    <a:pt x="64135" y="17653"/>
                  </a:lnTo>
                  <a:lnTo>
                    <a:pt x="64135" y="0"/>
                  </a:lnTo>
                  <a:lnTo>
                    <a:pt x="51689" y="0"/>
                  </a:lnTo>
                  <a:lnTo>
                    <a:pt x="42037" y="0"/>
                  </a:lnTo>
                  <a:lnTo>
                    <a:pt x="34671" y="0"/>
                  </a:lnTo>
                  <a:lnTo>
                    <a:pt x="29464" y="0"/>
                  </a:lnTo>
                  <a:lnTo>
                    <a:pt x="22098" y="0"/>
                  </a:lnTo>
                  <a:lnTo>
                    <a:pt x="12573" y="0"/>
                  </a:lnTo>
                  <a:lnTo>
                    <a:pt x="0" y="0"/>
                  </a:lnTo>
                  <a:close/>
                </a:path>
              </a:pathLst>
            </a:custGeom>
            <a:solidFill>
              <a:srgbClr val="595959">
                <a:alpha val="69804"/>
              </a:srgbClr>
            </a:solidFill>
          </p:spPr>
        </p:sp>
      </p:grpSp>
      <p:grpSp>
        <p:nvGrpSpPr>
          <p:cNvPr id="18" name="Group 18"/>
          <p:cNvGrpSpPr/>
          <p:nvPr/>
        </p:nvGrpSpPr>
        <p:grpSpPr>
          <a:xfrm>
            <a:off x="9270720" y="1657800"/>
            <a:ext cx="22140" cy="11340"/>
            <a:chOff x="0" y="0"/>
            <a:chExt cx="29520" cy="15120"/>
          </a:xfrm>
        </p:grpSpPr>
        <p:sp>
          <p:nvSpPr>
            <p:cNvPr id="19" name="Freeform 19"/>
            <p:cNvSpPr/>
            <p:nvPr/>
          </p:nvSpPr>
          <p:spPr>
            <a:xfrm>
              <a:off x="0" y="0"/>
              <a:ext cx="30226" cy="17399"/>
            </a:xfrm>
            <a:custGeom>
              <a:avLst/>
              <a:gdLst/>
              <a:ahLst/>
              <a:cxnLst/>
              <a:rect l="l" t="t" r="r" b="b"/>
              <a:pathLst>
                <a:path w="30226" h="17399">
                  <a:moveTo>
                    <a:pt x="17653" y="4572"/>
                  </a:moveTo>
                  <a:lnTo>
                    <a:pt x="7366" y="0"/>
                  </a:lnTo>
                  <a:lnTo>
                    <a:pt x="0" y="0"/>
                  </a:lnTo>
                  <a:lnTo>
                    <a:pt x="0" y="17399"/>
                  </a:lnTo>
                  <a:lnTo>
                    <a:pt x="30226" y="17399"/>
                  </a:lnTo>
                  <a:lnTo>
                    <a:pt x="25146" y="7620"/>
                  </a:lnTo>
                  <a:lnTo>
                    <a:pt x="19939" y="4572"/>
                  </a:lnTo>
                  <a:close/>
                </a:path>
              </a:pathLst>
            </a:custGeom>
            <a:solidFill>
              <a:srgbClr val="595959">
                <a:alpha val="69804"/>
              </a:srgbClr>
            </a:solidFill>
          </p:spPr>
        </p:sp>
      </p:grpSp>
      <p:grpSp>
        <p:nvGrpSpPr>
          <p:cNvPr id="20" name="Group 20"/>
          <p:cNvGrpSpPr/>
          <p:nvPr/>
        </p:nvGrpSpPr>
        <p:grpSpPr>
          <a:xfrm>
            <a:off x="9157320" y="1568160"/>
            <a:ext cx="172260" cy="105840"/>
            <a:chOff x="0" y="0"/>
            <a:chExt cx="229680" cy="141120"/>
          </a:xfrm>
        </p:grpSpPr>
        <p:sp>
          <p:nvSpPr>
            <p:cNvPr id="21" name="Freeform 21"/>
            <p:cNvSpPr/>
            <p:nvPr/>
          </p:nvSpPr>
          <p:spPr>
            <a:xfrm>
              <a:off x="0" y="0"/>
              <a:ext cx="233299" cy="144780"/>
            </a:xfrm>
            <a:custGeom>
              <a:avLst/>
              <a:gdLst/>
              <a:ahLst/>
              <a:cxnLst/>
              <a:rect l="l" t="t" r="r" b="b"/>
              <a:pathLst>
                <a:path w="233299" h="144780">
                  <a:moveTo>
                    <a:pt x="59309" y="144780"/>
                  </a:moveTo>
                  <a:lnTo>
                    <a:pt x="84455" y="144780"/>
                  </a:lnTo>
                  <a:lnTo>
                    <a:pt x="116332" y="136652"/>
                  </a:lnTo>
                  <a:lnTo>
                    <a:pt x="128905" y="114427"/>
                  </a:lnTo>
                  <a:lnTo>
                    <a:pt x="134112" y="71374"/>
                  </a:lnTo>
                  <a:lnTo>
                    <a:pt x="141478" y="78740"/>
                  </a:lnTo>
                  <a:lnTo>
                    <a:pt x="146685" y="83947"/>
                  </a:lnTo>
                  <a:lnTo>
                    <a:pt x="154051" y="89154"/>
                  </a:lnTo>
                  <a:lnTo>
                    <a:pt x="163703" y="94361"/>
                  </a:lnTo>
                  <a:lnTo>
                    <a:pt x="181483" y="101727"/>
                  </a:lnTo>
                  <a:lnTo>
                    <a:pt x="188849" y="89154"/>
                  </a:lnTo>
                  <a:lnTo>
                    <a:pt x="203708" y="78740"/>
                  </a:lnTo>
                  <a:lnTo>
                    <a:pt x="216281" y="71374"/>
                  </a:lnTo>
                  <a:lnTo>
                    <a:pt x="228092" y="60960"/>
                  </a:lnTo>
                  <a:lnTo>
                    <a:pt x="228092" y="53467"/>
                  </a:lnTo>
                  <a:lnTo>
                    <a:pt x="233299" y="43053"/>
                  </a:lnTo>
                  <a:lnTo>
                    <a:pt x="228092" y="30480"/>
                  </a:lnTo>
                  <a:lnTo>
                    <a:pt x="228092" y="17780"/>
                  </a:lnTo>
                  <a:lnTo>
                    <a:pt x="228092" y="0"/>
                  </a:lnTo>
                  <a:lnTo>
                    <a:pt x="158496" y="17780"/>
                  </a:lnTo>
                  <a:lnTo>
                    <a:pt x="99314" y="43053"/>
                  </a:lnTo>
                  <a:lnTo>
                    <a:pt x="46736" y="76454"/>
                  </a:lnTo>
                  <a:lnTo>
                    <a:pt x="0" y="109220"/>
                  </a:lnTo>
                  <a:lnTo>
                    <a:pt x="0" y="144780"/>
                  </a:lnTo>
                  <a:lnTo>
                    <a:pt x="31877" y="144780"/>
                  </a:lnTo>
                  <a:close/>
                </a:path>
              </a:pathLst>
            </a:custGeom>
            <a:solidFill>
              <a:srgbClr val="595959">
                <a:alpha val="69804"/>
              </a:srgbClr>
            </a:solidFill>
          </p:spPr>
        </p:sp>
      </p:grpSp>
      <p:grpSp>
        <p:nvGrpSpPr>
          <p:cNvPr id="22" name="Group 22"/>
          <p:cNvGrpSpPr/>
          <p:nvPr/>
        </p:nvGrpSpPr>
        <p:grpSpPr>
          <a:xfrm>
            <a:off x="9399780" y="1532520"/>
            <a:ext cx="77760" cy="50220"/>
            <a:chOff x="0" y="0"/>
            <a:chExt cx="103680" cy="66960"/>
          </a:xfrm>
        </p:grpSpPr>
        <p:sp>
          <p:nvSpPr>
            <p:cNvPr id="23" name="Freeform 23"/>
            <p:cNvSpPr/>
            <p:nvPr/>
          </p:nvSpPr>
          <p:spPr>
            <a:xfrm>
              <a:off x="0" y="0"/>
              <a:ext cx="104394" cy="73660"/>
            </a:xfrm>
            <a:custGeom>
              <a:avLst/>
              <a:gdLst/>
              <a:ahLst/>
              <a:cxnLst/>
              <a:rect l="l" t="t" r="r" b="b"/>
              <a:pathLst>
                <a:path w="104394" h="73660">
                  <a:moveTo>
                    <a:pt x="9652" y="60325"/>
                  </a:moveTo>
                  <a:lnTo>
                    <a:pt x="17018" y="70739"/>
                  </a:lnTo>
                  <a:lnTo>
                    <a:pt x="31877" y="73660"/>
                  </a:lnTo>
                  <a:lnTo>
                    <a:pt x="39243" y="73660"/>
                  </a:lnTo>
                  <a:lnTo>
                    <a:pt x="51816" y="70739"/>
                  </a:lnTo>
                  <a:lnTo>
                    <a:pt x="66675" y="60325"/>
                  </a:lnTo>
                  <a:lnTo>
                    <a:pt x="79248" y="47625"/>
                  </a:lnTo>
                  <a:lnTo>
                    <a:pt x="86614" y="37973"/>
                  </a:lnTo>
                  <a:lnTo>
                    <a:pt x="97028" y="25273"/>
                  </a:lnTo>
                  <a:lnTo>
                    <a:pt x="104394" y="12573"/>
                  </a:lnTo>
                  <a:lnTo>
                    <a:pt x="91821" y="7493"/>
                  </a:lnTo>
                  <a:lnTo>
                    <a:pt x="74041" y="2286"/>
                  </a:lnTo>
                  <a:lnTo>
                    <a:pt x="57023" y="2286"/>
                  </a:lnTo>
                  <a:lnTo>
                    <a:pt x="34798" y="0"/>
                  </a:lnTo>
                  <a:lnTo>
                    <a:pt x="17018" y="17907"/>
                  </a:lnTo>
                  <a:lnTo>
                    <a:pt x="0" y="30480"/>
                  </a:lnTo>
                  <a:lnTo>
                    <a:pt x="0" y="43180"/>
                  </a:lnTo>
                  <a:lnTo>
                    <a:pt x="4445" y="52832"/>
                  </a:lnTo>
                  <a:close/>
                </a:path>
              </a:pathLst>
            </a:custGeom>
            <a:solidFill>
              <a:srgbClr val="595959">
                <a:alpha val="69804"/>
              </a:srgbClr>
            </a:solidFill>
          </p:spPr>
        </p:sp>
      </p:grpSp>
      <p:grpSp>
        <p:nvGrpSpPr>
          <p:cNvPr id="24" name="Group 24"/>
          <p:cNvGrpSpPr/>
          <p:nvPr/>
        </p:nvGrpSpPr>
        <p:grpSpPr>
          <a:xfrm>
            <a:off x="13627980" y="1494720"/>
            <a:ext cx="467100" cy="556200"/>
            <a:chOff x="0" y="0"/>
            <a:chExt cx="622800" cy="741600"/>
          </a:xfrm>
        </p:grpSpPr>
        <p:sp>
          <p:nvSpPr>
            <p:cNvPr id="25" name="Freeform 25"/>
            <p:cNvSpPr/>
            <p:nvPr/>
          </p:nvSpPr>
          <p:spPr>
            <a:xfrm>
              <a:off x="0" y="0"/>
              <a:ext cx="628650" cy="742315"/>
            </a:xfrm>
            <a:custGeom>
              <a:avLst/>
              <a:gdLst/>
              <a:ahLst/>
              <a:cxnLst/>
              <a:rect l="l" t="t" r="r" b="b"/>
              <a:pathLst>
                <a:path w="628650" h="742315">
                  <a:moveTo>
                    <a:pt x="39243" y="631063"/>
                  </a:moveTo>
                  <a:lnTo>
                    <a:pt x="59309" y="654050"/>
                  </a:lnTo>
                  <a:lnTo>
                    <a:pt x="81534" y="684530"/>
                  </a:lnTo>
                  <a:lnTo>
                    <a:pt x="94107" y="720090"/>
                  </a:lnTo>
                  <a:lnTo>
                    <a:pt x="134112" y="727456"/>
                  </a:lnTo>
                  <a:lnTo>
                    <a:pt x="168910" y="742315"/>
                  </a:lnTo>
                  <a:lnTo>
                    <a:pt x="178562" y="720090"/>
                  </a:lnTo>
                  <a:lnTo>
                    <a:pt x="191135" y="720090"/>
                  </a:lnTo>
                  <a:lnTo>
                    <a:pt x="191135" y="709676"/>
                  </a:lnTo>
                  <a:lnTo>
                    <a:pt x="163830" y="689737"/>
                  </a:lnTo>
                  <a:lnTo>
                    <a:pt x="143764" y="661543"/>
                  </a:lnTo>
                  <a:lnTo>
                    <a:pt x="126746" y="636270"/>
                  </a:lnTo>
                  <a:lnTo>
                    <a:pt x="121539" y="614045"/>
                  </a:lnTo>
                  <a:lnTo>
                    <a:pt x="134112" y="548005"/>
                  </a:lnTo>
                  <a:lnTo>
                    <a:pt x="161544" y="477520"/>
                  </a:lnTo>
                  <a:lnTo>
                    <a:pt x="198755" y="406400"/>
                  </a:lnTo>
                  <a:lnTo>
                    <a:pt x="248412" y="335915"/>
                  </a:lnTo>
                  <a:lnTo>
                    <a:pt x="298069" y="275082"/>
                  </a:lnTo>
                  <a:lnTo>
                    <a:pt x="347726" y="221742"/>
                  </a:lnTo>
                  <a:lnTo>
                    <a:pt x="390017" y="186944"/>
                  </a:lnTo>
                  <a:lnTo>
                    <a:pt x="430022" y="169164"/>
                  </a:lnTo>
                  <a:lnTo>
                    <a:pt x="472313" y="151384"/>
                  </a:lnTo>
                  <a:lnTo>
                    <a:pt x="519811" y="133604"/>
                  </a:lnTo>
                  <a:lnTo>
                    <a:pt x="559054" y="110490"/>
                  </a:lnTo>
                  <a:lnTo>
                    <a:pt x="593852" y="85217"/>
                  </a:lnTo>
                  <a:lnTo>
                    <a:pt x="621284" y="50419"/>
                  </a:lnTo>
                  <a:lnTo>
                    <a:pt x="624205" y="45212"/>
                  </a:lnTo>
                  <a:lnTo>
                    <a:pt x="624205" y="40005"/>
                  </a:lnTo>
                  <a:lnTo>
                    <a:pt x="628650" y="32639"/>
                  </a:lnTo>
                  <a:lnTo>
                    <a:pt x="621284" y="22225"/>
                  </a:lnTo>
                  <a:lnTo>
                    <a:pt x="616839" y="14859"/>
                  </a:lnTo>
                  <a:lnTo>
                    <a:pt x="606425" y="4445"/>
                  </a:lnTo>
                  <a:lnTo>
                    <a:pt x="564261" y="0"/>
                  </a:lnTo>
                  <a:lnTo>
                    <a:pt x="534543" y="9652"/>
                  </a:lnTo>
                  <a:lnTo>
                    <a:pt x="516763" y="17018"/>
                  </a:lnTo>
                  <a:lnTo>
                    <a:pt x="501904" y="27432"/>
                  </a:lnTo>
                  <a:lnTo>
                    <a:pt x="490093" y="45212"/>
                  </a:lnTo>
                  <a:lnTo>
                    <a:pt x="472313" y="57785"/>
                  </a:lnTo>
                  <a:lnTo>
                    <a:pt x="447167" y="70358"/>
                  </a:lnTo>
                  <a:lnTo>
                    <a:pt x="367792" y="70358"/>
                  </a:lnTo>
                  <a:lnTo>
                    <a:pt x="320294" y="93472"/>
                  </a:lnTo>
                  <a:lnTo>
                    <a:pt x="263144" y="123825"/>
                  </a:lnTo>
                  <a:lnTo>
                    <a:pt x="208280" y="163830"/>
                  </a:lnTo>
                  <a:lnTo>
                    <a:pt x="163830" y="204597"/>
                  </a:lnTo>
                  <a:lnTo>
                    <a:pt x="129032" y="242443"/>
                  </a:lnTo>
                  <a:lnTo>
                    <a:pt x="126746" y="257302"/>
                  </a:lnTo>
                  <a:lnTo>
                    <a:pt x="126746" y="264668"/>
                  </a:lnTo>
                  <a:lnTo>
                    <a:pt x="126746" y="277241"/>
                  </a:lnTo>
                  <a:lnTo>
                    <a:pt x="129032" y="282448"/>
                  </a:lnTo>
                  <a:lnTo>
                    <a:pt x="129032" y="292862"/>
                  </a:lnTo>
                  <a:lnTo>
                    <a:pt x="134239" y="305435"/>
                  </a:lnTo>
                  <a:lnTo>
                    <a:pt x="129032" y="312801"/>
                  </a:lnTo>
                  <a:lnTo>
                    <a:pt x="116459" y="345440"/>
                  </a:lnTo>
                  <a:lnTo>
                    <a:pt x="94234" y="366141"/>
                  </a:lnTo>
                  <a:lnTo>
                    <a:pt x="74168" y="388620"/>
                  </a:lnTo>
                  <a:lnTo>
                    <a:pt x="74168" y="393827"/>
                  </a:lnTo>
                  <a:lnTo>
                    <a:pt x="74168" y="399034"/>
                  </a:lnTo>
                  <a:lnTo>
                    <a:pt x="77089" y="399034"/>
                  </a:lnTo>
                  <a:lnTo>
                    <a:pt x="77089" y="401320"/>
                  </a:lnTo>
                  <a:lnTo>
                    <a:pt x="86741" y="406527"/>
                  </a:lnTo>
                  <a:lnTo>
                    <a:pt x="94107" y="411734"/>
                  </a:lnTo>
                  <a:lnTo>
                    <a:pt x="81534" y="437007"/>
                  </a:lnTo>
                  <a:lnTo>
                    <a:pt x="64516" y="454787"/>
                  </a:lnTo>
                  <a:lnTo>
                    <a:pt x="46736" y="467360"/>
                  </a:lnTo>
                  <a:lnTo>
                    <a:pt x="34925" y="490347"/>
                  </a:lnTo>
                  <a:lnTo>
                    <a:pt x="29718" y="507365"/>
                  </a:lnTo>
                  <a:lnTo>
                    <a:pt x="34925" y="525145"/>
                  </a:lnTo>
                  <a:lnTo>
                    <a:pt x="39370" y="535559"/>
                  </a:lnTo>
                  <a:lnTo>
                    <a:pt x="39370" y="548132"/>
                  </a:lnTo>
                  <a:lnTo>
                    <a:pt x="24511" y="555498"/>
                  </a:lnTo>
                  <a:lnTo>
                    <a:pt x="0" y="573278"/>
                  </a:lnTo>
                  <a:lnTo>
                    <a:pt x="17018" y="608838"/>
                  </a:lnTo>
                  <a:close/>
                </a:path>
              </a:pathLst>
            </a:custGeom>
            <a:solidFill>
              <a:srgbClr val="595959">
                <a:alpha val="69804"/>
              </a:srgbClr>
            </a:solidFill>
          </p:spPr>
        </p:sp>
      </p:grpSp>
      <p:grpSp>
        <p:nvGrpSpPr>
          <p:cNvPr id="26" name="Group 26"/>
          <p:cNvGrpSpPr/>
          <p:nvPr/>
        </p:nvGrpSpPr>
        <p:grpSpPr>
          <a:xfrm>
            <a:off x="15891660" y="1742580"/>
            <a:ext cx="28080" cy="22140"/>
            <a:chOff x="0" y="0"/>
            <a:chExt cx="37440" cy="29520"/>
          </a:xfrm>
        </p:grpSpPr>
        <p:sp>
          <p:nvSpPr>
            <p:cNvPr id="27" name="Freeform 27"/>
            <p:cNvSpPr/>
            <p:nvPr/>
          </p:nvSpPr>
          <p:spPr>
            <a:xfrm>
              <a:off x="0" y="0"/>
              <a:ext cx="39751" cy="32512"/>
            </a:xfrm>
            <a:custGeom>
              <a:avLst/>
              <a:gdLst/>
              <a:ahLst/>
              <a:cxnLst/>
              <a:rect l="l" t="t" r="r" b="b"/>
              <a:pathLst>
                <a:path w="39751" h="32512">
                  <a:moveTo>
                    <a:pt x="0" y="32512"/>
                  </a:moveTo>
                  <a:lnTo>
                    <a:pt x="39751" y="32512"/>
                  </a:lnTo>
                  <a:lnTo>
                    <a:pt x="39751" y="14732"/>
                  </a:lnTo>
                  <a:lnTo>
                    <a:pt x="9779" y="0"/>
                  </a:lnTo>
                  <a:close/>
                </a:path>
              </a:pathLst>
            </a:custGeom>
            <a:solidFill>
              <a:srgbClr val="595959">
                <a:alpha val="69804"/>
              </a:srgbClr>
            </a:solidFill>
          </p:spPr>
        </p:sp>
      </p:grpSp>
      <p:grpSp>
        <p:nvGrpSpPr>
          <p:cNvPr id="28" name="Group 28"/>
          <p:cNvGrpSpPr/>
          <p:nvPr/>
        </p:nvGrpSpPr>
        <p:grpSpPr>
          <a:xfrm>
            <a:off x="9979740" y="1532520"/>
            <a:ext cx="28080" cy="11340"/>
            <a:chOff x="0" y="0"/>
            <a:chExt cx="37440" cy="15120"/>
          </a:xfrm>
        </p:grpSpPr>
        <p:sp>
          <p:nvSpPr>
            <p:cNvPr id="29" name="Freeform 29"/>
            <p:cNvSpPr/>
            <p:nvPr/>
          </p:nvSpPr>
          <p:spPr>
            <a:xfrm>
              <a:off x="0" y="0"/>
              <a:ext cx="40386" cy="20447"/>
            </a:xfrm>
            <a:custGeom>
              <a:avLst/>
              <a:gdLst/>
              <a:ahLst/>
              <a:cxnLst/>
              <a:rect l="l" t="t" r="r" b="b"/>
              <a:pathLst>
                <a:path w="40386" h="20447">
                  <a:moveTo>
                    <a:pt x="0" y="0"/>
                  </a:moveTo>
                  <a:lnTo>
                    <a:pt x="40386" y="0"/>
                  </a:lnTo>
                  <a:lnTo>
                    <a:pt x="40386" y="20447"/>
                  </a:lnTo>
                  <a:lnTo>
                    <a:pt x="0" y="20447"/>
                  </a:lnTo>
                  <a:close/>
                </a:path>
              </a:pathLst>
            </a:custGeom>
            <a:solidFill>
              <a:srgbClr val="595959">
                <a:alpha val="69804"/>
              </a:srgbClr>
            </a:solidFill>
          </p:spPr>
        </p:sp>
      </p:grpSp>
      <p:grpSp>
        <p:nvGrpSpPr>
          <p:cNvPr id="30" name="Group 30"/>
          <p:cNvGrpSpPr/>
          <p:nvPr/>
        </p:nvGrpSpPr>
        <p:grpSpPr>
          <a:xfrm>
            <a:off x="16047720" y="1635120"/>
            <a:ext cx="127980" cy="89100"/>
            <a:chOff x="0" y="0"/>
            <a:chExt cx="170640" cy="118800"/>
          </a:xfrm>
        </p:grpSpPr>
        <p:sp>
          <p:nvSpPr>
            <p:cNvPr id="31" name="Freeform 31"/>
            <p:cNvSpPr/>
            <p:nvPr/>
          </p:nvSpPr>
          <p:spPr>
            <a:xfrm>
              <a:off x="0" y="0"/>
              <a:ext cx="174371" cy="118745"/>
            </a:xfrm>
            <a:custGeom>
              <a:avLst/>
              <a:gdLst/>
              <a:ahLst/>
              <a:cxnLst/>
              <a:rect l="l" t="t" r="r" b="b"/>
              <a:pathLst>
                <a:path w="174371" h="118745">
                  <a:moveTo>
                    <a:pt x="64516" y="90551"/>
                  </a:moveTo>
                  <a:lnTo>
                    <a:pt x="117221" y="108331"/>
                  </a:lnTo>
                  <a:lnTo>
                    <a:pt x="174371" y="118745"/>
                  </a:lnTo>
                  <a:lnTo>
                    <a:pt x="164719" y="77851"/>
                  </a:lnTo>
                  <a:lnTo>
                    <a:pt x="146939" y="47371"/>
                  </a:lnTo>
                  <a:lnTo>
                    <a:pt x="122428" y="25273"/>
                  </a:lnTo>
                  <a:lnTo>
                    <a:pt x="87503" y="12573"/>
                  </a:lnTo>
                  <a:lnTo>
                    <a:pt x="47498" y="5207"/>
                  </a:lnTo>
                  <a:lnTo>
                    <a:pt x="7366" y="0"/>
                  </a:lnTo>
                  <a:lnTo>
                    <a:pt x="7366" y="7366"/>
                  </a:lnTo>
                  <a:lnTo>
                    <a:pt x="7366" y="17780"/>
                  </a:lnTo>
                  <a:lnTo>
                    <a:pt x="5080" y="20066"/>
                  </a:lnTo>
                  <a:lnTo>
                    <a:pt x="5080" y="25273"/>
                  </a:lnTo>
                  <a:lnTo>
                    <a:pt x="0" y="30480"/>
                  </a:lnTo>
                  <a:lnTo>
                    <a:pt x="25273" y="65278"/>
                  </a:lnTo>
                  <a:close/>
                </a:path>
              </a:pathLst>
            </a:custGeom>
            <a:solidFill>
              <a:srgbClr val="595959">
                <a:alpha val="69804"/>
              </a:srgbClr>
            </a:solidFill>
          </p:spPr>
        </p:sp>
      </p:grpSp>
      <p:grpSp>
        <p:nvGrpSpPr>
          <p:cNvPr id="32" name="Group 32"/>
          <p:cNvGrpSpPr/>
          <p:nvPr/>
        </p:nvGrpSpPr>
        <p:grpSpPr>
          <a:xfrm>
            <a:off x="15820380" y="1568160"/>
            <a:ext cx="194940" cy="144720"/>
            <a:chOff x="0" y="0"/>
            <a:chExt cx="259920" cy="192960"/>
          </a:xfrm>
        </p:grpSpPr>
        <p:sp>
          <p:nvSpPr>
            <p:cNvPr id="33" name="Freeform 33"/>
            <p:cNvSpPr/>
            <p:nvPr/>
          </p:nvSpPr>
          <p:spPr>
            <a:xfrm>
              <a:off x="0" y="0"/>
              <a:ext cx="264287" cy="197485"/>
            </a:xfrm>
            <a:custGeom>
              <a:avLst/>
              <a:gdLst/>
              <a:ahLst/>
              <a:cxnLst/>
              <a:rect l="l" t="t" r="r" b="b"/>
              <a:pathLst>
                <a:path w="264287" h="197485">
                  <a:moveTo>
                    <a:pt x="34925" y="172212"/>
                  </a:moveTo>
                  <a:lnTo>
                    <a:pt x="64643" y="197485"/>
                  </a:lnTo>
                  <a:lnTo>
                    <a:pt x="77216" y="195199"/>
                  </a:lnTo>
                  <a:lnTo>
                    <a:pt x="104648" y="189992"/>
                  </a:lnTo>
                  <a:lnTo>
                    <a:pt x="139573" y="184785"/>
                  </a:lnTo>
                  <a:lnTo>
                    <a:pt x="181864" y="179578"/>
                  </a:lnTo>
                  <a:lnTo>
                    <a:pt x="224155" y="177292"/>
                  </a:lnTo>
                  <a:lnTo>
                    <a:pt x="256794" y="177292"/>
                  </a:lnTo>
                  <a:lnTo>
                    <a:pt x="259080" y="172085"/>
                  </a:lnTo>
                  <a:lnTo>
                    <a:pt x="264287" y="172085"/>
                  </a:lnTo>
                  <a:lnTo>
                    <a:pt x="264287" y="166878"/>
                  </a:lnTo>
                  <a:lnTo>
                    <a:pt x="264287" y="30480"/>
                  </a:lnTo>
                  <a:lnTo>
                    <a:pt x="229489" y="48260"/>
                  </a:lnTo>
                  <a:lnTo>
                    <a:pt x="199009" y="66040"/>
                  </a:lnTo>
                  <a:lnTo>
                    <a:pt x="159639" y="78613"/>
                  </a:lnTo>
                  <a:lnTo>
                    <a:pt x="159639" y="48260"/>
                  </a:lnTo>
                  <a:lnTo>
                    <a:pt x="159639" y="22987"/>
                  </a:lnTo>
                  <a:lnTo>
                    <a:pt x="152273" y="0"/>
                  </a:lnTo>
                  <a:lnTo>
                    <a:pt x="129159" y="0"/>
                  </a:lnTo>
                  <a:lnTo>
                    <a:pt x="94996" y="5207"/>
                  </a:lnTo>
                  <a:lnTo>
                    <a:pt x="60198" y="17780"/>
                  </a:lnTo>
                  <a:lnTo>
                    <a:pt x="37084" y="30480"/>
                  </a:lnTo>
                  <a:lnTo>
                    <a:pt x="20066" y="40894"/>
                  </a:lnTo>
                  <a:lnTo>
                    <a:pt x="17780" y="48260"/>
                  </a:lnTo>
                  <a:lnTo>
                    <a:pt x="12573" y="58674"/>
                  </a:lnTo>
                  <a:lnTo>
                    <a:pt x="7366" y="66040"/>
                  </a:lnTo>
                  <a:lnTo>
                    <a:pt x="2159" y="76454"/>
                  </a:lnTo>
                  <a:lnTo>
                    <a:pt x="0" y="89027"/>
                  </a:lnTo>
                  <a:lnTo>
                    <a:pt x="12573" y="136525"/>
                  </a:lnTo>
                  <a:close/>
                </a:path>
              </a:pathLst>
            </a:custGeom>
            <a:solidFill>
              <a:srgbClr val="595959">
                <a:alpha val="69804"/>
              </a:srgbClr>
            </a:solidFill>
          </p:spPr>
        </p:sp>
      </p:grpSp>
      <p:grpSp>
        <p:nvGrpSpPr>
          <p:cNvPr id="34" name="Group 34"/>
          <p:cNvGrpSpPr/>
          <p:nvPr/>
        </p:nvGrpSpPr>
        <p:grpSpPr>
          <a:xfrm>
            <a:off x="10452240" y="1568160"/>
            <a:ext cx="22140" cy="16740"/>
            <a:chOff x="0" y="0"/>
            <a:chExt cx="29520" cy="22320"/>
          </a:xfrm>
        </p:grpSpPr>
        <p:sp>
          <p:nvSpPr>
            <p:cNvPr id="35" name="Freeform 35"/>
            <p:cNvSpPr/>
            <p:nvPr/>
          </p:nvSpPr>
          <p:spPr>
            <a:xfrm>
              <a:off x="0" y="0"/>
              <a:ext cx="29591" cy="23114"/>
            </a:xfrm>
            <a:custGeom>
              <a:avLst/>
              <a:gdLst/>
              <a:ahLst/>
              <a:cxnLst/>
              <a:rect l="l" t="t" r="r" b="b"/>
              <a:pathLst>
                <a:path w="29591" h="23114">
                  <a:moveTo>
                    <a:pt x="9652" y="23114"/>
                  </a:moveTo>
                  <a:lnTo>
                    <a:pt x="17018" y="23114"/>
                  </a:lnTo>
                  <a:lnTo>
                    <a:pt x="29591" y="23114"/>
                  </a:lnTo>
                  <a:lnTo>
                    <a:pt x="29591" y="12700"/>
                  </a:lnTo>
                  <a:lnTo>
                    <a:pt x="0" y="0"/>
                  </a:lnTo>
                  <a:lnTo>
                    <a:pt x="0" y="12700"/>
                  </a:lnTo>
                  <a:lnTo>
                    <a:pt x="0" y="17907"/>
                  </a:lnTo>
                  <a:lnTo>
                    <a:pt x="4445" y="23114"/>
                  </a:lnTo>
                  <a:close/>
                </a:path>
              </a:pathLst>
            </a:custGeom>
            <a:solidFill>
              <a:srgbClr val="595959">
                <a:alpha val="69804"/>
              </a:srgbClr>
            </a:solidFill>
          </p:spPr>
        </p:sp>
      </p:grpSp>
      <p:grpSp>
        <p:nvGrpSpPr>
          <p:cNvPr id="36" name="Group 36"/>
          <p:cNvGrpSpPr/>
          <p:nvPr/>
        </p:nvGrpSpPr>
        <p:grpSpPr>
          <a:xfrm>
            <a:off x="14094000" y="1795500"/>
            <a:ext cx="22140" cy="22140"/>
            <a:chOff x="0" y="0"/>
            <a:chExt cx="29520" cy="29520"/>
          </a:xfrm>
        </p:grpSpPr>
        <p:sp>
          <p:nvSpPr>
            <p:cNvPr id="37" name="Freeform 37"/>
            <p:cNvSpPr/>
            <p:nvPr/>
          </p:nvSpPr>
          <p:spPr>
            <a:xfrm>
              <a:off x="0" y="0"/>
              <a:ext cx="34798" cy="35433"/>
            </a:xfrm>
            <a:custGeom>
              <a:avLst/>
              <a:gdLst/>
              <a:ahLst/>
              <a:cxnLst/>
              <a:rect l="l" t="t" r="r" b="b"/>
              <a:pathLst>
                <a:path w="34798" h="35433">
                  <a:moveTo>
                    <a:pt x="2921" y="10287"/>
                  </a:moveTo>
                  <a:lnTo>
                    <a:pt x="0" y="15494"/>
                  </a:lnTo>
                  <a:lnTo>
                    <a:pt x="0" y="22860"/>
                  </a:lnTo>
                  <a:lnTo>
                    <a:pt x="0" y="35433"/>
                  </a:lnTo>
                  <a:lnTo>
                    <a:pt x="7366" y="35433"/>
                  </a:lnTo>
                  <a:lnTo>
                    <a:pt x="12573" y="35433"/>
                  </a:lnTo>
                  <a:lnTo>
                    <a:pt x="17780" y="35433"/>
                  </a:lnTo>
                  <a:lnTo>
                    <a:pt x="19939" y="33274"/>
                  </a:lnTo>
                  <a:lnTo>
                    <a:pt x="25146" y="28067"/>
                  </a:lnTo>
                  <a:lnTo>
                    <a:pt x="34798" y="28067"/>
                  </a:lnTo>
                  <a:lnTo>
                    <a:pt x="34798" y="10287"/>
                  </a:lnTo>
                  <a:lnTo>
                    <a:pt x="7366" y="0"/>
                  </a:lnTo>
                  <a:close/>
                </a:path>
              </a:pathLst>
            </a:custGeom>
            <a:solidFill>
              <a:srgbClr val="595959">
                <a:alpha val="69804"/>
              </a:srgbClr>
            </a:solidFill>
          </p:spPr>
        </p:sp>
      </p:grpSp>
      <p:grpSp>
        <p:nvGrpSpPr>
          <p:cNvPr id="38" name="Group 38"/>
          <p:cNvGrpSpPr/>
          <p:nvPr/>
        </p:nvGrpSpPr>
        <p:grpSpPr>
          <a:xfrm>
            <a:off x="11970720" y="1663200"/>
            <a:ext cx="28080" cy="11340"/>
            <a:chOff x="0" y="0"/>
            <a:chExt cx="37440" cy="15120"/>
          </a:xfrm>
        </p:grpSpPr>
        <p:sp>
          <p:nvSpPr>
            <p:cNvPr id="39" name="Freeform 39"/>
            <p:cNvSpPr/>
            <p:nvPr/>
          </p:nvSpPr>
          <p:spPr>
            <a:xfrm>
              <a:off x="0" y="0"/>
              <a:ext cx="37465" cy="15113"/>
            </a:xfrm>
            <a:custGeom>
              <a:avLst/>
              <a:gdLst/>
              <a:ahLst/>
              <a:cxnLst/>
              <a:rect l="l" t="t" r="r" b="b"/>
              <a:pathLst>
                <a:path w="37465" h="15113">
                  <a:moveTo>
                    <a:pt x="12700" y="15113"/>
                  </a:moveTo>
                  <a:lnTo>
                    <a:pt x="17907" y="15113"/>
                  </a:lnTo>
                  <a:lnTo>
                    <a:pt x="20193" y="15113"/>
                  </a:lnTo>
                  <a:lnTo>
                    <a:pt x="29972" y="9779"/>
                  </a:lnTo>
                  <a:lnTo>
                    <a:pt x="37465" y="9779"/>
                  </a:lnTo>
                  <a:lnTo>
                    <a:pt x="37465" y="0"/>
                  </a:lnTo>
                  <a:lnTo>
                    <a:pt x="0" y="0"/>
                  </a:lnTo>
                  <a:lnTo>
                    <a:pt x="7493" y="9779"/>
                  </a:lnTo>
                  <a:close/>
                </a:path>
              </a:pathLst>
            </a:custGeom>
            <a:solidFill>
              <a:srgbClr val="595959">
                <a:alpha val="69804"/>
              </a:srgbClr>
            </a:solidFill>
          </p:spPr>
        </p:sp>
      </p:grpSp>
      <p:grpSp>
        <p:nvGrpSpPr>
          <p:cNvPr id="40" name="Group 40"/>
          <p:cNvGrpSpPr/>
          <p:nvPr/>
        </p:nvGrpSpPr>
        <p:grpSpPr>
          <a:xfrm>
            <a:off x="12542040" y="3400920"/>
            <a:ext cx="22140" cy="44280"/>
            <a:chOff x="0" y="0"/>
            <a:chExt cx="29520" cy="59040"/>
          </a:xfrm>
        </p:grpSpPr>
        <p:sp>
          <p:nvSpPr>
            <p:cNvPr id="41" name="Freeform 41"/>
            <p:cNvSpPr/>
            <p:nvPr/>
          </p:nvSpPr>
          <p:spPr>
            <a:xfrm>
              <a:off x="0" y="0"/>
              <a:ext cx="29464" cy="65659"/>
            </a:xfrm>
            <a:custGeom>
              <a:avLst/>
              <a:gdLst/>
              <a:ahLst/>
              <a:cxnLst/>
              <a:rect l="l" t="t" r="r" b="b"/>
              <a:pathLst>
                <a:path w="29464" h="65659">
                  <a:moveTo>
                    <a:pt x="22098" y="53086"/>
                  </a:moveTo>
                  <a:lnTo>
                    <a:pt x="24257" y="42799"/>
                  </a:lnTo>
                  <a:lnTo>
                    <a:pt x="24257" y="30226"/>
                  </a:lnTo>
                  <a:lnTo>
                    <a:pt x="24257" y="17653"/>
                  </a:lnTo>
                  <a:lnTo>
                    <a:pt x="29464" y="0"/>
                  </a:lnTo>
                  <a:lnTo>
                    <a:pt x="7366" y="0"/>
                  </a:lnTo>
                  <a:lnTo>
                    <a:pt x="5207" y="13335"/>
                  </a:lnTo>
                  <a:lnTo>
                    <a:pt x="5207" y="30226"/>
                  </a:lnTo>
                  <a:lnTo>
                    <a:pt x="0" y="48006"/>
                  </a:lnTo>
                  <a:lnTo>
                    <a:pt x="0" y="65659"/>
                  </a:lnTo>
                  <a:lnTo>
                    <a:pt x="17018" y="65659"/>
                  </a:lnTo>
                  <a:close/>
                </a:path>
              </a:pathLst>
            </a:custGeom>
            <a:solidFill>
              <a:srgbClr val="595959">
                <a:alpha val="69804"/>
              </a:srgbClr>
            </a:solidFill>
          </p:spPr>
        </p:sp>
      </p:grpSp>
      <p:grpSp>
        <p:nvGrpSpPr>
          <p:cNvPr id="42" name="Group 42"/>
          <p:cNvGrpSpPr/>
          <p:nvPr/>
        </p:nvGrpSpPr>
        <p:grpSpPr>
          <a:xfrm>
            <a:off x="10022940" y="1780380"/>
            <a:ext cx="729000" cy="800820"/>
            <a:chOff x="0" y="0"/>
            <a:chExt cx="972000" cy="1067760"/>
          </a:xfrm>
        </p:grpSpPr>
        <p:sp>
          <p:nvSpPr>
            <p:cNvPr id="43" name="Freeform 43"/>
            <p:cNvSpPr/>
            <p:nvPr/>
          </p:nvSpPr>
          <p:spPr>
            <a:xfrm>
              <a:off x="0" y="0"/>
              <a:ext cx="973201" cy="1073277"/>
            </a:xfrm>
            <a:custGeom>
              <a:avLst/>
              <a:gdLst/>
              <a:ahLst/>
              <a:cxnLst/>
              <a:rect l="l" t="t" r="r" b="b"/>
              <a:pathLst>
                <a:path w="973201" h="1073277">
                  <a:moveTo>
                    <a:pt x="946023" y="687324"/>
                  </a:moveTo>
                  <a:lnTo>
                    <a:pt x="938657" y="682117"/>
                  </a:lnTo>
                  <a:lnTo>
                    <a:pt x="926084" y="676910"/>
                  </a:lnTo>
                  <a:lnTo>
                    <a:pt x="916432" y="674624"/>
                  </a:lnTo>
                  <a:lnTo>
                    <a:pt x="911225" y="669417"/>
                  </a:lnTo>
                  <a:lnTo>
                    <a:pt x="911225" y="664210"/>
                  </a:lnTo>
                  <a:lnTo>
                    <a:pt x="911225" y="659003"/>
                  </a:lnTo>
                  <a:lnTo>
                    <a:pt x="916432" y="656717"/>
                  </a:lnTo>
                  <a:lnTo>
                    <a:pt x="911225" y="646303"/>
                  </a:lnTo>
                  <a:lnTo>
                    <a:pt x="908304" y="641858"/>
                  </a:lnTo>
                  <a:lnTo>
                    <a:pt x="898652" y="633730"/>
                  </a:lnTo>
                  <a:lnTo>
                    <a:pt x="891286" y="629285"/>
                  </a:lnTo>
                  <a:lnTo>
                    <a:pt x="876300" y="624332"/>
                  </a:lnTo>
                  <a:lnTo>
                    <a:pt x="868934" y="616966"/>
                  </a:lnTo>
                  <a:lnTo>
                    <a:pt x="858520" y="611759"/>
                  </a:lnTo>
                  <a:lnTo>
                    <a:pt x="856234" y="606552"/>
                  </a:lnTo>
                  <a:lnTo>
                    <a:pt x="856234" y="603631"/>
                  </a:lnTo>
                  <a:lnTo>
                    <a:pt x="851027" y="599186"/>
                  </a:lnTo>
                  <a:lnTo>
                    <a:pt x="851027" y="593979"/>
                  </a:lnTo>
                  <a:lnTo>
                    <a:pt x="851027" y="581406"/>
                  </a:lnTo>
                  <a:lnTo>
                    <a:pt x="816102" y="568833"/>
                  </a:lnTo>
                  <a:lnTo>
                    <a:pt x="788670" y="545846"/>
                  </a:lnTo>
                  <a:lnTo>
                    <a:pt x="771652" y="515493"/>
                  </a:lnTo>
                  <a:lnTo>
                    <a:pt x="776859" y="505841"/>
                  </a:lnTo>
                  <a:lnTo>
                    <a:pt x="781304" y="493268"/>
                  </a:lnTo>
                  <a:lnTo>
                    <a:pt x="788670" y="485140"/>
                  </a:lnTo>
                  <a:lnTo>
                    <a:pt x="804291" y="467360"/>
                  </a:lnTo>
                  <a:lnTo>
                    <a:pt x="781304" y="439928"/>
                  </a:lnTo>
                  <a:lnTo>
                    <a:pt x="764286" y="409575"/>
                  </a:lnTo>
                  <a:lnTo>
                    <a:pt x="742061" y="379222"/>
                  </a:lnTo>
                  <a:lnTo>
                    <a:pt x="724281" y="351790"/>
                  </a:lnTo>
                  <a:lnTo>
                    <a:pt x="694563" y="334010"/>
                  </a:lnTo>
                  <a:lnTo>
                    <a:pt x="659638" y="321437"/>
                  </a:lnTo>
                  <a:lnTo>
                    <a:pt x="659638" y="290703"/>
                  </a:lnTo>
                  <a:lnTo>
                    <a:pt x="619633" y="255143"/>
                  </a:lnTo>
                  <a:lnTo>
                    <a:pt x="584708" y="215138"/>
                  </a:lnTo>
                  <a:lnTo>
                    <a:pt x="542417" y="184785"/>
                  </a:lnTo>
                  <a:lnTo>
                    <a:pt x="532765" y="179578"/>
                  </a:lnTo>
                  <a:lnTo>
                    <a:pt x="525399" y="179578"/>
                  </a:lnTo>
                  <a:lnTo>
                    <a:pt x="512826" y="179578"/>
                  </a:lnTo>
                  <a:lnTo>
                    <a:pt x="500253" y="179578"/>
                  </a:lnTo>
                  <a:lnTo>
                    <a:pt x="485394" y="179578"/>
                  </a:lnTo>
                  <a:lnTo>
                    <a:pt x="478028" y="174371"/>
                  </a:lnTo>
                  <a:lnTo>
                    <a:pt x="461010" y="154305"/>
                  </a:lnTo>
                  <a:lnTo>
                    <a:pt x="448437" y="121666"/>
                  </a:lnTo>
                  <a:lnTo>
                    <a:pt x="430657" y="86106"/>
                  </a:lnTo>
                  <a:lnTo>
                    <a:pt x="413639" y="55753"/>
                  </a:lnTo>
                  <a:lnTo>
                    <a:pt x="398780" y="53467"/>
                  </a:lnTo>
                  <a:lnTo>
                    <a:pt x="386207" y="48260"/>
                  </a:lnTo>
                  <a:lnTo>
                    <a:pt x="373634" y="43053"/>
                  </a:lnTo>
                  <a:lnTo>
                    <a:pt x="363982" y="37846"/>
                  </a:lnTo>
                  <a:lnTo>
                    <a:pt x="351409" y="30480"/>
                  </a:lnTo>
                  <a:lnTo>
                    <a:pt x="338836" y="30480"/>
                  </a:lnTo>
                  <a:lnTo>
                    <a:pt x="329184" y="35687"/>
                  </a:lnTo>
                  <a:lnTo>
                    <a:pt x="326898" y="35687"/>
                  </a:lnTo>
                  <a:lnTo>
                    <a:pt x="316484" y="37973"/>
                  </a:lnTo>
                  <a:lnTo>
                    <a:pt x="326898" y="68326"/>
                  </a:lnTo>
                  <a:lnTo>
                    <a:pt x="334264" y="91313"/>
                  </a:lnTo>
                  <a:lnTo>
                    <a:pt x="338709" y="118745"/>
                  </a:lnTo>
                  <a:lnTo>
                    <a:pt x="343916" y="156591"/>
                  </a:lnTo>
                  <a:lnTo>
                    <a:pt x="369189" y="149225"/>
                  </a:lnTo>
                  <a:lnTo>
                    <a:pt x="386207" y="136652"/>
                  </a:lnTo>
                  <a:lnTo>
                    <a:pt x="398780" y="126238"/>
                  </a:lnTo>
                  <a:lnTo>
                    <a:pt x="421005" y="118872"/>
                  </a:lnTo>
                  <a:lnTo>
                    <a:pt x="421005" y="126238"/>
                  </a:lnTo>
                  <a:lnTo>
                    <a:pt x="430657" y="126238"/>
                  </a:lnTo>
                  <a:lnTo>
                    <a:pt x="421005" y="131445"/>
                  </a:lnTo>
                  <a:lnTo>
                    <a:pt x="413639" y="138811"/>
                  </a:lnTo>
                  <a:lnTo>
                    <a:pt x="398780" y="144018"/>
                  </a:lnTo>
                  <a:lnTo>
                    <a:pt x="391414" y="149225"/>
                  </a:lnTo>
                  <a:lnTo>
                    <a:pt x="381000" y="156591"/>
                  </a:lnTo>
                  <a:lnTo>
                    <a:pt x="378714" y="167005"/>
                  </a:lnTo>
                  <a:lnTo>
                    <a:pt x="373507" y="179578"/>
                  </a:lnTo>
                  <a:lnTo>
                    <a:pt x="369062" y="192151"/>
                  </a:lnTo>
                  <a:lnTo>
                    <a:pt x="363855" y="202565"/>
                  </a:lnTo>
                  <a:lnTo>
                    <a:pt x="360934" y="207010"/>
                  </a:lnTo>
                  <a:lnTo>
                    <a:pt x="356489" y="209931"/>
                  </a:lnTo>
                  <a:lnTo>
                    <a:pt x="351282" y="209931"/>
                  </a:lnTo>
                  <a:lnTo>
                    <a:pt x="343916" y="215138"/>
                  </a:lnTo>
                  <a:lnTo>
                    <a:pt x="343916" y="197358"/>
                  </a:lnTo>
                  <a:lnTo>
                    <a:pt x="338709" y="167005"/>
                  </a:lnTo>
                  <a:lnTo>
                    <a:pt x="334264" y="138811"/>
                  </a:lnTo>
                  <a:lnTo>
                    <a:pt x="334264" y="126111"/>
                  </a:lnTo>
                  <a:lnTo>
                    <a:pt x="303784" y="118745"/>
                  </a:lnTo>
                  <a:lnTo>
                    <a:pt x="286766" y="91313"/>
                  </a:lnTo>
                  <a:lnTo>
                    <a:pt x="268986" y="60960"/>
                  </a:lnTo>
                  <a:lnTo>
                    <a:pt x="257175" y="30607"/>
                  </a:lnTo>
                  <a:lnTo>
                    <a:pt x="191389" y="30607"/>
                  </a:lnTo>
                  <a:lnTo>
                    <a:pt x="191389" y="136652"/>
                  </a:lnTo>
                  <a:lnTo>
                    <a:pt x="176530" y="136652"/>
                  </a:lnTo>
                  <a:lnTo>
                    <a:pt x="169164" y="131445"/>
                  </a:lnTo>
                  <a:lnTo>
                    <a:pt x="159512" y="131445"/>
                  </a:lnTo>
                  <a:lnTo>
                    <a:pt x="152146" y="126238"/>
                  </a:lnTo>
                  <a:lnTo>
                    <a:pt x="134366" y="91440"/>
                  </a:lnTo>
                  <a:lnTo>
                    <a:pt x="129921" y="53594"/>
                  </a:lnTo>
                  <a:lnTo>
                    <a:pt x="134366" y="7620"/>
                  </a:lnTo>
                  <a:lnTo>
                    <a:pt x="124714" y="7620"/>
                  </a:lnTo>
                  <a:lnTo>
                    <a:pt x="124714" y="0"/>
                  </a:lnTo>
                  <a:lnTo>
                    <a:pt x="54864" y="7366"/>
                  </a:lnTo>
                  <a:lnTo>
                    <a:pt x="47498" y="68199"/>
                  </a:lnTo>
                  <a:lnTo>
                    <a:pt x="40132" y="131191"/>
                  </a:lnTo>
                  <a:lnTo>
                    <a:pt x="22352" y="189738"/>
                  </a:lnTo>
                  <a:lnTo>
                    <a:pt x="0" y="232791"/>
                  </a:lnTo>
                  <a:lnTo>
                    <a:pt x="7366" y="249936"/>
                  </a:lnTo>
                  <a:lnTo>
                    <a:pt x="17780" y="262509"/>
                  </a:lnTo>
                  <a:lnTo>
                    <a:pt x="29591" y="272923"/>
                  </a:lnTo>
                  <a:lnTo>
                    <a:pt x="47371" y="278130"/>
                  </a:lnTo>
                  <a:lnTo>
                    <a:pt x="64389" y="280416"/>
                  </a:lnTo>
                  <a:lnTo>
                    <a:pt x="64389" y="290830"/>
                  </a:lnTo>
                  <a:lnTo>
                    <a:pt x="64389" y="296037"/>
                  </a:lnTo>
                  <a:lnTo>
                    <a:pt x="60071" y="296037"/>
                  </a:lnTo>
                  <a:lnTo>
                    <a:pt x="60071" y="298323"/>
                  </a:lnTo>
                  <a:lnTo>
                    <a:pt x="54864" y="303530"/>
                  </a:lnTo>
                  <a:lnTo>
                    <a:pt x="71882" y="339090"/>
                  </a:lnTo>
                  <a:lnTo>
                    <a:pt x="99314" y="361315"/>
                  </a:lnTo>
                  <a:lnTo>
                    <a:pt x="134239" y="373888"/>
                  </a:lnTo>
                  <a:lnTo>
                    <a:pt x="174244" y="386461"/>
                  </a:lnTo>
                  <a:lnTo>
                    <a:pt x="216535" y="396875"/>
                  </a:lnTo>
                  <a:lnTo>
                    <a:pt x="256540" y="409448"/>
                  </a:lnTo>
                  <a:lnTo>
                    <a:pt x="286258" y="427228"/>
                  </a:lnTo>
                  <a:lnTo>
                    <a:pt x="315976" y="416814"/>
                  </a:lnTo>
                  <a:lnTo>
                    <a:pt x="333756" y="404241"/>
                  </a:lnTo>
                  <a:lnTo>
                    <a:pt x="345567" y="391668"/>
                  </a:lnTo>
                  <a:lnTo>
                    <a:pt x="360426" y="379095"/>
                  </a:lnTo>
                  <a:lnTo>
                    <a:pt x="380492" y="369443"/>
                  </a:lnTo>
                  <a:lnTo>
                    <a:pt x="403479" y="373888"/>
                  </a:lnTo>
                  <a:lnTo>
                    <a:pt x="425704" y="391668"/>
                  </a:lnTo>
                  <a:lnTo>
                    <a:pt x="450215" y="409448"/>
                  </a:lnTo>
                  <a:lnTo>
                    <a:pt x="485140" y="416814"/>
                  </a:lnTo>
                  <a:lnTo>
                    <a:pt x="507365" y="522859"/>
                  </a:lnTo>
                  <a:lnTo>
                    <a:pt x="525145" y="545846"/>
                  </a:lnTo>
                  <a:lnTo>
                    <a:pt x="549656" y="563626"/>
                  </a:lnTo>
                  <a:lnTo>
                    <a:pt x="572643" y="581406"/>
                  </a:lnTo>
                  <a:lnTo>
                    <a:pt x="589661" y="611759"/>
                  </a:lnTo>
                  <a:lnTo>
                    <a:pt x="594868" y="633984"/>
                  </a:lnTo>
                  <a:lnTo>
                    <a:pt x="589661" y="664337"/>
                  </a:lnTo>
                  <a:lnTo>
                    <a:pt x="582295" y="705104"/>
                  </a:lnTo>
                  <a:lnTo>
                    <a:pt x="567436" y="745109"/>
                  </a:lnTo>
                  <a:lnTo>
                    <a:pt x="554863" y="780669"/>
                  </a:lnTo>
                  <a:lnTo>
                    <a:pt x="542290" y="805942"/>
                  </a:lnTo>
                  <a:lnTo>
                    <a:pt x="499999" y="818515"/>
                  </a:lnTo>
                  <a:lnTo>
                    <a:pt x="450342" y="831088"/>
                  </a:lnTo>
                  <a:lnTo>
                    <a:pt x="413258" y="846709"/>
                  </a:lnTo>
                  <a:lnTo>
                    <a:pt x="413258" y="863727"/>
                  </a:lnTo>
                  <a:lnTo>
                    <a:pt x="413258" y="877062"/>
                  </a:lnTo>
                  <a:lnTo>
                    <a:pt x="415544" y="889635"/>
                  </a:lnTo>
                  <a:lnTo>
                    <a:pt x="420751" y="902208"/>
                  </a:lnTo>
                  <a:lnTo>
                    <a:pt x="472694" y="899287"/>
                  </a:lnTo>
                  <a:lnTo>
                    <a:pt x="517906" y="884428"/>
                  </a:lnTo>
                  <a:lnTo>
                    <a:pt x="554990" y="863727"/>
                  </a:lnTo>
                  <a:lnTo>
                    <a:pt x="582422" y="889635"/>
                  </a:lnTo>
                  <a:lnTo>
                    <a:pt x="607695" y="924433"/>
                  </a:lnTo>
                  <a:lnTo>
                    <a:pt x="624713" y="959993"/>
                  </a:lnTo>
                  <a:lnTo>
                    <a:pt x="642493" y="999998"/>
                  </a:lnTo>
                  <a:lnTo>
                    <a:pt x="669163" y="1025906"/>
                  </a:lnTo>
                  <a:lnTo>
                    <a:pt x="699643" y="1042924"/>
                  </a:lnTo>
                  <a:lnTo>
                    <a:pt x="741934" y="1053338"/>
                  </a:lnTo>
                  <a:lnTo>
                    <a:pt x="781304" y="1060704"/>
                  </a:lnTo>
                  <a:lnTo>
                    <a:pt x="811784" y="1073277"/>
                  </a:lnTo>
                  <a:lnTo>
                    <a:pt x="821436" y="1073277"/>
                  </a:lnTo>
                  <a:lnTo>
                    <a:pt x="804418" y="1035431"/>
                  </a:lnTo>
                  <a:lnTo>
                    <a:pt x="781431" y="1005078"/>
                  </a:lnTo>
                  <a:lnTo>
                    <a:pt x="756920" y="970280"/>
                  </a:lnTo>
                  <a:lnTo>
                    <a:pt x="764286" y="970280"/>
                  </a:lnTo>
                  <a:lnTo>
                    <a:pt x="771652" y="972566"/>
                  </a:lnTo>
                  <a:lnTo>
                    <a:pt x="788670" y="982980"/>
                  </a:lnTo>
                  <a:lnTo>
                    <a:pt x="811657" y="995553"/>
                  </a:lnTo>
                  <a:lnTo>
                    <a:pt x="833882" y="1008126"/>
                  </a:lnTo>
                  <a:lnTo>
                    <a:pt x="850900" y="1017778"/>
                  </a:lnTo>
                  <a:lnTo>
                    <a:pt x="858266" y="1013333"/>
                  </a:lnTo>
                  <a:lnTo>
                    <a:pt x="863473" y="1008126"/>
                  </a:lnTo>
                  <a:lnTo>
                    <a:pt x="868680" y="1005205"/>
                  </a:lnTo>
                  <a:lnTo>
                    <a:pt x="868680" y="999998"/>
                  </a:lnTo>
                  <a:lnTo>
                    <a:pt x="873125" y="995553"/>
                  </a:lnTo>
                  <a:lnTo>
                    <a:pt x="876300" y="990600"/>
                  </a:lnTo>
                  <a:lnTo>
                    <a:pt x="873379" y="942340"/>
                  </a:lnTo>
                  <a:lnTo>
                    <a:pt x="858520" y="906780"/>
                  </a:lnTo>
                  <a:lnTo>
                    <a:pt x="841502" y="871982"/>
                  </a:lnTo>
                  <a:lnTo>
                    <a:pt x="811784" y="871982"/>
                  </a:lnTo>
                  <a:lnTo>
                    <a:pt x="794004" y="795655"/>
                  </a:lnTo>
                  <a:lnTo>
                    <a:pt x="771779" y="727456"/>
                  </a:lnTo>
                  <a:lnTo>
                    <a:pt x="786638" y="723011"/>
                  </a:lnTo>
                  <a:lnTo>
                    <a:pt x="799211" y="723011"/>
                  </a:lnTo>
                  <a:lnTo>
                    <a:pt x="811784" y="717804"/>
                  </a:lnTo>
                  <a:lnTo>
                    <a:pt x="828802" y="717804"/>
                  </a:lnTo>
                  <a:lnTo>
                    <a:pt x="841375" y="748157"/>
                  </a:lnTo>
                  <a:lnTo>
                    <a:pt x="858393" y="770382"/>
                  </a:lnTo>
                  <a:lnTo>
                    <a:pt x="881380" y="793369"/>
                  </a:lnTo>
                  <a:lnTo>
                    <a:pt x="898398" y="813435"/>
                  </a:lnTo>
                  <a:lnTo>
                    <a:pt x="916178" y="813435"/>
                  </a:lnTo>
                  <a:lnTo>
                    <a:pt x="927989" y="811149"/>
                  </a:lnTo>
                  <a:lnTo>
                    <a:pt x="942848" y="811149"/>
                  </a:lnTo>
                  <a:lnTo>
                    <a:pt x="955421" y="805942"/>
                  </a:lnTo>
                  <a:lnTo>
                    <a:pt x="973201" y="687324"/>
                  </a:lnTo>
                  <a:lnTo>
                    <a:pt x="960628" y="687324"/>
                  </a:lnTo>
                  <a:close/>
                </a:path>
              </a:pathLst>
            </a:custGeom>
            <a:solidFill>
              <a:srgbClr val="595959">
                <a:alpha val="69804"/>
              </a:srgbClr>
            </a:solidFill>
          </p:spPr>
        </p:sp>
      </p:grpSp>
      <p:grpSp>
        <p:nvGrpSpPr>
          <p:cNvPr id="44" name="Group 44"/>
          <p:cNvGrpSpPr/>
          <p:nvPr/>
        </p:nvGrpSpPr>
        <p:grpSpPr>
          <a:xfrm>
            <a:off x="12913560" y="3632580"/>
            <a:ext cx="77760" cy="28080"/>
            <a:chOff x="0" y="0"/>
            <a:chExt cx="103680" cy="37440"/>
          </a:xfrm>
        </p:grpSpPr>
        <p:sp>
          <p:nvSpPr>
            <p:cNvPr id="45" name="Freeform 45"/>
            <p:cNvSpPr/>
            <p:nvPr/>
          </p:nvSpPr>
          <p:spPr>
            <a:xfrm>
              <a:off x="0" y="0"/>
              <a:ext cx="106680" cy="38227"/>
            </a:xfrm>
            <a:custGeom>
              <a:avLst/>
              <a:gdLst/>
              <a:ahLst/>
              <a:cxnLst/>
              <a:rect l="l" t="t" r="r" b="b"/>
              <a:pathLst>
                <a:path w="106680" h="38227">
                  <a:moveTo>
                    <a:pt x="59309" y="18034"/>
                  </a:moveTo>
                  <a:lnTo>
                    <a:pt x="34798" y="8255"/>
                  </a:lnTo>
                  <a:lnTo>
                    <a:pt x="11811" y="0"/>
                  </a:lnTo>
                  <a:lnTo>
                    <a:pt x="7366" y="8255"/>
                  </a:lnTo>
                  <a:lnTo>
                    <a:pt x="7366" y="12700"/>
                  </a:lnTo>
                  <a:lnTo>
                    <a:pt x="4445" y="17907"/>
                  </a:lnTo>
                  <a:lnTo>
                    <a:pt x="0" y="20955"/>
                  </a:lnTo>
                  <a:lnTo>
                    <a:pt x="0" y="30734"/>
                  </a:lnTo>
                  <a:lnTo>
                    <a:pt x="17018" y="30734"/>
                  </a:lnTo>
                  <a:lnTo>
                    <a:pt x="24384" y="35941"/>
                  </a:lnTo>
                  <a:lnTo>
                    <a:pt x="29591" y="35941"/>
                  </a:lnTo>
                  <a:lnTo>
                    <a:pt x="36957" y="38227"/>
                  </a:lnTo>
                  <a:lnTo>
                    <a:pt x="106680" y="38227"/>
                  </a:lnTo>
                  <a:lnTo>
                    <a:pt x="88900" y="25400"/>
                  </a:lnTo>
                  <a:close/>
                </a:path>
              </a:pathLst>
            </a:custGeom>
            <a:solidFill>
              <a:srgbClr val="595959">
                <a:alpha val="69804"/>
              </a:srgbClr>
            </a:solidFill>
          </p:spPr>
        </p:sp>
      </p:grpSp>
      <p:grpSp>
        <p:nvGrpSpPr>
          <p:cNvPr id="46" name="Group 46"/>
          <p:cNvGrpSpPr/>
          <p:nvPr/>
        </p:nvGrpSpPr>
        <p:grpSpPr>
          <a:xfrm>
            <a:off x="12340620" y="3504060"/>
            <a:ext cx="44280" cy="16740"/>
            <a:chOff x="0" y="0"/>
            <a:chExt cx="59040" cy="22320"/>
          </a:xfrm>
        </p:grpSpPr>
        <p:sp>
          <p:nvSpPr>
            <p:cNvPr id="47" name="Freeform 47"/>
            <p:cNvSpPr/>
            <p:nvPr/>
          </p:nvSpPr>
          <p:spPr>
            <a:xfrm>
              <a:off x="0" y="0"/>
              <a:ext cx="59055" cy="25273"/>
            </a:xfrm>
            <a:custGeom>
              <a:avLst/>
              <a:gdLst/>
              <a:ahLst/>
              <a:cxnLst/>
              <a:rect l="l" t="t" r="r" b="b"/>
              <a:pathLst>
                <a:path w="59055" h="25273">
                  <a:moveTo>
                    <a:pt x="11811" y="25273"/>
                  </a:moveTo>
                  <a:lnTo>
                    <a:pt x="24384" y="25273"/>
                  </a:lnTo>
                  <a:lnTo>
                    <a:pt x="34036" y="20066"/>
                  </a:lnTo>
                  <a:lnTo>
                    <a:pt x="42164" y="17145"/>
                  </a:lnTo>
                  <a:lnTo>
                    <a:pt x="46482" y="12700"/>
                  </a:lnTo>
                  <a:lnTo>
                    <a:pt x="59055" y="7493"/>
                  </a:lnTo>
                  <a:lnTo>
                    <a:pt x="59055" y="0"/>
                  </a:lnTo>
                  <a:lnTo>
                    <a:pt x="0" y="0"/>
                  </a:lnTo>
                  <a:close/>
                </a:path>
              </a:pathLst>
            </a:custGeom>
            <a:solidFill>
              <a:srgbClr val="595959">
                <a:alpha val="69804"/>
              </a:srgbClr>
            </a:solidFill>
          </p:spPr>
        </p:sp>
      </p:grpSp>
      <p:grpSp>
        <p:nvGrpSpPr>
          <p:cNvPr id="48" name="Group 48"/>
          <p:cNvGrpSpPr/>
          <p:nvPr/>
        </p:nvGrpSpPr>
        <p:grpSpPr>
          <a:xfrm>
            <a:off x="12525300" y="3465720"/>
            <a:ext cx="44280" cy="72360"/>
            <a:chOff x="0" y="0"/>
            <a:chExt cx="59040" cy="96480"/>
          </a:xfrm>
        </p:grpSpPr>
        <p:sp>
          <p:nvSpPr>
            <p:cNvPr id="49" name="Freeform 49"/>
            <p:cNvSpPr/>
            <p:nvPr/>
          </p:nvSpPr>
          <p:spPr>
            <a:xfrm>
              <a:off x="0" y="0"/>
              <a:ext cx="61976" cy="98679"/>
            </a:xfrm>
            <a:custGeom>
              <a:avLst/>
              <a:gdLst/>
              <a:ahLst/>
              <a:cxnLst/>
              <a:rect l="l" t="t" r="r" b="b"/>
              <a:pathLst>
                <a:path w="61976" h="98679">
                  <a:moveTo>
                    <a:pt x="51689" y="0"/>
                  </a:moveTo>
                  <a:lnTo>
                    <a:pt x="34671" y="0"/>
                  </a:lnTo>
                  <a:lnTo>
                    <a:pt x="22098" y="0"/>
                  </a:lnTo>
                  <a:lnTo>
                    <a:pt x="11811" y="5207"/>
                  </a:lnTo>
                  <a:lnTo>
                    <a:pt x="4445" y="10414"/>
                  </a:lnTo>
                  <a:lnTo>
                    <a:pt x="0" y="28194"/>
                  </a:lnTo>
                  <a:lnTo>
                    <a:pt x="0" y="63754"/>
                  </a:lnTo>
                  <a:lnTo>
                    <a:pt x="4445" y="98679"/>
                  </a:lnTo>
                  <a:lnTo>
                    <a:pt x="17018" y="93472"/>
                  </a:lnTo>
                  <a:lnTo>
                    <a:pt x="27305" y="93472"/>
                  </a:lnTo>
                  <a:lnTo>
                    <a:pt x="34671" y="93472"/>
                  </a:lnTo>
                  <a:lnTo>
                    <a:pt x="39116" y="89027"/>
                  </a:lnTo>
                  <a:lnTo>
                    <a:pt x="61976" y="89027"/>
                  </a:lnTo>
                  <a:lnTo>
                    <a:pt x="56769" y="40767"/>
                  </a:lnTo>
                  <a:close/>
                </a:path>
              </a:pathLst>
            </a:custGeom>
            <a:solidFill>
              <a:srgbClr val="595959">
                <a:alpha val="69804"/>
              </a:srgbClr>
            </a:solidFill>
          </p:spPr>
        </p:sp>
      </p:grpSp>
      <p:grpSp>
        <p:nvGrpSpPr>
          <p:cNvPr id="50" name="Group 50"/>
          <p:cNvGrpSpPr/>
          <p:nvPr/>
        </p:nvGrpSpPr>
        <p:grpSpPr>
          <a:xfrm>
            <a:off x="13145220" y="3641760"/>
            <a:ext cx="61020" cy="38880"/>
            <a:chOff x="0" y="0"/>
            <a:chExt cx="81360" cy="51840"/>
          </a:xfrm>
        </p:grpSpPr>
        <p:sp>
          <p:nvSpPr>
            <p:cNvPr id="51" name="Freeform 51"/>
            <p:cNvSpPr/>
            <p:nvPr/>
          </p:nvSpPr>
          <p:spPr>
            <a:xfrm>
              <a:off x="0" y="0"/>
              <a:ext cx="86487" cy="58547"/>
            </a:xfrm>
            <a:custGeom>
              <a:avLst/>
              <a:gdLst/>
              <a:ahLst/>
              <a:cxnLst/>
              <a:rect l="l" t="t" r="r" b="b"/>
              <a:pathLst>
                <a:path w="86487" h="58547">
                  <a:moveTo>
                    <a:pt x="51816" y="8128"/>
                  </a:moveTo>
                  <a:lnTo>
                    <a:pt x="34798" y="12573"/>
                  </a:lnTo>
                  <a:lnTo>
                    <a:pt x="17018" y="22987"/>
                  </a:lnTo>
                  <a:lnTo>
                    <a:pt x="0" y="25146"/>
                  </a:lnTo>
                  <a:lnTo>
                    <a:pt x="7366" y="58547"/>
                  </a:lnTo>
                  <a:lnTo>
                    <a:pt x="17018" y="53340"/>
                  </a:lnTo>
                  <a:lnTo>
                    <a:pt x="24384" y="53340"/>
                  </a:lnTo>
                  <a:lnTo>
                    <a:pt x="29591" y="53340"/>
                  </a:lnTo>
                  <a:lnTo>
                    <a:pt x="29591" y="48133"/>
                  </a:lnTo>
                  <a:lnTo>
                    <a:pt x="36957" y="48133"/>
                  </a:lnTo>
                  <a:lnTo>
                    <a:pt x="51689" y="40767"/>
                  </a:lnTo>
                  <a:lnTo>
                    <a:pt x="59055" y="30353"/>
                  </a:lnTo>
                  <a:lnTo>
                    <a:pt x="69469" y="22987"/>
                  </a:lnTo>
                  <a:lnTo>
                    <a:pt x="76835" y="12573"/>
                  </a:lnTo>
                  <a:lnTo>
                    <a:pt x="86487" y="0"/>
                  </a:lnTo>
                  <a:lnTo>
                    <a:pt x="64389" y="0"/>
                  </a:lnTo>
                  <a:close/>
                </a:path>
              </a:pathLst>
            </a:custGeom>
            <a:solidFill>
              <a:srgbClr val="595959">
                <a:alpha val="69804"/>
              </a:srgbClr>
            </a:solidFill>
          </p:spPr>
        </p:sp>
      </p:grpSp>
      <p:grpSp>
        <p:nvGrpSpPr>
          <p:cNvPr id="52" name="Group 52"/>
          <p:cNvGrpSpPr/>
          <p:nvPr/>
        </p:nvGrpSpPr>
        <p:grpSpPr>
          <a:xfrm>
            <a:off x="11863800" y="1414800"/>
            <a:ext cx="5317920" cy="4194180"/>
            <a:chOff x="0" y="0"/>
            <a:chExt cx="7090560" cy="5592240"/>
          </a:xfrm>
        </p:grpSpPr>
        <p:sp>
          <p:nvSpPr>
            <p:cNvPr id="53" name="Freeform 53"/>
            <p:cNvSpPr/>
            <p:nvPr/>
          </p:nvSpPr>
          <p:spPr>
            <a:xfrm>
              <a:off x="127" y="0"/>
              <a:ext cx="7092696" cy="5596001"/>
            </a:xfrm>
            <a:custGeom>
              <a:avLst/>
              <a:gdLst/>
              <a:ahLst/>
              <a:cxnLst/>
              <a:rect l="l" t="t" r="r" b="b"/>
              <a:pathLst>
                <a:path w="7092696" h="5596001">
                  <a:moveTo>
                    <a:pt x="7085965" y="1233424"/>
                  </a:moveTo>
                  <a:lnTo>
                    <a:pt x="7063740" y="1200785"/>
                  </a:lnTo>
                  <a:lnTo>
                    <a:pt x="7036309" y="1170432"/>
                  </a:lnTo>
                  <a:lnTo>
                    <a:pt x="7011035" y="1140079"/>
                  </a:lnTo>
                  <a:lnTo>
                    <a:pt x="7001384" y="1140079"/>
                  </a:lnTo>
                  <a:lnTo>
                    <a:pt x="6999097" y="1140079"/>
                  </a:lnTo>
                  <a:lnTo>
                    <a:pt x="6993890" y="1145286"/>
                  </a:lnTo>
                  <a:lnTo>
                    <a:pt x="6988684" y="1145286"/>
                  </a:lnTo>
                  <a:lnTo>
                    <a:pt x="6983476" y="1147572"/>
                  </a:lnTo>
                  <a:lnTo>
                    <a:pt x="6941185" y="1140206"/>
                  </a:lnTo>
                  <a:lnTo>
                    <a:pt x="6918960" y="1122426"/>
                  </a:lnTo>
                  <a:lnTo>
                    <a:pt x="6901942" y="1099439"/>
                  </a:lnTo>
                  <a:lnTo>
                    <a:pt x="6884924" y="1074166"/>
                  </a:lnTo>
                  <a:lnTo>
                    <a:pt x="6859651" y="1051179"/>
                  </a:lnTo>
                  <a:lnTo>
                    <a:pt x="6847078" y="1040765"/>
                  </a:lnTo>
                  <a:lnTo>
                    <a:pt x="6832220" y="1040765"/>
                  </a:lnTo>
                  <a:lnTo>
                    <a:pt x="6819647" y="1038479"/>
                  </a:lnTo>
                  <a:lnTo>
                    <a:pt x="6807073" y="1038479"/>
                  </a:lnTo>
                  <a:lnTo>
                    <a:pt x="6794500" y="1028065"/>
                  </a:lnTo>
                  <a:lnTo>
                    <a:pt x="6715125" y="945007"/>
                  </a:lnTo>
                  <a:lnTo>
                    <a:pt x="6573520" y="884174"/>
                  </a:lnTo>
                  <a:lnTo>
                    <a:pt x="6563868" y="886460"/>
                  </a:lnTo>
                  <a:lnTo>
                    <a:pt x="6556502" y="891667"/>
                  </a:lnTo>
                  <a:lnTo>
                    <a:pt x="6546850" y="902081"/>
                  </a:lnTo>
                  <a:lnTo>
                    <a:pt x="6534277" y="904367"/>
                  </a:lnTo>
                  <a:lnTo>
                    <a:pt x="6521704" y="904367"/>
                  </a:lnTo>
                  <a:lnTo>
                    <a:pt x="6506845" y="904367"/>
                  </a:lnTo>
                  <a:lnTo>
                    <a:pt x="6472047" y="891794"/>
                  </a:lnTo>
                  <a:lnTo>
                    <a:pt x="6442329" y="874014"/>
                  </a:lnTo>
                  <a:lnTo>
                    <a:pt x="6400038" y="866648"/>
                  </a:lnTo>
                  <a:lnTo>
                    <a:pt x="6400038" y="879221"/>
                  </a:lnTo>
                  <a:lnTo>
                    <a:pt x="6400038" y="891794"/>
                  </a:lnTo>
                  <a:lnTo>
                    <a:pt x="6394831" y="902208"/>
                  </a:lnTo>
                  <a:lnTo>
                    <a:pt x="6394831" y="909574"/>
                  </a:lnTo>
                  <a:lnTo>
                    <a:pt x="6400038" y="914781"/>
                  </a:lnTo>
                  <a:lnTo>
                    <a:pt x="6405245" y="922147"/>
                  </a:lnTo>
                  <a:lnTo>
                    <a:pt x="6412611" y="937006"/>
                  </a:lnTo>
                  <a:lnTo>
                    <a:pt x="6407404" y="949579"/>
                  </a:lnTo>
                  <a:lnTo>
                    <a:pt x="6407404" y="956945"/>
                  </a:lnTo>
                  <a:lnTo>
                    <a:pt x="6405118" y="967359"/>
                  </a:lnTo>
                  <a:lnTo>
                    <a:pt x="6399911" y="972566"/>
                  </a:lnTo>
                  <a:lnTo>
                    <a:pt x="6399911" y="985139"/>
                  </a:lnTo>
                  <a:lnTo>
                    <a:pt x="6382893" y="972566"/>
                  </a:lnTo>
                  <a:lnTo>
                    <a:pt x="6370320" y="962152"/>
                  </a:lnTo>
                  <a:lnTo>
                    <a:pt x="6355461" y="944372"/>
                  </a:lnTo>
                  <a:lnTo>
                    <a:pt x="6342888" y="931799"/>
                  </a:lnTo>
                  <a:lnTo>
                    <a:pt x="6335522" y="914019"/>
                  </a:lnTo>
                  <a:lnTo>
                    <a:pt x="6250813" y="914019"/>
                  </a:lnTo>
                  <a:lnTo>
                    <a:pt x="6168517" y="914019"/>
                  </a:lnTo>
                  <a:lnTo>
                    <a:pt x="6086221" y="921385"/>
                  </a:lnTo>
                  <a:lnTo>
                    <a:pt x="6078855" y="919099"/>
                  </a:lnTo>
                  <a:lnTo>
                    <a:pt x="6073648" y="908685"/>
                  </a:lnTo>
                  <a:lnTo>
                    <a:pt x="6063996" y="903478"/>
                  </a:lnTo>
                  <a:lnTo>
                    <a:pt x="6056630" y="873125"/>
                  </a:lnTo>
                  <a:lnTo>
                    <a:pt x="6051423" y="837565"/>
                  </a:lnTo>
                  <a:lnTo>
                    <a:pt x="6038850" y="796798"/>
                  </a:lnTo>
                  <a:lnTo>
                    <a:pt x="6009132" y="789432"/>
                  </a:lnTo>
                  <a:lnTo>
                    <a:pt x="5969127" y="782066"/>
                  </a:lnTo>
                  <a:lnTo>
                    <a:pt x="5929122" y="776859"/>
                  </a:lnTo>
                  <a:lnTo>
                    <a:pt x="5886831" y="776859"/>
                  </a:lnTo>
                  <a:lnTo>
                    <a:pt x="5857113" y="789432"/>
                  </a:lnTo>
                  <a:lnTo>
                    <a:pt x="5824474" y="776859"/>
                  </a:lnTo>
                  <a:lnTo>
                    <a:pt x="5799201" y="753872"/>
                  </a:lnTo>
                  <a:lnTo>
                    <a:pt x="5782183" y="728599"/>
                  </a:lnTo>
                  <a:lnTo>
                    <a:pt x="5769610" y="701167"/>
                  </a:lnTo>
                  <a:lnTo>
                    <a:pt x="5736971" y="701167"/>
                  </a:lnTo>
                  <a:lnTo>
                    <a:pt x="5707253" y="701167"/>
                  </a:lnTo>
                  <a:lnTo>
                    <a:pt x="5681980" y="711581"/>
                  </a:lnTo>
                  <a:lnTo>
                    <a:pt x="5669407" y="706374"/>
                  </a:lnTo>
                  <a:lnTo>
                    <a:pt x="5659755" y="701167"/>
                  </a:lnTo>
                  <a:lnTo>
                    <a:pt x="5652389" y="695960"/>
                  </a:lnTo>
                  <a:lnTo>
                    <a:pt x="5652389" y="688340"/>
                  </a:lnTo>
                  <a:lnTo>
                    <a:pt x="5647182" y="683133"/>
                  </a:lnTo>
                  <a:lnTo>
                    <a:pt x="5647182" y="675640"/>
                  </a:lnTo>
                  <a:lnTo>
                    <a:pt x="5641975" y="660781"/>
                  </a:lnTo>
                  <a:lnTo>
                    <a:pt x="5634609" y="653415"/>
                  </a:lnTo>
                  <a:lnTo>
                    <a:pt x="5617591" y="640842"/>
                  </a:lnTo>
                  <a:lnTo>
                    <a:pt x="5577586" y="625983"/>
                  </a:lnTo>
                  <a:lnTo>
                    <a:pt x="5533136" y="613410"/>
                  </a:lnTo>
                  <a:lnTo>
                    <a:pt x="5485638" y="600837"/>
                  </a:lnTo>
                  <a:lnTo>
                    <a:pt x="5438140" y="595630"/>
                  </a:lnTo>
                  <a:lnTo>
                    <a:pt x="5395849" y="595630"/>
                  </a:lnTo>
                  <a:lnTo>
                    <a:pt x="5368417" y="606044"/>
                  </a:lnTo>
                  <a:lnTo>
                    <a:pt x="5338699" y="613410"/>
                  </a:lnTo>
                  <a:lnTo>
                    <a:pt x="5346065" y="654177"/>
                  </a:lnTo>
                  <a:lnTo>
                    <a:pt x="5355717" y="684530"/>
                  </a:lnTo>
                  <a:lnTo>
                    <a:pt x="5360924" y="729742"/>
                  </a:lnTo>
                  <a:lnTo>
                    <a:pt x="5343906" y="729742"/>
                  </a:lnTo>
                  <a:lnTo>
                    <a:pt x="5334254" y="724535"/>
                  </a:lnTo>
                  <a:lnTo>
                    <a:pt x="5321681" y="724535"/>
                  </a:lnTo>
                  <a:lnTo>
                    <a:pt x="5316474" y="724535"/>
                  </a:lnTo>
                  <a:lnTo>
                    <a:pt x="5309108" y="724535"/>
                  </a:lnTo>
                  <a:lnTo>
                    <a:pt x="5299456" y="731901"/>
                  </a:lnTo>
                  <a:lnTo>
                    <a:pt x="5292090" y="742315"/>
                  </a:lnTo>
                  <a:lnTo>
                    <a:pt x="5275072" y="731901"/>
                  </a:lnTo>
                  <a:lnTo>
                    <a:pt x="5260213" y="724535"/>
                  </a:lnTo>
                  <a:lnTo>
                    <a:pt x="5252847" y="711962"/>
                  </a:lnTo>
                  <a:lnTo>
                    <a:pt x="5240274" y="701548"/>
                  </a:lnTo>
                  <a:lnTo>
                    <a:pt x="5227701" y="688975"/>
                  </a:lnTo>
                  <a:lnTo>
                    <a:pt x="5195062" y="742315"/>
                  </a:lnTo>
                  <a:lnTo>
                    <a:pt x="5174996" y="737108"/>
                  </a:lnTo>
                  <a:lnTo>
                    <a:pt x="5157978" y="731901"/>
                  </a:lnTo>
                  <a:lnTo>
                    <a:pt x="5143119" y="724535"/>
                  </a:lnTo>
                  <a:lnTo>
                    <a:pt x="5135753" y="711962"/>
                  </a:lnTo>
                  <a:lnTo>
                    <a:pt x="5130546" y="694182"/>
                  </a:lnTo>
                  <a:lnTo>
                    <a:pt x="5130546" y="671195"/>
                  </a:lnTo>
                  <a:lnTo>
                    <a:pt x="5113528" y="694182"/>
                  </a:lnTo>
                  <a:lnTo>
                    <a:pt x="5106162" y="719455"/>
                  </a:lnTo>
                  <a:lnTo>
                    <a:pt x="5096510" y="746887"/>
                  </a:lnTo>
                  <a:lnTo>
                    <a:pt x="5083937" y="766953"/>
                  </a:lnTo>
                  <a:lnTo>
                    <a:pt x="5078730" y="772160"/>
                  </a:lnTo>
                  <a:lnTo>
                    <a:pt x="5073523" y="777367"/>
                  </a:lnTo>
                  <a:lnTo>
                    <a:pt x="5048250" y="759587"/>
                  </a:lnTo>
                  <a:lnTo>
                    <a:pt x="5018532" y="741807"/>
                  </a:lnTo>
                  <a:lnTo>
                    <a:pt x="4996307" y="718820"/>
                  </a:lnTo>
                  <a:lnTo>
                    <a:pt x="4991100" y="706247"/>
                  </a:lnTo>
                  <a:lnTo>
                    <a:pt x="4988814" y="695833"/>
                  </a:lnTo>
                  <a:lnTo>
                    <a:pt x="4988814" y="688340"/>
                  </a:lnTo>
                  <a:lnTo>
                    <a:pt x="4983607" y="677926"/>
                  </a:lnTo>
                  <a:lnTo>
                    <a:pt x="4978400" y="670560"/>
                  </a:lnTo>
                  <a:lnTo>
                    <a:pt x="4995418" y="625348"/>
                  </a:lnTo>
                  <a:lnTo>
                    <a:pt x="5025136" y="594995"/>
                  </a:lnTo>
                  <a:lnTo>
                    <a:pt x="5002911" y="506730"/>
                  </a:lnTo>
                  <a:lnTo>
                    <a:pt x="4995545" y="506730"/>
                  </a:lnTo>
                  <a:lnTo>
                    <a:pt x="4995545" y="494157"/>
                  </a:lnTo>
                  <a:lnTo>
                    <a:pt x="4948047" y="499364"/>
                  </a:lnTo>
                  <a:lnTo>
                    <a:pt x="4918329" y="511937"/>
                  </a:lnTo>
                  <a:lnTo>
                    <a:pt x="4890897" y="534924"/>
                  </a:lnTo>
                  <a:lnTo>
                    <a:pt x="4865624" y="522351"/>
                  </a:lnTo>
                  <a:lnTo>
                    <a:pt x="4838192" y="507492"/>
                  </a:lnTo>
                  <a:lnTo>
                    <a:pt x="4812919" y="494919"/>
                  </a:lnTo>
                  <a:lnTo>
                    <a:pt x="4807712" y="500126"/>
                  </a:lnTo>
                  <a:lnTo>
                    <a:pt x="4807712" y="505333"/>
                  </a:lnTo>
                  <a:lnTo>
                    <a:pt x="4802505" y="505333"/>
                  </a:lnTo>
                  <a:lnTo>
                    <a:pt x="4795139" y="507619"/>
                  </a:lnTo>
                  <a:lnTo>
                    <a:pt x="4795139" y="522478"/>
                  </a:lnTo>
                  <a:lnTo>
                    <a:pt x="4795139" y="535051"/>
                  </a:lnTo>
                  <a:lnTo>
                    <a:pt x="4795139" y="542417"/>
                  </a:lnTo>
                  <a:lnTo>
                    <a:pt x="4795139" y="547624"/>
                  </a:lnTo>
                  <a:lnTo>
                    <a:pt x="4795139" y="554990"/>
                  </a:lnTo>
                  <a:lnTo>
                    <a:pt x="4785487" y="582422"/>
                  </a:lnTo>
                  <a:lnTo>
                    <a:pt x="4660900" y="572008"/>
                  </a:lnTo>
                  <a:lnTo>
                    <a:pt x="4655693" y="559435"/>
                  </a:lnTo>
                  <a:lnTo>
                    <a:pt x="4655693" y="546862"/>
                  </a:lnTo>
                  <a:lnTo>
                    <a:pt x="4650486" y="534289"/>
                  </a:lnTo>
                  <a:lnTo>
                    <a:pt x="4650486" y="521716"/>
                  </a:lnTo>
                  <a:lnTo>
                    <a:pt x="4650486" y="516509"/>
                  </a:lnTo>
                  <a:lnTo>
                    <a:pt x="4620768" y="493522"/>
                  </a:lnTo>
                  <a:lnTo>
                    <a:pt x="4591050" y="488315"/>
                  </a:lnTo>
                  <a:lnTo>
                    <a:pt x="4551045" y="488315"/>
                  </a:lnTo>
                  <a:lnTo>
                    <a:pt x="4508754" y="493522"/>
                  </a:lnTo>
                  <a:lnTo>
                    <a:pt x="4508754" y="523875"/>
                  </a:lnTo>
                  <a:lnTo>
                    <a:pt x="4486529" y="523875"/>
                  </a:lnTo>
                  <a:lnTo>
                    <a:pt x="4486529" y="521589"/>
                  </a:lnTo>
                  <a:lnTo>
                    <a:pt x="4481322" y="521589"/>
                  </a:lnTo>
                  <a:lnTo>
                    <a:pt x="4476115" y="516382"/>
                  </a:lnTo>
                  <a:lnTo>
                    <a:pt x="4481322" y="493395"/>
                  </a:lnTo>
                  <a:lnTo>
                    <a:pt x="4486529" y="475615"/>
                  </a:lnTo>
                  <a:lnTo>
                    <a:pt x="4491736" y="463042"/>
                  </a:lnTo>
                  <a:lnTo>
                    <a:pt x="4499102" y="450469"/>
                  </a:lnTo>
                  <a:lnTo>
                    <a:pt x="4499102" y="435356"/>
                  </a:lnTo>
                  <a:lnTo>
                    <a:pt x="4476877" y="445770"/>
                  </a:lnTo>
                  <a:lnTo>
                    <a:pt x="4459859" y="458343"/>
                  </a:lnTo>
                  <a:lnTo>
                    <a:pt x="4442841" y="470916"/>
                  </a:lnTo>
                  <a:lnTo>
                    <a:pt x="4430268" y="485775"/>
                  </a:lnTo>
                  <a:lnTo>
                    <a:pt x="4422902" y="480568"/>
                  </a:lnTo>
                  <a:lnTo>
                    <a:pt x="4417695" y="480568"/>
                  </a:lnTo>
                  <a:lnTo>
                    <a:pt x="4417695" y="475361"/>
                  </a:lnTo>
                  <a:lnTo>
                    <a:pt x="4417695" y="470154"/>
                  </a:lnTo>
                  <a:lnTo>
                    <a:pt x="4417695" y="467868"/>
                  </a:lnTo>
                  <a:lnTo>
                    <a:pt x="4422902" y="457454"/>
                  </a:lnTo>
                  <a:lnTo>
                    <a:pt x="4422902" y="450088"/>
                  </a:lnTo>
                  <a:lnTo>
                    <a:pt x="4382897" y="444881"/>
                  </a:lnTo>
                  <a:lnTo>
                    <a:pt x="4348099" y="450088"/>
                  </a:lnTo>
                  <a:lnTo>
                    <a:pt x="4318381" y="467868"/>
                  </a:lnTo>
                  <a:lnTo>
                    <a:pt x="4308729" y="467868"/>
                  </a:lnTo>
                  <a:lnTo>
                    <a:pt x="4338447" y="432308"/>
                  </a:lnTo>
                  <a:lnTo>
                    <a:pt x="4378452" y="404876"/>
                  </a:lnTo>
                  <a:lnTo>
                    <a:pt x="4418457" y="381889"/>
                  </a:lnTo>
                  <a:lnTo>
                    <a:pt x="4453255" y="361823"/>
                  </a:lnTo>
                  <a:lnTo>
                    <a:pt x="4465828" y="338836"/>
                  </a:lnTo>
                  <a:lnTo>
                    <a:pt x="4475480" y="315849"/>
                  </a:lnTo>
                  <a:lnTo>
                    <a:pt x="4488053" y="295783"/>
                  </a:lnTo>
                  <a:lnTo>
                    <a:pt x="4517771" y="272796"/>
                  </a:lnTo>
                  <a:lnTo>
                    <a:pt x="4517771" y="215138"/>
                  </a:lnTo>
                  <a:lnTo>
                    <a:pt x="4495546" y="184785"/>
                  </a:lnTo>
                  <a:lnTo>
                    <a:pt x="4475480" y="157353"/>
                  </a:lnTo>
                  <a:lnTo>
                    <a:pt x="4448048" y="137287"/>
                  </a:lnTo>
                  <a:lnTo>
                    <a:pt x="4413250" y="119507"/>
                  </a:lnTo>
                  <a:lnTo>
                    <a:pt x="4413250" y="114173"/>
                  </a:lnTo>
                  <a:lnTo>
                    <a:pt x="4413250" y="108966"/>
                  </a:lnTo>
                  <a:lnTo>
                    <a:pt x="4408043" y="103759"/>
                  </a:lnTo>
                  <a:lnTo>
                    <a:pt x="4405757" y="108966"/>
                  </a:lnTo>
                  <a:lnTo>
                    <a:pt x="4365752" y="121539"/>
                  </a:lnTo>
                  <a:lnTo>
                    <a:pt x="4330954" y="126746"/>
                  </a:lnTo>
                  <a:lnTo>
                    <a:pt x="4301236" y="131953"/>
                  </a:lnTo>
                  <a:lnTo>
                    <a:pt x="4271518" y="144526"/>
                  </a:lnTo>
                  <a:lnTo>
                    <a:pt x="4254500" y="121539"/>
                  </a:lnTo>
                  <a:lnTo>
                    <a:pt x="4237482" y="103759"/>
                  </a:lnTo>
                  <a:lnTo>
                    <a:pt x="4220464" y="96393"/>
                  </a:lnTo>
                  <a:lnTo>
                    <a:pt x="4185666" y="85979"/>
                  </a:lnTo>
                  <a:lnTo>
                    <a:pt x="4187952" y="73406"/>
                  </a:lnTo>
                  <a:lnTo>
                    <a:pt x="4193159" y="68199"/>
                  </a:lnTo>
                  <a:lnTo>
                    <a:pt x="4198366" y="60833"/>
                  </a:lnTo>
                  <a:lnTo>
                    <a:pt x="4205732" y="55626"/>
                  </a:lnTo>
                  <a:lnTo>
                    <a:pt x="4210939" y="53340"/>
                  </a:lnTo>
                  <a:lnTo>
                    <a:pt x="4223512" y="48133"/>
                  </a:lnTo>
                  <a:lnTo>
                    <a:pt x="4221226" y="35560"/>
                  </a:lnTo>
                  <a:lnTo>
                    <a:pt x="4211574" y="25146"/>
                  </a:lnTo>
                  <a:lnTo>
                    <a:pt x="4206367" y="17780"/>
                  </a:lnTo>
                  <a:lnTo>
                    <a:pt x="4204081" y="12573"/>
                  </a:lnTo>
                  <a:lnTo>
                    <a:pt x="4194429" y="0"/>
                  </a:lnTo>
                  <a:lnTo>
                    <a:pt x="4146931" y="0"/>
                  </a:lnTo>
                  <a:lnTo>
                    <a:pt x="4137279" y="43053"/>
                  </a:lnTo>
                  <a:lnTo>
                    <a:pt x="4112006" y="68326"/>
                  </a:lnTo>
                  <a:lnTo>
                    <a:pt x="4082288" y="91313"/>
                  </a:lnTo>
                  <a:lnTo>
                    <a:pt x="4049649" y="109093"/>
                  </a:lnTo>
                  <a:lnTo>
                    <a:pt x="4012565" y="126873"/>
                  </a:lnTo>
                  <a:lnTo>
                    <a:pt x="4012565" y="175133"/>
                  </a:lnTo>
                  <a:lnTo>
                    <a:pt x="3999992" y="175133"/>
                  </a:lnTo>
                  <a:lnTo>
                    <a:pt x="3985133" y="172847"/>
                  </a:lnTo>
                  <a:lnTo>
                    <a:pt x="3977767" y="172847"/>
                  </a:lnTo>
                  <a:lnTo>
                    <a:pt x="3965194" y="167640"/>
                  </a:lnTo>
                  <a:lnTo>
                    <a:pt x="3950335" y="180213"/>
                  </a:lnTo>
                  <a:lnTo>
                    <a:pt x="3933317" y="197993"/>
                  </a:lnTo>
                  <a:lnTo>
                    <a:pt x="3916299" y="210566"/>
                  </a:lnTo>
                  <a:lnTo>
                    <a:pt x="3899281" y="225425"/>
                  </a:lnTo>
                  <a:lnTo>
                    <a:pt x="3886708" y="225425"/>
                  </a:lnTo>
                  <a:lnTo>
                    <a:pt x="3861435" y="225425"/>
                  </a:lnTo>
                  <a:lnTo>
                    <a:pt x="3826637" y="225425"/>
                  </a:lnTo>
                  <a:lnTo>
                    <a:pt x="3791839" y="225425"/>
                  </a:lnTo>
                  <a:lnTo>
                    <a:pt x="3764407" y="225425"/>
                  </a:lnTo>
                  <a:lnTo>
                    <a:pt x="3757041" y="237998"/>
                  </a:lnTo>
                  <a:lnTo>
                    <a:pt x="3751834" y="250571"/>
                  </a:lnTo>
                  <a:lnTo>
                    <a:pt x="3744468" y="263144"/>
                  </a:lnTo>
                  <a:lnTo>
                    <a:pt x="3739261" y="280924"/>
                  </a:lnTo>
                  <a:lnTo>
                    <a:pt x="3687318" y="280924"/>
                  </a:lnTo>
                  <a:lnTo>
                    <a:pt x="3647313" y="295783"/>
                  </a:lnTo>
                  <a:lnTo>
                    <a:pt x="3612515" y="310642"/>
                  </a:lnTo>
                  <a:lnTo>
                    <a:pt x="3577717" y="338074"/>
                  </a:lnTo>
                  <a:lnTo>
                    <a:pt x="3547999" y="363347"/>
                  </a:lnTo>
                  <a:lnTo>
                    <a:pt x="3507994" y="386334"/>
                  </a:lnTo>
                  <a:lnTo>
                    <a:pt x="3495421" y="431546"/>
                  </a:lnTo>
                  <a:lnTo>
                    <a:pt x="3488055" y="474599"/>
                  </a:lnTo>
                  <a:lnTo>
                    <a:pt x="3478403" y="515366"/>
                  </a:lnTo>
                  <a:lnTo>
                    <a:pt x="3471037" y="515366"/>
                  </a:lnTo>
                  <a:lnTo>
                    <a:pt x="3454019" y="474599"/>
                  </a:lnTo>
                  <a:lnTo>
                    <a:pt x="3391662" y="487172"/>
                  </a:lnTo>
                  <a:lnTo>
                    <a:pt x="3334512" y="504952"/>
                  </a:lnTo>
                  <a:lnTo>
                    <a:pt x="3344164" y="558292"/>
                  </a:lnTo>
                  <a:lnTo>
                    <a:pt x="3356737" y="606552"/>
                  </a:lnTo>
                  <a:lnTo>
                    <a:pt x="3369310" y="656971"/>
                  </a:lnTo>
                  <a:lnTo>
                    <a:pt x="3391535" y="694817"/>
                  </a:lnTo>
                  <a:lnTo>
                    <a:pt x="3421253" y="727456"/>
                  </a:lnTo>
                  <a:lnTo>
                    <a:pt x="3421253" y="747522"/>
                  </a:lnTo>
                  <a:lnTo>
                    <a:pt x="3384169" y="722249"/>
                  </a:lnTo>
                  <a:lnTo>
                    <a:pt x="3344164" y="686689"/>
                  </a:lnTo>
                  <a:lnTo>
                    <a:pt x="3318891" y="651129"/>
                  </a:lnTo>
                  <a:lnTo>
                    <a:pt x="3269234" y="651129"/>
                  </a:lnTo>
                  <a:lnTo>
                    <a:pt x="3232150" y="658495"/>
                  </a:lnTo>
                  <a:lnTo>
                    <a:pt x="3199511" y="676275"/>
                  </a:lnTo>
                  <a:lnTo>
                    <a:pt x="3182493" y="656209"/>
                  </a:lnTo>
                  <a:lnTo>
                    <a:pt x="3175127" y="628777"/>
                  </a:lnTo>
                  <a:lnTo>
                    <a:pt x="3165475" y="603504"/>
                  </a:lnTo>
                  <a:lnTo>
                    <a:pt x="3158109" y="598297"/>
                  </a:lnTo>
                  <a:lnTo>
                    <a:pt x="3158109" y="596773"/>
                  </a:lnTo>
                  <a:lnTo>
                    <a:pt x="3152902" y="596773"/>
                  </a:lnTo>
                  <a:lnTo>
                    <a:pt x="3145536" y="596773"/>
                  </a:lnTo>
                  <a:lnTo>
                    <a:pt x="3135884" y="596773"/>
                  </a:lnTo>
                  <a:lnTo>
                    <a:pt x="3135884" y="679831"/>
                  </a:lnTo>
                  <a:lnTo>
                    <a:pt x="3081020" y="730250"/>
                  </a:lnTo>
                  <a:lnTo>
                    <a:pt x="3093593" y="765810"/>
                  </a:lnTo>
                  <a:lnTo>
                    <a:pt x="3106166" y="791083"/>
                  </a:lnTo>
                  <a:lnTo>
                    <a:pt x="3118739" y="821436"/>
                  </a:lnTo>
                  <a:lnTo>
                    <a:pt x="3128391" y="866648"/>
                  </a:lnTo>
                  <a:lnTo>
                    <a:pt x="3175889" y="884428"/>
                  </a:lnTo>
                  <a:lnTo>
                    <a:pt x="3227832" y="904494"/>
                  </a:lnTo>
                  <a:lnTo>
                    <a:pt x="3270123" y="922274"/>
                  </a:lnTo>
                  <a:lnTo>
                    <a:pt x="3270123" y="937133"/>
                  </a:lnTo>
                  <a:lnTo>
                    <a:pt x="3227832" y="922274"/>
                  </a:lnTo>
                  <a:lnTo>
                    <a:pt x="3183382" y="922274"/>
                  </a:lnTo>
                  <a:lnTo>
                    <a:pt x="3135884" y="922274"/>
                  </a:lnTo>
                  <a:lnTo>
                    <a:pt x="3141091" y="957834"/>
                  </a:lnTo>
                  <a:lnTo>
                    <a:pt x="3146298" y="998601"/>
                  </a:lnTo>
                  <a:lnTo>
                    <a:pt x="3153664" y="1039368"/>
                  </a:lnTo>
                  <a:lnTo>
                    <a:pt x="3146298" y="1082421"/>
                  </a:lnTo>
                  <a:lnTo>
                    <a:pt x="3131439" y="1109853"/>
                  </a:lnTo>
                  <a:lnTo>
                    <a:pt x="3114421" y="1145413"/>
                  </a:lnTo>
                  <a:lnTo>
                    <a:pt x="3097403" y="1175766"/>
                  </a:lnTo>
                  <a:lnTo>
                    <a:pt x="3090037" y="1180973"/>
                  </a:lnTo>
                  <a:lnTo>
                    <a:pt x="3084830" y="1183259"/>
                  </a:lnTo>
                  <a:lnTo>
                    <a:pt x="3082544" y="1188466"/>
                  </a:lnTo>
                  <a:lnTo>
                    <a:pt x="3032887" y="1188466"/>
                  </a:lnTo>
                  <a:lnTo>
                    <a:pt x="3032887" y="1175512"/>
                  </a:lnTo>
                  <a:lnTo>
                    <a:pt x="3049905" y="1170305"/>
                  </a:lnTo>
                  <a:lnTo>
                    <a:pt x="3064764" y="1162939"/>
                  </a:lnTo>
                  <a:lnTo>
                    <a:pt x="3077337" y="1157732"/>
                  </a:lnTo>
                  <a:lnTo>
                    <a:pt x="3084703" y="1147318"/>
                  </a:lnTo>
                  <a:lnTo>
                    <a:pt x="3097276" y="1139952"/>
                  </a:lnTo>
                  <a:lnTo>
                    <a:pt x="3097276" y="1099185"/>
                  </a:lnTo>
                  <a:lnTo>
                    <a:pt x="3106928" y="1068832"/>
                  </a:lnTo>
                  <a:lnTo>
                    <a:pt x="3119501" y="1041400"/>
                  </a:lnTo>
                  <a:lnTo>
                    <a:pt x="3112135" y="1026541"/>
                  </a:lnTo>
                  <a:lnTo>
                    <a:pt x="3106928" y="1011682"/>
                  </a:lnTo>
                  <a:lnTo>
                    <a:pt x="3097276" y="1004316"/>
                  </a:lnTo>
                  <a:lnTo>
                    <a:pt x="3089910" y="993902"/>
                  </a:lnTo>
                  <a:lnTo>
                    <a:pt x="3084703" y="986536"/>
                  </a:lnTo>
                  <a:lnTo>
                    <a:pt x="3082417" y="973963"/>
                  </a:lnTo>
                  <a:lnTo>
                    <a:pt x="3082417" y="956183"/>
                  </a:lnTo>
                  <a:lnTo>
                    <a:pt x="3089783" y="933196"/>
                  </a:lnTo>
                  <a:lnTo>
                    <a:pt x="3097149" y="905764"/>
                  </a:lnTo>
                  <a:lnTo>
                    <a:pt x="3097149" y="875157"/>
                  </a:lnTo>
                  <a:lnTo>
                    <a:pt x="3089783" y="849884"/>
                  </a:lnTo>
                  <a:lnTo>
                    <a:pt x="3082417" y="814324"/>
                  </a:lnTo>
                  <a:lnTo>
                    <a:pt x="3067558" y="783971"/>
                  </a:lnTo>
                  <a:lnTo>
                    <a:pt x="3060192" y="760984"/>
                  </a:lnTo>
                  <a:lnTo>
                    <a:pt x="3065399" y="743204"/>
                  </a:lnTo>
                  <a:lnTo>
                    <a:pt x="3067685" y="715772"/>
                  </a:lnTo>
                  <a:lnTo>
                    <a:pt x="3077337" y="685419"/>
                  </a:lnTo>
                  <a:lnTo>
                    <a:pt x="3084703" y="649859"/>
                  </a:lnTo>
                  <a:lnTo>
                    <a:pt x="3089910" y="614299"/>
                  </a:lnTo>
                  <a:lnTo>
                    <a:pt x="3072892" y="596519"/>
                  </a:lnTo>
                  <a:lnTo>
                    <a:pt x="3060319" y="573532"/>
                  </a:lnTo>
                  <a:lnTo>
                    <a:pt x="3012821" y="571246"/>
                  </a:lnTo>
                  <a:lnTo>
                    <a:pt x="2972816" y="573532"/>
                  </a:lnTo>
                  <a:lnTo>
                    <a:pt x="2950591" y="588391"/>
                  </a:lnTo>
                  <a:lnTo>
                    <a:pt x="2933573" y="608457"/>
                  </a:lnTo>
                  <a:lnTo>
                    <a:pt x="2921000" y="635889"/>
                  </a:lnTo>
                  <a:lnTo>
                    <a:pt x="2911348" y="661162"/>
                  </a:lnTo>
                  <a:lnTo>
                    <a:pt x="2903982" y="693801"/>
                  </a:lnTo>
                  <a:lnTo>
                    <a:pt x="2894330" y="719074"/>
                  </a:lnTo>
                  <a:lnTo>
                    <a:pt x="2877312" y="742061"/>
                  </a:lnTo>
                  <a:lnTo>
                    <a:pt x="2852039" y="759841"/>
                  </a:lnTo>
                  <a:lnTo>
                    <a:pt x="2859405" y="808101"/>
                  </a:lnTo>
                  <a:lnTo>
                    <a:pt x="2864612" y="843661"/>
                  </a:lnTo>
                  <a:lnTo>
                    <a:pt x="2874264" y="884428"/>
                  </a:lnTo>
                  <a:lnTo>
                    <a:pt x="2869057" y="937768"/>
                  </a:lnTo>
                  <a:lnTo>
                    <a:pt x="2909062" y="937768"/>
                  </a:lnTo>
                  <a:lnTo>
                    <a:pt x="2911348" y="955548"/>
                  </a:lnTo>
                  <a:lnTo>
                    <a:pt x="2921000" y="968121"/>
                  </a:lnTo>
                  <a:lnTo>
                    <a:pt x="2926207" y="980694"/>
                  </a:lnTo>
                  <a:lnTo>
                    <a:pt x="2933573" y="991108"/>
                  </a:lnTo>
                  <a:lnTo>
                    <a:pt x="2946146" y="1003681"/>
                  </a:lnTo>
                  <a:lnTo>
                    <a:pt x="2943860" y="1011047"/>
                  </a:lnTo>
                  <a:lnTo>
                    <a:pt x="2943860" y="1016254"/>
                  </a:lnTo>
                  <a:lnTo>
                    <a:pt x="2938653" y="1021461"/>
                  </a:lnTo>
                  <a:lnTo>
                    <a:pt x="2916428" y="1011047"/>
                  </a:lnTo>
                  <a:lnTo>
                    <a:pt x="2881630" y="993267"/>
                  </a:lnTo>
                  <a:lnTo>
                    <a:pt x="2844546" y="962914"/>
                  </a:lnTo>
                  <a:lnTo>
                    <a:pt x="2800096" y="932561"/>
                  </a:lnTo>
                  <a:lnTo>
                    <a:pt x="2770378" y="902208"/>
                  </a:lnTo>
                  <a:lnTo>
                    <a:pt x="2748153" y="874776"/>
                  </a:lnTo>
                  <a:lnTo>
                    <a:pt x="2731135" y="874776"/>
                  </a:lnTo>
                  <a:lnTo>
                    <a:pt x="2714117" y="874776"/>
                  </a:lnTo>
                  <a:lnTo>
                    <a:pt x="2701544" y="869569"/>
                  </a:lnTo>
                  <a:lnTo>
                    <a:pt x="2691892" y="867283"/>
                  </a:lnTo>
                  <a:lnTo>
                    <a:pt x="2674874" y="874649"/>
                  </a:lnTo>
                  <a:lnTo>
                    <a:pt x="2667508" y="879856"/>
                  </a:lnTo>
                  <a:lnTo>
                    <a:pt x="2657856" y="887222"/>
                  </a:lnTo>
                  <a:lnTo>
                    <a:pt x="2645283" y="897636"/>
                  </a:lnTo>
                  <a:lnTo>
                    <a:pt x="2645283" y="915416"/>
                  </a:lnTo>
                  <a:lnTo>
                    <a:pt x="2645283" y="927989"/>
                  </a:lnTo>
                  <a:lnTo>
                    <a:pt x="2650490" y="938403"/>
                  </a:lnTo>
                  <a:lnTo>
                    <a:pt x="2655697" y="945769"/>
                  </a:lnTo>
                  <a:lnTo>
                    <a:pt x="2663063" y="956183"/>
                  </a:lnTo>
                  <a:lnTo>
                    <a:pt x="2663063" y="968756"/>
                  </a:lnTo>
                  <a:lnTo>
                    <a:pt x="2657856" y="981329"/>
                  </a:lnTo>
                  <a:lnTo>
                    <a:pt x="2657856" y="991743"/>
                  </a:lnTo>
                  <a:lnTo>
                    <a:pt x="2655570" y="994029"/>
                  </a:lnTo>
                  <a:lnTo>
                    <a:pt x="2650363" y="1004443"/>
                  </a:lnTo>
                  <a:lnTo>
                    <a:pt x="2645156" y="1011809"/>
                  </a:lnTo>
                  <a:lnTo>
                    <a:pt x="2628138" y="1009523"/>
                  </a:lnTo>
                  <a:lnTo>
                    <a:pt x="2620772" y="1009523"/>
                  </a:lnTo>
                  <a:lnTo>
                    <a:pt x="2615565" y="1004316"/>
                  </a:lnTo>
                  <a:lnTo>
                    <a:pt x="2610358" y="999109"/>
                  </a:lnTo>
                  <a:lnTo>
                    <a:pt x="2602992" y="991743"/>
                  </a:lnTo>
                  <a:lnTo>
                    <a:pt x="2597785" y="986536"/>
                  </a:lnTo>
                  <a:lnTo>
                    <a:pt x="2590419" y="986536"/>
                  </a:lnTo>
                  <a:lnTo>
                    <a:pt x="2562987" y="993902"/>
                  </a:lnTo>
                  <a:lnTo>
                    <a:pt x="2537714" y="1004316"/>
                  </a:lnTo>
                  <a:lnTo>
                    <a:pt x="2505075" y="1016889"/>
                  </a:lnTo>
                  <a:lnTo>
                    <a:pt x="2475357" y="1029462"/>
                  </a:lnTo>
                  <a:lnTo>
                    <a:pt x="2462784" y="1042035"/>
                  </a:lnTo>
                  <a:lnTo>
                    <a:pt x="2440559" y="1042035"/>
                  </a:lnTo>
                  <a:lnTo>
                    <a:pt x="2457577" y="1016762"/>
                  </a:lnTo>
                  <a:lnTo>
                    <a:pt x="2474595" y="1004189"/>
                  </a:lnTo>
                  <a:lnTo>
                    <a:pt x="2496820" y="991616"/>
                  </a:lnTo>
                  <a:lnTo>
                    <a:pt x="2519045" y="973836"/>
                  </a:lnTo>
                  <a:lnTo>
                    <a:pt x="2486406" y="963422"/>
                  </a:lnTo>
                  <a:lnTo>
                    <a:pt x="2451608" y="956056"/>
                  </a:lnTo>
                  <a:lnTo>
                    <a:pt x="2414524" y="956056"/>
                  </a:lnTo>
                  <a:lnTo>
                    <a:pt x="2409317" y="973836"/>
                  </a:lnTo>
                  <a:lnTo>
                    <a:pt x="2409317" y="986409"/>
                  </a:lnTo>
                  <a:lnTo>
                    <a:pt x="2404110" y="993775"/>
                  </a:lnTo>
                  <a:lnTo>
                    <a:pt x="2398903" y="1004189"/>
                  </a:lnTo>
                  <a:lnTo>
                    <a:pt x="2391537" y="1011555"/>
                  </a:lnTo>
                  <a:lnTo>
                    <a:pt x="2391537" y="1021969"/>
                  </a:lnTo>
                  <a:lnTo>
                    <a:pt x="2381885" y="1016762"/>
                  </a:lnTo>
                  <a:lnTo>
                    <a:pt x="2379599" y="1009396"/>
                  </a:lnTo>
                  <a:lnTo>
                    <a:pt x="2374392" y="1004189"/>
                  </a:lnTo>
                  <a:lnTo>
                    <a:pt x="2369185" y="993775"/>
                  </a:lnTo>
                  <a:lnTo>
                    <a:pt x="2366899" y="986409"/>
                  </a:lnTo>
                  <a:lnTo>
                    <a:pt x="2357247" y="981202"/>
                  </a:lnTo>
                  <a:lnTo>
                    <a:pt x="2349881" y="975995"/>
                  </a:lnTo>
                  <a:lnTo>
                    <a:pt x="2344674" y="981202"/>
                  </a:lnTo>
                  <a:lnTo>
                    <a:pt x="2332101" y="981202"/>
                  </a:lnTo>
                  <a:lnTo>
                    <a:pt x="2317242" y="986409"/>
                  </a:lnTo>
                  <a:lnTo>
                    <a:pt x="2287524" y="1027176"/>
                  </a:lnTo>
                  <a:lnTo>
                    <a:pt x="2252726" y="1059815"/>
                  </a:lnTo>
                  <a:lnTo>
                    <a:pt x="2223008" y="1100582"/>
                  </a:lnTo>
                  <a:lnTo>
                    <a:pt x="2228215" y="1113155"/>
                  </a:lnTo>
                  <a:lnTo>
                    <a:pt x="2228215" y="1123569"/>
                  </a:lnTo>
                  <a:lnTo>
                    <a:pt x="2228215" y="1136142"/>
                  </a:lnTo>
                  <a:lnTo>
                    <a:pt x="2228215" y="1146556"/>
                  </a:lnTo>
                  <a:lnTo>
                    <a:pt x="2223008" y="1159129"/>
                  </a:lnTo>
                  <a:lnTo>
                    <a:pt x="2213356" y="1164336"/>
                  </a:lnTo>
                  <a:lnTo>
                    <a:pt x="2211070" y="1164336"/>
                  </a:lnTo>
                  <a:lnTo>
                    <a:pt x="2205863" y="1166622"/>
                  </a:lnTo>
                  <a:lnTo>
                    <a:pt x="2200656" y="1166622"/>
                  </a:lnTo>
                  <a:lnTo>
                    <a:pt x="2188083" y="1166622"/>
                  </a:lnTo>
                  <a:lnTo>
                    <a:pt x="2178431" y="1164336"/>
                  </a:lnTo>
                  <a:lnTo>
                    <a:pt x="2171065" y="1159129"/>
                  </a:lnTo>
                  <a:lnTo>
                    <a:pt x="2165858" y="1153922"/>
                  </a:lnTo>
                  <a:lnTo>
                    <a:pt x="2153285" y="1148715"/>
                  </a:lnTo>
                  <a:lnTo>
                    <a:pt x="2153285" y="1100455"/>
                  </a:lnTo>
                  <a:lnTo>
                    <a:pt x="2170303" y="1100455"/>
                  </a:lnTo>
                  <a:lnTo>
                    <a:pt x="2177669" y="1095248"/>
                  </a:lnTo>
                  <a:lnTo>
                    <a:pt x="2182876" y="1095248"/>
                  </a:lnTo>
                  <a:lnTo>
                    <a:pt x="2192528" y="1092962"/>
                  </a:lnTo>
                  <a:lnTo>
                    <a:pt x="2192528" y="1070229"/>
                  </a:lnTo>
                  <a:lnTo>
                    <a:pt x="2177669" y="1047242"/>
                  </a:lnTo>
                  <a:lnTo>
                    <a:pt x="2160651" y="1021969"/>
                  </a:lnTo>
                  <a:lnTo>
                    <a:pt x="2143633" y="1004189"/>
                  </a:lnTo>
                  <a:lnTo>
                    <a:pt x="2071751" y="1004189"/>
                  </a:lnTo>
                  <a:lnTo>
                    <a:pt x="2088769" y="1110234"/>
                  </a:lnTo>
                  <a:lnTo>
                    <a:pt x="2096135" y="1205865"/>
                  </a:lnTo>
                  <a:lnTo>
                    <a:pt x="2079117" y="1200658"/>
                  </a:lnTo>
                  <a:lnTo>
                    <a:pt x="2062099" y="1198372"/>
                  </a:lnTo>
                  <a:lnTo>
                    <a:pt x="2045081" y="1193165"/>
                  </a:lnTo>
                  <a:lnTo>
                    <a:pt x="2032508" y="1187958"/>
                  </a:lnTo>
                  <a:lnTo>
                    <a:pt x="2010283" y="1218311"/>
                  </a:lnTo>
                  <a:lnTo>
                    <a:pt x="1985010" y="1245743"/>
                  </a:lnTo>
                  <a:lnTo>
                    <a:pt x="1945005" y="1263523"/>
                  </a:lnTo>
                  <a:lnTo>
                    <a:pt x="1950212" y="1276096"/>
                  </a:lnTo>
                  <a:lnTo>
                    <a:pt x="1950212" y="1283462"/>
                  </a:lnTo>
                  <a:lnTo>
                    <a:pt x="1950212" y="1288669"/>
                  </a:lnTo>
                  <a:lnTo>
                    <a:pt x="1955419" y="1293876"/>
                  </a:lnTo>
                  <a:lnTo>
                    <a:pt x="1957705" y="1299083"/>
                  </a:lnTo>
                  <a:lnTo>
                    <a:pt x="1962912" y="1301369"/>
                  </a:lnTo>
                  <a:lnTo>
                    <a:pt x="1962912" y="1316228"/>
                  </a:lnTo>
                  <a:lnTo>
                    <a:pt x="1957705" y="1328801"/>
                  </a:lnTo>
                  <a:lnTo>
                    <a:pt x="1955419" y="1334008"/>
                  </a:lnTo>
                  <a:lnTo>
                    <a:pt x="1950212" y="1341374"/>
                  </a:lnTo>
                  <a:lnTo>
                    <a:pt x="1945005" y="1351788"/>
                  </a:lnTo>
                  <a:lnTo>
                    <a:pt x="1910207" y="1336929"/>
                  </a:lnTo>
                  <a:lnTo>
                    <a:pt x="1880489" y="1319149"/>
                  </a:lnTo>
                  <a:lnTo>
                    <a:pt x="1850771" y="1301369"/>
                  </a:lnTo>
                  <a:lnTo>
                    <a:pt x="1850771" y="1311783"/>
                  </a:lnTo>
                  <a:lnTo>
                    <a:pt x="1835150" y="1311783"/>
                  </a:lnTo>
                  <a:lnTo>
                    <a:pt x="1835150" y="1337056"/>
                  </a:lnTo>
                  <a:lnTo>
                    <a:pt x="1840357" y="1360043"/>
                  </a:lnTo>
                  <a:lnTo>
                    <a:pt x="1845564" y="1390396"/>
                  </a:lnTo>
                  <a:lnTo>
                    <a:pt x="1828546" y="1388110"/>
                  </a:lnTo>
                  <a:lnTo>
                    <a:pt x="1818894" y="1377696"/>
                  </a:lnTo>
                  <a:lnTo>
                    <a:pt x="1806321" y="1372489"/>
                  </a:lnTo>
                  <a:lnTo>
                    <a:pt x="1798955" y="1359916"/>
                  </a:lnTo>
                  <a:lnTo>
                    <a:pt x="1789303" y="1336929"/>
                  </a:lnTo>
                  <a:lnTo>
                    <a:pt x="1781937" y="1301369"/>
                  </a:lnTo>
                  <a:lnTo>
                    <a:pt x="1776730" y="1258316"/>
                  </a:lnTo>
                  <a:lnTo>
                    <a:pt x="1771523" y="1217549"/>
                  </a:lnTo>
                  <a:lnTo>
                    <a:pt x="1766316" y="1187196"/>
                  </a:lnTo>
                  <a:lnTo>
                    <a:pt x="1801114" y="1199769"/>
                  </a:lnTo>
                  <a:lnTo>
                    <a:pt x="1835912" y="1217549"/>
                  </a:lnTo>
                  <a:lnTo>
                    <a:pt x="1875917" y="1235329"/>
                  </a:lnTo>
                  <a:lnTo>
                    <a:pt x="1918208" y="1235329"/>
                  </a:lnTo>
                  <a:lnTo>
                    <a:pt x="1958213" y="1215263"/>
                  </a:lnTo>
                  <a:lnTo>
                    <a:pt x="1987931" y="1182624"/>
                  </a:lnTo>
                  <a:lnTo>
                    <a:pt x="1993138" y="1144778"/>
                  </a:lnTo>
                  <a:lnTo>
                    <a:pt x="1985772" y="1104011"/>
                  </a:lnTo>
                  <a:lnTo>
                    <a:pt x="1958340" y="1063244"/>
                  </a:lnTo>
                  <a:lnTo>
                    <a:pt x="1928622" y="1025398"/>
                  </a:lnTo>
                  <a:lnTo>
                    <a:pt x="1893824" y="989838"/>
                  </a:lnTo>
                  <a:lnTo>
                    <a:pt x="1859026" y="962406"/>
                  </a:lnTo>
                  <a:lnTo>
                    <a:pt x="1829308" y="944626"/>
                  </a:lnTo>
                  <a:lnTo>
                    <a:pt x="1749933" y="937260"/>
                  </a:lnTo>
                  <a:lnTo>
                    <a:pt x="1737360" y="922401"/>
                  </a:lnTo>
                  <a:lnTo>
                    <a:pt x="1724787" y="909828"/>
                  </a:lnTo>
                  <a:lnTo>
                    <a:pt x="1719580" y="897255"/>
                  </a:lnTo>
                  <a:lnTo>
                    <a:pt x="1714373" y="886841"/>
                  </a:lnTo>
                  <a:lnTo>
                    <a:pt x="1701800" y="886841"/>
                  </a:lnTo>
                  <a:lnTo>
                    <a:pt x="1684782" y="892048"/>
                  </a:lnTo>
                  <a:lnTo>
                    <a:pt x="1655064" y="904621"/>
                  </a:lnTo>
                  <a:lnTo>
                    <a:pt x="1649857" y="897255"/>
                  </a:lnTo>
                  <a:lnTo>
                    <a:pt x="1647571" y="892048"/>
                  </a:lnTo>
                  <a:lnTo>
                    <a:pt x="1642364" y="892048"/>
                  </a:lnTo>
                  <a:lnTo>
                    <a:pt x="1637157" y="884682"/>
                  </a:lnTo>
                  <a:lnTo>
                    <a:pt x="1637157" y="874268"/>
                  </a:lnTo>
                  <a:lnTo>
                    <a:pt x="1642364" y="869061"/>
                  </a:lnTo>
                  <a:lnTo>
                    <a:pt x="1642364" y="866775"/>
                  </a:lnTo>
                  <a:lnTo>
                    <a:pt x="1647571" y="866775"/>
                  </a:lnTo>
                  <a:lnTo>
                    <a:pt x="1649857" y="861568"/>
                  </a:lnTo>
                  <a:lnTo>
                    <a:pt x="1655064" y="856361"/>
                  </a:lnTo>
                  <a:lnTo>
                    <a:pt x="1647698" y="820801"/>
                  </a:lnTo>
                  <a:lnTo>
                    <a:pt x="1632839" y="803021"/>
                  </a:lnTo>
                  <a:lnTo>
                    <a:pt x="1615821" y="797814"/>
                  </a:lnTo>
                  <a:lnTo>
                    <a:pt x="1598803" y="795528"/>
                  </a:lnTo>
                  <a:lnTo>
                    <a:pt x="1578737" y="785114"/>
                  </a:lnTo>
                  <a:lnTo>
                    <a:pt x="1561719" y="767334"/>
                  </a:lnTo>
                  <a:lnTo>
                    <a:pt x="1521714" y="772541"/>
                  </a:lnTo>
                  <a:lnTo>
                    <a:pt x="1481709" y="782955"/>
                  </a:lnTo>
                  <a:lnTo>
                    <a:pt x="1451991" y="790321"/>
                  </a:lnTo>
                  <a:lnTo>
                    <a:pt x="1424559" y="813308"/>
                  </a:lnTo>
                  <a:lnTo>
                    <a:pt x="1409700" y="848868"/>
                  </a:lnTo>
                  <a:lnTo>
                    <a:pt x="1394841" y="838454"/>
                  </a:lnTo>
                  <a:lnTo>
                    <a:pt x="1390396" y="838454"/>
                  </a:lnTo>
                  <a:lnTo>
                    <a:pt x="1385189" y="833247"/>
                  </a:lnTo>
                  <a:lnTo>
                    <a:pt x="1379982" y="833247"/>
                  </a:lnTo>
                  <a:lnTo>
                    <a:pt x="1372616" y="833247"/>
                  </a:lnTo>
                  <a:lnTo>
                    <a:pt x="1362964" y="833247"/>
                  </a:lnTo>
                  <a:lnTo>
                    <a:pt x="1350391" y="833247"/>
                  </a:lnTo>
                  <a:lnTo>
                    <a:pt x="1350391" y="865886"/>
                  </a:lnTo>
                  <a:lnTo>
                    <a:pt x="1340739" y="860679"/>
                  </a:lnTo>
                  <a:lnTo>
                    <a:pt x="1338453" y="860679"/>
                  </a:lnTo>
                  <a:lnTo>
                    <a:pt x="1333246" y="860679"/>
                  </a:lnTo>
                  <a:lnTo>
                    <a:pt x="1328039" y="855472"/>
                  </a:lnTo>
                  <a:lnTo>
                    <a:pt x="1280541" y="868045"/>
                  </a:lnTo>
                  <a:lnTo>
                    <a:pt x="1244473" y="895985"/>
                  </a:lnTo>
                  <a:lnTo>
                    <a:pt x="1222248" y="936752"/>
                  </a:lnTo>
                  <a:lnTo>
                    <a:pt x="1182116" y="936752"/>
                  </a:lnTo>
                  <a:lnTo>
                    <a:pt x="1182116" y="972312"/>
                  </a:lnTo>
                  <a:lnTo>
                    <a:pt x="1145032" y="992378"/>
                  </a:lnTo>
                  <a:lnTo>
                    <a:pt x="1115314" y="1027938"/>
                  </a:lnTo>
                  <a:lnTo>
                    <a:pt x="1082675" y="1081278"/>
                  </a:lnTo>
                  <a:lnTo>
                    <a:pt x="1057402" y="1139190"/>
                  </a:lnTo>
                  <a:lnTo>
                    <a:pt x="1029970" y="1197102"/>
                  </a:lnTo>
                  <a:lnTo>
                    <a:pt x="1004697" y="1252728"/>
                  </a:lnTo>
                  <a:lnTo>
                    <a:pt x="974979" y="1300988"/>
                  </a:lnTo>
                  <a:lnTo>
                    <a:pt x="942340" y="1341755"/>
                  </a:lnTo>
                  <a:lnTo>
                    <a:pt x="947547" y="1352169"/>
                  </a:lnTo>
                  <a:lnTo>
                    <a:pt x="947547" y="1359535"/>
                  </a:lnTo>
                  <a:lnTo>
                    <a:pt x="947547" y="1364742"/>
                  </a:lnTo>
                  <a:lnTo>
                    <a:pt x="952754" y="1364742"/>
                  </a:lnTo>
                  <a:lnTo>
                    <a:pt x="957961" y="1364742"/>
                  </a:lnTo>
                  <a:lnTo>
                    <a:pt x="965327" y="1369949"/>
                  </a:lnTo>
                  <a:lnTo>
                    <a:pt x="943102" y="1390015"/>
                  </a:lnTo>
                  <a:lnTo>
                    <a:pt x="917829" y="1400429"/>
                  </a:lnTo>
                  <a:lnTo>
                    <a:pt x="888111" y="1418209"/>
                  </a:lnTo>
                  <a:lnTo>
                    <a:pt x="882904" y="1425575"/>
                  </a:lnTo>
                  <a:lnTo>
                    <a:pt x="877697" y="1440434"/>
                  </a:lnTo>
                  <a:lnTo>
                    <a:pt x="875411" y="1447800"/>
                  </a:lnTo>
                  <a:lnTo>
                    <a:pt x="870204" y="1458214"/>
                  </a:lnTo>
                  <a:lnTo>
                    <a:pt x="860552" y="1465580"/>
                  </a:lnTo>
                  <a:lnTo>
                    <a:pt x="858266" y="1460373"/>
                  </a:lnTo>
                  <a:lnTo>
                    <a:pt x="853059" y="1458087"/>
                  </a:lnTo>
                  <a:lnTo>
                    <a:pt x="847852" y="1452880"/>
                  </a:lnTo>
                  <a:lnTo>
                    <a:pt x="840486" y="1447673"/>
                  </a:lnTo>
                  <a:lnTo>
                    <a:pt x="825627" y="1460246"/>
                  </a:lnTo>
                  <a:lnTo>
                    <a:pt x="813054" y="1475105"/>
                  </a:lnTo>
                  <a:lnTo>
                    <a:pt x="800481" y="1487678"/>
                  </a:lnTo>
                  <a:lnTo>
                    <a:pt x="790829" y="1495044"/>
                  </a:lnTo>
                  <a:lnTo>
                    <a:pt x="778256" y="1530604"/>
                  </a:lnTo>
                  <a:lnTo>
                    <a:pt x="773049" y="1558036"/>
                  </a:lnTo>
                  <a:lnTo>
                    <a:pt x="765683" y="1578102"/>
                  </a:lnTo>
                  <a:lnTo>
                    <a:pt x="743458" y="1601089"/>
                  </a:lnTo>
                  <a:lnTo>
                    <a:pt x="748665" y="1654429"/>
                  </a:lnTo>
                  <a:lnTo>
                    <a:pt x="756031" y="1695196"/>
                  </a:lnTo>
                  <a:lnTo>
                    <a:pt x="765683" y="1730756"/>
                  </a:lnTo>
                  <a:lnTo>
                    <a:pt x="770890" y="1773809"/>
                  </a:lnTo>
                  <a:lnTo>
                    <a:pt x="773176" y="1827149"/>
                  </a:lnTo>
                  <a:lnTo>
                    <a:pt x="782828" y="1827149"/>
                  </a:lnTo>
                  <a:lnTo>
                    <a:pt x="788035" y="1832356"/>
                  </a:lnTo>
                  <a:lnTo>
                    <a:pt x="790321" y="1832356"/>
                  </a:lnTo>
                  <a:lnTo>
                    <a:pt x="795528" y="1832356"/>
                  </a:lnTo>
                  <a:lnTo>
                    <a:pt x="800735" y="1837563"/>
                  </a:lnTo>
                  <a:lnTo>
                    <a:pt x="843026" y="1827149"/>
                  </a:lnTo>
                  <a:lnTo>
                    <a:pt x="870458" y="1814576"/>
                  </a:lnTo>
                  <a:lnTo>
                    <a:pt x="895731" y="1796796"/>
                  </a:lnTo>
                  <a:lnTo>
                    <a:pt x="917956" y="1773809"/>
                  </a:lnTo>
                  <a:lnTo>
                    <a:pt x="952754" y="1756029"/>
                  </a:lnTo>
                  <a:lnTo>
                    <a:pt x="978027" y="1822069"/>
                  </a:lnTo>
                  <a:lnTo>
                    <a:pt x="992886" y="1879981"/>
                  </a:lnTo>
                  <a:lnTo>
                    <a:pt x="1012952" y="1933321"/>
                  </a:lnTo>
                  <a:lnTo>
                    <a:pt x="1047750" y="1981581"/>
                  </a:lnTo>
                  <a:lnTo>
                    <a:pt x="1047750" y="1991995"/>
                  </a:lnTo>
                  <a:lnTo>
                    <a:pt x="1062609" y="1991995"/>
                  </a:lnTo>
                  <a:lnTo>
                    <a:pt x="1082675" y="1956435"/>
                  </a:lnTo>
                  <a:lnTo>
                    <a:pt x="1104900" y="1929003"/>
                  </a:lnTo>
                  <a:lnTo>
                    <a:pt x="1132332" y="1903730"/>
                  </a:lnTo>
                  <a:lnTo>
                    <a:pt x="1149350" y="1873377"/>
                  </a:lnTo>
                  <a:lnTo>
                    <a:pt x="1166368" y="1832610"/>
                  </a:lnTo>
                  <a:lnTo>
                    <a:pt x="1173734" y="1779270"/>
                  </a:lnTo>
                  <a:lnTo>
                    <a:pt x="1230884" y="1756283"/>
                  </a:lnTo>
                  <a:lnTo>
                    <a:pt x="1233170" y="1753997"/>
                  </a:lnTo>
                  <a:lnTo>
                    <a:pt x="1233170" y="1743583"/>
                  </a:lnTo>
                  <a:lnTo>
                    <a:pt x="1238377" y="1738376"/>
                  </a:lnTo>
                  <a:lnTo>
                    <a:pt x="1238377" y="1736090"/>
                  </a:lnTo>
                  <a:lnTo>
                    <a:pt x="1243584" y="1730883"/>
                  </a:lnTo>
                  <a:lnTo>
                    <a:pt x="1248791" y="1725676"/>
                  </a:lnTo>
                  <a:lnTo>
                    <a:pt x="1261364" y="1720469"/>
                  </a:lnTo>
                  <a:lnTo>
                    <a:pt x="1251712" y="1682623"/>
                  </a:lnTo>
                  <a:lnTo>
                    <a:pt x="1234694" y="1649984"/>
                  </a:lnTo>
                  <a:lnTo>
                    <a:pt x="1209421" y="1624711"/>
                  </a:lnTo>
                  <a:lnTo>
                    <a:pt x="1181989" y="1601724"/>
                  </a:lnTo>
                  <a:lnTo>
                    <a:pt x="1196848" y="1540891"/>
                  </a:lnTo>
                  <a:lnTo>
                    <a:pt x="1216914" y="1487551"/>
                  </a:lnTo>
                  <a:lnTo>
                    <a:pt x="1249553" y="1442339"/>
                  </a:lnTo>
                  <a:lnTo>
                    <a:pt x="1284351" y="1404493"/>
                  </a:lnTo>
                  <a:lnTo>
                    <a:pt x="1314069" y="1363726"/>
                  </a:lnTo>
                  <a:lnTo>
                    <a:pt x="1336294" y="1315466"/>
                  </a:lnTo>
                  <a:lnTo>
                    <a:pt x="1348867" y="1252474"/>
                  </a:lnTo>
                  <a:lnTo>
                    <a:pt x="1388872" y="1250188"/>
                  </a:lnTo>
                  <a:lnTo>
                    <a:pt x="1421511" y="1244981"/>
                  </a:lnTo>
                  <a:lnTo>
                    <a:pt x="1436370" y="1257554"/>
                  </a:lnTo>
                  <a:lnTo>
                    <a:pt x="1448943" y="1270127"/>
                  </a:lnTo>
                  <a:lnTo>
                    <a:pt x="1461516" y="1282700"/>
                  </a:lnTo>
                  <a:lnTo>
                    <a:pt x="1439291" y="1323467"/>
                  </a:lnTo>
                  <a:lnTo>
                    <a:pt x="1409573" y="1359027"/>
                  </a:lnTo>
                  <a:lnTo>
                    <a:pt x="1374775" y="1394587"/>
                  </a:lnTo>
                  <a:lnTo>
                    <a:pt x="1339977" y="1424940"/>
                  </a:lnTo>
                  <a:lnTo>
                    <a:pt x="1319911" y="1470152"/>
                  </a:lnTo>
                  <a:lnTo>
                    <a:pt x="1314704" y="1500505"/>
                  </a:lnTo>
                  <a:lnTo>
                    <a:pt x="1319911" y="1536065"/>
                  </a:lnTo>
                  <a:lnTo>
                    <a:pt x="1322197" y="1566418"/>
                  </a:lnTo>
                  <a:lnTo>
                    <a:pt x="1319911" y="1593850"/>
                  </a:lnTo>
                  <a:lnTo>
                    <a:pt x="1322197" y="1629410"/>
                  </a:lnTo>
                  <a:lnTo>
                    <a:pt x="1331849" y="1649476"/>
                  </a:lnTo>
                  <a:lnTo>
                    <a:pt x="1344422" y="1667256"/>
                  </a:lnTo>
                  <a:lnTo>
                    <a:pt x="1356995" y="1685036"/>
                  </a:lnTo>
                  <a:lnTo>
                    <a:pt x="1366647" y="1708023"/>
                  </a:lnTo>
                  <a:lnTo>
                    <a:pt x="1418590" y="1700657"/>
                  </a:lnTo>
                  <a:lnTo>
                    <a:pt x="1466088" y="1685798"/>
                  </a:lnTo>
                  <a:lnTo>
                    <a:pt x="1508379" y="1665732"/>
                  </a:lnTo>
                  <a:lnTo>
                    <a:pt x="1525397" y="1665732"/>
                  </a:lnTo>
                  <a:lnTo>
                    <a:pt x="1540256" y="1668018"/>
                  </a:lnTo>
                  <a:lnTo>
                    <a:pt x="1547622" y="1673225"/>
                  </a:lnTo>
                  <a:lnTo>
                    <a:pt x="1560195" y="1678432"/>
                  </a:lnTo>
                  <a:lnTo>
                    <a:pt x="1575054" y="1683639"/>
                  </a:lnTo>
                  <a:lnTo>
                    <a:pt x="1558036" y="1708912"/>
                  </a:lnTo>
                  <a:lnTo>
                    <a:pt x="1535811" y="1719326"/>
                  </a:lnTo>
                  <a:lnTo>
                    <a:pt x="1513586" y="1714119"/>
                  </a:lnTo>
                  <a:lnTo>
                    <a:pt x="1483868" y="1708912"/>
                  </a:lnTo>
                  <a:lnTo>
                    <a:pt x="1454150" y="1708912"/>
                  </a:lnTo>
                  <a:lnTo>
                    <a:pt x="1437132" y="1719326"/>
                  </a:lnTo>
                  <a:lnTo>
                    <a:pt x="1422273" y="1726692"/>
                  </a:lnTo>
                  <a:lnTo>
                    <a:pt x="1407414" y="1737106"/>
                  </a:lnTo>
                  <a:lnTo>
                    <a:pt x="1385189" y="1739392"/>
                  </a:lnTo>
                  <a:lnTo>
                    <a:pt x="1392555" y="1780159"/>
                  </a:lnTo>
                  <a:lnTo>
                    <a:pt x="1397762" y="1803146"/>
                  </a:lnTo>
                  <a:lnTo>
                    <a:pt x="1407414" y="1820926"/>
                  </a:lnTo>
                  <a:lnTo>
                    <a:pt x="1409700" y="1846199"/>
                  </a:lnTo>
                  <a:lnTo>
                    <a:pt x="1414907" y="1886966"/>
                  </a:lnTo>
                  <a:lnTo>
                    <a:pt x="1402334" y="1881759"/>
                  </a:lnTo>
                  <a:lnTo>
                    <a:pt x="1389761" y="1876552"/>
                  </a:lnTo>
                  <a:lnTo>
                    <a:pt x="1384554" y="1874266"/>
                  </a:lnTo>
                  <a:lnTo>
                    <a:pt x="1379347" y="1863852"/>
                  </a:lnTo>
                  <a:lnTo>
                    <a:pt x="1374140" y="1856486"/>
                  </a:lnTo>
                  <a:lnTo>
                    <a:pt x="1366774" y="1846072"/>
                  </a:lnTo>
                  <a:lnTo>
                    <a:pt x="1366774" y="1838706"/>
                  </a:lnTo>
                  <a:lnTo>
                    <a:pt x="1354201" y="1840992"/>
                  </a:lnTo>
                  <a:lnTo>
                    <a:pt x="1344549" y="1846199"/>
                  </a:lnTo>
                  <a:lnTo>
                    <a:pt x="1337183" y="1856613"/>
                  </a:lnTo>
                  <a:lnTo>
                    <a:pt x="1327531" y="1858899"/>
                  </a:lnTo>
                  <a:lnTo>
                    <a:pt x="1320165" y="1869313"/>
                  </a:lnTo>
                  <a:lnTo>
                    <a:pt x="1310513" y="1930146"/>
                  </a:lnTo>
                  <a:lnTo>
                    <a:pt x="1310513" y="2005838"/>
                  </a:lnTo>
                  <a:lnTo>
                    <a:pt x="1297940" y="2011045"/>
                  </a:lnTo>
                  <a:lnTo>
                    <a:pt x="1288288" y="2011045"/>
                  </a:lnTo>
                  <a:lnTo>
                    <a:pt x="1280922" y="2013331"/>
                  </a:lnTo>
                  <a:lnTo>
                    <a:pt x="1271270" y="2023745"/>
                  </a:lnTo>
                  <a:lnTo>
                    <a:pt x="1268984" y="2028952"/>
                  </a:lnTo>
                  <a:lnTo>
                    <a:pt x="1263777" y="2041525"/>
                  </a:lnTo>
                  <a:lnTo>
                    <a:pt x="1216279" y="2031111"/>
                  </a:lnTo>
                  <a:lnTo>
                    <a:pt x="1181481" y="2028825"/>
                  </a:lnTo>
                  <a:lnTo>
                    <a:pt x="1159256" y="2036191"/>
                  </a:lnTo>
                  <a:lnTo>
                    <a:pt x="1142238" y="2046605"/>
                  </a:lnTo>
                  <a:lnTo>
                    <a:pt x="1129665" y="2059178"/>
                  </a:lnTo>
                  <a:lnTo>
                    <a:pt x="1107440" y="2071751"/>
                  </a:lnTo>
                  <a:lnTo>
                    <a:pt x="1082167" y="2082165"/>
                  </a:lnTo>
                  <a:lnTo>
                    <a:pt x="1059688" y="2082165"/>
                  </a:lnTo>
                  <a:lnTo>
                    <a:pt x="1042670" y="2067306"/>
                  </a:lnTo>
                  <a:lnTo>
                    <a:pt x="1030097" y="2059940"/>
                  </a:lnTo>
                  <a:lnTo>
                    <a:pt x="1010793" y="2059940"/>
                  </a:lnTo>
                  <a:lnTo>
                    <a:pt x="983361" y="2072513"/>
                  </a:lnTo>
                  <a:lnTo>
                    <a:pt x="970788" y="2065147"/>
                  </a:lnTo>
                  <a:lnTo>
                    <a:pt x="961136" y="2059940"/>
                  </a:lnTo>
                  <a:lnTo>
                    <a:pt x="958850" y="2054733"/>
                  </a:lnTo>
                  <a:lnTo>
                    <a:pt x="949198" y="2049526"/>
                  </a:lnTo>
                  <a:lnTo>
                    <a:pt x="936625" y="2042160"/>
                  </a:lnTo>
                  <a:lnTo>
                    <a:pt x="936625" y="2011807"/>
                  </a:lnTo>
                  <a:lnTo>
                    <a:pt x="941832" y="1971040"/>
                  </a:lnTo>
                  <a:lnTo>
                    <a:pt x="944118" y="1927987"/>
                  </a:lnTo>
                  <a:lnTo>
                    <a:pt x="949325" y="1895348"/>
                  </a:lnTo>
                  <a:lnTo>
                    <a:pt x="954532" y="1877568"/>
                  </a:lnTo>
                  <a:lnTo>
                    <a:pt x="954532" y="1857502"/>
                  </a:lnTo>
                  <a:lnTo>
                    <a:pt x="924814" y="1864868"/>
                  </a:lnTo>
                  <a:lnTo>
                    <a:pt x="897382" y="1875282"/>
                  </a:lnTo>
                  <a:lnTo>
                    <a:pt x="860298" y="1877568"/>
                  </a:lnTo>
                  <a:lnTo>
                    <a:pt x="862584" y="1918335"/>
                  </a:lnTo>
                  <a:lnTo>
                    <a:pt x="862584" y="1966595"/>
                  </a:lnTo>
                  <a:lnTo>
                    <a:pt x="872236" y="2019935"/>
                  </a:lnTo>
                  <a:lnTo>
                    <a:pt x="889254" y="2065147"/>
                  </a:lnTo>
                  <a:lnTo>
                    <a:pt x="884047" y="2067433"/>
                  </a:lnTo>
                  <a:lnTo>
                    <a:pt x="884047" y="2072640"/>
                  </a:lnTo>
                  <a:lnTo>
                    <a:pt x="884047" y="2077847"/>
                  </a:lnTo>
                  <a:lnTo>
                    <a:pt x="878840" y="2083054"/>
                  </a:lnTo>
                  <a:lnTo>
                    <a:pt x="844042" y="2095627"/>
                  </a:lnTo>
                  <a:lnTo>
                    <a:pt x="806958" y="2108200"/>
                  </a:lnTo>
                  <a:lnTo>
                    <a:pt x="774319" y="2120773"/>
                  </a:lnTo>
                  <a:lnTo>
                    <a:pt x="749046" y="2138553"/>
                  </a:lnTo>
                  <a:lnTo>
                    <a:pt x="736473" y="2165985"/>
                  </a:lnTo>
                  <a:lnTo>
                    <a:pt x="731266" y="2191258"/>
                  </a:lnTo>
                  <a:lnTo>
                    <a:pt x="714248" y="2218690"/>
                  </a:lnTo>
                  <a:lnTo>
                    <a:pt x="631952" y="2243963"/>
                  </a:lnTo>
                  <a:lnTo>
                    <a:pt x="626745" y="2254377"/>
                  </a:lnTo>
                  <a:lnTo>
                    <a:pt x="621538" y="2261743"/>
                  </a:lnTo>
                  <a:lnTo>
                    <a:pt x="621538" y="2272157"/>
                  </a:lnTo>
                  <a:lnTo>
                    <a:pt x="621538" y="2279523"/>
                  </a:lnTo>
                  <a:lnTo>
                    <a:pt x="621538" y="2289937"/>
                  </a:lnTo>
                  <a:lnTo>
                    <a:pt x="619252" y="2297303"/>
                  </a:lnTo>
                  <a:lnTo>
                    <a:pt x="614045" y="2302510"/>
                  </a:lnTo>
                  <a:lnTo>
                    <a:pt x="601472" y="2307717"/>
                  </a:lnTo>
                  <a:lnTo>
                    <a:pt x="591820" y="2310003"/>
                  </a:lnTo>
                  <a:lnTo>
                    <a:pt x="579247" y="2315210"/>
                  </a:lnTo>
                  <a:lnTo>
                    <a:pt x="569595" y="2325624"/>
                  </a:lnTo>
                  <a:lnTo>
                    <a:pt x="562229" y="2320417"/>
                  </a:lnTo>
                  <a:lnTo>
                    <a:pt x="552577" y="2315210"/>
                  </a:lnTo>
                  <a:lnTo>
                    <a:pt x="545211" y="2315210"/>
                  </a:lnTo>
                  <a:lnTo>
                    <a:pt x="540004" y="2310003"/>
                  </a:lnTo>
                  <a:lnTo>
                    <a:pt x="527431" y="2307717"/>
                  </a:lnTo>
                  <a:lnTo>
                    <a:pt x="514858" y="2307717"/>
                  </a:lnTo>
                  <a:lnTo>
                    <a:pt x="514858" y="2355977"/>
                  </a:lnTo>
                  <a:lnTo>
                    <a:pt x="499745" y="2355977"/>
                  </a:lnTo>
                  <a:lnTo>
                    <a:pt x="487172" y="2355977"/>
                  </a:lnTo>
                  <a:lnTo>
                    <a:pt x="474599" y="2361184"/>
                  </a:lnTo>
                  <a:lnTo>
                    <a:pt x="464947" y="2363470"/>
                  </a:lnTo>
                  <a:lnTo>
                    <a:pt x="450088" y="2363470"/>
                  </a:lnTo>
                  <a:lnTo>
                    <a:pt x="440436" y="2368677"/>
                  </a:lnTo>
                  <a:lnTo>
                    <a:pt x="433070" y="2368677"/>
                  </a:lnTo>
                  <a:lnTo>
                    <a:pt x="427863" y="2373884"/>
                  </a:lnTo>
                  <a:lnTo>
                    <a:pt x="418211" y="2379091"/>
                  </a:lnTo>
                  <a:lnTo>
                    <a:pt x="410845" y="2381377"/>
                  </a:lnTo>
                  <a:lnTo>
                    <a:pt x="433070" y="2404364"/>
                  </a:lnTo>
                  <a:lnTo>
                    <a:pt x="462788" y="2422144"/>
                  </a:lnTo>
                  <a:lnTo>
                    <a:pt x="492506" y="2432558"/>
                  </a:lnTo>
                  <a:lnTo>
                    <a:pt x="522224" y="2439924"/>
                  </a:lnTo>
                  <a:lnTo>
                    <a:pt x="527431" y="2485136"/>
                  </a:lnTo>
                  <a:lnTo>
                    <a:pt x="532638" y="2522982"/>
                  </a:lnTo>
                  <a:lnTo>
                    <a:pt x="532638" y="2563749"/>
                  </a:lnTo>
                  <a:lnTo>
                    <a:pt x="522986" y="2599309"/>
                  </a:lnTo>
                  <a:lnTo>
                    <a:pt x="522986" y="2604516"/>
                  </a:lnTo>
                  <a:lnTo>
                    <a:pt x="522986" y="2606802"/>
                  </a:lnTo>
                  <a:lnTo>
                    <a:pt x="517779" y="2606802"/>
                  </a:lnTo>
                  <a:lnTo>
                    <a:pt x="517779" y="2612009"/>
                  </a:lnTo>
                  <a:lnTo>
                    <a:pt x="515493" y="2617216"/>
                  </a:lnTo>
                  <a:lnTo>
                    <a:pt x="482854" y="2629789"/>
                  </a:lnTo>
                  <a:lnTo>
                    <a:pt x="440563" y="2640203"/>
                  </a:lnTo>
                  <a:lnTo>
                    <a:pt x="398145" y="2640203"/>
                  </a:lnTo>
                  <a:lnTo>
                    <a:pt x="358140" y="2629789"/>
                  </a:lnTo>
                  <a:lnTo>
                    <a:pt x="323342" y="2617216"/>
                  </a:lnTo>
                  <a:lnTo>
                    <a:pt x="310769" y="2617216"/>
                  </a:lnTo>
                  <a:lnTo>
                    <a:pt x="301117" y="2622423"/>
                  </a:lnTo>
                  <a:lnTo>
                    <a:pt x="293751" y="2622423"/>
                  </a:lnTo>
                  <a:lnTo>
                    <a:pt x="288544" y="2622423"/>
                  </a:lnTo>
                  <a:lnTo>
                    <a:pt x="283337" y="2624709"/>
                  </a:lnTo>
                  <a:lnTo>
                    <a:pt x="278130" y="2635123"/>
                  </a:lnTo>
                  <a:lnTo>
                    <a:pt x="276606" y="2644013"/>
                  </a:lnTo>
                  <a:lnTo>
                    <a:pt x="266954" y="2674366"/>
                  </a:lnTo>
                  <a:lnTo>
                    <a:pt x="266954" y="2724785"/>
                  </a:lnTo>
                  <a:lnTo>
                    <a:pt x="266954" y="2780411"/>
                  </a:lnTo>
                  <a:lnTo>
                    <a:pt x="272161" y="2838323"/>
                  </a:lnTo>
                  <a:lnTo>
                    <a:pt x="277368" y="2886583"/>
                  </a:lnTo>
                  <a:lnTo>
                    <a:pt x="277368" y="2922143"/>
                  </a:lnTo>
                  <a:lnTo>
                    <a:pt x="284734" y="2922143"/>
                  </a:lnTo>
                  <a:lnTo>
                    <a:pt x="284734" y="2934716"/>
                  </a:lnTo>
                  <a:lnTo>
                    <a:pt x="301752" y="2934716"/>
                  </a:lnTo>
                  <a:lnTo>
                    <a:pt x="314325" y="2932430"/>
                  </a:lnTo>
                  <a:lnTo>
                    <a:pt x="323977" y="2932430"/>
                  </a:lnTo>
                  <a:lnTo>
                    <a:pt x="331343" y="2922016"/>
                  </a:lnTo>
                  <a:lnTo>
                    <a:pt x="346202" y="2927223"/>
                  </a:lnTo>
                  <a:lnTo>
                    <a:pt x="353568" y="2927223"/>
                  </a:lnTo>
                  <a:lnTo>
                    <a:pt x="363220" y="2932430"/>
                  </a:lnTo>
                  <a:lnTo>
                    <a:pt x="370586" y="2934716"/>
                  </a:lnTo>
                  <a:lnTo>
                    <a:pt x="375793" y="2939923"/>
                  </a:lnTo>
                  <a:lnTo>
                    <a:pt x="375793" y="2945130"/>
                  </a:lnTo>
                  <a:lnTo>
                    <a:pt x="375793" y="2950337"/>
                  </a:lnTo>
                  <a:lnTo>
                    <a:pt x="381000" y="2950337"/>
                  </a:lnTo>
                  <a:lnTo>
                    <a:pt x="381000" y="2952623"/>
                  </a:lnTo>
                  <a:lnTo>
                    <a:pt x="366141" y="2993390"/>
                  </a:lnTo>
                  <a:lnTo>
                    <a:pt x="340868" y="3023743"/>
                  </a:lnTo>
                  <a:lnTo>
                    <a:pt x="311150" y="3051175"/>
                  </a:lnTo>
                  <a:lnTo>
                    <a:pt x="278511" y="3076448"/>
                  </a:lnTo>
                  <a:lnTo>
                    <a:pt x="248793" y="3103880"/>
                  </a:lnTo>
                  <a:lnTo>
                    <a:pt x="226568" y="3139440"/>
                  </a:lnTo>
                  <a:lnTo>
                    <a:pt x="224282" y="3164713"/>
                  </a:lnTo>
                  <a:lnTo>
                    <a:pt x="226568" y="3195066"/>
                  </a:lnTo>
                  <a:lnTo>
                    <a:pt x="226568" y="3222498"/>
                  </a:lnTo>
                  <a:lnTo>
                    <a:pt x="219202" y="3242564"/>
                  </a:lnTo>
                  <a:lnTo>
                    <a:pt x="184404" y="3265551"/>
                  </a:lnTo>
                  <a:lnTo>
                    <a:pt x="149606" y="3283331"/>
                  </a:lnTo>
                  <a:lnTo>
                    <a:pt x="114808" y="3306318"/>
                  </a:lnTo>
                  <a:lnTo>
                    <a:pt x="85090" y="3331591"/>
                  </a:lnTo>
                  <a:lnTo>
                    <a:pt x="75438" y="3349371"/>
                  </a:lnTo>
                  <a:lnTo>
                    <a:pt x="58420" y="3382010"/>
                  </a:lnTo>
                  <a:lnTo>
                    <a:pt x="41402" y="3419856"/>
                  </a:lnTo>
                  <a:lnTo>
                    <a:pt x="24384" y="3465068"/>
                  </a:lnTo>
                  <a:lnTo>
                    <a:pt x="7366" y="3502914"/>
                  </a:lnTo>
                  <a:lnTo>
                    <a:pt x="0" y="3538474"/>
                  </a:lnTo>
                  <a:lnTo>
                    <a:pt x="0" y="3565906"/>
                  </a:lnTo>
                  <a:lnTo>
                    <a:pt x="7366" y="3583686"/>
                  </a:lnTo>
                  <a:lnTo>
                    <a:pt x="22098" y="3606800"/>
                  </a:lnTo>
                  <a:lnTo>
                    <a:pt x="29464" y="3626866"/>
                  </a:lnTo>
                  <a:lnTo>
                    <a:pt x="29464" y="3662426"/>
                  </a:lnTo>
                  <a:lnTo>
                    <a:pt x="24257" y="3685413"/>
                  </a:lnTo>
                  <a:lnTo>
                    <a:pt x="16891" y="3715766"/>
                  </a:lnTo>
                  <a:lnTo>
                    <a:pt x="7239" y="3751326"/>
                  </a:lnTo>
                  <a:lnTo>
                    <a:pt x="4953" y="3792093"/>
                  </a:lnTo>
                  <a:lnTo>
                    <a:pt x="12319" y="3817366"/>
                  </a:lnTo>
                  <a:lnTo>
                    <a:pt x="12319" y="3875278"/>
                  </a:lnTo>
                  <a:lnTo>
                    <a:pt x="34544" y="3902710"/>
                  </a:lnTo>
                  <a:lnTo>
                    <a:pt x="69342" y="3933063"/>
                  </a:lnTo>
                  <a:lnTo>
                    <a:pt x="109347" y="3963416"/>
                  </a:lnTo>
                  <a:lnTo>
                    <a:pt x="134620" y="3993769"/>
                  </a:lnTo>
                  <a:lnTo>
                    <a:pt x="156845" y="4051681"/>
                  </a:lnTo>
                  <a:lnTo>
                    <a:pt x="186563" y="4074668"/>
                  </a:lnTo>
                  <a:lnTo>
                    <a:pt x="221361" y="4092448"/>
                  </a:lnTo>
                  <a:lnTo>
                    <a:pt x="256159" y="4110228"/>
                  </a:lnTo>
                  <a:lnTo>
                    <a:pt x="290957" y="4128008"/>
                  </a:lnTo>
                  <a:lnTo>
                    <a:pt x="316230" y="4158361"/>
                  </a:lnTo>
                  <a:lnTo>
                    <a:pt x="333248" y="4153154"/>
                  </a:lnTo>
                  <a:lnTo>
                    <a:pt x="348107" y="4147947"/>
                  </a:lnTo>
                  <a:lnTo>
                    <a:pt x="355473" y="4140581"/>
                  </a:lnTo>
                  <a:lnTo>
                    <a:pt x="365125" y="4135374"/>
                  </a:lnTo>
                  <a:lnTo>
                    <a:pt x="385191" y="4140581"/>
                  </a:lnTo>
                  <a:lnTo>
                    <a:pt x="412623" y="4147947"/>
                  </a:lnTo>
                  <a:lnTo>
                    <a:pt x="442341" y="4147947"/>
                  </a:lnTo>
                  <a:lnTo>
                    <a:pt x="451993" y="4117594"/>
                  </a:lnTo>
                  <a:lnTo>
                    <a:pt x="536575" y="4135374"/>
                  </a:lnTo>
                  <a:lnTo>
                    <a:pt x="571373" y="4122801"/>
                  </a:lnTo>
                  <a:lnTo>
                    <a:pt x="615823" y="4105021"/>
                  </a:lnTo>
                  <a:lnTo>
                    <a:pt x="658114" y="4087241"/>
                  </a:lnTo>
                  <a:lnTo>
                    <a:pt x="692912" y="4092448"/>
                  </a:lnTo>
                  <a:lnTo>
                    <a:pt x="722630" y="4094734"/>
                  </a:lnTo>
                  <a:lnTo>
                    <a:pt x="755269" y="4099941"/>
                  </a:lnTo>
                  <a:lnTo>
                    <a:pt x="802767" y="4175633"/>
                  </a:lnTo>
                  <a:lnTo>
                    <a:pt x="819785" y="4175633"/>
                  </a:lnTo>
                  <a:lnTo>
                    <a:pt x="832358" y="4175633"/>
                  </a:lnTo>
                  <a:lnTo>
                    <a:pt x="844931" y="4170426"/>
                  </a:lnTo>
                  <a:lnTo>
                    <a:pt x="850138" y="4165219"/>
                  </a:lnTo>
                  <a:lnTo>
                    <a:pt x="859790" y="4157853"/>
                  </a:lnTo>
                  <a:lnTo>
                    <a:pt x="876808" y="4163060"/>
                  </a:lnTo>
                  <a:lnTo>
                    <a:pt x="889381" y="4163060"/>
                  </a:lnTo>
                  <a:lnTo>
                    <a:pt x="896747" y="4165346"/>
                  </a:lnTo>
                  <a:lnTo>
                    <a:pt x="906399" y="4175760"/>
                  </a:lnTo>
                  <a:lnTo>
                    <a:pt x="913765" y="4180967"/>
                  </a:lnTo>
                  <a:lnTo>
                    <a:pt x="928624" y="4188333"/>
                  </a:lnTo>
                  <a:lnTo>
                    <a:pt x="913765" y="4241673"/>
                  </a:lnTo>
                  <a:lnTo>
                    <a:pt x="901192" y="4289933"/>
                  </a:lnTo>
                  <a:lnTo>
                    <a:pt x="888619" y="4343273"/>
                  </a:lnTo>
                  <a:lnTo>
                    <a:pt x="928624" y="4384040"/>
                  </a:lnTo>
                  <a:lnTo>
                    <a:pt x="966343" y="4432300"/>
                  </a:lnTo>
                  <a:lnTo>
                    <a:pt x="1006348" y="4485640"/>
                  </a:lnTo>
                  <a:lnTo>
                    <a:pt x="1031621" y="4538980"/>
                  </a:lnTo>
                  <a:lnTo>
                    <a:pt x="1041273" y="4579747"/>
                  </a:lnTo>
                  <a:lnTo>
                    <a:pt x="1041273" y="4610100"/>
                  </a:lnTo>
                  <a:lnTo>
                    <a:pt x="1046480" y="4640453"/>
                  </a:lnTo>
                  <a:lnTo>
                    <a:pt x="1063498" y="4676013"/>
                  </a:lnTo>
                  <a:lnTo>
                    <a:pt x="1048639" y="4711573"/>
                  </a:lnTo>
                  <a:lnTo>
                    <a:pt x="1031621" y="4752340"/>
                  </a:lnTo>
                  <a:lnTo>
                    <a:pt x="1006348" y="4800600"/>
                  </a:lnTo>
                  <a:lnTo>
                    <a:pt x="989330" y="4843653"/>
                  </a:lnTo>
                  <a:lnTo>
                    <a:pt x="979678" y="4894072"/>
                  </a:lnTo>
                  <a:lnTo>
                    <a:pt x="984885" y="4937125"/>
                  </a:lnTo>
                  <a:lnTo>
                    <a:pt x="1001903" y="4972685"/>
                  </a:lnTo>
                  <a:lnTo>
                    <a:pt x="1029335" y="5008245"/>
                  </a:lnTo>
                  <a:lnTo>
                    <a:pt x="1054608" y="5049012"/>
                  </a:lnTo>
                  <a:lnTo>
                    <a:pt x="1071626" y="5084572"/>
                  </a:lnTo>
                  <a:lnTo>
                    <a:pt x="1071626" y="5097145"/>
                  </a:lnTo>
                  <a:lnTo>
                    <a:pt x="1071626" y="5109718"/>
                  </a:lnTo>
                  <a:lnTo>
                    <a:pt x="1066419" y="5120132"/>
                  </a:lnTo>
                  <a:lnTo>
                    <a:pt x="1064133" y="5132705"/>
                  </a:lnTo>
                  <a:lnTo>
                    <a:pt x="1064133" y="5140071"/>
                  </a:lnTo>
                  <a:lnTo>
                    <a:pt x="1064133" y="5150485"/>
                  </a:lnTo>
                  <a:lnTo>
                    <a:pt x="1081151" y="5157851"/>
                  </a:lnTo>
                  <a:lnTo>
                    <a:pt x="1075944" y="5168265"/>
                  </a:lnTo>
                  <a:lnTo>
                    <a:pt x="1070737" y="5175631"/>
                  </a:lnTo>
                  <a:lnTo>
                    <a:pt x="1070737" y="5186045"/>
                  </a:lnTo>
                  <a:lnTo>
                    <a:pt x="1065530" y="5198618"/>
                  </a:lnTo>
                  <a:lnTo>
                    <a:pt x="1070737" y="5211191"/>
                  </a:lnTo>
                  <a:lnTo>
                    <a:pt x="1075944" y="5211191"/>
                  </a:lnTo>
                  <a:lnTo>
                    <a:pt x="1081151" y="5221605"/>
                  </a:lnTo>
                  <a:lnTo>
                    <a:pt x="1088517" y="5223891"/>
                  </a:lnTo>
                  <a:lnTo>
                    <a:pt x="1098169" y="5234305"/>
                  </a:lnTo>
                  <a:lnTo>
                    <a:pt x="1098169" y="5239512"/>
                  </a:lnTo>
                  <a:lnTo>
                    <a:pt x="1088517" y="5269865"/>
                  </a:lnTo>
                  <a:lnTo>
                    <a:pt x="1110742" y="5312918"/>
                  </a:lnTo>
                  <a:lnTo>
                    <a:pt x="1145540" y="5358130"/>
                  </a:lnTo>
                  <a:lnTo>
                    <a:pt x="1180338" y="5398897"/>
                  </a:lnTo>
                  <a:lnTo>
                    <a:pt x="1205611" y="5441950"/>
                  </a:lnTo>
                  <a:lnTo>
                    <a:pt x="1210818" y="5472303"/>
                  </a:lnTo>
                  <a:lnTo>
                    <a:pt x="1210818" y="5502656"/>
                  </a:lnTo>
                  <a:lnTo>
                    <a:pt x="1210818" y="5530088"/>
                  </a:lnTo>
                  <a:lnTo>
                    <a:pt x="1216025" y="5553075"/>
                  </a:lnTo>
                  <a:lnTo>
                    <a:pt x="1223391" y="5560441"/>
                  </a:lnTo>
                  <a:lnTo>
                    <a:pt x="1233043" y="5573014"/>
                  </a:lnTo>
                  <a:lnTo>
                    <a:pt x="1240409" y="5578221"/>
                  </a:lnTo>
                  <a:lnTo>
                    <a:pt x="1250061" y="5588635"/>
                  </a:lnTo>
                  <a:lnTo>
                    <a:pt x="1262634" y="5596001"/>
                  </a:lnTo>
                  <a:lnTo>
                    <a:pt x="1322705" y="5583428"/>
                  </a:lnTo>
                  <a:lnTo>
                    <a:pt x="1390142" y="5570855"/>
                  </a:lnTo>
                  <a:lnTo>
                    <a:pt x="1454658" y="5553075"/>
                  </a:lnTo>
                  <a:lnTo>
                    <a:pt x="1519174" y="5535295"/>
                  </a:lnTo>
                  <a:lnTo>
                    <a:pt x="1571117" y="5502656"/>
                  </a:lnTo>
                  <a:lnTo>
                    <a:pt x="1613408" y="5464810"/>
                  </a:lnTo>
                  <a:lnTo>
                    <a:pt x="1635633" y="5424043"/>
                  </a:lnTo>
                  <a:lnTo>
                    <a:pt x="1652651" y="5383276"/>
                  </a:lnTo>
                  <a:lnTo>
                    <a:pt x="1709801" y="5335016"/>
                  </a:lnTo>
                  <a:lnTo>
                    <a:pt x="1717167" y="5299456"/>
                  </a:lnTo>
                  <a:lnTo>
                    <a:pt x="1722374" y="5263896"/>
                  </a:lnTo>
                  <a:lnTo>
                    <a:pt x="1727581" y="5228336"/>
                  </a:lnTo>
                  <a:lnTo>
                    <a:pt x="1740154" y="5197983"/>
                  </a:lnTo>
                  <a:lnTo>
                    <a:pt x="1787652" y="5187569"/>
                  </a:lnTo>
                  <a:lnTo>
                    <a:pt x="1797304" y="5180203"/>
                  </a:lnTo>
                  <a:lnTo>
                    <a:pt x="1799590" y="5169789"/>
                  </a:lnTo>
                  <a:lnTo>
                    <a:pt x="1809242" y="5162423"/>
                  </a:lnTo>
                  <a:lnTo>
                    <a:pt x="1814449" y="5157216"/>
                  </a:lnTo>
                  <a:lnTo>
                    <a:pt x="1821815" y="5149850"/>
                  </a:lnTo>
                  <a:lnTo>
                    <a:pt x="1834388" y="5139436"/>
                  </a:lnTo>
                  <a:lnTo>
                    <a:pt x="1827022" y="5091176"/>
                  </a:lnTo>
                  <a:lnTo>
                    <a:pt x="1810004" y="5050409"/>
                  </a:lnTo>
                  <a:lnTo>
                    <a:pt x="1787779" y="5025136"/>
                  </a:lnTo>
                  <a:lnTo>
                    <a:pt x="1810004" y="4979924"/>
                  </a:lnTo>
                  <a:lnTo>
                    <a:pt x="1844802" y="4949571"/>
                  </a:lnTo>
                  <a:lnTo>
                    <a:pt x="1887093" y="4926584"/>
                  </a:lnTo>
                  <a:lnTo>
                    <a:pt x="1931543" y="4906518"/>
                  </a:lnTo>
                  <a:lnTo>
                    <a:pt x="1968627" y="4879086"/>
                  </a:lnTo>
                  <a:lnTo>
                    <a:pt x="1996059" y="4823460"/>
                  </a:lnTo>
                  <a:lnTo>
                    <a:pt x="2001266" y="4770120"/>
                  </a:lnTo>
                  <a:lnTo>
                    <a:pt x="1986407" y="4716780"/>
                  </a:lnTo>
                  <a:lnTo>
                    <a:pt x="1969389" y="4663440"/>
                  </a:lnTo>
                  <a:lnTo>
                    <a:pt x="1952371" y="4615180"/>
                  </a:lnTo>
                  <a:lnTo>
                    <a:pt x="1935353" y="4561840"/>
                  </a:lnTo>
                  <a:lnTo>
                    <a:pt x="1927987" y="4508500"/>
                  </a:lnTo>
                  <a:lnTo>
                    <a:pt x="1940560" y="4450588"/>
                  </a:lnTo>
                  <a:lnTo>
                    <a:pt x="1975358" y="4389755"/>
                  </a:lnTo>
                  <a:lnTo>
                    <a:pt x="2019808" y="4336415"/>
                  </a:lnTo>
                  <a:lnTo>
                    <a:pt x="2071751" y="4285996"/>
                  </a:lnTo>
                  <a:lnTo>
                    <a:pt x="2126615" y="4242943"/>
                  </a:lnTo>
                  <a:lnTo>
                    <a:pt x="2178558" y="4197731"/>
                  </a:lnTo>
                  <a:lnTo>
                    <a:pt x="2226056" y="4149471"/>
                  </a:lnTo>
                  <a:lnTo>
                    <a:pt x="2258695" y="4106418"/>
                  </a:lnTo>
                  <a:lnTo>
                    <a:pt x="2288413" y="4053078"/>
                  </a:lnTo>
                  <a:lnTo>
                    <a:pt x="2313686" y="3999738"/>
                  </a:lnTo>
                  <a:lnTo>
                    <a:pt x="2330704" y="3954526"/>
                  </a:lnTo>
                  <a:lnTo>
                    <a:pt x="2340356" y="3924173"/>
                  </a:lnTo>
                  <a:lnTo>
                    <a:pt x="2340356" y="3897503"/>
                  </a:lnTo>
                  <a:lnTo>
                    <a:pt x="2352929" y="3874516"/>
                  </a:lnTo>
                  <a:lnTo>
                    <a:pt x="2352929" y="3867150"/>
                  </a:lnTo>
                  <a:lnTo>
                    <a:pt x="2300986" y="3874516"/>
                  </a:lnTo>
                  <a:lnTo>
                    <a:pt x="2243836" y="3887089"/>
                  </a:lnTo>
                  <a:lnTo>
                    <a:pt x="2183765" y="3901948"/>
                  </a:lnTo>
                  <a:lnTo>
                    <a:pt x="2139315" y="3922014"/>
                  </a:lnTo>
                  <a:lnTo>
                    <a:pt x="2102231" y="3919728"/>
                  </a:lnTo>
                  <a:lnTo>
                    <a:pt x="2089658" y="3904869"/>
                  </a:lnTo>
                  <a:lnTo>
                    <a:pt x="2084451" y="3892296"/>
                  </a:lnTo>
                  <a:lnTo>
                    <a:pt x="2084451" y="3879723"/>
                  </a:lnTo>
                  <a:lnTo>
                    <a:pt x="2084451" y="3861943"/>
                  </a:lnTo>
                  <a:lnTo>
                    <a:pt x="2074799" y="3849370"/>
                  </a:lnTo>
                  <a:lnTo>
                    <a:pt x="2040001" y="3821938"/>
                  </a:lnTo>
                  <a:lnTo>
                    <a:pt x="1997710" y="3796665"/>
                  </a:lnTo>
                  <a:lnTo>
                    <a:pt x="1957705" y="3769233"/>
                  </a:lnTo>
                  <a:lnTo>
                    <a:pt x="1932432" y="3738880"/>
                  </a:lnTo>
                  <a:lnTo>
                    <a:pt x="1922780" y="3711448"/>
                  </a:lnTo>
                  <a:lnTo>
                    <a:pt x="1917573" y="3691382"/>
                  </a:lnTo>
                  <a:lnTo>
                    <a:pt x="1910207" y="3663950"/>
                  </a:lnTo>
                  <a:lnTo>
                    <a:pt x="1905000" y="3656584"/>
                  </a:lnTo>
                  <a:lnTo>
                    <a:pt x="1892427" y="3646170"/>
                  </a:lnTo>
                  <a:lnTo>
                    <a:pt x="1879854" y="3638804"/>
                  </a:lnTo>
                  <a:lnTo>
                    <a:pt x="1870202" y="3626231"/>
                  </a:lnTo>
                  <a:lnTo>
                    <a:pt x="1862836" y="3615817"/>
                  </a:lnTo>
                  <a:lnTo>
                    <a:pt x="1862836" y="3527552"/>
                  </a:lnTo>
                  <a:lnTo>
                    <a:pt x="1857629" y="3514979"/>
                  </a:lnTo>
                  <a:lnTo>
                    <a:pt x="1845056" y="3504565"/>
                  </a:lnTo>
                  <a:lnTo>
                    <a:pt x="1835404" y="3497199"/>
                  </a:lnTo>
                  <a:lnTo>
                    <a:pt x="1822831" y="3486785"/>
                  </a:lnTo>
                  <a:lnTo>
                    <a:pt x="1815465" y="3479419"/>
                  </a:lnTo>
                  <a:lnTo>
                    <a:pt x="1793240" y="3431159"/>
                  </a:lnTo>
                  <a:lnTo>
                    <a:pt x="1776222" y="3382899"/>
                  </a:lnTo>
                  <a:lnTo>
                    <a:pt x="1759204" y="3329559"/>
                  </a:lnTo>
                  <a:lnTo>
                    <a:pt x="1731772" y="3284347"/>
                  </a:lnTo>
                  <a:lnTo>
                    <a:pt x="1702054" y="3243580"/>
                  </a:lnTo>
                  <a:lnTo>
                    <a:pt x="1702054" y="3225800"/>
                  </a:lnTo>
                  <a:lnTo>
                    <a:pt x="1711706" y="3225800"/>
                  </a:lnTo>
                  <a:lnTo>
                    <a:pt x="1719072" y="3243580"/>
                  </a:lnTo>
                  <a:lnTo>
                    <a:pt x="1728724" y="3258439"/>
                  </a:lnTo>
                  <a:lnTo>
                    <a:pt x="1736090" y="3265805"/>
                  </a:lnTo>
                  <a:lnTo>
                    <a:pt x="1745742" y="3271012"/>
                  </a:lnTo>
                  <a:lnTo>
                    <a:pt x="1753108" y="3276219"/>
                  </a:lnTo>
                  <a:lnTo>
                    <a:pt x="1762760" y="3278505"/>
                  </a:lnTo>
                  <a:lnTo>
                    <a:pt x="1765046" y="3288919"/>
                  </a:lnTo>
                  <a:lnTo>
                    <a:pt x="1779905" y="3294126"/>
                  </a:lnTo>
                  <a:lnTo>
                    <a:pt x="1805178" y="3311906"/>
                  </a:lnTo>
                  <a:lnTo>
                    <a:pt x="1822196" y="3337179"/>
                  </a:lnTo>
                  <a:lnTo>
                    <a:pt x="1834769" y="3367532"/>
                  </a:lnTo>
                  <a:lnTo>
                    <a:pt x="1849628" y="3400171"/>
                  </a:lnTo>
                  <a:lnTo>
                    <a:pt x="1862201" y="3430524"/>
                  </a:lnTo>
                  <a:lnTo>
                    <a:pt x="1909699" y="3460877"/>
                  </a:lnTo>
                  <a:lnTo>
                    <a:pt x="1922272" y="3486150"/>
                  </a:lnTo>
                  <a:lnTo>
                    <a:pt x="1927479" y="3518789"/>
                  </a:lnTo>
                  <a:lnTo>
                    <a:pt x="1932686" y="3549142"/>
                  </a:lnTo>
                  <a:lnTo>
                    <a:pt x="1940052" y="3574415"/>
                  </a:lnTo>
                  <a:lnTo>
                    <a:pt x="1969770" y="3609975"/>
                  </a:lnTo>
                  <a:lnTo>
                    <a:pt x="2002409" y="3645535"/>
                  </a:lnTo>
                  <a:lnTo>
                    <a:pt x="2032127" y="3686302"/>
                  </a:lnTo>
                  <a:lnTo>
                    <a:pt x="2054352" y="3729355"/>
                  </a:lnTo>
                  <a:lnTo>
                    <a:pt x="2056638" y="3756787"/>
                  </a:lnTo>
                  <a:lnTo>
                    <a:pt x="2056638" y="3782060"/>
                  </a:lnTo>
                  <a:lnTo>
                    <a:pt x="2061845" y="3809492"/>
                  </a:lnTo>
                  <a:lnTo>
                    <a:pt x="2074418" y="3834765"/>
                  </a:lnTo>
                  <a:lnTo>
                    <a:pt x="2079625" y="3845179"/>
                  </a:lnTo>
                  <a:lnTo>
                    <a:pt x="2084832" y="3850386"/>
                  </a:lnTo>
                  <a:lnTo>
                    <a:pt x="2090039" y="3852672"/>
                  </a:lnTo>
                  <a:lnTo>
                    <a:pt x="2092325" y="3852672"/>
                  </a:lnTo>
                  <a:lnTo>
                    <a:pt x="2101977" y="3857879"/>
                  </a:lnTo>
                  <a:lnTo>
                    <a:pt x="2124202" y="3857879"/>
                  </a:lnTo>
                  <a:lnTo>
                    <a:pt x="2153920" y="3850513"/>
                  </a:lnTo>
                  <a:lnTo>
                    <a:pt x="2183638" y="3832733"/>
                  </a:lnTo>
                  <a:lnTo>
                    <a:pt x="2218436" y="3817874"/>
                  </a:lnTo>
                  <a:lnTo>
                    <a:pt x="2260727" y="3805301"/>
                  </a:lnTo>
                  <a:lnTo>
                    <a:pt x="2300732" y="3797935"/>
                  </a:lnTo>
                  <a:lnTo>
                    <a:pt x="2340737" y="3780155"/>
                  </a:lnTo>
                  <a:lnTo>
                    <a:pt x="2370455" y="3757168"/>
                  </a:lnTo>
                  <a:lnTo>
                    <a:pt x="2395728" y="3729736"/>
                  </a:lnTo>
                  <a:lnTo>
                    <a:pt x="2428367" y="3711956"/>
                  </a:lnTo>
                  <a:lnTo>
                    <a:pt x="2483231" y="3711956"/>
                  </a:lnTo>
                  <a:lnTo>
                    <a:pt x="2483231" y="3690493"/>
                  </a:lnTo>
                  <a:lnTo>
                    <a:pt x="2527681" y="3660140"/>
                  </a:lnTo>
                  <a:lnTo>
                    <a:pt x="2569972" y="3632708"/>
                  </a:lnTo>
                  <a:lnTo>
                    <a:pt x="2569972" y="3584448"/>
                  </a:lnTo>
                  <a:lnTo>
                    <a:pt x="2602611" y="3571875"/>
                  </a:lnTo>
                  <a:lnTo>
                    <a:pt x="2617470" y="3554095"/>
                  </a:lnTo>
                  <a:lnTo>
                    <a:pt x="2632329" y="3531108"/>
                  </a:lnTo>
                  <a:lnTo>
                    <a:pt x="2649347" y="3508121"/>
                  </a:lnTo>
                  <a:lnTo>
                    <a:pt x="2597404" y="3465068"/>
                  </a:lnTo>
                  <a:lnTo>
                    <a:pt x="2532888" y="3429508"/>
                  </a:lnTo>
                  <a:lnTo>
                    <a:pt x="2527681" y="3393948"/>
                  </a:lnTo>
                  <a:lnTo>
                    <a:pt x="2522474" y="3348736"/>
                  </a:lnTo>
                  <a:lnTo>
                    <a:pt x="2474976" y="3384296"/>
                  </a:lnTo>
                  <a:lnTo>
                    <a:pt x="2434971" y="3429508"/>
                  </a:lnTo>
                  <a:lnTo>
                    <a:pt x="2409698" y="3429508"/>
                  </a:lnTo>
                  <a:lnTo>
                    <a:pt x="2387473" y="3434715"/>
                  </a:lnTo>
                  <a:lnTo>
                    <a:pt x="2370455" y="3437001"/>
                  </a:lnTo>
                  <a:lnTo>
                    <a:pt x="2365248" y="3424428"/>
                  </a:lnTo>
                  <a:lnTo>
                    <a:pt x="2362962" y="3411855"/>
                  </a:lnTo>
                  <a:lnTo>
                    <a:pt x="2362962" y="3399282"/>
                  </a:lnTo>
                  <a:lnTo>
                    <a:pt x="2357755" y="3384423"/>
                  </a:lnTo>
                  <a:lnTo>
                    <a:pt x="2352548" y="3371850"/>
                  </a:lnTo>
                  <a:lnTo>
                    <a:pt x="2339975" y="3366643"/>
                  </a:lnTo>
                  <a:lnTo>
                    <a:pt x="2334768" y="3366643"/>
                  </a:lnTo>
                  <a:lnTo>
                    <a:pt x="2329561" y="3366643"/>
                  </a:lnTo>
                  <a:lnTo>
                    <a:pt x="2329561" y="3371850"/>
                  </a:lnTo>
                  <a:lnTo>
                    <a:pt x="2327275" y="3377057"/>
                  </a:lnTo>
                  <a:lnTo>
                    <a:pt x="2322068" y="3389630"/>
                  </a:lnTo>
                  <a:lnTo>
                    <a:pt x="2305050" y="3364357"/>
                  </a:lnTo>
                  <a:lnTo>
                    <a:pt x="2288032" y="3328797"/>
                  </a:lnTo>
                  <a:lnTo>
                    <a:pt x="2265807" y="3288030"/>
                  </a:lnTo>
                  <a:lnTo>
                    <a:pt x="2253234" y="3247263"/>
                  </a:lnTo>
                  <a:lnTo>
                    <a:pt x="2243582" y="3211703"/>
                  </a:lnTo>
                  <a:lnTo>
                    <a:pt x="2260600" y="3211703"/>
                  </a:lnTo>
                  <a:lnTo>
                    <a:pt x="2270252" y="3211703"/>
                  </a:lnTo>
                  <a:lnTo>
                    <a:pt x="2275459" y="3211703"/>
                  </a:lnTo>
                  <a:lnTo>
                    <a:pt x="2277745" y="3211703"/>
                  </a:lnTo>
                  <a:lnTo>
                    <a:pt x="2282952" y="3211703"/>
                  </a:lnTo>
                  <a:lnTo>
                    <a:pt x="2310384" y="3234690"/>
                  </a:lnTo>
                  <a:lnTo>
                    <a:pt x="2322957" y="3257677"/>
                  </a:lnTo>
                  <a:lnTo>
                    <a:pt x="2330323" y="3282950"/>
                  </a:lnTo>
                  <a:lnTo>
                    <a:pt x="2352548" y="3300730"/>
                  </a:lnTo>
                  <a:lnTo>
                    <a:pt x="2382266" y="3318510"/>
                  </a:lnTo>
                  <a:lnTo>
                    <a:pt x="2409698" y="3331083"/>
                  </a:lnTo>
                  <a:lnTo>
                    <a:pt x="2434971" y="3348863"/>
                  </a:lnTo>
                  <a:lnTo>
                    <a:pt x="2464689" y="3348863"/>
                  </a:lnTo>
                  <a:lnTo>
                    <a:pt x="2486914" y="3346577"/>
                  </a:lnTo>
                  <a:lnTo>
                    <a:pt x="2503932" y="3341370"/>
                  </a:lnTo>
                  <a:lnTo>
                    <a:pt x="2531364" y="3330956"/>
                  </a:lnTo>
                  <a:lnTo>
                    <a:pt x="2548382" y="3363595"/>
                  </a:lnTo>
                  <a:lnTo>
                    <a:pt x="2560955" y="3388868"/>
                  </a:lnTo>
                  <a:lnTo>
                    <a:pt x="2632837" y="3394075"/>
                  </a:lnTo>
                  <a:lnTo>
                    <a:pt x="2707767" y="3399282"/>
                  </a:lnTo>
                  <a:lnTo>
                    <a:pt x="2782697" y="3399282"/>
                  </a:lnTo>
                  <a:lnTo>
                    <a:pt x="2854579" y="3388868"/>
                  </a:lnTo>
                  <a:lnTo>
                    <a:pt x="2882011" y="3416300"/>
                  </a:lnTo>
                  <a:lnTo>
                    <a:pt x="2911729" y="3436366"/>
                  </a:lnTo>
                  <a:lnTo>
                    <a:pt x="2941447" y="3459353"/>
                  </a:lnTo>
                  <a:lnTo>
                    <a:pt x="2958465" y="3484626"/>
                  </a:lnTo>
                  <a:lnTo>
                    <a:pt x="2951099" y="3517265"/>
                  </a:lnTo>
                  <a:lnTo>
                    <a:pt x="2958465" y="3524631"/>
                  </a:lnTo>
                  <a:lnTo>
                    <a:pt x="2968117" y="3535045"/>
                  </a:lnTo>
                  <a:lnTo>
                    <a:pt x="2980690" y="3542411"/>
                  </a:lnTo>
                  <a:lnTo>
                    <a:pt x="2990342" y="3552825"/>
                  </a:lnTo>
                  <a:lnTo>
                    <a:pt x="3015615" y="3555111"/>
                  </a:lnTo>
                  <a:lnTo>
                    <a:pt x="3037840" y="3555111"/>
                  </a:lnTo>
                  <a:lnTo>
                    <a:pt x="3067558" y="3552825"/>
                  </a:lnTo>
                  <a:lnTo>
                    <a:pt x="3077210" y="3644011"/>
                  </a:lnTo>
                  <a:lnTo>
                    <a:pt x="3097276" y="3719703"/>
                  </a:lnTo>
                  <a:lnTo>
                    <a:pt x="3126994" y="3790188"/>
                  </a:lnTo>
                  <a:lnTo>
                    <a:pt x="3171444" y="3856228"/>
                  </a:lnTo>
                  <a:lnTo>
                    <a:pt x="3171444" y="3861435"/>
                  </a:lnTo>
                  <a:lnTo>
                    <a:pt x="3166237" y="3866642"/>
                  </a:lnTo>
                  <a:lnTo>
                    <a:pt x="3161030" y="3874008"/>
                  </a:lnTo>
                  <a:lnTo>
                    <a:pt x="3158744" y="3884422"/>
                  </a:lnTo>
                  <a:lnTo>
                    <a:pt x="3161030" y="3891788"/>
                  </a:lnTo>
                  <a:lnTo>
                    <a:pt x="3175889" y="3932555"/>
                  </a:lnTo>
                  <a:lnTo>
                    <a:pt x="3201162" y="3980815"/>
                  </a:lnTo>
                  <a:lnTo>
                    <a:pt x="3228594" y="4011168"/>
                  </a:lnTo>
                  <a:lnTo>
                    <a:pt x="3230880" y="4016375"/>
                  </a:lnTo>
                  <a:lnTo>
                    <a:pt x="3236087" y="4016375"/>
                  </a:lnTo>
                  <a:lnTo>
                    <a:pt x="3241294" y="4021582"/>
                  </a:lnTo>
                  <a:lnTo>
                    <a:pt x="3246501" y="4021582"/>
                  </a:lnTo>
                  <a:lnTo>
                    <a:pt x="3293999" y="3963670"/>
                  </a:lnTo>
                  <a:lnTo>
                    <a:pt x="3323717" y="3902837"/>
                  </a:lnTo>
                  <a:lnTo>
                    <a:pt x="3345942" y="3827145"/>
                  </a:lnTo>
                  <a:lnTo>
                    <a:pt x="3353308" y="3738880"/>
                  </a:lnTo>
                  <a:lnTo>
                    <a:pt x="3383026" y="3721100"/>
                  </a:lnTo>
                  <a:lnTo>
                    <a:pt x="3405251" y="3698113"/>
                  </a:lnTo>
                  <a:lnTo>
                    <a:pt x="3427476" y="3680333"/>
                  </a:lnTo>
                  <a:lnTo>
                    <a:pt x="3467481" y="3680333"/>
                  </a:lnTo>
                  <a:lnTo>
                    <a:pt x="3497199" y="3601720"/>
                  </a:lnTo>
                  <a:lnTo>
                    <a:pt x="3514217" y="3589147"/>
                  </a:lnTo>
                  <a:lnTo>
                    <a:pt x="3531235" y="3583940"/>
                  </a:lnTo>
                  <a:lnTo>
                    <a:pt x="3548253" y="3583940"/>
                  </a:lnTo>
                  <a:lnTo>
                    <a:pt x="3555619" y="3578733"/>
                  </a:lnTo>
                  <a:lnTo>
                    <a:pt x="3568192" y="3560953"/>
                  </a:lnTo>
                  <a:lnTo>
                    <a:pt x="3577844" y="3525393"/>
                  </a:lnTo>
                  <a:lnTo>
                    <a:pt x="3612642" y="3525393"/>
                  </a:lnTo>
                  <a:lnTo>
                    <a:pt x="3647440" y="3530600"/>
                  </a:lnTo>
                  <a:lnTo>
                    <a:pt x="3687445" y="3525393"/>
                  </a:lnTo>
                  <a:lnTo>
                    <a:pt x="3689731" y="3520186"/>
                  </a:lnTo>
                  <a:lnTo>
                    <a:pt x="3694938" y="3517900"/>
                  </a:lnTo>
                  <a:lnTo>
                    <a:pt x="3700145" y="3507486"/>
                  </a:lnTo>
                  <a:lnTo>
                    <a:pt x="3705352" y="3502279"/>
                  </a:lnTo>
                  <a:lnTo>
                    <a:pt x="3712718" y="3494913"/>
                  </a:lnTo>
                  <a:lnTo>
                    <a:pt x="3740150" y="3537966"/>
                  </a:lnTo>
                  <a:lnTo>
                    <a:pt x="3760216" y="3573526"/>
                  </a:lnTo>
                  <a:lnTo>
                    <a:pt x="3787648" y="3606165"/>
                  </a:lnTo>
                  <a:lnTo>
                    <a:pt x="3804666" y="3641725"/>
                  </a:lnTo>
                  <a:lnTo>
                    <a:pt x="3817239" y="3684778"/>
                  </a:lnTo>
                  <a:lnTo>
                    <a:pt x="3817239" y="3738118"/>
                  </a:lnTo>
                  <a:lnTo>
                    <a:pt x="3822446" y="3743325"/>
                  </a:lnTo>
                  <a:lnTo>
                    <a:pt x="3824732" y="3743325"/>
                  </a:lnTo>
                  <a:lnTo>
                    <a:pt x="3824732" y="3745611"/>
                  </a:lnTo>
                  <a:lnTo>
                    <a:pt x="3829939" y="3745611"/>
                  </a:lnTo>
                  <a:lnTo>
                    <a:pt x="3846957" y="3745611"/>
                  </a:lnTo>
                  <a:lnTo>
                    <a:pt x="3863975" y="3743325"/>
                  </a:lnTo>
                  <a:lnTo>
                    <a:pt x="3873627" y="3738118"/>
                  </a:lnTo>
                  <a:lnTo>
                    <a:pt x="3886200" y="3727704"/>
                  </a:lnTo>
                  <a:lnTo>
                    <a:pt x="3893566" y="3720338"/>
                  </a:lnTo>
                  <a:lnTo>
                    <a:pt x="3920998" y="3750691"/>
                  </a:lnTo>
                  <a:lnTo>
                    <a:pt x="3938016" y="3791458"/>
                  </a:lnTo>
                  <a:lnTo>
                    <a:pt x="3943223" y="3839718"/>
                  </a:lnTo>
                  <a:lnTo>
                    <a:pt x="3943223" y="3893058"/>
                  </a:lnTo>
                  <a:lnTo>
                    <a:pt x="3943223" y="3941318"/>
                  </a:lnTo>
                  <a:lnTo>
                    <a:pt x="3943223" y="3986530"/>
                  </a:lnTo>
                  <a:lnTo>
                    <a:pt x="3950589" y="4022090"/>
                  </a:lnTo>
                  <a:lnTo>
                    <a:pt x="3950589" y="4029456"/>
                  </a:lnTo>
                  <a:lnTo>
                    <a:pt x="3972814" y="4022090"/>
                  </a:lnTo>
                  <a:lnTo>
                    <a:pt x="3972814" y="4029456"/>
                  </a:lnTo>
                  <a:lnTo>
                    <a:pt x="3995039" y="4059809"/>
                  </a:lnTo>
                  <a:lnTo>
                    <a:pt x="4007612" y="4095369"/>
                  </a:lnTo>
                  <a:lnTo>
                    <a:pt x="4020185" y="4130929"/>
                  </a:lnTo>
                  <a:lnTo>
                    <a:pt x="4029837" y="4171696"/>
                  </a:lnTo>
                  <a:lnTo>
                    <a:pt x="4044696" y="4207256"/>
                  </a:lnTo>
                  <a:lnTo>
                    <a:pt x="4066921" y="4225036"/>
                  </a:lnTo>
                  <a:lnTo>
                    <a:pt x="4072128" y="4230243"/>
                  </a:lnTo>
                  <a:lnTo>
                    <a:pt x="4097401" y="4242816"/>
                  </a:lnTo>
                  <a:lnTo>
                    <a:pt x="4124833" y="4265803"/>
                  </a:lnTo>
                  <a:lnTo>
                    <a:pt x="4150106" y="4265803"/>
                  </a:lnTo>
                  <a:lnTo>
                    <a:pt x="4147820" y="4202811"/>
                  </a:lnTo>
                  <a:lnTo>
                    <a:pt x="4130802" y="4141978"/>
                  </a:lnTo>
                  <a:lnTo>
                    <a:pt x="4103370" y="4088638"/>
                  </a:lnTo>
                  <a:lnTo>
                    <a:pt x="4068572" y="4053078"/>
                  </a:lnTo>
                  <a:lnTo>
                    <a:pt x="4061206" y="4047871"/>
                  </a:lnTo>
                  <a:lnTo>
                    <a:pt x="4051554" y="4047871"/>
                  </a:lnTo>
                  <a:lnTo>
                    <a:pt x="4044188" y="4047871"/>
                  </a:lnTo>
                  <a:lnTo>
                    <a:pt x="4034536" y="4047871"/>
                  </a:lnTo>
                  <a:lnTo>
                    <a:pt x="4032250" y="4042664"/>
                  </a:lnTo>
                  <a:lnTo>
                    <a:pt x="4017391" y="4017391"/>
                  </a:lnTo>
                  <a:lnTo>
                    <a:pt x="4015105" y="3994404"/>
                  </a:lnTo>
                  <a:lnTo>
                    <a:pt x="4005453" y="3976624"/>
                  </a:lnTo>
                  <a:lnTo>
                    <a:pt x="3983228" y="3964051"/>
                  </a:lnTo>
                  <a:lnTo>
                    <a:pt x="4005453" y="3906139"/>
                  </a:lnTo>
                  <a:lnTo>
                    <a:pt x="4022471" y="3835654"/>
                  </a:lnTo>
                  <a:lnTo>
                    <a:pt x="4062476" y="3868293"/>
                  </a:lnTo>
                  <a:lnTo>
                    <a:pt x="4099560" y="3898646"/>
                  </a:lnTo>
                  <a:lnTo>
                    <a:pt x="4134358" y="3928999"/>
                  </a:lnTo>
                  <a:lnTo>
                    <a:pt x="4161790" y="3964559"/>
                  </a:lnTo>
                  <a:lnTo>
                    <a:pt x="4174363" y="4012819"/>
                  </a:lnTo>
                  <a:lnTo>
                    <a:pt x="4191381" y="4012819"/>
                  </a:lnTo>
                  <a:lnTo>
                    <a:pt x="4336034" y="3894201"/>
                  </a:lnTo>
                  <a:lnTo>
                    <a:pt x="4330827" y="3823716"/>
                  </a:lnTo>
                  <a:lnTo>
                    <a:pt x="4318254" y="3765804"/>
                  </a:lnTo>
                  <a:lnTo>
                    <a:pt x="4290822" y="3722751"/>
                  </a:lnTo>
                  <a:lnTo>
                    <a:pt x="4261104" y="3681984"/>
                  </a:lnTo>
                  <a:lnTo>
                    <a:pt x="4221099" y="3644138"/>
                  </a:lnTo>
                  <a:lnTo>
                    <a:pt x="4226306" y="3608578"/>
                  </a:lnTo>
                  <a:lnTo>
                    <a:pt x="4238879" y="3585591"/>
                  </a:lnTo>
                  <a:lnTo>
                    <a:pt x="4253738" y="3573018"/>
                  </a:lnTo>
                  <a:lnTo>
                    <a:pt x="4270756" y="3558159"/>
                  </a:lnTo>
                  <a:lnTo>
                    <a:pt x="4285615" y="3538093"/>
                  </a:lnTo>
                  <a:lnTo>
                    <a:pt x="4300474" y="3538093"/>
                  </a:lnTo>
                  <a:lnTo>
                    <a:pt x="4313047" y="3540379"/>
                  </a:lnTo>
                  <a:lnTo>
                    <a:pt x="4318254" y="3540379"/>
                  </a:lnTo>
                  <a:lnTo>
                    <a:pt x="4325620" y="3545586"/>
                  </a:lnTo>
                  <a:lnTo>
                    <a:pt x="4330827" y="3556000"/>
                  </a:lnTo>
                  <a:lnTo>
                    <a:pt x="4338193" y="3568573"/>
                  </a:lnTo>
                  <a:lnTo>
                    <a:pt x="4343400" y="3575939"/>
                  </a:lnTo>
                  <a:lnTo>
                    <a:pt x="4338193" y="3586353"/>
                  </a:lnTo>
                  <a:lnTo>
                    <a:pt x="4335907" y="3593719"/>
                  </a:lnTo>
                  <a:lnTo>
                    <a:pt x="4326255" y="3598926"/>
                  </a:lnTo>
                  <a:lnTo>
                    <a:pt x="4318889" y="3598926"/>
                  </a:lnTo>
                  <a:lnTo>
                    <a:pt x="4309237" y="3604133"/>
                  </a:lnTo>
                  <a:lnTo>
                    <a:pt x="4309237" y="3627120"/>
                  </a:lnTo>
                  <a:lnTo>
                    <a:pt x="4309237" y="3639693"/>
                  </a:lnTo>
                  <a:lnTo>
                    <a:pt x="4314444" y="3652266"/>
                  </a:lnTo>
                  <a:lnTo>
                    <a:pt x="4319651" y="3664839"/>
                  </a:lnTo>
                  <a:lnTo>
                    <a:pt x="4327017" y="3662553"/>
                  </a:lnTo>
                  <a:lnTo>
                    <a:pt x="4332224" y="3662553"/>
                  </a:lnTo>
                  <a:lnTo>
                    <a:pt x="4337431" y="3662553"/>
                  </a:lnTo>
                  <a:lnTo>
                    <a:pt x="4339717" y="3657346"/>
                  </a:lnTo>
                  <a:lnTo>
                    <a:pt x="4344924" y="3657346"/>
                  </a:lnTo>
                  <a:lnTo>
                    <a:pt x="4361942" y="3646932"/>
                  </a:lnTo>
                  <a:lnTo>
                    <a:pt x="4371594" y="3639566"/>
                  </a:lnTo>
                  <a:lnTo>
                    <a:pt x="4373880" y="3634359"/>
                  </a:lnTo>
                  <a:lnTo>
                    <a:pt x="4383532" y="3626993"/>
                  </a:lnTo>
                  <a:lnTo>
                    <a:pt x="4390898" y="3616579"/>
                  </a:lnTo>
                  <a:lnTo>
                    <a:pt x="4388612" y="3604006"/>
                  </a:lnTo>
                  <a:lnTo>
                    <a:pt x="4388612" y="3591433"/>
                  </a:lnTo>
                  <a:lnTo>
                    <a:pt x="4383405" y="3586226"/>
                  </a:lnTo>
                  <a:lnTo>
                    <a:pt x="4383405" y="3581019"/>
                  </a:lnTo>
                  <a:lnTo>
                    <a:pt x="4383405" y="3573653"/>
                  </a:lnTo>
                  <a:lnTo>
                    <a:pt x="4383405" y="3563239"/>
                  </a:lnTo>
                  <a:lnTo>
                    <a:pt x="4383405" y="3545459"/>
                  </a:lnTo>
                  <a:lnTo>
                    <a:pt x="4447921" y="3532886"/>
                  </a:lnTo>
                  <a:lnTo>
                    <a:pt x="4517644" y="3509899"/>
                  </a:lnTo>
                  <a:lnTo>
                    <a:pt x="4577715" y="3484626"/>
                  </a:lnTo>
                  <a:lnTo>
                    <a:pt x="4634865" y="3449066"/>
                  </a:lnTo>
                  <a:lnTo>
                    <a:pt x="4679315" y="3400806"/>
                  </a:lnTo>
                  <a:lnTo>
                    <a:pt x="4699381" y="3365246"/>
                  </a:lnTo>
                  <a:lnTo>
                    <a:pt x="4716399" y="3332607"/>
                  </a:lnTo>
                  <a:lnTo>
                    <a:pt x="4733417" y="3297047"/>
                  </a:lnTo>
                  <a:lnTo>
                    <a:pt x="4763135" y="3276981"/>
                  </a:lnTo>
                  <a:lnTo>
                    <a:pt x="4763135" y="3230245"/>
                  </a:lnTo>
                  <a:lnTo>
                    <a:pt x="4760849" y="3176905"/>
                  </a:lnTo>
                  <a:lnTo>
                    <a:pt x="4751197" y="3128645"/>
                  </a:lnTo>
                  <a:lnTo>
                    <a:pt x="4734179" y="3080385"/>
                  </a:lnTo>
                  <a:lnTo>
                    <a:pt x="4714113" y="3044825"/>
                  </a:lnTo>
                  <a:lnTo>
                    <a:pt x="4679315" y="3021838"/>
                  </a:lnTo>
                  <a:lnTo>
                    <a:pt x="4691888" y="2991485"/>
                  </a:lnTo>
                  <a:lnTo>
                    <a:pt x="4704461" y="2973705"/>
                  </a:lnTo>
                  <a:lnTo>
                    <a:pt x="4721479" y="2955925"/>
                  </a:lnTo>
                  <a:lnTo>
                    <a:pt x="4738497" y="2932938"/>
                  </a:lnTo>
                  <a:lnTo>
                    <a:pt x="4785995" y="2932938"/>
                  </a:lnTo>
                  <a:lnTo>
                    <a:pt x="4785995" y="2902585"/>
                  </a:lnTo>
                  <a:lnTo>
                    <a:pt x="4773422" y="2902585"/>
                  </a:lnTo>
                  <a:lnTo>
                    <a:pt x="4748149" y="2890012"/>
                  </a:lnTo>
                  <a:lnTo>
                    <a:pt x="4725924" y="2890012"/>
                  </a:lnTo>
                  <a:lnTo>
                    <a:pt x="4703699" y="2897378"/>
                  </a:lnTo>
                  <a:lnTo>
                    <a:pt x="4678426" y="2912237"/>
                  </a:lnTo>
                  <a:lnTo>
                    <a:pt x="4668774" y="2897378"/>
                  </a:lnTo>
                  <a:lnTo>
                    <a:pt x="4661408" y="2890012"/>
                  </a:lnTo>
                  <a:lnTo>
                    <a:pt x="4651756" y="2879598"/>
                  </a:lnTo>
                  <a:lnTo>
                    <a:pt x="4639183" y="2872232"/>
                  </a:lnTo>
                  <a:lnTo>
                    <a:pt x="4622165" y="2861818"/>
                  </a:lnTo>
                  <a:lnTo>
                    <a:pt x="4639183" y="2831465"/>
                  </a:lnTo>
                  <a:lnTo>
                    <a:pt x="4668901" y="2806192"/>
                  </a:lnTo>
                  <a:lnTo>
                    <a:pt x="4698619" y="2783205"/>
                  </a:lnTo>
                  <a:lnTo>
                    <a:pt x="4726051" y="2755773"/>
                  </a:lnTo>
                  <a:lnTo>
                    <a:pt x="4738624" y="2760980"/>
                  </a:lnTo>
                  <a:lnTo>
                    <a:pt x="4748276" y="2760980"/>
                  </a:lnTo>
                  <a:lnTo>
                    <a:pt x="4755642" y="2766187"/>
                  </a:lnTo>
                  <a:lnTo>
                    <a:pt x="4763008" y="2766187"/>
                  </a:lnTo>
                  <a:lnTo>
                    <a:pt x="4755642" y="2783967"/>
                  </a:lnTo>
                  <a:lnTo>
                    <a:pt x="4750435" y="2791333"/>
                  </a:lnTo>
                  <a:lnTo>
                    <a:pt x="4748149" y="2806192"/>
                  </a:lnTo>
                  <a:lnTo>
                    <a:pt x="4742942" y="2813558"/>
                  </a:lnTo>
                  <a:lnTo>
                    <a:pt x="4737735" y="2826131"/>
                  </a:lnTo>
                  <a:lnTo>
                    <a:pt x="4737735" y="2836545"/>
                  </a:lnTo>
                  <a:lnTo>
                    <a:pt x="4767453" y="2823972"/>
                  </a:lnTo>
                  <a:lnTo>
                    <a:pt x="4802251" y="2809113"/>
                  </a:lnTo>
                  <a:lnTo>
                    <a:pt x="4831969" y="2801747"/>
                  </a:lnTo>
                  <a:lnTo>
                    <a:pt x="4859401" y="2806954"/>
                  </a:lnTo>
                  <a:lnTo>
                    <a:pt x="4881626" y="2806954"/>
                  </a:lnTo>
                  <a:lnTo>
                    <a:pt x="4871974" y="2824734"/>
                  </a:lnTo>
                  <a:lnTo>
                    <a:pt x="4866767" y="2837307"/>
                  </a:lnTo>
                  <a:lnTo>
                    <a:pt x="4859401" y="2849880"/>
                  </a:lnTo>
                  <a:lnTo>
                    <a:pt x="4849749" y="2862453"/>
                  </a:lnTo>
                  <a:lnTo>
                    <a:pt x="4859401" y="2877312"/>
                  </a:lnTo>
                  <a:lnTo>
                    <a:pt x="4866767" y="2879598"/>
                  </a:lnTo>
                  <a:lnTo>
                    <a:pt x="4871974" y="2884805"/>
                  </a:lnTo>
                  <a:lnTo>
                    <a:pt x="4877181" y="2884805"/>
                  </a:lnTo>
                  <a:lnTo>
                    <a:pt x="4884547" y="2884805"/>
                  </a:lnTo>
                  <a:lnTo>
                    <a:pt x="4894199" y="2884805"/>
                  </a:lnTo>
                  <a:lnTo>
                    <a:pt x="4906772" y="2884805"/>
                  </a:lnTo>
                  <a:lnTo>
                    <a:pt x="4906772" y="2912237"/>
                  </a:lnTo>
                  <a:lnTo>
                    <a:pt x="4901565" y="2947797"/>
                  </a:lnTo>
                  <a:lnTo>
                    <a:pt x="4901565" y="2978150"/>
                  </a:lnTo>
                  <a:lnTo>
                    <a:pt x="4906772" y="2998216"/>
                  </a:lnTo>
                  <a:lnTo>
                    <a:pt x="4906772" y="3021203"/>
                  </a:lnTo>
                  <a:lnTo>
                    <a:pt x="4963922" y="3013837"/>
                  </a:lnTo>
                  <a:lnTo>
                    <a:pt x="4998720" y="2998978"/>
                  </a:lnTo>
                  <a:lnTo>
                    <a:pt x="5015738" y="2981198"/>
                  </a:lnTo>
                  <a:lnTo>
                    <a:pt x="5023104" y="2961132"/>
                  </a:lnTo>
                  <a:lnTo>
                    <a:pt x="5017897" y="2930779"/>
                  </a:lnTo>
                  <a:lnTo>
                    <a:pt x="5010531" y="2903347"/>
                  </a:lnTo>
                  <a:lnTo>
                    <a:pt x="4993513" y="2872994"/>
                  </a:lnTo>
                  <a:lnTo>
                    <a:pt x="4980940" y="2842641"/>
                  </a:lnTo>
                  <a:lnTo>
                    <a:pt x="4963922" y="2815209"/>
                  </a:lnTo>
                  <a:lnTo>
                    <a:pt x="4954270" y="2789936"/>
                  </a:lnTo>
                  <a:lnTo>
                    <a:pt x="4963922" y="2784729"/>
                  </a:lnTo>
                  <a:lnTo>
                    <a:pt x="4971288" y="2784729"/>
                  </a:lnTo>
                  <a:lnTo>
                    <a:pt x="4976495" y="2784729"/>
                  </a:lnTo>
                  <a:lnTo>
                    <a:pt x="4981702" y="2779522"/>
                  </a:lnTo>
                  <a:lnTo>
                    <a:pt x="4986909" y="2779522"/>
                  </a:lnTo>
                  <a:lnTo>
                    <a:pt x="5012182" y="2761742"/>
                  </a:lnTo>
                  <a:lnTo>
                    <a:pt x="5029200" y="2736469"/>
                  </a:lnTo>
                  <a:lnTo>
                    <a:pt x="5041773" y="2709037"/>
                  </a:lnTo>
                  <a:lnTo>
                    <a:pt x="5058791" y="2683764"/>
                  </a:lnTo>
                  <a:lnTo>
                    <a:pt x="5081016" y="2660777"/>
                  </a:lnTo>
                  <a:lnTo>
                    <a:pt x="5106289" y="2655570"/>
                  </a:lnTo>
                  <a:lnTo>
                    <a:pt x="5133721" y="2655570"/>
                  </a:lnTo>
                  <a:lnTo>
                    <a:pt x="5163439" y="2660777"/>
                  </a:lnTo>
                  <a:lnTo>
                    <a:pt x="5193157" y="2653411"/>
                  </a:lnTo>
                  <a:lnTo>
                    <a:pt x="5202809" y="2642997"/>
                  </a:lnTo>
                  <a:lnTo>
                    <a:pt x="5219827" y="2620010"/>
                  </a:lnTo>
                  <a:lnTo>
                    <a:pt x="5245100" y="2589657"/>
                  </a:lnTo>
                  <a:lnTo>
                    <a:pt x="5274818" y="2559304"/>
                  </a:lnTo>
                  <a:lnTo>
                    <a:pt x="5302250" y="2523744"/>
                  </a:lnTo>
                  <a:lnTo>
                    <a:pt x="5327523" y="2493391"/>
                  </a:lnTo>
                  <a:lnTo>
                    <a:pt x="5349748" y="2465959"/>
                  </a:lnTo>
                  <a:lnTo>
                    <a:pt x="5359400" y="2458593"/>
                  </a:lnTo>
                  <a:lnTo>
                    <a:pt x="5376418" y="2417826"/>
                  </a:lnTo>
                  <a:lnTo>
                    <a:pt x="5388991" y="2387473"/>
                  </a:lnTo>
                  <a:lnTo>
                    <a:pt x="5406009" y="2357120"/>
                  </a:lnTo>
                  <a:lnTo>
                    <a:pt x="5431282" y="2329688"/>
                  </a:lnTo>
                  <a:lnTo>
                    <a:pt x="5423916" y="2299335"/>
                  </a:lnTo>
                  <a:lnTo>
                    <a:pt x="5414264" y="2276348"/>
                  </a:lnTo>
                  <a:lnTo>
                    <a:pt x="5406898" y="2253361"/>
                  </a:lnTo>
                  <a:lnTo>
                    <a:pt x="5406898" y="2228088"/>
                  </a:lnTo>
                  <a:lnTo>
                    <a:pt x="5412105" y="2205101"/>
                  </a:lnTo>
                  <a:lnTo>
                    <a:pt x="5424678" y="2192528"/>
                  </a:lnTo>
                  <a:lnTo>
                    <a:pt x="5429885" y="2179955"/>
                  </a:lnTo>
                  <a:lnTo>
                    <a:pt x="5424678" y="2156968"/>
                  </a:lnTo>
                  <a:lnTo>
                    <a:pt x="5415026" y="2121408"/>
                  </a:lnTo>
                  <a:lnTo>
                    <a:pt x="5407660" y="2098421"/>
                  </a:lnTo>
                  <a:lnTo>
                    <a:pt x="5395087" y="2080641"/>
                  </a:lnTo>
                  <a:lnTo>
                    <a:pt x="5378069" y="2060575"/>
                  </a:lnTo>
                  <a:lnTo>
                    <a:pt x="5355844" y="2060575"/>
                  </a:lnTo>
                  <a:lnTo>
                    <a:pt x="5343271" y="2060575"/>
                  </a:lnTo>
                  <a:lnTo>
                    <a:pt x="5328412" y="2062861"/>
                  </a:lnTo>
                  <a:lnTo>
                    <a:pt x="5321046" y="2068068"/>
                  </a:lnTo>
                  <a:lnTo>
                    <a:pt x="5311394" y="2078482"/>
                  </a:lnTo>
                  <a:lnTo>
                    <a:pt x="5294376" y="2073275"/>
                  </a:lnTo>
                  <a:lnTo>
                    <a:pt x="5287010" y="2068068"/>
                  </a:lnTo>
                  <a:lnTo>
                    <a:pt x="5277358" y="2060702"/>
                  </a:lnTo>
                  <a:lnTo>
                    <a:pt x="5275072" y="2050288"/>
                  </a:lnTo>
                  <a:lnTo>
                    <a:pt x="5269865" y="2042922"/>
                  </a:lnTo>
                  <a:lnTo>
                    <a:pt x="5264658" y="2028063"/>
                  </a:lnTo>
                  <a:lnTo>
                    <a:pt x="5227574" y="2028063"/>
                  </a:lnTo>
                  <a:lnTo>
                    <a:pt x="5227574" y="2002790"/>
                  </a:lnTo>
                  <a:lnTo>
                    <a:pt x="5257292" y="1979803"/>
                  </a:lnTo>
                  <a:lnTo>
                    <a:pt x="5269865" y="1962023"/>
                  </a:lnTo>
                  <a:lnTo>
                    <a:pt x="5282438" y="1941957"/>
                  </a:lnTo>
                  <a:lnTo>
                    <a:pt x="5299456" y="1924177"/>
                  </a:lnTo>
                  <a:lnTo>
                    <a:pt x="5369179" y="1901190"/>
                  </a:lnTo>
                  <a:lnTo>
                    <a:pt x="5391404" y="1878203"/>
                  </a:lnTo>
                  <a:lnTo>
                    <a:pt x="5408422" y="1847850"/>
                  </a:lnTo>
                  <a:lnTo>
                    <a:pt x="5425440" y="1817497"/>
                  </a:lnTo>
                  <a:lnTo>
                    <a:pt x="5442458" y="1784858"/>
                  </a:lnTo>
                  <a:lnTo>
                    <a:pt x="5472176" y="1759585"/>
                  </a:lnTo>
                  <a:lnTo>
                    <a:pt x="5506974" y="1736598"/>
                  </a:lnTo>
                  <a:lnTo>
                    <a:pt x="5536692" y="1706245"/>
                  </a:lnTo>
                  <a:lnTo>
                    <a:pt x="5623433" y="1718818"/>
                  </a:lnTo>
                  <a:lnTo>
                    <a:pt x="5645658" y="1746250"/>
                  </a:lnTo>
                  <a:lnTo>
                    <a:pt x="5675376" y="1751457"/>
                  </a:lnTo>
                  <a:lnTo>
                    <a:pt x="5710174" y="1736598"/>
                  </a:lnTo>
                  <a:lnTo>
                    <a:pt x="5750179" y="1729232"/>
                  </a:lnTo>
                  <a:lnTo>
                    <a:pt x="5750179" y="1777492"/>
                  </a:lnTo>
                  <a:lnTo>
                    <a:pt x="5787263" y="1777492"/>
                  </a:lnTo>
                  <a:lnTo>
                    <a:pt x="5827268" y="1772285"/>
                  </a:lnTo>
                  <a:lnTo>
                    <a:pt x="5856986" y="1767078"/>
                  </a:lnTo>
                  <a:lnTo>
                    <a:pt x="5884418" y="1754505"/>
                  </a:lnTo>
                  <a:lnTo>
                    <a:pt x="5884418" y="1747139"/>
                  </a:lnTo>
                  <a:lnTo>
                    <a:pt x="5879211" y="1736725"/>
                  </a:lnTo>
                  <a:lnTo>
                    <a:pt x="5874004" y="1724152"/>
                  </a:lnTo>
                  <a:lnTo>
                    <a:pt x="5871718" y="1716786"/>
                  </a:lnTo>
                  <a:lnTo>
                    <a:pt x="5871718" y="1706372"/>
                  </a:lnTo>
                  <a:lnTo>
                    <a:pt x="5871718" y="1699006"/>
                  </a:lnTo>
                  <a:lnTo>
                    <a:pt x="5884291" y="1676019"/>
                  </a:lnTo>
                  <a:lnTo>
                    <a:pt x="5909564" y="1645666"/>
                  </a:lnTo>
                  <a:lnTo>
                    <a:pt x="5936996" y="1613027"/>
                  </a:lnTo>
                  <a:lnTo>
                    <a:pt x="5966714" y="1587754"/>
                  </a:lnTo>
                  <a:lnTo>
                    <a:pt x="5988939" y="1575181"/>
                  </a:lnTo>
                  <a:lnTo>
                    <a:pt x="5996305" y="1569974"/>
                  </a:lnTo>
                  <a:lnTo>
                    <a:pt x="6008878" y="1575181"/>
                  </a:lnTo>
                  <a:lnTo>
                    <a:pt x="6018530" y="1577467"/>
                  </a:lnTo>
                  <a:lnTo>
                    <a:pt x="6031103" y="1582674"/>
                  </a:lnTo>
                  <a:lnTo>
                    <a:pt x="6043676" y="1593088"/>
                  </a:lnTo>
                  <a:lnTo>
                    <a:pt x="6043676" y="1600454"/>
                  </a:lnTo>
                  <a:lnTo>
                    <a:pt x="6041390" y="1610868"/>
                  </a:lnTo>
                  <a:lnTo>
                    <a:pt x="6041390" y="1613154"/>
                  </a:lnTo>
                  <a:lnTo>
                    <a:pt x="6041390" y="1618361"/>
                  </a:lnTo>
                  <a:lnTo>
                    <a:pt x="6036183" y="1623568"/>
                  </a:lnTo>
                  <a:lnTo>
                    <a:pt x="6036183" y="1636141"/>
                  </a:lnTo>
                  <a:lnTo>
                    <a:pt x="6041390" y="1646555"/>
                  </a:lnTo>
                  <a:lnTo>
                    <a:pt x="6041390" y="1648841"/>
                  </a:lnTo>
                  <a:lnTo>
                    <a:pt x="6043676" y="1663700"/>
                  </a:lnTo>
                  <a:lnTo>
                    <a:pt x="6083681" y="1645920"/>
                  </a:lnTo>
                  <a:lnTo>
                    <a:pt x="6113399" y="1622933"/>
                  </a:lnTo>
                  <a:lnTo>
                    <a:pt x="6135624" y="1592580"/>
                  </a:lnTo>
                  <a:lnTo>
                    <a:pt x="6157849" y="1557020"/>
                  </a:lnTo>
                  <a:lnTo>
                    <a:pt x="6180074" y="1524381"/>
                  </a:lnTo>
                  <a:lnTo>
                    <a:pt x="6182360" y="1522095"/>
                  </a:lnTo>
                  <a:lnTo>
                    <a:pt x="6187567" y="1516888"/>
                  </a:lnTo>
                  <a:lnTo>
                    <a:pt x="6194933" y="1511681"/>
                  </a:lnTo>
                  <a:lnTo>
                    <a:pt x="6200140" y="1516888"/>
                  </a:lnTo>
                  <a:lnTo>
                    <a:pt x="6200140" y="1522095"/>
                  </a:lnTo>
                  <a:lnTo>
                    <a:pt x="6205347" y="1522095"/>
                  </a:lnTo>
                  <a:lnTo>
                    <a:pt x="6205347" y="1524381"/>
                  </a:lnTo>
                  <a:lnTo>
                    <a:pt x="6192774" y="1557020"/>
                  </a:lnTo>
                  <a:lnTo>
                    <a:pt x="6183122" y="1592580"/>
                  </a:lnTo>
                  <a:lnTo>
                    <a:pt x="6170549" y="1622933"/>
                  </a:lnTo>
                  <a:lnTo>
                    <a:pt x="6140831" y="1645920"/>
                  </a:lnTo>
                  <a:lnTo>
                    <a:pt x="6111113" y="1665986"/>
                  </a:lnTo>
                  <a:lnTo>
                    <a:pt x="6083681" y="1688973"/>
                  </a:lnTo>
                  <a:lnTo>
                    <a:pt x="6048883" y="1742313"/>
                  </a:lnTo>
                  <a:lnTo>
                    <a:pt x="6014085" y="1795653"/>
                  </a:lnTo>
                  <a:lnTo>
                    <a:pt x="5997067" y="1813433"/>
                  </a:lnTo>
                  <a:lnTo>
                    <a:pt x="5971794" y="1820799"/>
                  </a:lnTo>
                  <a:lnTo>
                    <a:pt x="5949569" y="1831213"/>
                  </a:lnTo>
                  <a:lnTo>
                    <a:pt x="5932551" y="1843786"/>
                  </a:lnTo>
                  <a:lnTo>
                    <a:pt x="5915533" y="1879346"/>
                  </a:lnTo>
                  <a:lnTo>
                    <a:pt x="5920740" y="1909699"/>
                  </a:lnTo>
                  <a:lnTo>
                    <a:pt x="5933313" y="1932686"/>
                  </a:lnTo>
                  <a:lnTo>
                    <a:pt x="5925947" y="1950466"/>
                  </a:lnTo>
                  <a:lnTo>
                    <a:pt x="5920740" y="1963039"/>
                  </a:lnTo>
                  <a:lnTo>
                    <a:pt x="5908167" y="1973453"/>
                  </a:lnTo>
                  <a:lnTo>
                    <a:pt x="5898515" y="1980819"/>
                  </a:lnTo>
                  <a:lnTo>
                    <a:pt x="5885942" y="1991233"/>
                  </a:lnTo>
                  <a:lnTo>
                    <a:pt x="5880735" y="2069846"/>
                  </a:lnTo>
                  <a:lnTo>
                    <a:pt x="5885942" y="2135886"/>
                  </a:lnTo>
                  <a:lnTo>
                    <a:pt x="5908167" y="2193798"/>
                  </a:lnTo>
                  <a:lnTo>
                    <a:pt x="5942965" y="2242058"/>
                  </a:lnTo>
                  <a:lnTo>
                    <a:pt x="5942965" y="2254631"/>
                  </a:lnTo>
                  <a:lnTo>
                    <a:pt x="5957824" y="2254631"/>
                  </a:lnTo>
                  <a:lnTo>
                    <a:pt x="5967476" y="2206371"/>
                  </a:lnTo>
                  <a:lnTo>
                    <a:pt x="5997194" y="2206371"/>
                  </a:lnTo>
                  <a:lnTo>
                    <a:pt x="6009767" y="2163318"/>
                  </a:lnTo>
                  <a:lnTo>
                    <a:pt x="6026785" y="2127758"/>
                  </a:lnTo>
                  <a:lnTo>
                    <a:pt x="6036437" y="2127758"/>
                  </a:lnTo>
                  <a:lnTo>
                    <a:pt x="6041644" y="2127758"/>
                  </a:lnTo>
                  <a:lnTo>
                    <a:pt x="6043930" y="2127758"/>
                  </a:lnTo>
                  <a:lnTo>
                    <a:pt x="6053582" y="2127758"/>
                  </a:lnTo>
                  <a:lnTo>
                    <a:pt x="6060948" y="2127758"/>
                  </a:lnTo>
                  <a:lnTo>
                    <a:pt x="6066155" y="2092198"/>
                  </a:lnTo>
                  <a:lnTo>
                    <a:pt x="6071362" y="2074418"/>
                  </a:lnTo>
                  <a:lnTo>
                    <a:pt x="6083935" y="2056638"/>
                  </a:lnTo>
                  <a:lnTo>
                    <a:pt x="6100953" y="2029206"/>
                  </a:lnTo>
                  <a:lnTo>
                    <a:pt x="6130671" y="2029206"/>
                  </a:lnTo>
                  <a:lnTo>
                    <a:pt x="6130671" y="2009140"/>
                  </a:lnTo>
                  <a:lnTo>
                    <a:pt x="6130671" y="1991360"/>
                  </a:lnTo>
                  <a:lnTo>
                    <a:pt x="6135878" y="1978787"/>
                  </a:lnTo>
                  <a:lnTo>
                    <a:pt x="6141085" y="1963928"/>
                  </a:lnTo>
                  <a:lnTo>
                    <a:pt x="6146292" y="1961642"/>
                  </a:lnTo>
                  <a:lnTo>
                    <a:pt x="6148578" y="1956435"/>
                  </a:lnTo>
                  <a:lnTo>
                    <a:pt x="6153785" y="1956435"/>
                  </a:lnTo>
                  <a:lnTo>
                    <a:pt x="6158992" y="1956435"/>
                  </a:lnTo>
                  <a:lnTo>
                    <a:pt x="6171565" y="1956435"/>
                  </a:lnTo>
                  <a:lnTo>
                    <a:pt x="6164199" y="1898523"/>
                  </a:lnTo>
                  <a:lnTo>
                    <a:pt x="6164199" y="1832483"/>
                  </a:lnTo>
                  <a:lnTo>
                    <a:pt x="6166485" y="1774571"/>
                  </a:lnTo>
                  <a:lnTo>
                    <a:pt x="6188710" y="1721231"/>
                  </a:lnTo>
                  <a:lnTo>
                    <a:pt x="6201283" y="1718945"/>
                  </a:lnTo>
                  <a:lnTo>
                    <a:pt x="6228715" y="1713738"/>
                  </a:lnTo>
                  <a:lnTo>
                    <a:pt x="6258433" y="1713738"/>
                  </a:lnTo>
                  <a:lnTo>
                    <a:pt x="6280658" y="1713738"/>
                  </a:lnTo>
                  <a:lnTo>
                    <a:pt x="6293231" y="1708531"/>
                  </a:lnTo>
                  <a:lnTo>
                    <a:pt x="6293231" y="1690751"/>
                  </a:lnTo>
                  <a:lnTo>
                    <a:pt x="6305804" y="1683385"/>
                  </a:lnTo>
                  <a:lnTo>
                    <a:pt x="6322822" y="1672971"/>
                  </a:lnTo>
                  <a:lnTo>
                    <a:pt x="6345047" y="1667764"/>
                  </a:lnTo>
                  <a:lnTo>
                    <a:pt x="6362065" y="1665478"/>
                  </a:lnTo>
                  <a:lnTo>
                    <a:pt x="6369431" y="1678051"/>
                  </a:lnTo>
                  <a:lnTo>
                    <a:pt x="6384290" y="1690624"/>
                  </a:lnTo>
                  <a:lnTo>
                    <a:pt x="6396863" y="1701038"/>
                  </a:lnTo>
                  <a:lnTo>
                    <a:pt x="6413881" y="1695831"/>
                  </a:lnTo>
                  <a:lnTo>
                    <a:pt x="6430899" y="1685417"/>
                  </a:lnTo>
                  <a:lnTo>
                    <a:pt x="6456172" y="1678051"/>
                  </a:lnTo>
                  <a:lnTo>
                    <a:pt x="6490970" y="1672844"/>
                  </a:lnTo>
                  <a:lnTo>
                    <a:pt x="6507988" y="1647571"/>
                  </a:lnTo>
                  <a:lnTo>
                    <a:pt x="6517640" y="1620139"/>
                  </a:lnTo>
                  <a:lnTo>
                    <a:pt x="6519926" y="1584579"/>
                  </a:lnTo>
                  <a:lnTo>
                    <a:pt x="6554724" y="1572006"/>
                  </a:lnTo>
                  <a:lnTo>
                    <a:pt x="6587363" y="1559433"/>
                  </a:lnTo>
                  <a:lnTo>
                    <a:pt x="6612636" y="1541653"/>
                  </a:lnTo>
                  <a:lnTo>
                    <a:pt x="6625209" y="1506093"/>
                  </a:lnTo>
                  <a:lnTo>
                    <a:pt x="6647434" y="1511300"/>
                  </a:lnTo>
                  <a:lnTo>
                    <a:pt x="6664452" y="1513586"/>
                  </a:lnTo>
                  <a:lnTo>
                    <a:pt x="6677025" y="1524000"/>
                  </a:lnTo>
                  <a:lnTo>
                    <a:pt x="6694043" y="1536573"/>
                  </a:lnTo>
                  <a:lnTo>
                    <a:pt x="6706616" y="1531366"/>
                  </a:lnTo>
                  <a:lnTo>
                    <a:pt x="6716268" y="1531366"/>
                  </a:lnTo>
                  <a:lnTo>
                    <a:pt x="6721475" y="1526159"/>
                  </a:lnTo>
                  <a:lnTo>
                    <a:pt x="6728841" y="1526159"/>
                  </a:lnTo>
                  <a:lnTo>
                    <a:pt x="6716268" y="1465326"/>
                  </a:lnTo>
                  <a:lnTo>
                    <a:pt x="6688836" y="1411986"/>
                  </a:lnTo>
                  <a:lnTo>
                    <a:pt x="6663563" y="1381633"/>
                  </a:lnTo>
                  <a:lnTo>
                    <a:pt x="6670929" y="1369060"/>
                  </a:lnTo>
                  <a:lnTo>
                    <a:pt x="6676136" y="1363853"/>
                  </a:lnTo>
                  <a:lnTo>
                    <a:pt x="6681343" y="1358646"/>
                  </a:lnTo>
                  <a:lnTo>
                    <a:pt x="6686550" y="1358646"/>
                  </a:lnTo>
                  <a:lnTo>
                    <a:pt x="6688836" y="1358646"/>
                  </a:lnTo>
                  <a:lnTo>
                    <a:pt x="6694043" y="1363853"/>
                  </a:lnTo>
                  <a:lnTo>
                    <a:pt x="6699250" y="1363853"/>
                  </a:lnTo>
                  <a:lnTo>
                    <a:pt x="6704457" y="1363853"/>
                  </a:lnTo>
                  <a:lnTo>
                    <a:pt x="6711823" y="1363853"/>
                  </a:lnTo>
                  <a:lnTo>
                    <a:pt x="6721475" y="1358646"/>
                  </a:lnTo>
                  <a:lnTo>
                    <a:pt x="6741541" y="1340866"/>
                  </a:lnTo>
                  <a:lnTo>
                    <a:pt x="6751193" y="1310513"/>
                  </a:lnTo>
                  <a:lnTo>
                    <a:pt x="6758559" y="1274953"/>
                  </a:lnTo>
                  <a:lnTo>
                    <a:pt x="6758559" y="1243076"/>
                  </a:lnTo>
                  <a:lnTo>
                    <a:pt x="6768211" y="1255649"/>
                  </a:lnTo>
                  <a:lnTo>
                    <a:pt x="6780784" y="1273429"/>
                  </a:lnTo>
                  <a:lnTo>
                    <a:pt x="6790436" y="1291209"/>
                  </a:lnTo>
                  <a:lnTo>
                    <a:pt x="6797802" y="1286002"/>
                  </a:lnTo>
                  <a:lnTo>
                    <a:pt x="6803009" y="1286002"/>
                  </a:lnTo>
                  <a:lnTo>
                    <a:pt x="6808216" y="1286002"/>
                  </a:lnTo>
                  <a:lnTo>
                    <a:pt x="6810502" y="1280795"/>
                  </a:lnTo>
                  <a:lnTo>
                    <a:pt x="6815709" y="1280795"/>
                  </a:lnTo>
                  <a:lnTo>
                    <a:pt x="6832727" y="1280795"/>
                  </a:lnTo>
                  <a:lnTo>
                    <a:pt x="6842379" y="1286002"/>
                  </a:lnTo>
                  <a:lnTo>
                    <a:pt x="6844665" y="1291209"/>
                  </a:lnTo>
                  <a:lnTo>
                    <a:pt x="6854317" y="1296416"/>
                  </a:lnTo>
                  <a:lnTo>
                    <a:pt x="6861683" y="1298702"/>
                  </a:lnTo>
                  <a:lnTo>
                    <a:pt x="6861683" y="1331341"/>
                  </a:lnTo>
                  <a:lnTo>
                    <a:pt x="6896481" y="1338707"/>
                  </a:lnTo>
                  <a:lnTo>
                    <a:pt x="6923913" y="1351280"/>
                  </a:lnTo>
                  <a:lnTo>
                    <a:pt x="6940931" y="1378712"/>
                  </a:lnTo>
                  <a:lnTo>
                    <a:pt x="6957949" y="1378712"/>
                  </a:lnTo>
                  <a:lnTo>
                    <a:pt x="6965315" y="1378712"/>
                  </a:lnTo>
                  <a:lnTo>
                    <a:pt x="6974967" y="1378712"/>
                  </a:lnTo>
                  <a:lnTo>
                    <a:pt x="6982333" y="1373505"/>
                  </a:lnTo>
                  <a:lnTo>
                    <a:pt x="6987540" y="1368298"/>
                  </a:lnTo>
                  <a:lnTo>
                    <a:pt x="6994906" y="1355725"/>
                  </a:lnTo>
                  <a:lnTo>
                    <a:pt x="7000113" y="1348359"/>
                  </a:lnTo>
                  <a:lnTo>
                    <a:pt x="7000113" y="1343152"/>
                  </a:lnTo>
                  <a:lnTo>
                    <a:pt x="6994906" y="1332738"/>
                  </a:lnTo>
                  <a:lnTo>
                    <a:pt x="6992620" y="1330452"/>
                  </a:lnTo>
                  <a:lnTo>
                    <a:pt x="6987413" y="1325245"/>
                  </a:lnTo>
                  <a:lnTo>
                    <a:pt x="6977761" y="1320038"/>
                  </a:lnTo>
                  <a:lnTo>
                    <a:pt x="6982968" y="1307465"/>
                  </a:lnTo>
                  <a:lnTo>
                    <a:pt x="6988175" y="1294892"/>
                  </a:lnTo>
                  <a:lnTo>
                    <a:pt x="6993382" y="1289685"/>
                  </a:lnTo>
                  <a:lnTo>
                    <a:pt x="7000748" y="1279271"/>
                  </a:lnTo>
                  <a:lnTo>
                    <a:pt x="7005955" y="1271905"/>
                  </a:lnTo>
                  <a:lnTo>
                    <a:pt x="7092696" y="1271905"/>
                  </a:lnTo>
                  <a:lnTo>
                    <a:pt x="7084568" y="1233297"/>
                  </a:lnTo>
                  <a:close/>
                  <a:moveTo>
                    <a:pt x="1812544" y="2484628"/>
                  </a:moveTo>
                  <a:lnTo>
                    <a:pt x="1854835" y="2472055"/>
                  </a:lnTo>
                  <a:lnTo>
                    <a:pt x="1889633" y="2454275"/>
                  </a:lnTo>
                  <a:lnTo>
                    <a:pt x="1889633" y="2461641"/>
                  </a:lnTo>
                  <a:lnTo>
                    <a:pt x="1889633" y="2472055"/>
                  </a:lnTo>
                  <a:lnTo>
                    <a:pt x="1889633" y="2484628"/>
                  </a:lnTo>
                  <a:lnTo>
                    <a:pt x="1884426" y="2497201"/>
                  </a:lnTo>
                  <a:lnTo>
                    <a:pt x="1877060" y="2509774"/>
                  </a:lnTo>
                  <a:lnTo>
                    <a:pt x="1877060" y="2527554"/>
                  </a:lnTo>
                  <a:lnTo>
                    <a:pt x="1849628" y="2527554"/>
                  </a:lnTo>
                  <a:lnTo>
                    <a:pt x="1829562" y="2525268"/>
                  </a:lnTo>
                  <a:lnTo>
                    <a:pt x="1812544" y="2520061"/>
                  </a:lnTo>
                  <a:lnTo>
                    <a:pt x="1812544" y="2484501"/>
                  </a:lnTo>
                  <a:close/>
                  <a:moveTo>
                    <a:pt x="1538859" y="2752217"/>
                  </a:moveTo>
                  <a:lnTo>
                    <a:pt x="1541145" y="2749931"/>
                  </a:lnTo>
                  <a:lnTo>
                    <a:pt x="1541145" y="2744724"/>
                  </a:lnTo>
                  <a:lnTo>
                    <a:pt x="1546352" y="2744724"/>
                  </a:lnTo>
                  <a:lnTo>
                    <a:pt x="1551559" y="2739517"/>
                  </a:lnTo>
                  <a:lnTo>
                    <a:pt x="1556766" y="2734310"/>
                  </a:lnTo>
                  <a:lnTo>
                    <a:pt x="1591564" y="2734310"/>
                  </a:lnTo>
                  <a:lnTo>
                    <a:pt x="1581912" y="2744724"/>
                  </a:lnTo>
                  <a:lnTo>
                    <a:pt x="1574546" y="2749931"/>
                  </a:lnTo>
                  <a:lnTo>
                    <a:pt x="1564894" y="2752217"/>
                  </a:lnTo>
                  <a:lnTo>
                    <a:pt x="1557528" y="2757424"/>
                  </a:lnTo>
                  <a:lnTo>
                    <a:pt x="1542669" y="2762631"/>
                  </a:lnTo>
                  <a:lnTo>
                    <a:pt x="1535303" y="2762631"/>
                  </a:lnTo>
                  <a:lnTo>
                    <a:pt x="1538986" y="2752217"/>
                  </a:lnTo>
                  <a:close/>
                  <a:moveTo>
                    <a:pt x="1829689" y="3022981"/>
                  </a:moveTo>
                  <a:lnTo>
                    <a:pt x="1814830" y="3063748"/>
                  </a:lnTo>
                  <a:lnTo>
                    <a:pt x="1797812" y="3106801"/>
                  </a:lnTo>
                  <a:lnTo>
                    <a:pt x="1795526" y="3142361"/>
                  </a:lnTo>
                  <a:lnTo>
                    <a:pt x="1762887" y="3152775"/>
                  </a:lnTo>
                  <a:lnTo>
                    <a:pt x="1733169" y="3155061"/>
                  </a:lnTo>
                  <a:lnTo>
                    <a:pt x="1707896" y="3142488"/>
                  </a:lnTo>
                  <a:lnTo>
                    <a:pt x="1675257" y="3135122"/>
                  </a:lnTo>
                  <a:lnTo>
                    <a:pt x="1662684" y="3135122"/>
                  </a:lnTo>
                  <a:lnTo>
                    <a:pt x="1655318" y="3135122"/>
                  </a:lnTo>
                  <a:lnTo>
                    <a:pt x="1645666" y="3137408"/>
                  </a:lnTo>
                  <a:lnTo>
                    <a:pt x="1638300" y="3147822"/>
                  </a:lnTo>
                  <a:lnTo>
                    <a:pt x="1633093" y="3153029"/>
                  </a:lnTo>
                  <a:lnTo>
                    <a:pt x="1627886" y="3160395"/>
                  </a:lnTo>
                  <a:lnTo>
                    <a:pt x="1620520" y="3165602"/>
                  </a:lnTo>
                  <a:lnTo>
                    <a:pt x="1607947" y="3160395"/>
                  </a:lnTo>
                  <a:lnTo>
                    <a:pt x="1580515" y="3155188"/>
                  </a:lnTo>
                  <a:lnTo>
                    <a:pt x="1545717" y="3152902"/>
                  </a:lnTo>
                  <a:lnTo>
                    <a:pt x="1510919" y="3142488"/>
                  </a:lnTo>
                  <a:lnTo>
                    <a:pt x="1476121" y="3137281"/>
                  </a:lnTo>
                  <a:lnTo>
                    <a:pt x="1459103" y="3134995"/>
                  </a:lnTo>
                  <a:lnTo>
                    <a:pt x="1424305" y="3120136"/>
                  </a:lnTo>
                  <a:lnTo>
                    <a:pt x="1389507" y="3102356"/>
                  </a:lnTo>
                  <a:lnTo>
                    <a:pt x="1354709" y="3094990"/>
                  </a:lnTo>
                  <a:lnTo>
                    <a:pt x="1317625" y="3102356"/>
                  </a:lnTo>
                  <a:lnTo>
                    <a:pt x="1290193" y="3120136"/>
                  </a:lnTo>
                  <a:lnTo>
                    <a:pt x="1282827" y="3143123"/>
                  </a:lnTo>
                  <a:lnTo>
                    <a:pt x="1273175" y="3166110"/>
                  </a:lnTo>
                  <a:lnTo>
                    <a:pt x="1267968" y="3191383"/>
                  </a:lnTo>
                  <a:lnTo>
                    <a:pt x="1250950" y="3189097"/>
                  </a:lnTo>
                  <a:lnTo>
                    <a:pt x="1221232" y="3178683"/>
                  </a:lnTo>
                  <a:lnTo>
                    <a:pt x="1186434" y="3171317"/>
                  </a:lnTo>
                  <a:lnTo>
                    <a:pt x="1161161" y="3160903"/>
                  </a:lnTo>
                  <a:lnTo>
                    <a:pt x="1144143" y="3153537"/>
                  </a:lnTo>
                  <a:lnTo>
                    <a:pt x="1134491" y="3117977"/>
                  </a:lnTo>
                  <a:lnTo>
                    <a:pt x="1099693" y="3100197"/>
                  </a:lnTo>
                  <a:lnTo>
                    <a:pt x="1064895" y="3094990"/>
                  </a:lnTo>
                  <a:lnTo>
                    <a:pt x="1029335" y="3094990"/>
                  </a:lnTo>
                  <a:lnTo>
                    <a:pt x="999617" y="3084576"/>
                  </a:lnTo>
                  <a:lnTo>
                    <a:pt x="992251" y="3077210"/>
                  </a:lnTo>
                  <a:lnTo>
                    <a:pt x="987044" y="3072003"/>
                  </a:lnTo>
                  <a:lnTo>
                    <a:pt x="977392" y="3064637"/>
                  </a:lnTo>
                  <a:lnTo>
                    <a:pt x="975106" y="3054223"/>
                  </a:lnTo>
                  <a:lnTo>
                    <a:pt x="960247" y="3046857"/>
                  </a:lnTo>
                  <a:lnTo>
                    <a:pt x="969899" y="3001645"/>
                  </a:lnTo>
                  <a:lnTo>
                    <a:pt x="977265" y="2958592"/>
                  </a:lnTo>
                  <a:lnTo>
                    <a:pt x="992124" y="2917825"/>
                  </a:lnTo>
                  <a:lnTo>
                    <a:pt x="980948" y="2917825"/>
                  </a:lnTo>
                  <a:lnTo>
                    <a:pt x="958723" y="2912618"/>
                  </a:lnTo>
                  <a:lnTo>
                    <a:pt x="911225" y="2910332"/>
                  </a:lnTo>
                  <a:lnTo>
                    <a:pt x="856488" y="2910332"/>
                  </a:lnTo>
                  <a:lnTo>
                    <a:pt x="789051" y="2910332"/>
                  </a:lnTo>
                  <a:lnTo>
                    <a:pt x="728980" y="2912618"/>
                  </a:lnTo>
                  <a:lnTo>
                    <a:pt x="671830" y="2923032"/>
                  </a:lnTo>
                  <a:lnTo>
                    <a:pt x="634746" y="2930398"/>
                  </a:lnTo>
                  <a:lnTo>
                    <a:pt x="607314" y="2948178"/>
                  </a:lnTo>
                  <a:lnTo>
                    <a:pt x="572516" y="2971165"/>
                  </a:lnTo>
                  <a:lnTo>
                    <a:pt x="537718" y="2988945"/>
                  </a:lnTo>
                  <a:lnTo>
                    <a:pt x="416052" y="2971165"/>
                  </a:lnTo>
                  <a:lnTo>
                    <a:pt x="416052" y="2948178"/>
                  </a:lnTo>
                  <a:lnTo>
                    <a:pt x="430911" y="2945892"/>
                  </a:lnTo>
                  <a:lnTo>
                    <a:pt x="438277" y="2940685"/>
                  </a:lnTo>
                  <a:lnTo>
                    <a:pt x="447929" y="2935478"/>
                  </a:lnTo>
                  <a:lnTo>
                    <a:pt x="455295" y="2930271"/>
                  </a:lnTo>
                  <a:lnTo>
                    <a:pt x="460502" y="2930271"/>
                  </a:lnTo>
                  <a:lnTo>
                    <a:pt x="467868" y="2935478"/>
                  </a:lnTo>
                  <a:lnTo>
                    <a:pt x="477520" y="2940685"/>
                  </a:lnTo>
                  <a:lnTo>
                    <a:pt x="490093" y="2945892"/>
                  </a:lnTo>
                  <a:lnTo>
                    <a:pt x="497459" y="2945892"/>
                  </a:lnTo>
                  <a:lnTo>
                    <a:pt x="512318" y="2940685"/>
                  </a:lnTo>
                  <a:lnTo>
                    <a:pt x="524891" y="2928112"/>
                  </a:lnTo>
                  <a:lnTo>
                    <a:pt x="532257" y="2913253"/>
                  </a:lnTo>
                  <a:lnTo>
                    <a:pt x="541909" y="2905887"/>
                  </a:lnTo>
                  <a:lnTo>
                    <a:pt x="554482" y="2895473"/>
                  </a:lnTo>
                  <a:lnTo>
                    <a:pt x="584200" y="2893187"/>
                  </a:lnTo>
                  <a:lnTo>
                    <a:pt x="584200" y="2878328"/>
                  </a:lnTo>
                  <a:lnTo>
                    <a:pt x="584200" y="2873883"/>
                  </a:lnTo>
                  <a:lnTo>
                    <a:pt x="584200" y="2868676"/>
                  </a:lnTo>
                  <a:lnTo>
                    <a:pt x="584200" y="2858262"/>
                  </a:lnTo>
                  <a:lnTo>
                    <a:pt x="593852" y="2855976"/>
                  </a:lnTo>
                  <a:lnTo>
                    <a:pt x="599059" y="2850769"/>
                  </a:lnTo>
                  <a:lnTo>
                    <a:pt x="601345" y="2845562"/>
                  </a:lnTo>
                  <a:lnTo>
                    <a:pt x="606552" y="2845562"/>
                  </a:lnTo>
                  <a:lnTo>
                    <a:pt x="611759" y="2840355"/>
                  </a:lnTo>
                  <a:lnTo>
                    <a:pt x="624332" y="2840355"/>
                  </a:lnTo>
                  <a:lnTo>
                    <a:pt x="619125" y="2832989"/>
                  </a:lnTo>
                  <a:lnTo>
                    <a:pt x="611759" y="2822575"/>
                  </a:lnTo>
                  <a:lnTo>
                    <a:pt x="606552" y="2820289"/>
                  </a:lnTo>
                  <a:lnTo>
                    <a:pt x="601345" y="2815082"/>
                  </a:lnTo>
                  <a:lnTo>
                    <a:pt x="601345" y="2804668"/>
                  </a:lnTo>
                  <a:lnTo>
                    <a:pt x="606552" y="2802382"/>
                  </a:lnTo>
                  <a:lnTo>
                    <a:pt x="616204" y="2769743"/>
                  </a:lnTo>
                  <a:lnTo>
                    <a:pt x="628777" y="2744470"/>
                  </a:lnTo>
                  <a:lnTo>
                    <a:pt x="645795" y="2721483"/>
                  </a:lnTo>
                  <a:lnTo>
                    <a:pt x="693293" y="2721483"/>
                  </a:lnTo>
                  <a:lnTo>
                    <a:pt x="705866" y="2701417"/>
                  </a:lnTo>
                  <a:lnTo>
                    <a:pt x="711073" y="2673985"/>
                  </a:lnTo>
                  <a:lnTo>
                    <a:pt x="718439" y="2648712"/>
                  </a:lnTo>
                  <a:lnTo>
                    <a:pt x="740664" y="2630932"/>
                  </a:lnTo>
                  <a:lnTo>
                    <a:pt x="750316" y="2625725"/>
                  </a:lnTo>
                  <a:lnTo>
                    <a:pt x="752602" y="2625725"/>
                  </a:lnTo>
                  <a:lnTo>
                    <a:pt x="762254" y="2625725"/>
                  </a:lnTo>
                  <a:lnTo>
                    <a:pt x="767461" y="2630932"/>
                  </a:lnTo>
                  <a:lnTo>
                    <a:pt x="769747" y="2638298"/>
                  </a:lnTo>
                  <a:lnTo>
                    <a:pt x="774954" y="2648712"/>
                  </a:lnTo>
                  <a:lnTo>
                    <a:pt x="822452" y="2638298"/>
                  </a:lnTo>
                  <a:lnTo>
                    <a:pt x="862457" y="2615311"/>
                  </a:lnTo>
                  <a:lnTo>
                    <a:pt x="892175" y="2590038"/>
                  </a:lnTo>
                  <a:lnTo>
                    <a:pt x="926973" y="2602611"/>
                  </a:lnTo>
                  <a:lnTo>
                    <a:pt x="954405" y="2630043"/>
                  </a:lnTo>
                  <a:lnTo>
                    <a:pt x="971423" y="2660396"/>
                  </a:lnTo>
                  <a:lnTo>
                    <a:pt x="991489" y="2685669"/>
                  </a:lnTo>
                  <a:lnTo>
                    <a:pt x="1013714" y="2713101"/>
                  </a:lnTo>
                  <a:lnTo>
                    <a:pt x="1083437" y="2761361"/>
                  </a:lnTo>
                  <a:lnTo>
                    <a:pt x="1147953" y="2809621"/>
                  </a:lnTo>
                  <a:lnTo>
                    <a:pt x="1147953" y="2820035"/>
                  </a:lnTo>
                  <a:lnTo>
                    <a:pt x="1147953" y="2827401"/>
                  </a:lnTo>
                  <a:lnTo>
                    <a:pt x="1145667" y="2832608"/>
                  </a:lnTo>
                  <a:lnTo>
                    <a:pt x="1145667" y="2837815"/>
                  </a:lnTo>
                  <a:lnTo>
                    <a:pt x="1140460" y="2840101"/>
                  </a:lnTo>
                  <a:lnTo>
                    <a:pt x="1123442" y="2857881"/>
                  </a:lnTo>
                  <a:lnTo>
                    <a:pt x="1096010" y="2868295"/>
                  </a:lnTo>
                  <a:lnTo>
                    <a:pt x="1061212" y="2873502"/>
                  </a:lnTo>
                  <a:lnTo>
                    <a:pt x="1026414" y="2868295"/>
                  </a:lnTo>
                  <a:lnTo>
                    <a:pt x="1041273" y="2898648"/>
                  </a:lnTo>
                  <a:lnTo>
                    <a:pt x="1061339" y="2911221"/>
                  </a:lnTo>
                  <a:lnTo>
                    <a:pt x="1088771" y="2921635"/>
                  </a:lnTo>
                  <a:lnTo>
                    <a:pt x="1110996" y="2939415"/>
                  </a:lnTo>
                  <a:lnTo>
                    <a:pt x="1131062" y="2939415"/>
                  </a:lnTo>
                  <a:lnTo>
                    <a:pt x="1131062" y="2880868"/>
                  </a:lnTo>
                  <a:lnTo>
                    <a:pt x="1158494" y="2880868"/>
                  </a:lnTo>
                  <a:lnTo>
                    <a:pt x="1165860" y="2863088"/>
                  </a:lnTo>
                  <a:lnTo>
                    <a:pt x="1175512" y="2850515"/>
                  </a:lnTo>
                  <a:lnTo>
                    <a:pt x="1182878" y="2840101"/>
                  </a:lnTo>
                  <a:lnTo>
                    <a:pt x="1195451" y="2832735"/>
                  </a:lnTo>
                  <a:lnTo>
                    <a:pt x="1193165" y="2820162"/>
                  </a:lnTo>
                  <a:lnTo>
                    <a:pt x="1187958" y="2809748"/>
                  </a:lnTo>
                  <a:lnTo>
                    <a:pt x="1187958" y="2804541"/>
                  </a:lnTo>
                  <a:lnTo>
                    <a:pt x="1182751" y="2797175"/>
                  </a:lnTo>
                  <a:lnTo>
                    <a:pt x="1180465" y="2786761"/>
                  </a:lnTo>
                  <a:lnTo>
                    <a:pt x="1180465" y="2774188"/>
                  </a:lnTo>
                  <a:lnTo>
                    <a:pt x="1193038" y="2774188"/>
                  </a:lnTo>
                  <a:lnTo>
                    <a:pt x="1205611" y="2779395"/>
                  </a:lnTo>
                  <a:lnTo>
                    <a:pt x="1212977" y="2784602"/>
                  </a:lnTo>
                  <a:lnTo>
                    <a:pt x="1218184" y="2784602"/>
                  </a:lnTo>
                  <a:lnTo>
                    <a:pt x="1227836" y="2784602"/>
                  </a:lnTo>
                  <a:lnTo>
                    <a:pt x="1235202" y="2784602"/>
                  </a:lnTo>
                  <a:lnTo>
                    <a:pt x="1244854" y="2784602"/>
                  </a:lnTo>
                  <a:lnTo>
                    <a:pt x="1244854" y="2774188"/>
                  </a:lnTo>
                  <a:lnTo>
                    <a:pt x="1217422" y="2751201"/>
                  </a:lnTo>
                  <a:lnTo>
                    <a:pt x="1192149" y="2733421"/>
                  </a:lnTo>
                  <a:lnTo>
                    <a:pt x="1157351" y="2720848"/>
                  </a:lnTo>
                  <a:lnTo>
                    <a:pt x="1157351" y="2695575"/>
                  </a:lnTo>
                  <a:lnTo>
                    <a:pt x="1122807" y="2695575"/>
                  </a:lnTo>
                  <a:lnTo>
                    <a:pt x="1093089" y="2650363"/>
                  </a:lnTo>
                  <a:lnTo>
                    <a:pt x="1060450" y="2612517"/>
                  </a:lnTo>
                  <a:lnTo>
                    <a:pt x="1025652" y="2576957"/>
                  </a:lnTo>
                  <a:lnTo>
                    <a:pt x="1025652" y="2562098"/>
                  </a:lnTo>
                  <a:lnTo>
                    <a:pt x="1025652" y="2554732"/>
                  </a:lnTo>
                  <a:lnTo>
                    <a:pt x="1025652" y="2544318"/>
                  </a:lnTo>
                  <a:lnTo>
                    <a:pt x="1025652" y="2542032"/>
                  </a:lnTo>
                  <a:lnTo>
                    <a:pt x="1035304" y="2536825"/>
                  </a:lnTo>
                  <a:lnTo>
                    <a:pt x="1042670" y="2526411"/>
                  </a:lnTo>
                  <a:lnTo>
                    <a:pt x="1047877" y="2526411"/>
                  </a:lnTo>
                  <a:lnTo>
                    <a:pt x="1047877" y="2524125"/>
                  </a:lnTo>
                  <a:lnTo>
                    <a:pt x="1053084" y="2524125"/>
                  </a:lnTo>
                  <a:lnTo>
                    <a:pt x="1058291" y="2524125"/>
                  </a:lnTo>
                  <a:lnTo>
                    <a:pt x="1060577" y="2518918"/>
                  </a:lnTo>
                  <a:lnTo>
                    <a:pt x="1065784" y="2526284"/>
                  </a:lnTo>
                  <a:lnTo>
                    <a:pt x="1070991" y="2536698"/>
                  </a:lnTo>
                  <a:lnTo>
                    <a:pt x="1070991" y="2544064"/>
                  </a:lnTo>
                  <a:lnTo>
                    <a:pt x="1076198" y="2558923"/>
                  </a:lnTo>
                  <a:lnTo>
                    <a:pt x="1110996" y="2548509"/>
                  </a:lnTo>
                  <a:lnTo>
                    <a:pt x="1128014" y="2596769"/>
                  </a:lnTo>
                  <a:lnTo>
                    <a:pt x="1145032" y="2624201"/>
                  </a:lnTo>
                  <a:lnTo>
                    <a:pt x="1165098" y="2636774"/>
                  </a:lnTo>
                  <a:lnTo>
                    <a:pt x="1187323" y="2641981"/>
                  </a:lnTo>
                  <a:lnTo>
                    <a:pt x="1212596" y="2654554"/>
                  </a:lnTo>
                  <a:lnTo>
                    <a:pt x="1245235" y="2677541"/>
                  </a:lnTo>
                  <a:lnTo>
                    <a:pt x="1257808" y="2690114"/>
                  </a:lnTo>
                  <a:lnTo>
                    <a:pt x="1257808" y="2707894"/>
                  </a:lnTo>
                  <a:lnTo>
                    <a:pt x="1252601" y="2725674"/>
                  </a:lnTo>
                  <a:lnTo>
                    <a:pt x="1247394" y="2748661"/>
                  </a:lnTo>
                  <a:lnTo>
                    <a:pt x="1252601" y="2773934"/>
                  </a:lnTo>
                  <a:lnTo>
                    <a:pt x="1262253" y="2784348"/>
                  </a:lnTo>
                  <a:lnTo>
                    <a:pt x="1269619" y="2786634"/>
                  </a:lnTo>
                  <a:lnTo>
                    <a:pt x="1282192" y="2797048"/>
                  </a:lnTo>
                  <a:lnTo>
                    <a:pt x="1291844" y="2804414"/>
                  </a:lnTo>
                  <a:lnTo>
                    <a:pt x="1299210" y="2809621"/>
                  </a:lnTo>
                  <a:lnTo>
                    <a:pt x="1339215" y="2928239"/>
                  </a:lnTo>
                  <a:lnTo>
                    <a:pt x="1348867" y="2928239"/>
                  </a:lnTo>
                  <a:lnTo>
                    <a:pt x="1351153" y="2933446"/>
                  </a:lnTo>
                  <a:lnTo>
                    <a:pt x="1356360" y="2933446"/>
                  </a:lnTo>
                  <a:lnTo>
                    <a:pt x="1361567" y="2938653"/>
                  </a:lnTo>
                  <a:lnTo>
                    <a:pt x="1374140" y="2933446"/>
                  </a:lnTo>
                  <a:lnTo>
                    <a:pt x="1386713" y="2928239"/>
                  </a:lnTo>
                  <a:lnTo>
                    <a:pt x="1391920" y="2925953"/>
                  </a:lnTo>
                  <a:lnTo>
                    <a:pt x="1397127" y="2915539"/>
                  </a:lnTo>
                  <a:lnTo>
                    <a:pt x="1397127" y="2910332"/>
                  </a:lnTo>
                  <a:lnTo>
                    <a:pt x="1402334" y="2902966"/>
                  </a:lnTo>
                  <a:lnTo>
                    <a:pt x="1404620" y="2892552"/>
                  </a:lnTo>
                  <a:lnTo>
                    <a:pt x="1414272" y="2890266"/>
                  </a:lnTo>
                  <a:lnTo>
                    <a:pt x="1426845" y="2879852"/>
                  </a:lnTo>
                  <a:lnTo>
                    <a:pt x="1419479" y="2839085"/>
                  </a:lnTo>
                  <a:lnTo>
                    <a:pt x="1402461" y="2801239"/>
                  </a:lnTo>
                  <a:lnTo>
                    <a:pt x="1380236" y="2773807"/>
                  </a:lnTo>
                  <a:lnTo>
                    <a:pt x="1380236" y="2761996"/>
                  </a:lnTo>
                  <a:lnTo>
                    <a:pt x="1387602" y="2767203"/>
                  </a:lnTo>
                  <a:lnTo>
                    <a:pt x="1387602" y="2769489"/>
                  </a:lnTo>
                  <a:lnTo>
                    <a:pt x="1392809" y="2774696"/>
                  </a:lnTo>
                  <a:lnTo>
                    <a:pt x="1398016" y="2785110"/>
                  </a:lnTo>
                  <a:lnTo>
                    <a:pt x="1415034" y="2779903"/>
                  </a:lnTo>
                  <a:lnTo>
                    <a:pt x="1422400" y="2779903"/>
                  </a:lnTo>
                  <a:lnTo>
                    <a:pt x="1427607" y="2779903"/>
                  </a:lnTo>
                  <a:lnTo>
                    <a:pt x="1432814" y="2774696"/>
                  </a:lnTo>
                  <a:lnTo>
                    <a:pt x="1432814" y="2769489"/>
                  </a:lnTo>
                  <a:lnTo>
                    <a:pt x="1432814" y="2767203"/>
                  </a:lnTo>
                  <a:lnTo>
                    <a:pt x="1427607" y="2756789"/>
                  </a:lnTo>
                  <a:lnTo>
                    <a:pt x="1427607" y="2744216"/>
                  </a:lnTo>
                  <a:lnTo>
                    <a:pt x="1434973" y="2744216"/>
                  </a:lnTo>
                  <a:lnTo>
                    <a:pt x="1434973" y="2733802"/>
                  </a:lnTo>
                  <a:lnTo>
                    <a:pt x="1444625" y="2733802"/>
                  </a:lnTo>
                  <a:lnTo>
                    <a:pt x="1451991" y="2733802"/>
                  </a:lnTo>
                  <a:lnTo>
                    <a:pt x="1457198" y="2739009"/>
                  </a:lnTo>
                  <a:lnTo>
                    <a:pt x="1462405" y="2739009"/>
                  </a:lnTo>
                  <a:lnTo>
                    <a:pt x="1467612" y="2744216"/>
                  </a:lnTo>
                  <a:lnTo>
                    <a:pt x="1480185" y="2749423"/>
                  </a:lnTo>
                  <a:lnTo>
                    <a:pt x="1487551" y="2751709"/>
                  </a:lnTo>
                  <a:lnTo>
                    <a:pt x="1492758" y="2756916"/>
                  </a:lnTo>
                  <a:lnTo>
                    <a:pt x="1497965" y="2762123"/>
                  </a:lnTo>
                  <a:lnTo>
                    <a:pt x="1505331" y="2767330"/>
                  </a:lnTo>
                  <a:lnTo>
                    <a:pt x="1514983" y="2774696"/>
                  </a:lnTo>
                  <a:lnTo>
                    <a:pt x="1509776" y="2787269"/>
                  </a:lnTo>
                  <a:lnTo>
                    <a:pt x="1504569" y="2797683"/>
                  </a:lnTo>
                  <a:lnTo>
                    <a:pt x="1504569" y="2805049"/>
                  </a:lnTo>
                  <a:lnTo>
                    <a:pt x="1504569" y="2815463"/>
                  </a:lnTo>
                  <a:lnTo>
                    <a:pt x="1504569" y="2822829"/>
                  </a:lnTo>
                  <a:lnTo>
                    <a:pt x="1504569" y="2833243"/>
                  </a:lnTo>
                  <a:lnTo>
                    <a:pt x="1504569" y="2840609"/>
                  </a:lnTo>
                  <a:lnTo>
                    <a:pt x="1519428" y="2881376"/>
                  </a:lnTo>
                  <a:lnTo>
                    <a:pt x="1549146" y="2922143"/>
                  </a:lnTo>
                  <a:lnTo>
                    <a:pt x="1589151" y="2947416"/>
                  </a:lnTo>
                  <a:lnTo>
                    <a:pt x="1626235" y="2957830"/>
                  </a:lnTo>
                  <a:lnTo>
                    <a:pt x="1635887" y="2952623"/>
                  </a:lnTo>
                  <a:lnTo>
                    <a:pt x="1643253" y="2945257"/>
                  </a:lnTo>
                  <a:lnTo>
                    <a:pt x="1648460" y="2934843"/>
                  </a:lnTo>
                  <a:lnTo>
                    <a:pt x="1661033" y="2929636"/>
                  </a:lnTo>
                  <a:lnTo>
                    <a:pt x="1670685" y="2927350"/>
                  </a:lnTo>
                  <a:lnTo>
                    <a:pt x="1683258" y="2929636"/>
                  </a:lnTo>
                  <a:lnTo>
                    <a:pt x="1705483" y="2940050"/>
                  </a:lnTo>
                  <a:lnTo>
                    <a:pt x="1722501" y="2947416"/>
                  </a:lnTo>
                  <a:lnTo>
                    <a:pt x="1739519" y="2952623"/>
                  </a:lnTo>
                  <a:lnTo>
                    <a:pt x="1756537" y="2947416"/>
                  </a:lnTo>
                  <a:lnTo>
                    <a:pt x="1776603" y="2929636"/>
                  </a:lnTo>
                  <a:lnTo>
                    <a:pt x="1793621" y="2929636"/>
                  </a:lnTo>
                  <a:lnTo>
                    <a:pt x="1803273" y="2929636"/>
                  </a:lnTo>
                  <a:lnTo>
                    <a:pt x="1810639" y="2929636"/>
                  </a:lnTo>
                  <a:lnTo>
                    <a:pt x="1815846" y="2934843"/>
                  </a:lnTo>
                  <a:lnTo>
                    <a:pt x="1821053" y="2940050"/>
                  </a:lnTo>
                  <a:lnTo>
                    <a:pt x="1821053" y="2947416"/>
                  </a:lnTo>
                  <a:lnTo>
                    <a:pt x="1826260" y="2957830"/>
                  </a:lnTo>
                  <a:lnTo>
                    <a:pt x="1833626" y="2988183"/>
                  </a:lnTo>
                  <a:lnTo>
                    <a:pt x="1829181" y="3022346"/>
                  </a:lnTo>
                  <a:close/>
                  <a:moveTo>
                    <a:pt x="2018284" y="2713863"/>
                  </a:moveTo>
                  <a:lnTo>
                    <a:pt x="1970786" y="2726436"/>
                  </a:lnTo>
                  <a:lnTo>
                    <a:pt x="1918843" y="2731643"/>
                  </a:lnTo>
                  <a:lnTo>
                    <a:pt x="1866900" y="2721229"/>
                  </a:lnTo>
                  <a:lnTo>
                    <a:pt x="1846834" y="2713863"/>
                  </a:lnTo>
                  <a:lnTo>
                    <a:pt x="1829816" y="2701290"/>
                  </a:lnTo>
                  <a:lnTo>
                    <a:pt x="1807591" y="2686431"/>
                  </a:lnTo>
                  <a:lnTo>
                    <a:pt x="1772793" y="2686431"/>
                  </a:lnTo>
                  <a:lnTo>
                    <a:pt x="1737995" y="2691638"/>
                  </a:lnTo>
                  <a:lnTo>
                    <a:pt x="1703197" y="2709418"/>
                  </a:lnTo>
                  <a:lnTo>
                    <a:pt x="1673479" y="2721991"/>
                  </a:lnTo>
                  <a:lnTo>
                    <a:pt x="1638681" y="2727198"/>
                  </a:lnTo>
                  <a:lnTo>
                    <a:pt x="1603883" y="2714625"/>
                  </a:lnTo>
                  <a:lnTo>
                    <a:pt x="1591310" y="2709418"/>
                  </a:lnTo>
                  <a:lnTo>
                    <a:pt x="1581658" y="2704211"/>
                  </a:lnTo>
                  <a:lnTo>
                    <a:pt x="1574292" y="2701925"/>
                  </a:lnTo>
                  <a:lnTo>
                    <a:pt x="1569085" y="2691511"/>
                  </a:lnTo>
                  <a:lnTo>
                    <a:pt x="1569085" y="2684145"/>
                  </a:lnTo>
                  <a:lnTo>
                    <a:pt x="1563878" y="2666365"/>
                  </a:lnTo>
                  <a:lnTo>
                    <a:pt x="1563878" y="2651506"/>
                  </a:lnTo>
                  <a:lnTo>
                    <a:pt x="1573530" y="2626233"/>
                  </a:lnTo>
                  <a:lnTo>
                    <a:pt x="1590548" y="2595880"/>
                  </a:lnTo>
                  <a:lnTo>
                    <a:pt x="1610614" y="2560320"/>
                  </a:lnTo>
                  <a:lnTo>
                    <a:pt x="1632839" y="2524760"/>
                  </a:lnTo>
                  <a:lnTo>
                    <a:pt x="1649857" y="2492121"/>
                  </a:lnTo>
                  <a:lnTo>
                    <a:pt x="1659509" y="2472055"/>
                  </a:lnTo>
                  <a:lnTo>
                    <a:pt x="1679575" y="2477262"/>
                  </a:lnTo>
                  <a:lnTo>
                    <a:pt x="1696593" y="2484628"/>
                  </a:lnTo>
                  <a:lnTo>
                    <a:pt x="1709166" y="2489835"/>
                  </a:lnTo>
                  <a:lnTo>
                    <a:pt x="1724025" y="2502408"/>
                  </a:lnTo>
                  <a:lnTo>
                    <a:pt x="1731391" y="2507615"/>
                  </a:lnTo>
                  <a:lnTo>
                    <a:pt x="1736598" y="2507615"/>
                  </a:lnTo>
                  <a:lnTo>
                    <a:pt x="1741805" y="2507615"/>
                  </a:lnTo>
                  <a:lnTo>
                    <a:pt x="1744091" y="2509901"/>
                  </a:lnTo>
                  <a:lnTo>
                    <a:pt x="1714373" y="2520315"/>
                  </a:lnTo>
                  <a:lnTo>
                    <a:pt x="1724025" y="2543302"/>
                  </a:lnTo>
                  <a:lnTo>
                    <a:pt x="1741043" y="2561082"/>
                  </a:lnTo>
                  <a:lnTo>
                    <a:pt x="1753616" y="2578862"/>
                  </a:lnTo>
                  <a:lnTo>
                    <a:pt x="1775841" y="2581148"/>
                  </a:lnTo>
                  <a:lnTo>
                    <a:pt x="1805559" y="2568575"/>
                  </a:lnTo>
                  <a:lnTo>
                    <a:pt x="1827784" y="2550795"/>
                  </a:lnTo>
                  <a:lnTo>
                    <a:pt x="1864868" y="2563368"/>
                  </a:lnTo>
                  <a:lnTo>
                    <a:pt x="1912366" y="2590800"/>
                  </a:lnTo>
                  <a:lnTo>
                    <a:pt x="1962023" y="2621153"/>
                  </a:lnTo>
                  <a:lnTo>
                    <a:pt x="1996821" y="2651506"/>
                  </a:lnTo>
                  <a:lnTo>
                    <a:pt x="2016887" y="2687066"/>
                  </a:lnTo>
                  <a:lnTo>
                    <a:pt x="2031746" y="2687066"/>
                  </a:lnTo>
                  <a:lnTo>
                    <a:pt x="2018411" y="2713736"/>
                  </a:lnTo>
                  <a:close/>
                  <a:moveTo>
                    <a:pt x="2449322" y="2739009"/>
                  </a:moveTo>
                  <a:lnTo>
                    <a:pt x="2441956" y="2739009"/>
                  </a:lnTo>
                  <a:lnTo>
                    <a:pt x="2432304" y="2739009"/>
                  </a:lnTo>
                  <a:lnTo>
                    <a:pt x="2424938" y="2739009"/>
                  </a:lnTo>
                  <a:lnTo>
                    <a:pt x="2415286" y="2733802"/>
                  </a:lnTo>
                  <a:lnTo>
                    <a:pt x="2410079" y="2774569"/>
                  </a:lnTo>
                  <a:lnTo>
                    <a:pt x="2415286" y="2802001"/>
                  </a:lnTo>
                  <a:lnTo>
                    <a:pt x="2427859" y="2827274"/>
                  </a:lnTo>
                  <a:lnTo>
                    <a:pt x="2437511" y="2857627"/>
                  </a:lnTo>
                  <a:lnTo>
                    <a:pt x="2442718" y="2908046"/>
                  </a:lnTo>
                  <a:lnTo>
                    <a:pt x="2378202" y="2910332"/>
                  </a:lnTo>
                  <a:lnTo>
                    <a:pt x="2333752" y="2902966"/>
                  </a:lnTo>
                  <a:lnTo>
                    <a:pt x="2308479" y="2879979"/>
                  </a:lnTo>
                  <a:lnTo>
                    <a:pt x="2298827" y="2839212"/>
                  </a:lnTo>
                  <a:lnTo>
                    <a:pt x="2298827" y="2783586"/>
                  </a:lnTo>
                  <a:lnTo>
                    <a:pt x="2328545" y="2783586"/>
                  </a:lnTo>
                  <a:lnTo>
                    <a:pt x="2311527" y="2750947"/>
                  </a:lnTo>
                  <a:lnTo>
                    <a:pt x="2281809" y="2718308"/>
                  </a:lnTo>
                  <a:lnTo>
                    <a:pt x="2256536" y="2677541"/>
                  </a:lnTo>
                  <a:lnTo>
                    <a:pt x="2229104" y="2636774"/>
                  </a:lnTo>
                  <a:lnTo>
                    <a:pt x="2216531" y="2596007"/>
                  </a:lnTo>
                  <a:lnTo>
                    <a:pt x="2223897" y="2558161"/>
                  </a:lnTo>
                  <a:lnTo>
                    <a:pt x="2240915" y="2530729"/>
                  </a:lnTo>
                  <a:lnTo>
                    <a:pt x="2268347" y="2507742"/>
                  </a:lnTo>
                  <a:lnTo>
                    <a:pt x="2298065" y="2495169"/>
                  </a:lnTo>
                  <a:lnTo>
                    <a:pt x="2327783" y="2482596"/>
                  </a:lnTo>
                  <a:lnTo>
                    <a:pt x="2355215" y="2459609"/>
                  </a:lnTo>
                  <a:lnTo>
                    <a:pt x="2377440" y="2459609"/>
                  </a:lnTo>
                  <a:lnTo>
                    <a:pt x="2390013" y="2464816"/>
                  </a:lnTo>
                  <a:lnTo>
                    <a:pt x="2402586" y="2464816"/>
                  </a:lnTo>
                  <a:lnTo>
                    <a:pt x="2415159" y="2470023"/>
                  </a:lnTo>
                  <a:lnTo>
                    <a:pt x="2407793" y="2507869"/>
                  </a:lnTo>
                  <a:lnTo>
                    <a:pt x="2390775" y="2540508"/>
                  </a:lnTo>
                  <a:lnTo>
                    <a:pt x="2355977" y="2553081"/>
                  </a:lnTo>
                  <a:lnTo>
                    <a:pt x="2308479" y="2558288"/>
                  </a:lnTo>
                  <a:lnTo>
                    <a:pt x="2325497" y="2596134"/>
                  </a:lnTo>
                  <a:lnTo>
                    <a:pt x="2355215" y="2631694"/>
                  </a:lnTo>
                  <a:lnTo>
                    <a:pt x="2392299" y="2654681"/>
                  </a:lnTo>
                  <a:lnTo>
                    <a:pt x="2390013" y="2665095"/>
                  </a:lnTo>
                  <a:lnTo>
                    <a:pt x="2384806" y="2667381"/>
                  </a:lnTo>
                  <a:lnTo>
                    <a:pt x="2379599" y="2667381"/>
                  </a:lnTo>
                  <a:lnTo>
                    <a:pt x="2377313" y="2677795"/>
                  </a:lnTo>
                  <a:lnTo>
                    <a:pt x="2389886" y="2700782"/>
                  </a:lnTo>
                  <a:lnTo>
                    <a:pt x="2402459" y="2720848"/>
                  </a:lnTo>
                  <a:lnTo>
                    <a:pt x="2407666" y="2731262"/>
                  </a:lnTo>
                  <a:lnTo>
                    <a:pt x="2409952" y="2733548"/>
                  </a:lnTo>
                  <a:lnTo>
                    <a:pt x="2415159" y="2731262"/>
                  </a:lnTo>
                  <a:lnTo>
                    <a:pt x="2415159" y="2726055"/>
                  </a:lnTo>
                  <a:lnTo>
                    <a:pt x="2420366" y="2718689"/>
                  </a:lnTo>
                  <a:lnTo>
                    <a:pt x="2420366" y="2708275"/>
                  </a:lnTo>
                  <a:lnTo>
                    <a:pt x="2425573" y="2703068"/>
                  </a:lnTo>
                  <a:lnTo>
                    <a:pt x="2432939" y="2708275"/>
                  </a:lnTo>
                  <a:lnTo>
                    <a:pt x="2442591" y="2718689"/>
                  </a:lnTo>
                  <a:lnTo>
                    <a:pt x="2444877" y="2720975"/>
                  </a:lnTo>
                  <a:lnTo>
                    <a:pt x="2454529" y="2726182"/>
                  </a:lnTo>
                  <a:lnTo>
                    <a:pt x="2461895" y="2733548"/>
                  </a:lnTo>
                  <a:lnTo>
                    <a:pt x="2449322" y="2739517"/>
                  </a:lnTo>
                  <a:close/>
                </a:path>
              </a:pathLst>
            </a:custGeom>
            <a:solidFill>
              <a:srgbClr val="595959">
                <a:alpha val="69804"/>
              </a:srgbClr>
            </a:solidFill>
          </p:spPr>
        </p:sp>
      </p:grpSp>
      <p:grpSp>
        <p:nvGrpSpPr>
          <p:cNvPr id="54" name="Group 54"/>
          <p:cNvGrpSpPr/>
          <p:nvPr/>
        </p:nvGrpSpPr>
        <p:grpSpPr>
          <a:xfrm>
            <a:off x="9735660" y="1772820"/>
            <a:ext cx="133380" cy="178200"/>
            <a:chOff x="0" y="0"/>
            <a:chExt cx="177840" cy="237600"/>
          </a:xfrm>
        </p:grpSpPr>
        <p:sp>
          <p:nvSpPr>
            <p:cNvPr id="55" name="Freeform 55"/>
            <p:cNvSpPr/>
            <p:nvPr/>
          </p:nvSpPr>
          <p:spPr>
            <a:xfrm>
              <a:off x="0" y="0"/>
              <a:ext cx="183642" cy="243332"/>
            </a:xfrm>
            <a:custGeom>
              <a:avLst/>
              <a:gdLst/>
              <a:ahLst/>
              <a:cxnLst/>
              <a:rect l="l" t="t" r="r" b="b"/>
              <a:pathLst>
                <a:path w="183642" h="243332">
                  <a:moveTo>
                    <a:pt x="143764" y="0"/>
                  </a:moveTo>
                  <a:lnTo>
                    <a:pt x="103759" y="0"/>
                  </a:lnTo>
                  <a:lnTo>
                    <a:pt x="57023" y="5207"/>
                  </a:lnTo>
                  <a:lnTo>
                    <a:pt x="9652" y="10414"/>
                  </a:lnTo>
                  <a:lnTo>
                    <a:pt x="11811" y="28194"/>
                  </a:lnTo>
                  <a:lnTo>
                    <a:pt x="17018" y="35560"/>
                  </a:lnTo>
                  <a:lnTo>
                    <a:pt x="26670" y="45974"/>
                  </a:lnTo>
                  <a:lnTo>
                    <a:pt x="34036" y="48260"/>
                  </a:lnTo>
                  <a:lnTo>
                    <a:pt x="44450" y="53467"/>
                  </a:lnTo>
                  <a:lnTo>
                    <a:pt x="57023" y="58674"/>
                  </a:lnTo>
                  <a:lnTo>
                    <a:pt x="44450" y="76454"/>
                  </a:lnTo>
                  <a:lnTo>
                    <a:pt x="26670" y="89027"/>
                  </a:lnTo>
                  <a:lnTo>
                    <a:pt x="9652" y="96520"/>
                  </a:lnTo>
                  <a:lnTo>
                    <a:pt x="0" y="177419"/>
                  </a:lnTo>
                  <a:lnTo>
                    <a:pt x="57023" y="184785"/>
                  </a:lnTo>
                  <a:lnTo>
                    <a:pt x="57023" y="212979"/>
                  </a:lnTo>
                  <a:lnTo>
                    <a:pt x="74041" y="220345"/>
                  </a:lnTo>
                  <a:lnTo>
                    <a:pt x="91821" y="235204"/>
                  </a:lnTo>
                  <a:lnTo>
                    <a:pt x="103632" y="243332"/>
                  </a:lnTo>
                  <a:lnTo>
                    <a:pt x="116205" y="238125"/>
                  </a:lnTo>
                  <a:lnTo>
                    <a:pt x="121412" y="230759"/>
                  </a:lnTo>
                  <a:lnTo>
                    <a:pt x="126619" y="225552"/>
                  </a:lnTo>
                  <a:lnTo>
                    <a:pt x="126619" y="220345"/>
                  </a:lnTo>
                  <a:lnTo>
                    <a:pt x="126619" y="212979"/>
                  </a:lnTo>
                  <a:lnTo>
                    <a:pt x="126619" y="202565"/>
                  </a:lnTo>
                  <a:lnTo>
                    <a:pt x="133985" y="195199"/>
                  </a:lnTo>
                  <a:lnTo>
                    <a:pt x="161417" y="202565"/>
                  </a:lnTo>
                  <a:lnTo>
                    <a:pt x="173228" y="184785"/>
                  </a:lnTo>
                  <a:lnTo>
                    <a:pt x="183642" y="184785"/>
                  </a:lnTo>
                  <a:lnTo>
                    <a:pt x="165862" y="89027"/>
                  </a:lnTo>
                  <a:close/>
                </a:path>
              </a:pathLst>
            </a:custGeom>
            <a:solidFill>
              <a:srgbClr val="595959">
                <a:alpha val="69804"/>
              </a:srgbClr>
            </a:solidFill>
          </p:spPr>
        </p:sp>
      </p:grpSp>
      <p:grpSp>
        <p:nvGrpSpPr>
          <p:cNvPr id="56" name="Group 56"/>
          <p:cNvGrpSpPr/>
          <p:nvPr/>
        </p:nvGrpSpPr>
        <p:grpSpPr>
          <a:xfrm>
            <a:off x="9849060" y="1663200"/>
            <a:ext cx="72360" cy="61020"/>
            <a:chOff x="0" y="0"/>
            <a:chExt cx="96480" cy="81360"/>
          </a:xfrm>
        </p:grpSpPr>
        <p:sp>
          <p:nvSpPr>
            <p:cNvPr id="57" name="Freeform 57"/>
            <p:cNvSpPr/>
            <p:nvPr/>
          </p:nvSpPr>
          <p:spPr>
            <a:xfrm>
              <a:off x="0" y="0"/>
              <a:ext cx="97155" cy="88011"/>
            </a:xfrm>
            <a:custGeom>
              <a:avLst/>
              <a:gdLst/>
              <a:ahLst/>
              <a:cxnLst/>
              <a:rect l="l" t="t" r="r" b="b"/>
              <a:pathLst>
                <a:path w="97155" h="88011">
                  <a:moveTo>
                    <a:pt x="52705" y="85852"/>
                  </a:moveTo>
                  <a:lnTo>
                    <a:pt x="64516" y="75438"/>
                  </a:lnTo>
                  <a:lnTo>
                    <a:pt x="74930" y="70231"/>
                  </a:lnTo>
                  <a:lnTo>
                    <a:pt x="82296" y="68072"/>
                  </a:lnTo>
                  <a:lnTo>
                    <a:pt x="97155" y="57658"/>
                  </a:lnTo>
                  <a:lnTo>
                    <a:pt x="87630" y="0"/>
                  </a:lnTo>
                  <a:lnTo>
                    <a:pt x="57150" y="5207"/>
                  </a:lnTo>
                  <a:lnTo>
                    <a:pt x="40132" y="14859"/>
                  </a:lnTo>
                  <a:lnTo>
                    <a:pt x="22352" y="27432"/>
                  </a:lnTo>
                  <a:lnTo>
                    <a:pt x="0" y="39878"/>
                  </a:lnTo>
                  <a:lnTo>
                    <a:pt x="0" y="57658"/>
                  </a:lnTo>
                  <a:lnTo>
                    <a:pt x="5207" y="62865"/>
                  </a:lnTo>
                  <a:lnTo>
                    <a:pt x="5207" y="68072"/>
                  </a:lnTo>
                  <a:lnTo>
                    <a:pt x="10414" y="68072"/>
                  </a:lnTo>
                  <a:lnTo>
                    <a:pt x="10414" y="70231"/>
                  </a:lnTo>
                  <a:lnTo>
                    <a:pt x="10414" y="80645"/>
                  </a:lnTo>
                  <a:lnTo>
                    <a:pt x="22225" y="80645"/>
                  </a:lnTo>
                  <a:lnTo>
                    <a:pt x="27432" y="80645"/>
                  </a:lnTo>
                  <a:lnTo>
                    <a:pt x="32639" y="85852"/>
                  </a:lnTo>
                  <a:lnTo>
                    <a:pt x="34925" y="85852"/>
                  </a:lnTo>
                  <a:lnTo>
                    <a:pt x="40132" y="88011"/>
                  </a:lnTo>
                  <a:close/>
                </a:path>
              </a:pathLst>
            </a:custGeom>
            <a:solidFill>
              <a:srgbClr val="595959">
                <a:alpha val="69804"/>
              </a:srgbClr>
            </a:solidFill>
          </p:spPr>
        </p:sp>
      </p:grpSp>
      <p:grpSp>
        <p:nvGrpSpPr>
          <p:cNvPr id="58" name="Group 58"/>
          <p:cNvGrpSpPr/>
          <p:nvPr/>
        </p:nvGrpSpPr>
        <p:grpSpPr>
          <a:xfrm>
            <a:off x="9879300" y="1742580"/>
            <a:ext cx="99900" cy="172260"/>
            <a:chOff x="0" y="0"/>
            <a:chExt cx="133200" cy="229680"/>
          </a:xfrm>
        </p:grpSpPr>
        <p:sp>
          <p:nvSpPr>
            <p:cNvPr id="59" name="Freeform 59"/>
            <p:cNvSpPr/>
            <p:nvPr/>
          </p:nvSpPr>
          <p:spPr>
            <a:xfrm>
              <a:off x="0" y="0"/>
              <a:ext cx="133985" cy="234950"/>
            </a:xfrm>
            <a:custGeom>
              <a:avLst/>
              <a:gdLst/>
              <a:ahLst/>
              <a:cxnLst/>
              <a:rect l="l" t="t" r="r" b="b"/>
              <a:pathLst>
                <a:path w="133985" h="234950">
                  <a:moveTo>
                    <a:pt x="128778" y="32639"/>
                  </a:moveTo>
                  <a:lnTo>
                    <a:pt x="126619" y="22987"/>
                  </a:lnTo>
                  <a:lnTo>
                    <a:pt x="104394" y="14859"/>
                  </a:lnTo>
                  <a:lnTo>
                    <a:pt x="74041" y="10414"/>
                  </a:lnTo>
                  <a:lnTo>
                    <a:pt x="39243" y="5207"/>
                  </a:lnTo>
                  <a:lnTo>
                    <a:pt x="7366" y="0"/>
                  </a:lnTo>
                  <a:lnTo>
                    <a:pt x="0" y="40005"/>
                  </a:lnTo>
                  <a:lnTo>
                    <a:pt x="5207" y="75565"/>
                  </a:lnTo>
                  <a:lnTo>
                    <a:pt x="7366" y="116332"/>
                  </a:lnTo>
                  <a:lnTo>
                    <a:pt x="17018" y="151130"/>
                  </a:lnTo>
                  <a:lnTo>
                    <a:pt x="17018" y="181483"/>
                  </a:lnTo>
                  <a:lnTo>
                    <a:pt x="7366" y="206756"/>
                  </a:lnTo>
                  <a:lnTo>
                    <a:pt x="17018" y="234950"/>
                  </a:lnTo>
                  <a:lnTo>
                    <a:pt x="34798" y="234950"/>
                  </a:lnTo>
                  <a:lnTo>
                    <a:pt x="47371" y="234950"/>
                  </a:lnTo>
                  <a:lnTo>
                    <a:pt x="57023" y="229743"/>
                  </a:lnTo>
                  <a:lnTo>
                    <a:pt x="64389" y="224536"/>
                  </a:lnTo>
                  <a:lnTo>
                    <a:pt x="74041" y="211963"/>
                  </a:lnTo>
                  <a:lnTo>
                    <a:pt x="76962" y="194183"/>
                  </a:lnTo>
                  <a:lnTo>
                    <a:pt x="82169" y="169037"/>
                  </a:lnTo>
                  <a:lnTo>
                    <a:pt x="76962" y="146812"/>
                  </a:lnTo>
                  <a:lnTo>
                    <a:pt x="82169" y="136398"/>
                  </a:lnTo>
                  <a:lnTo>
                    <a:pt x="91821" y="134239"/>
                  </a:lnTo>
                  <a:lnTo>
                    <a:pt x="93980" y="129032"/>
                  </a:lnTo>
                  <a:lnTo>
                    <a:pt x="104394" y="123825"/>
                  </a:lnTo>
                  <a:lnTo>
                    <a:pt x="111760" y="118618"/>
                  </a:lnTo>
                  <a:lnTo>
                    <a:pt x="121412" y="111252"/>
                  </a:lnTo>
                  <a:lnTo>
                    <a:pt x="126619" y="98679"/>
                  </a:lnTo>
                  <a:lnTo>
                    <a:pt x="128778" y="88265"/>
                  </a:lnTo>
                  <a:lnTo>
                    <a:pt x="133985" y="80899"/>
                  </a:lnTo>
                  <a:lnTo>
                    <a:pt x="133985" y="62992"/>
                  </a:lnTo>
                  <a:lnTo>
                    <a:pt x="128778" y="45212"/>
                  </a:lnTo>
                  <a:close/>
                </a:path>
              </a:pathLst>
            </a:custGeom>
            <a:solidFill>
              <a:srgbClr val="595959">
                <a:alpha val="69804"/>
              </a:srgbClr>
            </a:solidFill>
          </p:spPr>
        </p:sp>
      </p:grpSp>
      <p:grpSp>
        <p:nvGrpSpPr>
          <p:cNvPr id="60" name="Group 60"/>
          <p:cNvGrpSpPr/>
          <p:nvPr/>
        </p:nvGrpSpPr>
        <p:grpSpPr>
          <a:xfrm>
            <a:off x="9628740" y="1547640"/>
            <a:ext cx="38880" cy="50220"/>
            <a:chOff x="0" y="0"/>
            <a:chExt cx="51840" cy="66960"/>
          </a:xfrm>
        </p:grpSpPr>
        <p:sp>
          <p:nvSpPr>
            <p:cNvPr id="61" name="Freeform 61"/>
            <p:cNvSpPr/>
            <p:nvPr/>
          </p:nvSpPr>
          <p:spPr>
            <a:xfrm>
              <a:off x="0" y="0"/>
              <a:ext cx="54864" cy="68580"/>
            </a:xfrm>
            <a:custGeom>
              <a:avLst/>
              <a:gdLst/>
              <a:ahLst/>
              <a:cxnLst/>
              <a:rect l="l" t="t" r="r" b="b"/>
              <a:pathLst>
                <a:path w="54864" h="68580">
                  <a:moveTo>
                    <a:pt x="54864" y="68453"/>
                  </a:moveTo>
                  <a:lnTo>
                    <a:pt x="52578" y="50546"/>
                  </a:lnTo>
                  <a:lnTo>
                    <a:pt x="42164" y="32766"/>
                  </a:lnTo>
                  <a:lnTo>
                    <a:pt x="34798" y="17907"/>
                  </a:lnTo>
                  <a:lnTo>
                    <a:pt x="17780" y="10414"/>
                  </a:lnTo>
                  <a:lnTo>
                    <a:pt x="0" y="0"/>
                  </a:lnTo>
                  <a:lnTo>
                    <a:pt x="2921" y="17907"/>
                  </a:lnTo>
                  <a:lnTo>
                    <a:pt x="7366" y="32766"/>
                  </a:lnTo>
                  <a:lnTo>
                    <a:pt x="12573" y="40259"/>
                  </a:lnTo>
                  <a:lnTo>
                    <a:pt x="17780" y="50673"/>
                  </a:lnTo>
                  <a:lnTo>
                    <a:pt x="30353" y="58166"/>
                  </a:lnTo>
                  <a:lnTo>
                    <a:pt x="30353" y="68580"/>
                  </a:lnTo>
                  <a:close/>
                </a:path>
              </a:pathLst>
            </a:custGeom>
            <a:solidFill>
              <a:srgbClr val="595959">
                <a:alpha val="69804"/>
              </a:srgbClr>
            </a:solidFill>
          </p:spPr>
        </p:sp>
      </p:grpSp>
      <p:grpSp>
        <p:nvGrpSpPr>
          <p:cNvPr id="62" name="Group 62"/>
          <p:cNvGrpSpPr/>
          <p:nvPr/>
        </p:nvGrpSpPr>
        <p:grpSpPr>
          <a:xfrm>
            <a:off x="9657360" y="1613520"/>
            <a:ext cx="155520" cy="122580"/>
            <a:chOff x="0" y="0"/>
            <a:chExt cx="207360" cy="163440"/>
          </a:xfrm>
        </p:grpSpPr>
        <p:sp>
          <p:nvSpPr>
            <p:cNvPr id="63" name="Freeform 63"/>
            <p:cNvSpPr/>
            <p:nvPr/>
          </p:nvSpPr>
          <p:spPr>
            <a:xfrm>
              <a:off x="0" y="0"/>
              <a:ext cx="208026" cy="164973"/>
            </a:xfrm>
            <a:custGeom>
              <a:avLst/>
              <a:gdLst/>
              <a:ahLst/>
              <a:cxnLst/>
              <a:rect l="l" t="t" r="r" b="b"/>
              <a:pathLst>
                <a:path w="208026" h="164973">
                  <a:moveTo>
                    <a:pt x="121412" y="106299"/>
                  </a:moveTo>
                  <a:lnTo>
                    <a:pt x="131064" y="116713"/>
                  </a:lnTo>
                  <a:lnTo>
                    <a:pt x="131064" y="124079"/>
                  </a:lnTo>
                  <a:lnTo>
                    <a:pt x="131064" y="136652"/>
                  </a:lnTo>
                  <a:lnTo>
                    <a:pt x="133985" y="147066"/>
                  </a:lnTo>
                  <a:lnTo>
                    <a:pt x="143637" y="154559"/>
                  </a:lnTo>
                  <a:lnTo>
                    <a:pt x="148844" y="159766"/>
                  </a:lnTo>
                  <a:lnTo>
                    <a:pt x="151003" y="159766"/>
                  </a:lnTo>
                  <a:lnTo>
                    <a:pt x="151003" y="164973"/>
                  </a:lnTo>
                  <a:lnTo>
                    <a:pt x="161417" y="164973"/>
                  </a:lnTo>
                  <a:lnTo>
                    <a:pt x="168783" y="154559"/>
                  </a:lnTo>
                  <a:lnTo>
                    <a:pt x="178435" y="152273"/>
                  </a:lnTo>
                  <a:lnTo>
                    <a:pt x="191008" y="147066"/>
                  </a:lnTo>
                  <a:lnTo>
                    <a:pt x="196215" y="116586"/>
                  </a:lnTo>
                  <a:lnTo>
                    <a:pt x="200660" y="75692"/>
                  </a:lnTo>
                  <a:lnTo>
                    <a:pt x="208026" y="48260"/>
                  </a:lnTo>
                  <a:lnTo>
                    <a:pt x="208026" y="35687"/>
                  </a:lnTo>
                  <a:lnTo>
                    <a:pt x="208026" y="22987"/>
                  </a:lnTo>
                  <a:lnTo>
                    <a:pt x="203581" y="17780"/>
                  </a:lnTo>
                  <a:lnTo>
                    <a:pt x="200660" y="10414"/>
                  </a:lnTo>
                  <a:lnTo>
                    <a:pt x="196215" y="5207"/>
                  </a:lnTo>
                  <a:lnTo>
                    <a:pt x="191008" y="5207"/>
                  </a:lnTo>
                  <a:lnTo>
                    <a:pt x="185928" y="0"/>
                  </a:lnTo>
                  <a:lnTo>
                    <a:pt x="183769" y="0"/>
                  </a:lnTo>
                  <a:lnTo>
                    <a:pt x="168910" y="0"/>
                  </a:lnTo>
                  <a:lnTo>
                    <a:pt x="168910" y="28194"/>
                  </a:lnTo>
                  <a:lnTo>
                    <a:pt x="138430" y="28194"/>
                  </a:lnTo>
                  <a:lnTo>
                    <a:pt x="104394" y="33401"/>
                  </a:lnTo>
                  <a:lnTo>
                    <a:pt x="74041" y="35687"/>
                  </a:lnTo>
                  <a:lnTo>
                    <a:pt x="49657" y="28321"/>
                  </a:lnTo>
                  <a:lnTo>
                    <a:pt x="34798" y="33528"/>
                  </a:lnTo>
                  <a:lnTo>
                    <a:pt x="27432" y="33528"/>
                  </a:lnTo>
                  <a:lnTo>
                    <a:pt x="22225" y="33528"/>
                  </a:lnTo>
                  <a:lnTo>
                    <a:pt x="17018" y="33528"/>
                  </a:lnTo>
                  <a:lnTo>
                    <a:pt x="17018" y="35814"/>
                  </a:lnTo>
                  <a:lnTo>
                    <a:pt x="14859" y="41021"/>
                  </a:lnTo>
                  <a:lnTo>
                    <a:pt x="9652" y="48387"/>
                  </a:lnTo>
                  <a:lnTo>
                    <a:pt x="0" y="48387"/>
                  </a:lnTo>
                  <a:lnTo>
                    <a:pt x="17018" y="75819"/>
                  </a:lnTo>
                  <a:lnTo>
                    <a:pt x="39243" y="88392"/>
                  </a:lnTo>
                  <a:lnTo>
                    <a:pt x="62230" y="93599"/>
                  </a:lnTo>
                  <a:lnTo>
                    <a:pt x="81534" y="88392"/>
                  </a:lnTo>
                  <a:lnTo>
                    <a:pt x="104521" y="93599"/>
                  </a:lnTo>
                  <a:close/>
                </a:path>
              </a:pathLst>
            </a:custGeom>
            <a:solidFill>
              <a:srgbClr val="595959">
                <a:alpha val="69804"/>
              </a:srgbClr>
            </a:solidFill>
          </p:spPr>
        </p:sp>
      </p:grpSp>
      <p:grpSp>
        <p:nvGrpSpPr>
          <p:cNvPr id="64" name="Group 64"/>
          <p:cNvGrpSpPr/>
          <p:nvPr/>
        </p:nvGrpSpPr>
        <p:grpSpPr>
          <a:xfrm>
            <a:off x="9843660" y="1555200"/>
            <a:ext cx="422820" cy="183600"/>
            <a:chOff x="0" y="0"/>
            <a:chExt cx="563760" cy="244800"/>
          </a:xfrm>
        </p:grpSpPr>
        <p:sp>
          <p:nvSpPr>
            <p:cNvPr id="65" name="Freeform 65"/>
            <p:cNvSpPr/>
            <p:nvPr/>
          </p:nvSpPr>
          <p:spPr>
            <a:xfrm>
              <a:off x="0" y="0"/>
              <a:ext cx="565023" cy="250063"/>
            </a:xfrm>
            <a:custGeom>
              <a:avLst/>
              <a:gdLst/>
              <a:ahLst/>
              <a:cxnLst/>
              <a:rect l="l" t="t" r="r" b="b"/>
              <a:pathLst>
                <a:path w="565023" h="250063">
                  <a:moveTo>
                    <a:pt x="233680" y="207010"/>
                  </a:moveTo>
                  <a:lnTo>
                    <a:pt x="233680" y="212217"/>
                  </a:lnTo>
                  <a:lnTo>
                    <a:pt x="233680" y="214503"/>
                  </a:lnTo>
                  <a:lnTo>
                    <a:pt x="238887" y="219710"/>
                  </a:lnTo>
                  <a:lnTo>
                    <a:pt x="246253" y="224917"/>
                  </a:lnTo>
                  <a:lnTo>
                    <a:pt x="256667" y="230124"/>
                  </a:lnTo>
                  <a:lnTo>
                    <a:pt x="264033" y="230124"/>
                  </a:lnTo>
                  <a:lnTo>
                    <a:pt x="268478" y="224917"/>
                  </a:lnTo>
                  <a:lnTo>
                    <a:pt x="273685" y="214503"/>
                  </a:lnTo>
                  <a:lnTo>
                    <a:pt x="278892" y="201930"/>
                  </a:lnTo>
                  <a:lnTo>
                    <a:pt x="286258" y="219710"/>
                  </a:lnTo>
                  <a:lnTo>
                    <a:pt x="293624" y="237490"/>
                  </a:lnTo>
                  <a:lnTo>
                    <a:pt x="303276" y="250063"/>
                  </a:lnTo>
                  <a:lnTo>
                    <a:pt x="326390" y="250063"/>
                  </a:lnTo>
                  <a:lnTo>
                    <a:pt x="328676" y="242697"/>
                  </a:lnTo>
                  <a:lnTo>
                    <a:pt x="333883" y="232283"/>
                  </a:lnTo>
                  <a:lnTo>
                    <a:pt x="343535" y="224917"/>
                  </a:lnTo>
                  <a:lnTo>
                    <a:pt x="343535" y="214503"/>
                  </a:lnTo>
                  <a:lnTo>
                    <a:pt x="350901" y="224917"/>
                  </a:lnTo>
                  <a:lnTo>
                    <a:pt x="356108" y="237490"/>
                  </a:lnTo>
                  <a:lnTo>
                    <a:pt x="363474" y="250063"/>
                  </a:lnTo>
                  <a:lnTo>
                    <a:pt x="378333" y="250063"/>
                  </a:lnTo>
                  <a:lnTo>
                    <a:pt x="390906" y="250063"/>
                  </a:lnTo>
                  <a:lnTo>
                    <a:pt x="398272" y="247777"/>
                  </a:lnTo>
                  <a:lnTo>
                    <a:pt x="413131" y="242570"/>
                  </a:lnTo>
                  <a:lnTo>
                    <a:pt x="425704" y="242570"/>
                  </a:lnTo>
                  <a:lnTo>
                    <a:pt x="437515" y="237363"/>
                  </a:lnTo>
                  <a:lnTo>
                    <a:pt x="442722" y="232156"/>
                  </a:lnTo>
                  <a:lnTo>
                    <a:pt x="450088" y="232156"/>
                  </a:lnTo>
                  <a:lnTo>
                    <a:pt x="455295" y="229870"/>
                  </a:lnTo>
                  <a:lnTo>
                    <a:pt x="460502" y="219456"/>
                  </a:lnTo>
                  <a:lnTo>
                    <a:pt x="467868" y="214249"/>
                  </a:lnTo>
                  <a:lnTo>
                    <a:pt x="477520" y="214249"/>
                  </a:lnTo>
                  <a:lnTo>
                    <a:pt x="499745" y="219456"/>
                  </a:lnTo>
                  <a:lnTo>
                    <a:pt x="530098" y="224663"/>
                  </a:lnTo>
                  <a:lnTo>
                    <a:pt x="554609" y="224663"/>
                  </a:lnTo>
                  <a:lnTo>
                    <a:pt x="565023" y="194310"/>
                  </a:lnTo>
                  <a:lnTo>
                    <a:pt x="565023" y="183896"/>
                  </a:lnTo>
                  <a:lnTo>
                    <a:pt x="565023" y="176530"/>
                  </a:lnTo>
                  <a:lnTo>
                    <a:pt x="565023" y="171323"/>
                  </a:lnTo>
                  <a:lnTo>
                    <a:pt x="559816" y="161671"/>
                  </a:lnTo>
                  <a:lnTo>
                    <a:pt x="554609" y="149098"/>
                  </a:lnTo>
                  <a:lnTo>
                    <a:pt x="554609" y="136525"/>
                  </a:lnTo>
                  <a:lnTo>
                    <a:pt x="499745" y="131318"/>
                  </a:lnTo>
                  <a:lnTo>
                    <a:pt x="432943" y="136525"/>
                  </a:lnTo>
                  <a:lnTo>
                    <a:pt x="373126" y="136525"/>
                  </a:lnTo>
                  <a:lnTo>
                    <a:pt x="310769" y="136525"/>
                  </a:lnTo>
                  <a:lnTo>
                    <a:pt x="256667" y="123952"/>
                  </a:lnTo>
                  <a:lnTo>
                    <a:pt x="209169" y="95758"/>
                  </a:lnTo>
                  <a:lnTo>
                    <a:pt x="209169" y="88265"/>
                  </a:lnTo>
                  <a:lnTo>
                    <a:pt x="209169" y="75692"/>
                  </a:lnTo>
                  <a:lnTo>
                    <a:pt x="209169" y="65278"/>
                  </a:lnTo>
                  <a:lnTo>
                    <a:pt x="203962" y="52705"/>
                  </a:lnTo>
                  <a:lnTo>
                    <a:pt x="198755" y="40132"/>
                  </a:lnTo>
                  <a:lnTo>
                    <a:pt x="198755" y="29718"/>
                  </a:lnTo>
                  <a:lnTo>
                    <a:pt x="156464" y="34925"/>
                  </a:lnTo>
                  <a:lnTo>
                    <a:pt x="129794" y="34925"/>
                  </a:lnTo>
                  <a:lnTo>
                    <a:pt x="112014" y="25273"/>
                  </a:lnTo>
                  <a:lnTo>
                    <a:pt x="104648" y="0"/>
                  </a:lnTo>
                  <a:lnTo>
                    <a:pt x="89789" y="0"/>
                  </a:lnTo>
                  <a:lnTo>
                    <a:pt x="82296" y="4445"/>
                  </a:lnTo>
                  <a:lnTo>
                    <a:pt x="72009" y="4445"/>
                  </a:lnTo>
                  <a:lnTo>
                    <a:pt x="64516" y="7366"/>
                  </a:lnTo>
                  <a:lnTo>
                    <a:pt x="40005" y="12573"/>
                  </a:lnTo>
                  <a:lnTo>
                    <a:pt x="17780" y="12573"/>
                  </a:lnTo>
                  <a:lnTo>
                    <a:pt x="0" y="17018"/>
                  </a:lnTo>
                  <a:lnTo>
                    <a:pt x="0" y="29591"/>
                  </a:lnTo>
                  <a:lnTo>
                    <a:pt x="5207" y="34798"/>
                  </a:lnTo>
                  <a:lnTo>
                    <a:pt x="5207" y="40005"/>
                  </a:lnTo>
                  <a:lnTo>
                    <a:pt x="5207" y="42926"/>
                  </a:lnTo>
                  <a:lnTo>
                    <a:pt x="7493" y="47371"/>
                  </a:lnTo>
                  <a:lnTo>
                    <a:pt x="42418" y="59944"/>
                  </a:lnTo>
                  <a:lnTo>
                    <a:pt x="82296" y="75692"/>
                  </a:lnTo>
                  <a:lnTo>
                    <a:pt x="124587" y="77978"/>
                  </a:lnTo>
                  <a:lnTo>
                    <a:pt x="124587" y="106045"/>
                  </a:lnTo>
                  <a:lnTo>
                    <a:pt x="134239" y="126111"/>
                  </a:lnTo>
                  <a:lnTo>
                    <a:pt x="141605" y="140970"/>
                  </a:lnTo>
                  <a:lnTo>
                    <a:pt x="146812" y="158750"/>
                  </a:lnTo>
                  <a:lnTo>
                    <a:pt x="141605" y="184023"/>
                  </a:lnTo>
                  <a:lnTo>
                    <a:pt x="146812" y="189230"/>
                  </a:lnTo>
                  <a:lnTo>
                    <a:pt x="156464" y="194437"/>
                  </a:lnTo>
                  <a:lnTo>
                    <a:pt x="159385" y="196723"/>
                  </a:lnTo>
                  <a:lnTo>
                    <a:pt x="169037" y="201930"/>
                  </a:lnTo>
                  <a:lnTo>
                    <a:pt x="174244" y="201930"/>
                  </a:lnTo>
                  <a:lnTo>
                    <a:pt x="176530" y="207137"/>
                  </a:lnTo>
                  <a:lnTo>
                    <a:pt x="191389" y="201930"/>
                  </a:lnTo>
                  <a:lnTo>
                    <a:pt x="198755" y="201930"/>
                  </a:lnTo>
                  <a:lnTo>
                    <a:pt x="211328" y="196723"/>
                  </a:lnTo>
                  <a:lnTo>
                    <a:pt x="221742" y="196723"/>
                  </a:lnTo>
                  <a:lnTo>
                    <a:pt x="226187" y="194437"/>
                  </a:lnTo>
                  <a:lnTo>
                    <a:pt x="229108" y="194437"/>
                  </a:lnTo>
                  <a:lnTo>
                    <a:pt x="233553" y="196723"/>
                  </a:lnTo>
                  <a:lnTo>
                    <a:pt x="233553" y="201930"/>
                  </a:lnTo>
                  <a:close/>
                </a:path>
              </a:pathLst>
            </a:custGeom>
            <a:solidFill>
              <a:srgbClr val="595959">
                <a:alpha val="69804"/>
              </a:srgbClr>
            </a:solidFill>
          </p:spPr>
        </p:sp>
      </p:grpSp>
      <p:grpSp>
        <p:nvGrpSpPr>
          <p:cNvPr id="66" name="Group 66"/>
          <p:cNvGrpSpPr/>
          <p:nvPr/>
        </p:nvGrpSpPr>
        <p:grpSpPr>
          <a:xfrm>
            <a:off x="15409440" y="3947400"/>
            <a:ext cx="44280" cy="105840"/>
            <a:chOff x="0" y="0"/>
            <a:chExt cx="59040" cy="141120"/>
          </a:xfrm>
        </p:grpSpPr>
        <p:sp>
          <p:nvSpPr>
            <p:cNvPr id="67" name="Freeform 67"/>
            <p:cNvSpPr/>
            <p:nvPr/>
          </p:nvSpPr>
          <p:spPr>
            <a:xfrm>
              <a:off x="0" y="0"/>
              <a:ext cx="64262" cy="144018"/>
            </a:xfrm>
            <a:custGeom>
              <a:avLst/>
              <a:gdLst/>
              <a:ahLst/>
              <a:cxnLst/>
              <a:rect l="l" t="t" r="r" b="b"/>
              <a:pathLst>
                <a:path w="64262" h="144018">
                  <a:moveTo>
                    <a:pt x="12573" y="121793"/>
                  </a:moveTo>
                  <a:lnTo>
                    <a:pt x="29591" y="144018"/>
                  </a:lnTo>
                  <a:lnTo>
                    <a:pt x="64262" y="55753"/>
                  </a:lnTo>
                  <a:lnTo>
                    <a:pt x="64262" y="37846"/>
                  </a:lnTo>
                  <a:lnTo>
                    <a:pt x="64262" y="25273"/>
                  </a:lnTo>
                  <a:lnTo>
                    <a:pt x="59817" y="17780"/>
                  </a:lnTo>
                  <a:lnTo>
                    <a:pt x="54610" y="7366"/>
                  </a:lnTo>
                  <a:lnTo>
                    <a:pt x="47244" y="0"/>
                  </a:lnTo>
                  <a:lnTo>
                    <a:pt x="0" y="66167"/>
                  </a:lnTo>
                  <a:lnTo>
                    <a:pt x="5207" y="101727"/>
                  </a:lnTo>
                  <a:close/>
                </a:path>
              </a:pathLst>
            </a:custGeom>
            <a:solidFill>
              <a:srgbClr val="595959">
                <a:alpha val="69804"/>
              </a:srgbClr>
            </a:solidFill>
          </p:spPr>
        </p:sp>
      </p:grpSp>
      <p:grpSp>
        <p:nvGrpSpPr>
          <p:cNvPr id="68" name="Group 68"/>
          <p:cNvGrpSpPr/>
          <p:nvPr/>
        </p:nvGrpSpPr>
        <p:grpSpPr>
          <a:xfrm>
            <a:off x="15445080" y="4366980"/>
            <a:ext cx="122580" cy="116640"/>
            <a:chOff x="0" y="0"/>
            <a:chExt cx="163440" cy="155520"/>
          </a:xfrm>
        </p:grpSpPr>
        <p:sp>
          <p:nvSpPr>
            <p:cNvPr id="69" name="Freeform 69"/>
            <p:cNvSpPr/>
            <p:nvPr/>
          </p:nvSpPr>
          <p:spPr>
            <a:xfrm>
              <a:off x="0" y="0"/>
              <a:ext cx="169418" cy="158496"/>
            </a:xfrm>
            <a:custGeom>
              <a:avLst/>
              <a:gdLst/>
              <a:ahLst/>
              <a:cxnLst/>
              <a:rect l="l" t="t" r="r" b="b"/>
              <a:pathLst>
                <a:path w="169418" h="158496">
                  <a:moveTo>
                    <a:pt x="104775" y="29591"/>
                  </a:moveTo>
                  <a:lnTo>
                    <a:pt x="75057" y="47371"/>
                  </a:lnTo>
                  <a:lnTo>
                    <a:pt x="42418" y="57785"/>
                  </a:lnTo>
                  <a:lnTo>
                    <a:pt x="7493" y="70358"/>
                  </a:lnTo>
                  <a:lnTo>
                    <a:pt x="7493" y="80772"/>
                  </a:lnTo>
                  <a:lnTo>
                    <a:pt x="5207" y="80772"/>
                  </a:lnTo>
                  <a:lnTo>
                    <a:pt x="5207" y="83058"/>
                  </a:lnTo>
                  <a:lnTo>
                    <a:pt x="0" y="88138"/>
                  </a:lnTo>
                  <a:lnTo>
                    <a:pt x="0" y="111125"/>
                  </a:lnTo>
                  <a:lnTo>
                    <a:pt x="17145" y="100711"/>
                  </a:lnTo>
                  <a:lnTo>
                    <a:pt x="34925" y="97790"/>
                  </a:lnTo>
                  <a:lnTo>
                    <a:pt x="52070" y="88138"/>
                  </a:lnTo>
                  <a:lnTo>
                    <a:pt x="64643" y="80772"/>
                  </a:lnTo>
                  <a:lnTo>
                    <a:pt x="75057" y="97790"/>
                  </a:lnTo>
                  <a:lnTo>
                    <a:pt x="77343" y="111125"/>
                  </a:lnTo>
                  <a:lnTo>
                    <a:pt x="82550" y="123698"/>
                  </a:lnTo>
                  <a:lnTo>
                    <a:pt x="86995" y="133350"/>
                  </a:lnTo>
                  <a:lnTo>
                    <a:pt x="99568" y="140716"/>
                  </a:lnTo>
                  <a:lnTo>
                    <a:pt x="112141" y="145923"/>
                  </a:lnTo>
                  <a:lnTo>
                    <a:pt x="112141" y="158496"/>
                  </a:lnTo>
                  <a:lnTo>
                    <a:pt x="134493" y="158496"/>
                  </a:lnTo>
                  <a:lnTo>
                    <a:pt x="134493" y="145923"/>
                  </a:lnTo>
                  <a:lnTo>
                    <a:pt x="134493" y="140716"/>
                  </a:lnTo>
                  <a:lnTo>
                    <a:pt x="134493" y="136271"/>
                  </a:lnTo>
                  <a:lnTo>
                    <a:pt x="139700" y="133350"/>
                  </a:lnTo>
                  <a:lnTo>
                    <a:pt x="134493" y="128143"/>
                  </a:lnTo>
                  <a:lnTo>
                    <a:pt x="129286" y="123698"/>
                  </a:lnTo>
                  <a:lnTo>
                    <a:pt x="127000" y="118491"/>
                  </a:lnTo>
                  <a:lnTo>
                    <a:pt x="127000" y="111125"/>
                  </a:lnTo>
                  <a:lnTo>
                    <a:pt x="129286" y="115570"/>
                  </a:lnTo>
                  <a:lnTo>
                    <a:pt x="134493" y="115570"/>
                  </a:lnTo>
                  <a:lnTo>
                    <a:pt x="139700" y="115570"/>
                  </a:lnTo>
                  <a:lnTo>
                    <a:pt x="139700" y="118491"/>
                  </a:lnTo>
                  <a:lnTo>
                    <a:pt x="144145" y="128143"/>
                  </a:lnTo>
                  <a:lnTo>
                    <a:pt x="152273" y="123698"/>
                  </a:lnTo>
                  <a:lnTo>
                    <a:pt x="156718" y="123698"/>
                  </a:lnTo>
                  <a:lnTo>
                    <a:pt x="156718" y="118491"/>
                  </a:lnTo>
                  <a:lnTo>
                    <a:pt x="161925" y="118491"/>
                  </a:lnTo>
                  <a:lnTo>
                    <a:pt x="161925" y="111125"/>
                  </a:lnTo>
                  <a:lnTo>
                    <a:pt x="164211" y="100711"/>
                  </a:lnTo>
                  <a:lnTo>
                    <a:pt x="169418" y="100711"/>
                  </a:lnTo>
                  <a:lnTo>
                    <a:pt x="169418" y="97790"/>
                  </a:lnTo>
                  <a:lnTo>
                    <a:pt x="164211" y="97790"/>
                  </a:lnTo>
                  <a:lnTo>
                    <a:pt x="161925" y="88138"/>
                  </a:lnTo>
                  <a:lnTo>
                    <a:pt x="161925" y="47371"/>
                  </a:lnTo>
                  <a:lnTo>
                    <a:pt x="147066" y="22225"/>
                  </a:lnTo>
                  <a:lnTo>
                    <a:pt x="127000" y="0"/>
                  </a:lnTo>
                  <a:close/>
                </a:path>
              </a:pathLst>
            </a:custGeom>
            <a:solidFill>
              <a:srgbClr val="595959">
                <a:alpha val="69804"/>
              </a:srgbClr>
            </a:solidFill>
          </p:spPr>
        </p:sp>
      </p:grpSp>
      <p:grpSp>
        <p:nvGrpSpPr>
          <p:cNvPr id="70" name="Group 70"/>
          <p:cNvGrpSpPr/>
          <p:nvPr/>
        </p:nvGrpSpPr>
        <p:grpSpPr>
          <a:xfrm>
            <a:off x="15399720" y="4135320"/>
            <a:ext cx="150120" cy="250560"/>
            <a:chOff x="0" y="0"/>
            <a:chExt cx="200160" cy="334080"/>
          </a:xfrm>
        </p:grpSpPr>
        <p:sp>
          <p:nvSpPr>
            <p:cNvPr id="71" name="Freeform 71"/>
            <p:cNvSpPr/>
            <p:nvPr/>
          </p:nvSpPr>
          <p:spPr>
            <a:xfrm>
              <a:off x="0" y="0"/>
              <a:ext cx="203708" cy="338455"/>
            </a:xfrm>
            <a:custGeom>
              <a:avLst/>
              <a:gdLst/>
              <a:ahLst/>
              <a:cxnLst/>
              <a:rect l="l" t="t" r="r" b="b"/>
              <a:pathLst>
                <a:path w="203708" h="338455">
                  <a:moveTo>
                    <a:pt x="17780" y="184150"/>
                  </a:moveTo>
                  <a:lnTo>
                    <a:pt x="30353" y="217551"/>
                  </a:lnTo>
                  <a:lnTo>
                    <a:pt x="34798" y="219837"/>
                  </a:lnTo>
                  <a:lnTo>
                    <a:pt x="34798" y="225044"/>
                  </a:lnTo>
                  <a:lnTo>
                    <a:pt x="37719" y="230251"/>
                  </a:lnTo>
                  <a:lnTo>
                    <a:pt x="42164" y="235458"/>
                  </a:lnTo>
                  <a:lnTo>
                    <a:pt x="42164" y="219710"/>
                  </a:lnTo>
                  <a:lnTo>
                    <a:pt x="47371" y="207137"/>
                  </a:lnTo>
                  <a:lnTo>
                    <a:pt x="52578" y="194564"/>
                  </a:lnTo>
                  <a:lnTo>
                    <a:pt x="52578" y="176784"/>
                  </a:lnTo>
                  <a:lnTo>
                    <a:pt x="102235" y="199771"/>
                  </a:lnTo>
                  <a:lnTo>
                    <a:pt x="146685" y="235458"/>
                  </a:lnTo>
                  <a:lnTo>
                    <a:pt x="154051" y="235458"/>
                  </a:lnTo>
                  <a:lnTo>
                    <a:pt x="151765" y="242824"/>
                  </a:lnTo>
                  <a:lnTo>
                    <a:pt x="146558" y="248031"/>
                  </a:lnTo>
                  <a:lnTo>
                    <a:pt x="146558" y="253238"/>
                  </a:lnTo>
                  <a:lnTo>
                    <a:pt x="142113" y="255524"/>
                  </a:lnTo>
                  <a:lnTo>
                    <a:pt x="136906" y="265938"/>
                  </a:lnTo>
                  <a:lnTo>
                    <a:pt x="136906" y="273304"/>
                  </a:lnTo>
                  <a:lnTo>
                    <a:pt x="107442" y="273304"/>
                  </a:lnTo>
                  <a:lnTo>
                    <a:pt x="107442" y="242824"/>
                  </a:lnTo>
                  <a:lnTo>
                    <a:pt x="89662" y="242824"/>
                  </a:lnTo>
                  <a:lnTo>
                    <a:pt x="77089" y="248031"/>
                  </a:lnTo>
                  <a:lnTo>
                    <a:pt x="67437" y="248031"/>
                  </a:lnTo>
                  <a:lnTo>
                    <a:pt x="65151" y="253238"/>
                  </a:lnTo>
                  <a:lnTo>
                    <a:pt x="65151" y="255524"/>
                  </a:lnTo>
                  <a:lnTo>
                    <a:pt x="59944" y="265938"/>
                  </a:lnTo>
                  <a:lnTo>
                    <a:pt x="59944" y="278511"/>
                  </a:lnTo>
                  <a:lnTo>
                    <a:pt x="59944" y="291084"/>
                  </a:lnTo>
                  <a:lnTo>
                    <a:pt x="72517" y="295529"/>
                  </a:lnTo>
                  <a:lnTo>
                    <a:pt x="76962" y="295529"/>
                  </a:lnTo>
                  <a:lnTo>
                    <a:pt x="82169" y="300736"/>
                  </a:lnTo>
                  <a:lnTo>
                    <a:pt x="82169" y="305943"/>
                  </a:lnTo>
                  <a:lnTo>
                    <a:pt x="82169" y="308864"/>
                  </a:lnTo>
                  <a:lnTo>
                    <a:pt x="82169" y="313309"/>
                  </a:lnTo>
                  <a:lnTo>
                    <a:pt x="82169" y="321437"/>
                  </a:lnTo>
                  <a:lnTo>
                    <a:pt x="89535" y="331089"/>
                  </a:lnTo>
                  <a:lnTo>
                    <a:pt x="89535" y="338455"/>
                  </a:lnTo>
                  <a:lnTo>
                    <a:pt x="102108" y="331089"/>
                  </a:lnTo>
                  <a:lnTo>
                    <a:pt x="116967" y="325882"/>
                  </a:lnTo>
                  <a:lnTo>
                    <a:pt x="124333" y="313309"/>
                  </a:lnTo>
                  <a:lnTo>
                    <a:pt x="129540" y="300736"/>
                  </a:lnTo>
                  <a:lnTo>
                    <a:pt x="136906" y="282956"/>
                  </a:lnTo>
                  <a:lnTo>
                    <a:pt x="142113" y="288163"/>
                  </a:lnTo>
                  <a:lnTo>
                    <a:pt x="146558" y="288163"/>
                  </a:lnTo>
                  <a:lnTo>
                    <a:pt x="151765" y="288163"/>
                  </a:lnTo>
                  <a:lnTo>
                    <a:pt x="151765" y="291084"/>
                  </a:lnTo>
                  <a:lnTo>
                    <a:pt x="154051" y="300736"/>
                  </a:lnTo>
                  <a:lnTo>
                    <a:pt x="168910" y="295529"/>
                  </a:lnTo>
                  <a:lnTo>
                    <a:pt x="177038" y="295529"/>
                  </a:lnTo>
                  <a:lnTo>
                    <a:pt x="177038" y="291084"/>
                  </a:lnTo>
                  <a:lnTo>
                    <a:pt x="177038" y="288163"/>
                  </a:lnTo>
                  <a:lnTo>
                    <a:pt x="177038" y="282956"/>
                  </a:lnTo>
                  <a:lnTo>
                    <a:pt x="181483" y="282956"/>
                  </a:lnTo>
                  <a:lnTo>
                    <a:pt x="188849" y="278511"/>
                  </a:lnTo>
                  <a:lnTo>
                    <a:pt x="203708" y="273304"/>
                  </a:lnTo>
                  <a:lnTo>
                    <a:pt x="186690" y="242824"/>
                  </a:lnTo>
                  <a:lnTo>
                    <a:pt x="164465" y="219837"/>
                  </a:lnTo>
                  <a:lnTo>
                    <a:pt x="146685" y="199771"/>
                  </a:lnTo>
                  <a:lnTo>
                    <a:pt x="137033" y="167132"/>
                  </a:lnTo>
                  <a:lnTo>
                    <a:pt x="119253" y="164211"/>
                  </a:lnTo>
                  <a:lnTo>
                    <a:pt x="111887" y="159004"/>
                  </a:lnTo>
                  <a:lnTo>
                    <a:pt x="102235" y="154559"/>
                  </a:lnTo>
                  <a:lnTo>
                    <a:pt x="94869" y="154559"/>
                  </a:lnTo>
                  <a:lnTo>
                    <a:pt x="84455" y="154559"/>
                  </a:lnTo>
                  <a:lnTo>
                    <a:pt x="67437" y="154559"/>
                  </a:lnTo>
                  <a:lnTo>
                    <a:pt x="67437" y="146431"/>
                  </a:lnTo>
                  <a:lnTo>
                    <a:pt x="60071" y="146431"/>
                  </a:lnTo>
                  <a:lnTo>
                    <a:pt x="65278" y="101092"/>
                  </a:lnTo>
                  <a:lnTo>
                    <a:pt x="72644" y="75819"/>
                  </a:lnTo>
                  <a:lnTo>
                    <a:pt x="77089" y="45339"/>
                  </a:lnTo>
                  <a:lnTo>
                    <a:pt x="77089" y="0"/>
                  </a:lnTo>
                  <a:lnTo>
                    <a:pt x="60071" y="0"/>
                  </a:lnTo>
                  <a:lnTo>
                    <a:pt x="47498" y="0"/>
                  </a:lnTo>
                  <a:lnTo>
                    <a:pt x="34798" y="4445"/>
                  </a:lnTo>
                  <a:lnTo>
                    <a:pt x="20066" y="9652"/>
                  </a:lnTo>
                  <a:lnTo>
                    <a:pt x="2921" y="52705"/>
                  </a:lnTo>
                  <a:lnTo>
                    <a:pt x="0" y="95758"/>
                  </a:lnTo>
                  <a:lnTo>
                    <a:pt x="2921" y="146304"/>
                  </a:lnTo>
                  <a:close/>
                </a:path>
              </a:pathLst>
            </a:custGeom>
            <a:solidFill>
              <a:srgbClr val="595959">
                <a:alpha val="69804"/>
              </a:srgbClr>
            </a:solidFill>
          </p:spPr>
        </p:sp>
      </p:grpSp>
      <p:grpSp>
        <p:nvGrpSpPr>
          <p:cNvPr id="72" name="Group 72"/>
          <p:cNvGrpSpPr/>
          <p:nvPr/>
        </p:nvGrpSpPr>
        <p:grpSpPr>
          <a:xfrm>
            <a:off x="15396480" y="4840560"/>
            <a:ext cx="83700" cy="28080"/>
            <a:chOff x="0" y="0"/>
            <a:chExt cx="111600" cy="37440"/>
          </a:xfrm>
        </p:grpSpPr>
        <p:sp>
          <p:nvSpPr>
            <p:cNvPr id="73" name="Freeform 73"/>
            <p:cNvSpPr/>
            <p:nvPr/>
          </p:nvSpPr>
          <p:spPr>
            <a:xfrm>
              <a:off x="0" y="0"/>
              <a:ext cx="112395" cy="40386"/>
            </a:xfrm>
            <a:custGeom>
              <a:avLst/>
              <a:gdLst/>
              <a:ahLst/>
              <a:cxnLst/>
              <a:rect l="l" t="t" r="r" b="b"/>
              <a:pathLst>
                <a:path w="112395" h="40386">
                  <a:moveTo>
                    <a:pt x="94488" y="30734"/>
                  </a:moveTo>
                  <a:lnTo>
                    <a:pt x="112395" y="30734"/>
                  </a:lnTo>
                  <a:lnTo>
                    <a:pt x="107188" y="22479"/>
                  </a:lnTo>
                  <a:lnTo>
                    <a:pt x="107188" y="12700"/>
                  </a:lnTo>
                  <a:lnTo>
                    <a:pt x="107188" y="7493"/>
                  </a:lnTo>
                  <a:lnTo>
                    <a:pt x="104902" y="7493"/>
                  </a:lnTo>
                  <a:lnTo>
                    <a:pt x="94488" y="0"/>
                  </a:lnTo>
                  <a:lnTo>
                    <a:pt x="72136" y="12700"/>
                  </a:lnTo>
                  <a:lnTo>
                    <a:pt x="52070" y="12700"/>
                  </a:lnTo>
                  <a:lnTo>
                    <a:pt x="29718" y="12700"/>
                  </a:lnTo>
                  <a:lnTo>
                    <a:pt x="7493" y="22479"/>
                  </a:lnTo>
                  <a:lnTo>
                    <a:pt x="4445" y="25400"/>
                  </a:lnTo>
                  <a:lnTo>
                    <a:pt x="0" y="25400"/>
                  </a:lnTo>
                  <a:lnTo>
                    <a:pt x="0" y="30607"/>
                  </a:lnTo>
                  <a:lnTo>
                    <a:pt x="29718" y="40386"/>
                  </a:lnTo>
                  <a:lnTo>
                    <a:pt x="64770" y="40386"/>
                  </a:lnTo>
                  <a:close/>
                </a:path>
              </a:pathLst>
            </a:custGeom>
            <a:solidFill>
              <a:srgbClr val="595959">
                <a:alpha val="69804"/>
              </a:srgbClr>
            </a:solidFill>
          </p:spPr>
        </p:sp>
      </p:grpSp>
      <p:grpSp>
        <p:nvGrpSpPr>
          <p:cNvPr id="74" name="Group 74"/>
          <p:cNvGrpSpPr/>
          <p:nvPr/>
        </p:nvGrpSpPr>
        <p:grpSpPr>
          <a:xfrm>
            <a:off x="15487740" y="4850280"/>
            <a:ext cx="99900" cy="55620"/>
            <a:chOff x="0" y="0"/>
            <a:chExt cx="133200" cy="74160"/>
          </a:xfrm>
        </p:grpSpPr>
        <p:sp>
          <p:nvSpPr>
            <p:cNvPr id="75" name="Freeform 75"/>
            <p:cNvSpPr/>
            <p:nvPr/>
          </p:nvSpPr>
          <p:spPr>
            <a:xfrm>
              <a:off x="0" y="0"/>
              <a:ext cx="133985" cy="75692"/>
            </a:xfrm>
            <a:custGeom>
              <a:avLst/>
              <a:gdLst/>
              <a:ahLst/>
              <a:cxnLst/>
              <a:rect l="l" t="t" r="r" b="b"/>
              <a:pathLst>
                <a:path w="133985" h="75692">
                  <a:moveTo>
                    <a:pt x="12573" y="70485"/>
                  </a:moveTo>
                  <a:lnTo>
                    <a:pt x="17780" y="70485"/>
                  </a:lnTo>
                  <a:lnTo>
                    <a:pt x="19939" y="75692"/>
                  </a:lnTo>
                  <a:lnTo>
                    <a:pt x="29591" y="75692"/>
                  </a:lnTo>
                  <a:lnTo>
                    <a:pt x="59944" y="52705"/>
                  </a:lnTo>
                  <a:lnTo>
                    <a:pt x="94742" y="30353"/>
                  </a:lnTo>
                  <a:lnTo>
                    <a:pt x="124333" y="9652"/>
                  </a:lnTo>
                  <a:lnTo>
                    <a:pt x="133985" y="9652"/>
                  </a:lnTo>
                  <a:lnTo>
                    <a:pt x="133985" y="0"/>
                  </a:lnTo>
                  <a:lnTo>
                    <a:pt x="86614" y="0"/>
                  </a:lnTo>
                  <a:lnTo>
                    <a:pt x="42164" y="30353"/>
                  </a:lnTo>
                  <a:lnTo>
                    <a:pt x="0" y="57785"/>
                  </a:lnTo>
                  <a:lnTo>
                    <a:pt x="0" y="65151"/>
                  </a:lnTo>
                  <a:lnTo>
                    <a:pt x="7366" y="65151"/>
                  </a:lnTo>
                  <a:close/>
                </a:path>
              </a:pathLst>
            </a:custGeom>
            <a:solidFill>
              <a:srgbClr val="595959">
                <a:alpha val="69804"/>
              </a:srgbClr>
            </a:solidFill>
          </p:spPr>
        </p:sp>
      </p:grpSp>
      <p:grpSp>
        <p:nvGrpSpPr>
          <p:cNvPr id="76" name="Group 76"/>
          <p:cNvGrpSpPr/>
          <p:nvPr/>
        </p:nvGrpSpPr>
        <p:grpSpPr>
          <a:xfrm>
            <a:off x="15559020" y="3704940"/>
            <a:ext cx="28080" cy="22140"/>
            <a:chOff x="0" y="0"/>
            <a:chExt cx="37440" cy="29520"/>
          </a:xfrm>
        </p:grpSpPr>
        <p:sp>
          <p:nvSpPr>
            <p:cNvPr id="77" name="Freeform 77"/>
            <p:cNvSpPr/>
            <p:nvPr/>
          </p:nvSpPr>
          <p:spPr>
            <a:xfrm>
              <a:off x="0" y="0"/>
              <a:ext cx="39751" cy="30226"/>
            </a:xfrm>
            <a:custGeom>
              <a:avLst/>
              <a:gdLst/>
              <a:ahLst/>
              <a:cxnLst/>
              <a:rect l="l" t="t" r="r" b="b"/>
              <a:pathLst>
                <a:path w="39751" h="30226">
                  <a:moveTo>
                    <a:pt x="39751" y="0"/>
                  </a:moveTo>
                  <a:lnTo>
                    <a:pt x="9779" y="0"/>
                  </a:lnTo>
                  <a:lnTo>
                    <a:pt x="9779" y="10287"/>
                  </a:lnTo>
                  <a:lnTo>
                    <a:pt x="0" y="10287"/>
                  </a:lnTo>
                  <a:lnTo>
                    <a:pt x="0" y="30226"/>
                  </a:lnTo>
                  <a:lnTo>
                    <a:pt x="39751" y="30226"/>
                  </a:lnTo>
                  <a:close/>
                </a:path>
              </a:pathLst>
            </a:custGeom>
            <a:solidFill>
              <a:srgbClr val="595959">
                <a:alpha val="69804"/>
              </a:srgbClr>
            </a:solidFill>
          </p:spPr>
        </p:sp>
      </p:grpSp>
      <p:grpSp>
        <p:nvGrpSpPr>
          <p:cNvPr id="78" name="Group 78"/>
          <p:cNvGrpSpPr/>
          <p:nvPr/>
        </p:nvGrpSpPr>
        <p:grpSpPr>
          <a:xfrm>
            <a:off x="15323580" y="4330800"/>
            <a:ext cx="72360" cy="83700"/>
            <a:chOff x="0" y="0"/>
            <a:chExt cx="96480" cy="111600"/>
          </a:xfrm>
        </p:grpSpPr>
        <p:sp>
          <p:nvSpPr>
            <p:cNvPr id="79" name="Freeform 79"/>
            <p:cNvSpPr/>
            <p:nvPr/>
          </p:nvSpPr>
          <p:spPr>
            <a:xfrm>
              <a:off x="0" y="0"/>
              <a:ext cx="97282" cy="111633"/>
            </a:xfrm>
            <a:custGeom>
              <a:avLst/>
              <a:gdLst/>
              <a:ahLst/>
              <a:cxnLst/>
              <a:rect l="l" t="t" r="r" b="b"/>
              <a:pathLst>
                <a:path w="97282" h="111633">
                  <a:moveTo>
                    <a:pt x="51943" y="75946"/>
                  </a:moveTo>
                  <a:lnTo>
                    <a:pt x="69723" y="52832"/>
                  </a:lnTo>
                  <a:lnTo>
                    <a:pt x="97282" y="30480"/>
                  </a:lnTo>
                  <a:lnTo>
                    <a:pt x="92075" y="22352"/>
                  </a:lnTo>
                  <a:lnTo>
                    <a:pt x="92075" y="12700"/>
                  </a:lnTo>
                  <a:lnTo>
                    <a:pt x="92075" y="9652"/>
                  </a:lnTo>
                  <a:lnTo>
                    <a:pt x="86868" y="9652"/>
                  </a:lnTo>
                  <a:lnTo>
                    <a:pt x="84582" y="9652"/>
                  </a:lnTo>
                  <a:lnTo>
                    <a:pt x="74168" y="0"/>
                  </a:lnTo>
                  <a:lnTo>
                    <a:pt x="57150" y="40132"/>
                  </a:lnTo>
                  <a:lnTo>
                    <a:pt x="27432" y="70739"/>
                  </a:lnTo>
                  <a:lnTo>
                    <a:pt x="0" y="101219"/>
                  </a:lnTo>
                  <a:lnTo>
                    <a:pt x="0" y="111633"/>
                  </a:lnTo>
                  <a:lnTo>
                    <a:pt x="31877" y="93726"/>
                  </a:lnTo>
                  <a:close/>
                </a:path>
              </a:pathLst>
            </a:custGeom>
            <a:solidFill>
              <a:srgbClr val="595959">
                <a:alpha val="69804"/>
              </a:srgbClr>
            </a:solidFill>
          </p:spPr>
        </p:sp>
      </p:grpSp>
      <p:grpSp>
        <p:nvGrpSpPr>
          <p:cNvPr id="80" name="Group 80"/>
          <p:cNvGrpSpPr/>
          <p:nvPr/>
        </p:nvGrpSpPr>
        <p:grpSpPr>
          <a:xfrm>
            <a:off x="10593720" y="4135320"/>
            <a:ext cx="44280" cy="22140"/>
            <a:chOff x="0" y="0"/>
            <a:chExt cx="59040" cy="29520"/>
          </a:xfrm>
        </p:grpSpPr>
        <p:sp>
          <p:nvSpPr>
            <p:cNvPr id="81" name="Freeform 81"/>
            <p:cNvSpPr/>
            <p:nvPr/>
          </p:nvSpPr>
          <p:spPr>
            <a:xfrm>
              <a:off x="0" y="0"/>
              <a:ext cx="64262" cy="30226"/>
            </a:xfrm>
            <a:custGeom>
              <a:avLst/>
              <a:gdLst/>
              <a:ahLst/>
              <a:cxnLst/>
              <a:rect l="l" t="t" r="r" b="b"/>
              <a:pathLst>
                <a:path w="64262" h="30226">
                  <a:moveTo>
                    <a:pt x="64262" y="9652"/>
                  </a:moveTo>
                  <a:lnTo>
                    <a:pt x="51689" y="4445"/>
                  </a:lnTo>
                  <a:lnTo>
                    <a:pt x="34671" y="4445"/>
                  </a:lnTo>
                  <a:lnTo>
                    <a:pt x="17018" y="0"/>
                  </a:lnTo>
                  <a:lnTo>
                    <a:pt x="0" y="0"/>
                  </a:lnTo>
                  <a:lnTo>
                    <a:pt x="0" y="30226"/>
                  </a:lnTo>
                  <a:lnTo>
                    <a:pt x="64262" y="30226"/>
                  </a:lnTo>
                  <a:close/>
                </a:path>
              </a:pathLst>
            </a:custGeom>
            <a:solidFill>
              <a:srgbClr val="595959">
                <a:alpha val="69804"/>
              </a:srgbClr>
            </a:solidFill>
          </p:spPr>
        </p:sp>
      </p:grpSp>
      <p:grpSp>
        <p:nvGrpSpPr>
          <p:cNvPr id="82" name="Group 82"/>
          <p:cNvGrpSpPr/>
          <p:nvPr/>
        </p:nvGrpSpPr>
        <p:grpSpPr>
          <a:xfrm>
            <a:off x="8155080" y="3966300"/>
            <a:ext cx="50220" cy="28080"/>
            <a:chOff x="0" y="0"/>
            <a:chExt cx="66960" cy="37440"/>
          </a:xfrm>
        </p:grpSpPr>
        <p:sp>
          <p:nvSpPr>
            <p:cNvPr id="83" name="Freeform 83"/>
            <p:cNvSpPr/>
            <p:nvPr/>
          </p:nvSpPr>
          <p:spPr>
            <a:xfrm>
              <a:off x="0" y="0"/>
              <a:ext cx="67818" cy="41148"/>
            </a:xfrm>
            <a:custGeom>
              <a:avLst/>
              <a:gdLst/>
              <a:ahLst/>
              <a:cxnLst/>
              <a:rect l="l" t="t" r="r" b="b"/>
              <a:pathLst>
                <a:path w="67818" h="41148">
                  <a:moveTo>
                    <a:pt x="40132" y="5207"/>
                  </a:moveTo>
                  <a:lnTo>
                    <a:pt x="32766" y="5207"/>
                  </a:lnTo>
                  <a:lnTo>
                    <a:pt x="14859" y="5207"/>
                  </a:lnTo>
                  <a:lnTo>
                    <a:pt x="0" y="0"/>
                  </a:lnTo>
                  <a:lnTo>
                    <a:pt x="0" y="41148"/>
                  </a:lnTo>
                  <a:lnTo>
                    <a:pt x="17907" y="41148"/>
                  </a:lnTo>
                  <a:lnTo>
                    <a:pt x="32766" y="41148"/>
                  </a:lnTo>
                  <a:lnTo>
                    <a:pt x="45466" y="35941"/>
                  </a:lnTo>
                  <a:lnTo>
                    <a:pt x="58166" y="30734"/>
                  </a:lnTo>
                  <a:lnTo>
                    <a:pt x="67818" y="30734"/>
                  </a:lnTo>
                  <a:lnTo>
                    <a:pt x="67818" y="12700"/>
                  </a:lnTo>
                  <a:lnTo>
                    <a:pt x="52832" y="10541"/>
                  </a:lnTo>
                  <a:close/>
                </a:path>
              </a:pathLst>
            </a:custGeom>
            <a:solidFill>
              <a:srgbClr val="595959">
                <a:alpha val="69804"/>
              </a:srgbClr>
            </a:solidFill>
          </p:spPr>
        </p:sp>
      </p:grpSp>
      <p:grpSp>
        <p:nvGrpSpPr>
          <p:cNvPr id="84" name="Group 84"/>
          <p:cNvGrpSpPr/>
          <p:nvPr/>
        </p:nvGrpSpPr>
        <p:grpSpPr>
          <a:xfrm>
            <a:off x="10410660" y="3297240"/>
            <a:ext cx="22140" cy="28080"/>
            <a:chOff x="0" y="0"/>
            <a:chExt cx="29520" cy="37440"/>
          </a:xfrm>
        </p:grpSpPr>
        <p:sp>
          <p:nvSpPr>
            <p:cNvPr id="85" name="Freeform 85"/>
            <p:cNvSpPr/>
            <p:nvPr/>
          </p:nvSpPr>
          <p:spPr>
            <a:xfrm>
              <a:off x="0" y="0"/>
              <a:ext cx="29464" cy="41148"/>
            </a:xfrm>
            <a:custGeom>
              <a:avLst/>
              <a:gdLst/>
              <a:ahLst/>
              <a:cxnLst/>
              <a:rect l="l" t="t" r="r" b="b"/>
              <a:pathLst>
                <a:path w="29464" h="41148">
                  <a:moveTo>
                    <a:pt x="14732" y="41148"/>
                  </a:moveTo>
                  <a:lnTo>
                    <a:pt x="16891" y="27686"/>
                  </a:lnTo>
                  <a:lnTo>
                    <a:pt x="16891" y="23241"/>
                  </a:lnTo>
                  <a:lnTo>
                    <a:pt x="22098" y="14986"/>
                  </a:lnTo>
                  <a:lnTo>
                    <a:pt x="27305" y="10541"/>
                  </a:lnTo>
                  <a:lnTo>
                    <a:pt x="29464" y="0"/>
                  </a:lnTo>
                  <a:lnTo>
                    <a:pt x="22098" y="0"/>
                  </a:lnTo>
                  <a:lnTo>
                    <a:pt x="17018" y="10541"/>
                  </a:lnTo>
                  <a:lnTo>
                    <a:pt x="9652" y="18034"/>
                  </a:lnTo>
                  <a:lnTo>
                    <a:pt x="5207" y="23241"/>
                  </a:lnTo>
                  <a:lnTo>
                    <a:pt x="0" y="27686"/>
                  </a:lnTo>
                  <a:lnTo>
                    <a:pt x="0" y="32893"/>
                  </a:lnTo>
                  <a:lnTo>
                    <a:pt x="5207" y="35941"/>
                  </a:lnTo>
                  <a:close/>
                </a:path>
              </a:pathLst>
            </a:custGeom>
            <a:solidFill>
              <a:srgbClr val="595959">
                <a:alpha val="69804"/>
              </a:srgbClr>
            </a:solidFill>
          </p:spPr>
        </p:sp>
      </p:grpSp>
      <p:grpSp>
        <p:nvGrpSpPr>
          <p:cNvPr id="86" name="Group 86"/>
          <p:cNvGrpSpPr/>
          <p:nvPr/>
        </p:nvGrpSpPr>
        <p:grpSpPr>
          <a:xfrm>
            <a:off x="10727640" y="3237840"/>
            <a:ext cx="33480" cy="66960"/>
            <a:chOff x="0" y="0"/>
            <a:chExt cx="44640" cy="89280"/>
          </a:xfrm>
        </p:grpSpPr>
        <p:sp>
          <p:nvSpPr>
            <p:cNvPr id="87" name="Freeform 87"/>
            <p:cNvSpPr/>
            <p:nvPr/>
          </p:nvSpPr>
          <p:spPr>
            <a:xfrm>
              <a:off x="0" y="0"/>
              <a:ext cx="47498" cy="89281"/>
            </a:xfrm>
            <a:custGeom>
              <a:avLst/>
              <a:gdLst/>
              <a:ahLst/>
              <a:cxnLst/>
              <a:rect l="l" t="t" r="r" b="b"/>
              <a:pathLst>
                <a:path w="47498" h="89281">
                  <a:moveTo>
                    <a:pt x="7493" y="76581"/>
                  </a:moveTo>
                  <a:lnTo>
                    <a:pt x="7493" y="78867"/>
                  </a:lnTo>
                  <a:lnTo>
                    <a:pt x="7493" y="84074"/>
                  </a:lnTo>
                  <a:lnTo>
                    <a:pt x="12700" y="89281"/>
                  </a:lnTo>
                  <a:lnTo>
                    <a:pt x="30480" y="89281"/>
                  </a:lnTo>
                  <a:lnTo>
                    <a:pt x="34925" y="89281"/>
                  </a:lnTo>
                  <a:lnTo>
                    <a:pt x="34925" y="84074"/>
                  </a:lnTo>
                  <a:lnTo>
                    <a:pt x="37846" y="84074"/>
                  </a:lnTo>
                  <a:lnTo>
                    <a:pt x="42291" y="84074"/>
                  </a:lnTo>
                  <a:lnTo>
                    <a:pt x="47498" y="78867"/>
                  </a:lnTo>
                  <a:lnTo>
                    <a:pt x="42291" y="53594"/>
                  </a:lnTo>
                  <a:lnTo>
                    <a:pt x="37846" y="23114"/>
                  </a:lnTo>
                  <a:lnTo>
                    <a:pt x="30480" y="0"/>
                  </a:lnTo>
                  <a:lnTo>
                    <a:pt x="0" y="71374"/>
                  </a:lnTo>
                  <a:lnTo>
                    <a:pt x="2921" y="76581"/>
                  </a:lnTo>
                  <a:close/>
                </a:path>
              </a:pathLst>
            </a:custGeom>
            <a:solidFill>
              <a:srgbClr val="595959">
                <a:alpha val="69804"/>
              </a:srgbClr>
            </a:solidFill>
          </p:spPr>
        </p:sp>
      </p:grpSp>
      <p:grpSp>
        <p:nvGrpSpPr>
          <p:cNvPr id="88" name="Group 88"/>
          <p:cNvGrpSpPr/>
          <p:nvPr/>
        </p:nvGrpSpPr>
        <p:grpSpPr>
          <a:xfrm>
            <a:off x="15108660" y="4450140"/>
            <a:ext cx="266760" cy="289440"/>
            <a:chOff x="0" y="0"/>
            <a:chExt cx="355680" cy="385920"/>
          </a:xfrm>
        </p:grpSpPr>
        <p:sp>
          <p:nvSpPr>
            <p:cNvPr id="89" name="Freeform 89"/>
            <p:cNvSpPr/>
            <p:nvPr/>
          </p:nvSpPr>
          <p:spPr>
            <a:xfrm>
              <a:off x="0" y="0"/>
              <a:ext cx="359918" cy="386588"/>
            </a:xfrm>
            <a:custGeom>
              <a:avLst/>
              <a:gdLst/>
              <a:ahLst/>
              <a:cxnLst/>
              <a:rect l="l" t="t" r="r" b="b"/>
              <a:pathLst>
                <a:path w="359918" h="386588">
                  <a:moveTo>
                    <a:pt x="27432" y="307975"/>
                  </a:moveTo>
                  <a:lnTo>
                    <a:pt x="57023" y="348742"/>
                  </a:lnTo>
                  <a:lnTo>
                    <a:pt x="86614" y="361315"/>
                  </a:lnTo>
                  <a:lnTo>
                    <a:pt x="116967" y="366522"/>
                  </a:lnTo>
                  <a:lnTo>
                    <a:pt x="148844" y="366522"/>
                  </a:lnTo>
                  <a:lnTo>
                    <a:pt x="173990" y="371729"/>
                  </a:lnTo>
                  <a:lnTo>
                    <a:pt x="201422" y="386588"/>
                  </a:lnTo>
                  <a:lnTo>
                    <a:pt x="216281" y="386588"/>
                  </a:lnTo>
                  <a:lnTo>
                    <a:pt x="231140" y="384302"/>
                  </a:lnTo>
                  <a:lnTo>
                    <a:pt x="243713" y="384302"/>
                  </a:lnTo>
                  <a:lnTo>
                    <a:pt x="255524" y="373888"/>
                  </a:lnTo>
                  <a:lnTo>
                    <a:pt x="278511" y="330835"/>
                  </a:lnTo>
                  <a:lnTo>
                    <a:pt x="290322" y="282575"/>
                  </a:lnTo>
                  <a:lnTo>
                    <a:pt x="313309" y="242443"/>
                  </a:lnTo>
                  <a:lnTo>
                    <a:pt x="317754" y="232029"/>
                  </a:lnTo>
                  <a:lnTo>
                    <a:pt x="320675" y="229743"/>
                  </a:lnTo>
                  <a:lnTo>
                    <a:pt x="325120" y="224536"/>
                  </a:lnTo>
                  <a:lnTo>
                    <a:pt x="330327" y="224536"/>
                  </a:lnTo>
                  <a:lnTo>
                    <a:pt x="337693" y="224536"/>
                  </a:lnTo>
                  <a:lnTo>
                    <a:pt x="352552" y="219329"/>
                  </a:lnTo>
                  <a:lnTo>
                    <a:pt x="335534" y="183769"/>
                  </a:lnTo>
                  <a:lnTo>
                    <a:pt x="317754" y="153289"/>
                  </a:lnTo>
                  <a:lnTo>
                    <a:pt x="302895" y="113157"/>
                  </a:lnTo>
                  <a:lnTo>
                    <a:pt x="320675" y="105791"/>
                  </a:lnTo>
                  <a:lnTo>
                    <a:pt x="335534" y="95377"/>
                  </a:lnTo>
                  <a:lnTo>
                    <a:pt x="348107" y="82804"/>
                  </a:lnTo>
                  <a:lnTo>
                    <a:pt x="359918" y="75438"/>
                  </a:lnTo>
                  <a:lnTo>
                    <a:pt x="348107" y="52451"/>
                  </a:lnTo>
                  <a:lnTo>
                    <a:pt x="320675" y="25019"/>
                  </a:lnTo>
                  <a:lnTo>
                    <a:pt x="290449" y="7366"/>
                  </a:lnTo>
                  <a:lnTo>
                    <a:pt x="266065" y="0"/>
                  </a:lnTo>
                  <a:lnTo>
                    <a:pt x="251206" y="22225"/>
                  </a:lnTo>
                  <a:lnTo>
                    <a:pt x="238633" y="42291"/>
                  </a:lnTo>
                  <a:lnTo>
                    <a:pt x="226060" y="65278"/>
                  </a:lnTo>
                  <a:lnTo>
                    <a:pt x="216408" y="95758"/>
                  </a:lnTo>
                  <a:lnTo>
                    <a:pt x="201549" y="95758"/>
                  </a:lnTo>
                  <a:lnTo>
                    <a:pt x="186690" y="95758"/>
                  </a:lnTo>
                  <a:lnTo>
                    <a:pt x="178562" y="95758"/>
                  </a:lnTo>
                  <a:lnTo>
                    <a:pt x="174117" y="100965"/>
                  </a:lnTo>
                  <a:lnTo>
                    <a:pt x="174117" y="106172"/>
                  </a:lnTo>
                  <a:lnTo>
                    <a:pt x="174117" y="110617"/>
                  </a:lnTo>
                  <a:lnTo>
                    <a:pt x="168910" y="113538"/>
                  </a:lnTo>
                  <a:lnTo>
                    <a:pt x="168910" y="118745"/>
                  </a:lnTo>
                  <a:lnTo>
                    <a:pt x="161544" y="128397"/>
                  </a:lnTo>
                  <a:lnTo>
                    <a:pt x="151892" y="136525"/>
                  </a:lnTo>
                  <a:lnTo>
                    <a:pt x="97028" y="143891"/>
                  </a:lnTo>
                  <a:lnTo>
                    <a:pt x="74803" y="179578"/>
                  </a:lnTo>
                  <a:lnTo>
                    <a:pt x="57023" y="189230"/>
                  </a:lnTo>
                  <a:lnTo>
                    <a:pt x="40005" y="184023"/>
                  </a:lnTo>
                  <a:lnTo>
                    <a:pt x="22225" y="184023"/>
                  </a:lnTo>
                  <a:lnTo>
                    <a:pt x="0" y="194437"/>
                  </a:lnTo>
                  <a:lnTo>
                    <a:pt x="5207" y="255270"/>
                  </a:lnTo>
                  <a:close/>
                </a:path>
              </a:pathLst>
            </a:custGeom>
            <a:solidFill>
              <a:srgbClr val="595959">
                <a:alpha val="69804"/>
              </a:srgbClr>
            </a:solidFill>
          </p:spPr>
        </p:sp>
      </p:grpSp>
      <p:grpSp>
        <p:nvGrpSpPr>
          <p:cNvPr id="90" name="Group 90"/>
          <p:cNvGrpSpPr/>
          <p:nvPr/>
        </p:nvGrpSpPr>
        <p:grpSpPr>
          <a:xfrm>
            <a:off x="15597900" y="4578660"/>
            <a:ext cx="28080" cy="83700"/>
            <a:chOff x="0" y="0"/>
            <a:chExt cx="37440" cy="111600"/>
          </a:xfrm>
        </p:grpSpPr>
        <p:sp>
          <p:nvSpPr>
            <p:cNvPr id="91" name="Freeform 91"/>
            <p:cNvSpPr/>
            <p:nvPr/>
          </p:nvSpPr>
          <p:spPr>
            <a:xfrm>
              <a:off x="0" y="0"/>
              <a:ext cx="42799" cy="111633"/>
            </a:xfrm>
            <a:custGeom>
              <a:avLst/>
              <a:gdLst/>
              <a:ahLst/>
              <a:cxnLst/>
              <a:rect l="l" t="t" r="r" b="b"/>
              <a:pathLst>
                <a:path w="42799" h="111633">
                  <a:moveTo>
                    <a:pt x="17272" y="111633"/>
                  </a:moveTo>
                  <a:lnTo>
                    <a:pt x="27813" y="101981"/>
                  </a:lnTo>
                  <a:lnTo>
                    <a:pt x="30099" y="96774"/>
                  </a:lnTo>
                  <a:lnTo>
                    <a:pt x="30099" y="93726"/>
                  </a:lnTo>
                  <a:lnTo>
                    <a:pt x="30099" y="89281"/>
                  </a:lnTo>
                  <a:lnTo>
                    <a:pt x="30099" y="84074"/>
                  </a:lnTo>
                  <a:lnTo>
                    <a:pt x="30099" y="78867"/>
                  </a:lnTo>
                  <a:lnTo>
                    <a:pt x="35306" y="76581"/>
                  </a:lnTo>
                  <a:lnTo>
                    <a:pt x="42799" y="71374"/>
                  </a:lnTo>
                  <a:lnTo>
                    <a:pt x="42799" y="48387"/>
                  </a:lnTo>
                  <a:lnTo>
                    <a:pt x="42799" y="30480"/>
                  </a:lnTo>
                  <a:lnTo>
                    <a:pt x="40513" y="22987"/>
                  </a:lnTo>
                  <a:lnTo>
                    <a:pt x="29972" y="12700"/>
                  </a:lnTo>
                  <a:lnTo>
                    <a:pt x="22479" y="8128"/>
                  </a:lnTo>
                  <a:lnTo>
                    <a:pt x="5207" y="0"/>
                  </a:lnTo>
                  <a:lnTo>
                    <a:pt x="0" y="30480"/>
                  </a:lnTo>
                  <a:lnTo>
                    <a:pt x="0" y="60960"/>
                  </a:lnTo>
                  <a:lnTo>
                    <a:pt x="17272" y="89281"/>
                  </a:lnTo>
                  <a:close/>
                </a:path>
              </a:pathLst>
            </a:custGeom>
            <a:solidFill>
              <a:srgbClr val="595959">
                <a:alpha val="69804"/>
              </a:srgbClr>
            </a:solidFill>
          </p:spPr>
        </p:sp>
      </p:grpSp>
      <p:grpSp>
        <p:nvGrpSpPr>
          <p:cNvPr id="92" name="Group 92"/>
          <p:cNvGrpSpPr/>
          <p:nvPr/>
        </p:nvGrpSpPr>
        <p:grpSpPr>
          <a:xfrm>
            <a:off x="16148700" y="4740120"/>
            <a:ext cx="105840" cy="55620"/>
            <a:chOff x="0" y="0"/>
            <a:chExt cx="141120" cy="74160"/>
          </a:xfrm>
        </p:grpSpPr>
        <p:sp>
          <p:nvSpPr>
            <p:cNvPr id="93" name="Freeform 93"/>
            <p:cNvSpPr/>
            <p:nvPr/>
          </p:nvSpPr>
          <p:spPr>
            <a:xfrm>
              <a:off x="0" y="0"/>
              <a:ext cx="144780" cy="75692"/>
            </a:xfrm>
            <a:custGeom>
              <a:avLst/>
              <a:gdLst/>
              <a:ahLst/>
              <a:cxnLst/>
              <a:rect l="l" t="t" r="r" b="b"/>
              <a:pathLst>
                <a:path w="144780" h="75692">
                  <a:moveTo>
                    <a:pt x="29718" y="68199"/>
                  </a:moveTo>
                  <a:lnTo>
                    <a:pt x="42291" y="70485"/>
                  </a:lnTo>
                  <a:lnTo>
                    <a:pt x="57150" y="75692"/>
                  </a:lnTo>
                  <a:lnTo>
                    <a:pt x="144780" y="50419"/>
                  </a:lnTo>
                  <a:lnTo>
                    <a:pt x="144780" y="2286"/>
                  </a:lnTo>
                  <a:lnTo>
                    <a:pt x="142621" y="0"/>
                  </a:lnTo>
                  <a:lnTo>
                    <a:pt x="121793" y="0"/>
                  </a:lnTo>
                  <a:lnTo>
                    <a:pt x="92075" y="22987"/>
                  </a:lnTo>
                  <a:lnTo>
                    <a:pt x="51943" y="35560"/>
                  </a:lnTo>
                  <a:lnTo>
                    <a:pt x="0" y="40767"/>
                  </a:lnTo>
                  <a:lnTo>
                    <a:pt x="0" y="57785"/>
                  </a:lnTo>
                  <a:lnTo>
                    <a:pt x="12573" y="62992"/>
                  </a:lnTo>
                  <a:close/>
                </a:path>
              </a:pathLst>
            </a:custGeom>
            <a:solidFill>
              <a:srgbClr val="595959">
                <a:alpha val="69804"/>
              </a:srgbClr>
            </a:solidFill>
          </p:spPr>
        </p:sp>
      </p:grpSp>
      <p:grpSp>
        <p:nvGrpSpPr>
          <p:cNvPr id="94" name="Group 94"/>
          <p:cNvGrpSpPr/>
          <p:nvPr/>
        </p:nvGrpSpPr>
        <p:grpSpPr>
          <a:xfrm>
            <a:off x="15681600" y="4648860"/>
            <a:ext cx="522720" cy="272700"/>
            <a:chOff x="0" y="0"/>
            <a:chExt cx="696960" cy="363600"/>
          </a:xfrm>
        </p:grpSpPr>
        <p:sp>
          <p:nvSpPr>
            <p:cNvPr id="95" name="Freeform 95"/>
            <p:cNvSpPr/>
            <p:nvPr/>
          </p:nvSpPr>
          <p:spPr>
            <a:xfrm>
              <a:off x="0" y="0"/>
              <a:ext cx="696976" cy="363982"/>
            </a:xfrm>
            <a:custGeom>
              <a:avLst/>
              <a:gdLst/>
              <a:ahLst/>
              <a:cxnLst/>
              <a:rect l="l" t="t" r="r" b="b"/>
              <a:pathLst>
                <a:path w="696976" h="363982">
                  <a:moveTo>
                    <a:pt x="495300" y="144653"/>
                  </a:moveTo>
                  <a:lnTo>
                    <a:pt x="460502" y="119507"/>
                  </a:lnTo>
                  <a:lnTo>
                    <a:pt x="418211" y="91313"/>
                  </a:lnTo>
                  <a:lnTo>
                    <a:pt x="365633" y="73533"/>
                  </a:lnTo>
                  <a:lnTo>
                    <a:pt x="323342" y="55753"/>
                  </a:lnTo>
                  <a:lnTo>
                    <a:pt x="288417" y="35560"/>
                  </a:lnTo>
                  <a:lnTo>
                    <a:pt x="243967" y="38481"/>
                  </a:lnTo>
                  <a:lnTo>
                    <a:pt x="214249" y="48133"/>
                  </a:lnTo>
                  <a:lnTo>
                    <a:pt x="191262" y="60706"/>
                  </a:lnTo>
                  <a:lnTo>
                    <a:pt x="169037" y="83820"/>
                  </a:lnTo>
                  <a:lnTo>
                    <a:pt x="169037" y="91186"/>
                  </a:lnTo>
                  <a:lnTo>
                    <a:pt x="161671" y="91186"/>
                  </a:lnTo>
                  <a:lnTo>
                    <a:pt x="161671" y="83820"/>
                  </a:lnTo>
                  <a:lnTo>
                    <a:pt x="144526" y="60833"/>
                  </a:lnTo>
                  <a:lnTo>
                    <a:pt x="131953" y="35560"/>
                  </a:lnTo>
                  <a:lnTo>
                    <a:pt x="121539" y="2921"/>
                  </a:lnTo>
                  <a:lnTo>
                    <a:pt x="86741" y="0"/>
                  </a:lnTo>
                  <a:lnTo>
                    <a:pt x="62230" y="0"/>
                  </a:lnTo>
                  <a:lnTo>
                    <a:pt x="34798" y="0"/>
                  </a:lnTo>
                  <a:lnTo>
                    <a:pt x="0" y="2921"/>
                  </a:lnTo>
                  <a:lnTo>
                    <a:pt x="0" y="26035"/>
                  </a:lnTo>
                  <a:lnTo>
                    <a:pt x="22225" y="35687"/>
                  </a:lnTo>
                  <a:lnTo>
                    <a:pt x="49657" y="48260"/>
                  </a:lnTo>
                  <a:lnTo>
                    <a:pt x="74803" y="53467"/>
                  </a:lnTo>
                  <a:lnTo>
                    <a:pt x="69596" y="60833"/>
                  </a:lnTo>
                  <a:lnTo>
                    <a:pt x="67310" y="66040"/>
                  </a:lnTo>
                  <a:lnTo>
                    <a:pt x="62103" y="71247"/>
                  </a:lnTo>
                  <a:lnTo>
                    <a:pt x="57150" y="71247"/>
                  </a:lnTo>
                  <a:lnTo>
                    <a:pt x="49784" y="73533"/>
                  </a:lnTo>
                  <a:lnTo>
                    <a:pt x="69723" y="101600"/>
                  </a:lnTo>
                  <a:lnTo>
                    <a:pt x="102362" y="119380"/>
                  </a:lnTo>
                  <a:lnTo>
                    <a:pt x="139446" y="126746"/>
                  </a:lnTo>
                  <a:lnTo>
                    <a:pt x="179451" y="139319"/>
                  </a:lnTo>
                  <a:lnTo>
                    <a:pt x="214249" y="149733"/>
                  </a:lnTo>
                  <a:lnTo>
                    <a:pt x="243967" y="171958"/>
                  </a:lnTo>
                  <a:lnTo>
                    <a:pt x="266192" y="209804"/>
                  </a:lnTo>
                  <a:lnTo>
                    <a:pt x="271399" y="220218"/>
                  </a:lnTo>
                  <a:lnTo>
                    <a:pt x="266192" y="227584"/>
                  </a:lnTo>
                  <a:lnTo>
                    <a:pt x="260985" y="237998"/>
                  </a:lnTo>
                  <a:lnTo>
                    <a:pt x="256540" y="245364"/>
                  </a:lnTo>
                  <a:lnTo>
                    <a:pt x="253619" y="260985"/>
                  </a:lnTo>
                  <a:lnTo>
                    <a:pt x="249174" y="278003"/>
                  </a:lnTo>
                  <a:lnTo>
                    <a:pt x="291465" y="273558"/>
                  </a:lnTo>
                  <a:lnTo>
                    <a:pt x="323342" y="278003"/>
                  </a:lnTo>
                  <a:lnTo>
                    <a:pt x="353060" y="286131"/>
                  </a:lnTo>
                  <a:lnTo>
                    <a:pt x="383413" y="303149"/>
                  </a:lnTo>
                  <a:lnTo>
                    <a:pt x="413131" y="295783"/>
                  </a:lnTo>
                  <a:lnTo>
                    <a:pt x="442849" y="278003"/>
                  </a:lnTo>
                  <a:lnTo>
                    <a:pt x="475488" y="268351"/>
                  </a:lnTo>
                  <a:lnTo>
                    <a:pt x="499999" y="268351"/>
                  </a:lnTo>
                  <a:lnTo>
                    <a:pt x="534797" y="286131"/>
                  </a:lnTo>
                  <a:lnTo>
                    <a:pt x="545211" y="295783"/>
                  </a:lnTo>
                  <a:lnTo>
                    <a:pt x="552577" y="308356"/>
                  </a:lnTo>
                  <a:lnTo>
                    <a:pt x="562229" y="326136"/>
                  </a:lnTo>
                  <a:lnTo>
                    <a:pt x="569595" y="333502"/>
                  </a:lnTo>
                  <a:lnTo>
                    <a:pt x="582168" y="343916"/>
                  </a:lnTo>
                  <a:lnTo>
                    <a:pt x="597027" y="349123"/>
                  </a:lnTo>
                  <a:lnTo>
                    <a:pt x="604393" y="351409"/>
                  </a:lnTo>
                  <a:lnTo>
                    <a:pt x="614807" y="351409"/>
                  </a:lnTo>
                  <a:lnTo>
                    <a:pt x="622173" y="351409"/>
                  </a:lnTo>
                  <a:lnTo>
                    <a:pt x="631825" y="356616"/>
                  </a:lnTo>
                  <a:lnTo>
                    <a:pt x="639191" y="363982"/>
                  </a:lnTo>
                  <a:lnTo>
                    <a:pt x="696976" y="363982"/>
                  </a:lnTo>
                  <a:lnTo>
                    <a:pt x="696976" y="344297"/>
                  </a:lnTo>
                  <a:lnTo>
                    <a:pt x="646557" y="316865"/>
                  </a:lnTo>
                  <a:lnTo>
                    <a:pt x="604266" y="281305"/>
                  </a:lnTo>
                  <a:lnTo>
                    <a:pt x="574548" y="238252"/>
                  </a:lnTo>
                  <a:lnTo>
                    <a:pt x="564896" y="233045"/>
                  </a:lnTo>
                  <a:lnTo>
                    <a:pt x="561975" y="233045"/>
                  </a:lnTo>
                  <a:lnTo>
                    <a:pt x="564896" y="227838"/>
                  </a:lnTo>
                  <a:lnTo>
                    <a:pt x="569341" y="225552"/>
                  </a:lnTo>
                  <a:lnTo>
                    <a:pt x="579755" y="225552"/>
                  </a:lnTo>
                  <a:lnTo>
                    <a:pt x="587121" y="220345"/>
                  </a:lnTo>
                  <a:lnTo>
                    <a:pt x="592328" y="220345"/>
                  </a:lnTo>
                  <a:lnTo>
                    <a:pt x="592328" y="197358"/>
                  </a:lnTo>
                  <a:lnTo>
                    <a:pt x="564896" y="192151"/>
                  </a:lnTo>
                  <a:lnTo>
                    <a:pt x="544830" y="184785"/>
                  </a:lnTo>
                  <a:lnTo>
                    <a:pt x="512191" y="179578"/>
                  </a:lnTo>
                  <a:close/>
                </a:path>
              </a:pathLst>
            </a:custGeom>
            <a:solidFill>
              <a:srgbClr val="595959">
                <a:alpha val="69804"/>
              </a:srgbClr>
            </a:solidFill>
          </p:spPr>
        </p:sp>
      </p:grpSp>
      <p:grpSp>
        <p:nvGrpSpPr>
          <p:cNvPr id="96" name="Group 96"/>
          <p:cNvGrpSpPr/>
          <p:nvPr/>
        </p:nvGrpSpPr>
        <p:grpSpPr>
          <a:xfrm>
            <a:off x="16204860" y="4688820"/>
            <a:ext cx="66960" cy="61020"/>
            <a:chOff x="0" y="0"/>
            <a:chExt cx="89280" cy="81360"/>
          </a:xfrm>
        </p:grpSpPr>
        <p:sp>
          <p:nvSpPr>
            <p:cNvPr id="97" name="Freeform 97"/>
            <p:cNvSpPr/>
            <p:nvPr/>
          </p:nvSpPr>
          <p:spPr>
            <a:xfrm>
              <a:off x="0" y="0"/>
              <a:ext cx="94488" cy="85852"/>
            </a:xfrm>
            <a:custGeom>
              <a:avLst/>
              <a:gdLst/>
              <a:ahLst/>
              <a:cxnLst/>
              <a:rect l="l" t="t" r="r" b="b"/>
              <a:pathLst>
                <a:path w="94488" h="85852">
                  <a:moveTo>
                    <a:pt x="69977" y="70231"/>
                  </a:moveTo>
                  <a:lnTo>
                    <a:pt x="86995" y="85852"/>
                  </a:lnTo>
                  <a:lnTo>
                    <a:pt x="94488" y="85852"/>
                  </a:lnTo>
                  <a:lnTo>
                    <a:pt x="86995" y="53213"/>
                  </a:lnTo>
                  <a:lnTo>
                    <a:pt x="69977" y="25146"/>
                  </a:lnTo>
                  <a:lnTo>
                    <a:pt x="46863" y="0"/>
                  </a:lnTo>
                  <a:lnTo>
                    <a:pt x="0" y="0"/>
                  </a:lnTo>
                  <a:lnTo>
                    <a:pt x="17145" y="25146"/>
                  </a:lnTo>
                  <a:lnTo>
                    <a:pt x="42418" y="42926"/>
                  </a:lnTo>
                  <a:lnTo>
                    <a:pt x="64770" y="65786"/>
                  </a:lnTo>
                  <a:lnTo>
                    <a:pt x="67691" y="67945"/>
                  </a:lnTo>
                  <a:lnTo>
                    <a:pt x="69977" y="67945"/>
                  </a:lnTo>
                  <a:close/>
                </a:path>
              </a:pathLst>
            </a:custGeom>
            <a:solidFill>
              <a:srgbClr val="595959">
                <a:alpha val="69804"/>
              </a:srgbClr>
            </a:solidFill>
          </p:spPr>
        </p:sp>
      </p:grpSp>
      <p:grpSp>
        <p:nvGrpSpPr>
          <p:cNvPr id="98" name="Group 98"/>
          <p:cNvGrpSpPr/>
          <p:nvPr/>
        </p:nvGrpSpPr>
        <p:grpSpPr>
          <a:xfrm>
            <a:off x="16568280" y="5178060"/>
            <a:ext cx="77760" cy="61020"/>
            <a:chOff x="0" y="0"/>
            <a:chExt cx="103680" cy="81360"/>
          </a:xfrm>
        </p:grpSpPr>
        <p:sp>
          <p:nvSpPr>
            <p:cNvPr id="99" name="Freeform 99"/>
            <p:cNvSpPr/>
            <p:nvPr/>
          </p:nvSpPr>
          <p:spPr>
            <a:xfrm>
              <a:off x="0" y="0"/>
              <a:ext cx="109601" cy="83693"/>
            </a:xfrm>
            <a:custGeom>
              <a:avLst/>
              <a:gdLst/>
              <a:ahLst/>
              <a:cxnLst/>
              <a:rect l="l" t="t" r="r" b="b"/>
              <a:pathLst>
                <a:path w="109601" h="83693">
                  <a:moveTo>
                    <a:pt x="34798" y="48133"/>
                  </a:moveTo>
                  <a:lnTo>
                    <a:pt x="57023" y="65913"/>
                  </a:lnTo>
                  <a:lnTo>
                    <a:pt x="79248" y="83693"/>
                  </a:lnTo>
                  <a:lnTo>
                    <a:pt x="109601" y="83693"/>
                  </a:lnTo>
                  <a:lnTo>
                    <a:pt x="109601" y="58420"/>
                  </a:lnTo>
                  <a:lnTo>
                    <a:pt x="62230" y="30353"/>
                  </a:lnTo>
                  <a:lnTo>
                    <a:pt x="22225" y="0"/>
                  </a:lnTo>
                  <a:lnTo>
                    <a:pt x="0" y="0"/>
                  </a:lnTo>
                  <a:lnTo>
                    <a:pt x="17018" y="25908"/>
                  </a:lnTo>
                  <a:close/>
                </a:path>
              </a:pathLst>
            </a:custGeom>
            <a:solidFill>
              <a:srgbClr val="595959">
                <a:alpha val="69804"/>
              </a:srgbClr>
            </a:solidFill>
          </p:spPr>
        </p:sp>
      </p:grpSp>
      <p:grpSp>
        <p:nvGrpSpPr>
          <p:cNvPr id="100" name="Group 100"/>
          <p:cNvGrpSpPr/>
          <p:nvPr/>
        </p:nvGrpSpPr>
        <p:grpSpPr>
          <a:xfrm>
            <a:off x="16615260" y="5022540"/>
            <a:ext cx="33480" cy="55620"/>
            <a:chOff x="0" y="0"/>
            <a:chExt cx="44640" cy="74160"/>
          </a:xfrm>
        </p:grpSpPr>
        <p:sp>
          <p:nvSpPr>
            <p:cNvPr id="101" name="Freeform 101"/>
            <p:cNvSpPr/>
            <p:nvPr/>
          </p:nvSpPr>
          <p:spPr>
            <a:xfrm>
              <a:off x="0" y="0"/>
              <a:ext cx="47625" cy="78613"/>
            </a:xfrm>
            <a:custGeom>
              <a:avLst/>
              <a:gdLst/>
              <a:ahLst/>
              <a:cxnLst/>
              <a:rect l="l" t="t" r="r" b="b"/>
              <a:pathLst>
                <a:path w="47625" h="78613">
                  <a:moveTo>
                    <a:pt x="12700" y="57785"/>
                  </a:moveTo>
                  <a:lnTo>
                    <a:pt x="17145" y="78613"/>
                  </a:lnTo>
                  <a:lnTo>
                    <a:pt x="47625" y="78613"/>
                  </a:lnTo>
                  <a:lnTo>
                    <a:pt x="42418" y="66040"/>
                  </a:lnTo>
                  <a:lnTo>
                    <a:pt x="37211" y="57912"/>
                  </a:lnTo>
                  <a:lnTo>
                    <a:pt x="34925" y="48260"/>
                  </a:lnTo>
                  <a:lnTo>
                    <a:pt x="29718" y="40132"/>
                  </a:lnTo>
                  <a:lnTo>
                    <a:pt x="29718" y="25273"/>
                  </a:lnTo>
                  <a:lnTo>
                    <a:pt x="24511" y="12573"/>
                  </a:lnTo>
                  <a:lnTo>
                    <a:pt x="20066" y="7366"/>
                  </a:lnTo>
                  <a:lnTo>
                    <a:pt x="17145" y="7366"/>
                  </a:lnTo>
                  <a:lnTo>
                    <a:pt x="12700" y="7366"/>
                  </a:lnTo>
                  <a:lnTo>
                    <a:pt x="12700" y="5207"/>
                  </a:lnTo>
                  <a:lnTo>
                    <a:pt x="7493" y="0"/>
                  </a:lnTo>
                  <a:lnTo>
                    <a:pt x="0" y="0"/>
                  </a:lnTo>
                  <a:lnTo>
                    <a:pt x="0" y="25273"/>
                  </a:lnTo>
                  <a:lnTo>
                    <a:pt x="2286" y="43053"/>
                  </a:lnTo>
                  <a:close/>
                </a:path>
              </a:pathLst>
            </a:custGeom>
            <a:solidFill>
              <a:srgbClr val="595959">
                <a:alpha val="69804"/>
              </a:srgbClr>
            </a:solidFill>
          </p:spPr>
        </p:sp>
      </p:grpSp>
      <p:grpSp>
        <p:nvGrpSpPr>
          <p:cNvPr id="102" name="Group 102"/>
          <p:cNvGrpSpPr/>
          <p:nvPr/>
        </p:nvGrpSpPr>
        <p:grpSpPr>
          <a:xfrm>
            <a:off x="15772860" y="4777920"/>
            <a:ext cx="22140" cy="33480"/>
            <a:chOff x="0" y="0"/>
            <a:chExt cx="29520" cy="44640"/>
          </a:xfrm>
        </p:grpSpPr>
        <p:sp>
          <p:nvSpPr>
            <p:cNvPr id="103" name="Freeform 103"/>
            <p:cNvSpPr/>
            <p:nvPr/>
          </p:nvSpPr>
          <p:spPr>
            <a:xfrm>
              <a:off x="0" y="0"/>
              <a:ext cx="32385" cy="48387"/>
            </a:xfrm>
            <a:custGeom>
              <a:avLst/>
              <a:gdLst/>
              <a:ahLst/>
              <a:cxnLst/>
              <a:rect l="l" t="t" r="r" b="b"/>
              <a:pathLst>
                <a:path w="32385" h="48387">
                  <a:moveTo>
                    <a:pt x="0" y="48387"/>
                  </a:moveTo>
                  <a:lnTo>
                    <a:pt x="5207" y="43180"/>
                  </a:lnTo>
                  <a:lnTo>
                    <a:pt x="10287" y="37973"/>
                  </a:lnTo>
                  <a:lnTo>
                    <a:pt x="32385" y="25273"/>
                  </a:lnTo>
                  <a:lnTo>
                    <a:pt x="32385" y="7493"/>
                  </a:lnTo>
                  <a:lnTo>
                    <a:pt x="0" y="0"/>
                  </a:lnTo>
                  <a:close/>
                </a:path>
              </a:pathLst>
            </a:custGeom>
            <a:solidFill>
              <a:srgbClr val="595959">
                <a:alpha val="69804"/>
              </a:srgbClr>
            </a:solidFill>
          </p:spPr>
        </p:sp>
      </p:grpSp>
      <p:grpSp>
        <p:nvGrpSpPr>
          <p:cNvPr id="104" name="Group 104"/>
          <p:cNvGrpSpPr/>
          <p:nvPr/>
        </p:nvGrpSpPr>
        <p:grpSpPr>
          <a:xfrm>
            <a:off x="15373800" y="4876200"/>
            <a:ext cx="44280" cy="28080"/>
            <a:chOff x="0" y="0"/>
            <a:chExt cx="59040" cy="37440"/>
          </a:xfrm>
        </p:grpSpPr>
        <p:sp>
          <p:nvSpPr>
            <p:cNvPr id="105" name="Freeform 105"/>
            <p:cNvSpPr/>
            <p:nvPr/>
          </p:nvSpPr>
          <p:spPr>
            <a:xfrm>
              <a:off x="0" y="0"/>
              <a:ext cx="64897" cy="41148"/>
            </a:xfrm>
            <a:custGeom>
              <a:avLst/>
              <a:gdLst/>
              <a:ahLst/>
              <a:cxnLst/>
              <a:rect l="l" t="t" r="r" b="b"/>
              <a:pathLst>
                <a:path w="64897" h="41148">
                  <a:moveTo>
                    <a:pt x="17653" y="23241"/>
                  </a:moveTo>
                  <a:lnTo>
                    <a:pt x="30226" y="30734"/>
                  </a:lnTo>
                  <a:lnTo>
                    <a:pt x="42037" y="35941"/>
                  </a:lnTo>
                  <a:lnTo>
                    <a:pt x="54610" y="41148"/>
                  </a:lnTo>
                  <a:lnTo>
                    <a:pt x="54610" y="30734"/>
                  </a:lnTo>
                  <a:lnTo>
                    <a:pt x="64897" y="30734"/>
                  </a:lnTo>
                  <a:lnTo>
                    <a:pt x="64897" y="13462"/>
                  </a:lnTo>
                  <a:lnTo>
                    <a:pt x="52451" y="10541"/>
                  </a:lnTo>
                  <a:lnTo>
                    <a:pt x="42037" y="5207"/>
                  </a:lnTo>
                  <a:lnTo>
                    <a:pt x="30226" y="5207"/>
                  </a:lnTo>
                  <a:lnTo>
                    <a:pt x="17653" y="5207"/>
                  </a:lnTo>
                  <a:lnTo>
                    <a:pt x="0" y="0"/>
                  </a:lnTo>
                  <a:lnTo>
                    <a:pt x="7366" y="13462"/>
                  </a:lnTo>
                  <a:close/>
                </a:path>
              </a:pathLst>
            </a:custGeom>
            <a:solidFill>
              <a:srgbClr val="595959">
                <a:alpha val="69804"/>
              </a:srgbClr>
            </a:solidFill>
          </p:spPr>
        </p:sp>
      </p:grpSp>
      <p:grpSp>
        <p:nvGrpSpPr>
          <p:cNvPr id="106" name="Group 106"/>
          <p:cNvGrpSpPr/>
          <p:nvPr/>
        </p:nvGrpSpPr>
        <p:grpSpPr>
          <a:xfrm>
            <a:off x="15559020" y="4711500"/>
            <a:ext cx="33480" cy="16740"/>
            <a:chOff x="0" y="0"/>
            <a:chExt cx="44640" cy="22320"/>
          </a:xfrm>
        </p:grpSpPr>
        <p:sp>
          <p:nvSpPr>
            <p:cNvPr id="107" name="Freeform 107"/>
            <p:cNvSpPr/>
            <p:nvPr/>
          </p:nvSpPr>
          <p:spPr>
            <a:xfrm>
              <a:off x="0" y="0"/>
              <a:ext cx="46863" cy="25273"/>
            </a:xfrm>
            <a:custGeom>
              <a:avLst/>
              <a:gdLst/>
              <a:ahLst/>
              <a:cxnLst/>
              <a:rect l="l" t="t" r="r" b="b"/>
              <a:pathLst>
                <a:path w="46863" h="25273">
                  <a:moveTo>
                    <a:pt x="0" y="0"/>
                  </a:moveTo>
                  <a:lnTo>
                    <a:pt x="0" y="25273"/>
                  </a:lnTo>
                  <a:lnTo>
                    <a:pt x="46863" y="25273"/>
                  </a:lnTo>
                  <a:lnTo>
                    <a:pt x="46863" y="7493"/>
                  </a:lnTo>
                  <a:lnTo>
                    <a:pt x="44704" y="5207"/>
                  </a:lnTo>
                  <a:lnTo>
                    <a:pt x="39370" y="0"/>
                  </a:lnTo>
                  <a:close/>
                </a:path>
              </a:pathLst>
            </a:custGeom>
            <a:solidFill>
              <a:srgbClr val="595959">
                <a:alpha val="69804"/>
              </a:srgbClr>
            </a:solidFill>
          </p:spPr>
        </p:sp>
      </p:grpSp>
      <p:grpSp>
        <p:nvGrpSpPr>
          <p:cNvPr id="108" name="Group 108"/>
          <p:cNvGrpSpPr/>
          <p:nvPr/>
        </p:nvGrpSpPr>
        <p:grpSpPr>
          <a:xfrm>
            <a:off x="15313860" y="4840560"/>
            <a:ext cx="61020" cy="28080"/>
            <a:chOff x="0" y="0"/>
            <a:chExt cx="81360" cy="37440"/>
          </a:xfrm>
        </p:grpSpPr>
        <p:sp>
          <p:nvSpPr>
            <p:cNvPr id="109" name="Freeform 109"/>
            <p:cNvSpPr/>
            <p:nvPr/>
          </p:nvSpPr>
          <p:spPr>
            <a:xfrm>
              <a:off x="0" y="0"/>
              <a:ext cx="86487" cy="40386"/>
            </a:xfrm>
            <a:custGeom>
              <a:avLst/>
              <a:gdLst/>
              <a:ahLst/>
              <a:cxnLst/>
              <a:rect l="l" t="t" r="r" b="b"/>
              <a:pathLst>
                <a:path w="86487" h="40386">
                  <a:moveTo>
                    <a:pt x="82042" y="22479"/>
                  </a:moveTo>
                  <a:lnTo>
                    <a:pt x="74676" y="12700"/>
                  </a:lnTo>
                  <a:lnTo>
                    <a:pt x="64389" y="7493"/>
                  </a:lnTo>
                  <a:lnTo>
                    <a:pt x="56896" y="5207"/>
                  </a:lnTo>
                  <a:lnTo>
                    <a:pt x="39878" y="0"/>
                  </a:lnTo>
                  <a:lnTo>
                    <a:pt x="29591" y="7493"/>
                  </a:lnTo>
                  <a:lnTo>
                    <a:pt x="27305" y="12700"/>
                  </a:lnTo>
                  <a:lnTo>
                    <a:pt x="12573" y="18034"/>
                  </a:lnTo>
                  <a:lnTo>
                    <a:pt x="0" y="22479"/>
                  </a:lnTo>
                  <a:lnTo>
                    <a:pt x="0" y="40386"/>
                  </a:lnTo>
                  <a:lnTo>
                    <a:pt x="29591" y="40386"/>
                  </a:lnTo>
                  <a:lnTo>
                    <a:pt x="56896" y="40386"/>
                  </a:lnTo>
                  <a:lnTo>
                    <a:pt x="79121" y="30607"/>
                  </a:lnTo>
                  <a:lnTo>
                    <a:pt x="86487" y="30607"/>
                  </a:lnTo>
                  <a:close/>
                </a:path>
              </a:pathLst>
            </a:custGeom>
            <a:solidFill>
              <a:srgbClr val="595959">
                <a:alpha val="69804"/>
              </a:srgbClr>
            </a:solidFill>
          </p:spPr>
        </p:sp>
      </p:grpSp>
      <p:grpSp>
        <p:nvGrpSpPr>
          <p:cNvPr id="110" name="Group 110"/>
          <p:cNvGrpSpPr/>
          <p:nvPr/>
        </p:nvGrpSpPr>
        <p:grpSpPr>
          <a:xfrm>
            <a:off x="8263620" y="3997080"/>
            <a:ext cx="61020" cy="22140"/>
            <a:chOff x="0" y="0"/>
            <a:chExt cx="81360" cy="29520"/>
          </a:xfrm>
        </p:grpSpPr>
        <p:sp>
          <p:nvSpPr>
            <p:cNvPr id="111" name="Freeform 111"/>
            <p:cNvSpPr/>
            <p:nvPr/>
          </p:nvSpPr>
          <p:spPr>
            <a:xfrm>
              <a:off x="0" y="0"/>
              <a:ext cx="82042" cy="30226"/>
            </a:xfrm>
            <a:custGeom>
              <a:avLst/>
              <a:gdLst/>
              <a:ahLst/>
              <a:cxnLst/>
              <a:rect l="l" t="t" r="r" b="b"/>
              <a:pathLst>
                <a:path w="82042" h="30226">
                  <a:moveTo>
                    <a:pt x="82042" y="19939"/>
                  </a:moveTo>
                  <a:lnTo>
                    <a:pt x="82042" y="12573"/>
                  </a:lnTo>
                  <a:lnTo>
                    <a:pt x="47371" y="0"/>
                  </a:lnTo>
                  <a:lnTo>
                    <a:pt x="34798" y="5207"/>
                  </a:lnTo>
                  <a:lnTo>
                    <a:pt x="25146" y="7366"/>
                  </a:lnTo>
                  <a:lnTo>
                    <a:pt x="12573" y="7366"/>
                  </a:lnTo>
                  <a:lnTo>
                    <a:pt x="0" y="12573"/>
                  </a:lnTo>
                  <a:lnTo>
                    <a:pt x="0" y="30226"/>
                  </a:lnTo>
                  <a:lnTo>
                    <a:pt x="22225" y="30226"/>
                  </a:lnTo>
                  <a:lnTo>
                    <a:pt x="47371" y="30226"/>
                  </a:lnTo>
                  <a:lnTo>
                    <a:pt x="74676" y="19939"/>
                  </a:lnTo>
                  <a:close/>
                </a:path>
              </a:pathLst>
            </a:custGeom>
            <a:solidFill>
              <a:srgbClr val="595959">
                <a:alpha val="69804"/>
              </a:srgbClr>
            </a:solidFill>
          </p:spPr>
        </p:sp>
      </p:grpSp>
      <p:grpSp>
        <p:nvGrpSpPr>
          <p:cNvPr id="112" name="Group 112"/>
          <p:cNvGrpSpPr/>
          <p:nvPr/>
        </p:nvGrpSpPr>
        <p:grpSpPr>
          <a:xfrm>
            <a:off x="15654060" y="3310200"/>
            <a:ext cx="411480" cy="478440"/>
            <a:chOff x="0" y="0"/>
            <a:chExt cx="548640" cy="637920"/>
          </a:xfrm>
        </p:grpSpPr>
        <p:sp>
          <p:nvSpPr>
            <p:cNvPr id="113" name="Freeform 113"/>
            <p:cNvSpPr/>
            <p:nvPr/>
          </p:nvSpPr>
          <p:spPr>
            <a:xfrm>
              <a:off x="0" y="0"/>
              <a:ext cx="549402" cy="644525"/>
            </a:xfrm>
            <a:custGeom>
              <a:avLst/>
              <a:gdLst/>
              <a:ahLst/>
              <a:cxnLst/>
              <a:rect l="l" t="t" r="r" b="b"/>
              <a:pathLst>
                <a:path w="549402" h="644525">
                  <a:moveTo>
                    <a:pt x="17018" y="591185"/>
                  </a:moveTo>
                  <a:lnTo>
                    <a:pt x="19939" y="608965"/>
                  </a:lnTo>
                  <a:lnTo>
                    <a:pt x="24384" y="644525"/>
                  </a:lnTo>
                  <a:lnTo>
                    <a:pt x="54102" y="644525"/>
                  </a:lnTo>
                  <a:lnTo>
                    <a:pt x="64516" y="626745"/>
                  </a:lnTo>
                  <a:lnTo>
                    <a:pt x="71882" y="608965"/>
                  </a:lnTo>
                  <a:lnTo>
                    <a:pt x="86741" y="596392"/>
                  </a:lnTo>
                  <a:lnTo>
                    <a:pt x="81534" y="574167"/>
                  </a:lnTo>
                  <a:lnTo>
                    <a:pt x="81534" y="561594"/>
                  </a:lnTo>
                  <a:lnTo>
                    <a:pt x="81534" y="553466"/>
                  </a:lnTo>
                  <a:lnTo>
                    <a:pt x="71882" y="549021"/>
                  </a:lnTo>
                  <a:lnTo>
                    <a:pt x="64516" y="536448"/>
                  </a:lnTo>
                  <a:lnTo>
                    <a:pt x="64516" y="526034"/>
                  </a:lnTo>
                  <a:lnTo>
                    <a:pt x="81534" y="531241"/>
                  </a:lnTo>
                  <a:lnTo>
                    <a:pt x="88900" y="536448"/>
                  </a:lnTo>
                  <a:lnTo>
                    <a:pt x="99314" y="536448"/>
                  </a:lnTo>
                  <a:lnTo>
                    <a:pt x="99314" y="538734"/>
                  </a:lnTo>
                  <a:lnTo>
                    <a:pt x="99314" y="549148"/>
                  </a:lnTo>
                  <a:lnTo>
                    <a:pt x="99314" y="553593"/>
                  </a:lnTo>
                  <a:lnTo>
                    <a:pt x="99314" y="566166"/>
                  </a:lnTo>
                  <a:lnTo>
                    <a:pt x="104521" y="574294"/>
                  </a:lnTo>
                  <a:lnTo>
                    <a:pt x="116332" y="571373"/>
                  </a:lnTo>
                  <a:lnTo>
                    <a:pt x="128905" y="571373"/>
                  </a:lnTo>
                  <a:lnTo>
                    <a:pt x="134112" y="566166"/>
                  </a:lnTo>
                  <a:lnTo>
                    <a:pt x="139319" y="561721"/>
                  </a:lnTo>
                  <a:lnTo>
                    <a:pt x="141605" y="561721"/>
                  </a:lnTo>
                  <a:lnTo>
                    <a:pt x="146812" y="556514"/>
                  </a:lnTo>
                  <a:lnTo>
                    <a:pt x="156464" y="556514"/>
                  </a:lnTo>
                  <a:lnTo>
                    <a:pt x="169037" y="556514"/>
                  </a:lnTo>
                  <a:lnTo>
                    <a:pt x="174244" y="549148"/>
                  </a:lnTo>
                  <a:lnTo>
                    <a:pt x="176530" y="536575"/>
                  </a:lnTo>
                  <a:lnTo>
                    <a:pt x="176530" y="526161"/>
                  </a:lnTo>
                  <a:lnTo>
                    <a:pt x="181737" y="508381"/>
                  </a:lnTo>
                  <a:lnTo>
                    <a:pt x="193548" y="526161"/>
                  </a:lnTo>
                  <a:lnTo>
                    <a:pt x="206121" y="549148"/>
                  </a:lnTo>
                  <a:lnTo>
                    <a:pt x="268351" y="520700"/>
                  </a:lnTo>
                  <a:lnTo>
                    <a:pt x="332867" y="490347"/>
                  </a:lnTo>
                  <a:lnTo>
                    <a:pt x="390017" y="459994"/>
                  </a:lnTo>
                  <a:lnTo>
                    <a:pt x="395224" y="407289"/>
                  </a:lnTo>
                  <a:lnTo>
                    <a:pt x="402590" y="364236"/>
                  </a:lnTo>
                  <a:lnTo>
                    <a:pt x="413004" y="330835"/>
                  </a:lnTo>
                  <a:lnTo>
                    <a:pt x="415290" y="300482"/>
                  </a:lnTo>
                  <a:lnTo>
                    <a:pt x="415290" y="270764"/>
                  </a:lnTo>
                  <a:lnTo>
                    <a:pt x="413004" y="229997"/>
                  </a:lnTo>
                  <a:lnTo>
                    <a:pt x="398145" y="176530"/>
                  </a:lnTo>
                  <a:lnTo>
                    <a:pt x="407797" y="174244"/>
                  </a:lnTo>
                  <a:lnTo>
                    <a:pt x="413004" y="163830"/>
                  </a:lnTo>
                  <a:lnTo>
                    <a:pt x="420370" y="159385"/>
                  </a:lnTo>
                  <a:lnTo>
                    <a:pt x="430022" y="156464"/>
                  </a:lnTo>
                  <a:lnTo>
                    <a:pt x="437388" y="159385"/>
                  </a:lnTo>
                  <a:lnTo>
                    <a:pt x="444754" y="163830"/>
                  </a:lnTo>
                  <a:lnTo>
                    <a:pt x="455168" y="176403"/>
                  </a:lnTo>
                  <a:lnTo>
                    <a:pt x="479679" y="163830"/>
                  </a:lnTo>
                  <a:lnTo>
                    <a:pt x="497459" y="146812"/>
                  </a:lnTo>
                  <a:lnTo>
                    <a:pt x="519684" y="129032"/>
                  </a:lnTo>
                  <a:lnTo>
                    <a:pt x="549402" y="120904"/>
                  </a:lnTo>
                  <a:lnTo>
                    <a:pt x="549402" y="106045"/>
                  </a:lnTo>
                  <a:lnTo>
                    <a:pt x="549402" y="98679"/>
                  </a:lnTo>
                  <a:lnTo>
                    <a:pt x="547116" y="88265"/>
                  </a:lnTo>
                  <a:lnTo>
                    <a:pt x="541909" y="80899"/>
                  </a:lnTo>
                  <a:lnTo>
                    <a:pt x="524891" y="68326"/>
                  </a:lnTo>
                  <a:lnTo>
                    <a:pt x="507111" y="57912"/>
                  </a:lnTo>
                  <a:lnTo>
                    <a:pt x="479679" y="50546"/>
                  </a:lnTo>
                  <a:lnTo>
                    <a:pt x="459613" y="32766"/>
                  </a:lnTo>
                  <a:lnTo>
                    <a:pt x="437388" y="0"/>
                  </a:lnTo>
                  <a:lnTo>
                    <a:pt x="415163" y="22987"/>
                  </a:lnTo>
                  <a:lnTo>
                    <a:pt x="407797" y="57912"/>
                  </a:lnTo>
                  <a:lnTo>
                    <a:pt x="407797" y="103886"/>
                  </a:lnTo>
                  <a:lnTo>
                    <a:pt x="398145" y="103886"/>
                  </a:lnTo>
                  <a:lnTo>
                    <a:pt x="390017" y="106172"/>
                  </a:lnTo>
                  <a:lnTo>
                    <a:pt x="378206" y="106172"/>
                  </a:lnTo>
                  <a:lnTo>
                    <a:pt x="360426" y="111379"/>
                  </a:lnTo>
                  <a:lnTo>
                    <a:pt x="360426" y="116586"/>
                  </a:lnTo>
                  <a:lnTo>
                    <a:pt x="360426" y="121031"/>
                  </a:lnTo>
                  <a:lnTo>
                    <a:pt x="355981" y="123952"/>
                  </a:lnTo>
                  <a:lnTo>
                    <a:pt x="350774" y="129159"/>
                  </a:lnTo>
                  <a:lnTo>
                    <a:pt x="350774" y="151384"/>
                  </a:lnTo>
                  <a:lnTo>
                    <a:pt x="350774" y="169164"/>
                  </a:lnTo>
                  <a:lnTo>
                    <a:pt x="355981" y="176530"/>
                  </a:lnTo>
                  <a:lnTo>
                    <a:pt x="360426" y="186944"/>
                  </a:lnTo>
                  <a:lnTo>
                    <a:pt x="372999" y="194310"/>
                  </a:lnTo>
                  <a:lnTo>
                    <a:pt x="390017" y="194310"/>
                  </a:lnTo>
                  <a:lnTo>
                    <a:pt x="363347" y="235077"/>
                  </a:lnTo>
                  <a:lnTo>
                    <a:pt x="350774" y="265430"/>
                  </a:lnTo>
                  <a:lnTo>
                    <a:pt x="343408" y="300355"/>
                  </a:lnTo>
                  <a:lnTo>
                    <a:pt x="332994" y="330708"/>
                  </a:lnTo>
                  <a:lnTo>
                    <a:pt x="310769" y="358902"/>
                  </a:lnTo>
                  <a:lnTo>
                    <a:pt x="275971" y="389255"/>
                  </a:lnTo>
                  <a:lnTo>
                    <a:pt x="273685" y="394462"/>
                  </a:lnTo>
                  <a:lnTo>
                    <a:pt x="268478" y="394462"/>
                  </a:lnTo>
                  <a:lnTo>
                    <a:pt x="263271" y="394462"/>
                  </a:lnTo>
                  <a:lnTo>
                    <a:pt x="258826" y="389255"/>
                  </a:lnTo>
                  <a:lnTo>
                    <a:pt x="255905" y="381889"/>
                  </a:lnTo>
                  <a:lnTo>
                    <a:pt x="241046" y="389255"/>
                  </a:lnTo>
                  <a:lnTo>
                    <a:pt x="233680" y="401828"/>
                  </a:lnTo>
                  <a:lnTo>
                    <a:pt x="228473" y="411480"/>
                  </a:lnTo>
                  <a:lnTo>
                    <a:pt x="224028" y="424815"/>
                  </a:lnTo>
                  <a:lnTo>
                    <a:pt x="216662" y="437388"/>
                  </a:lnTo>
                  <a:lnTo>
                    <a:pt x="206248" y="449961"/>
                  </a:lnTo>
                  <a:lnTo>
                    <a:pt x="198882" y="449961"/>
                  </a:lnTo>
                  <a:lnTo>
                    <a:pt x="191516" y="449961"/>
                  </a:lnTo>
                  <a:lnTo>
                    <a:pt x="176657" y="447040"/>
                  </a:lnTo>
                  <a:lnTo>
                    <a:pt x="158877" y="447040"/>
                  </a:lnTo>
                  <a:lnTo>
                    <a:pt x="141859" y="449961"/>
                  </a:lnTo>
                  <a:lnTo>
                    <a:pt x="94361" y="472186"/>
                  </a:lnTo>
                  <a:lnTo>
                    <a:pt x="54356" y="507746"/>
                  </a:lnTo>
                  <a:lnTo>
                    <a:pt x="24638" y="548513"/>
                  </a:lnTo>
                  <a:lnTo>
                    <a:pt x="0" y="548513"/>
                  </a:lnTo>
                  <a:lnTo>
                    <a:pt x="7366" y="573786"/>
                  </a:lnTo>
                  <a:close/>
                </a:path>
              </a:pathLst>
            </a:custGeom>
            <a:solidFill>
              <a:srgbClr val="595959">
                <a:alpha val="69804"/>
              </a:srgbClr>
            </a:solidFill>
          </p:spPr>
        </p:sp>
      </p:grpSp>
      <p:grpSp>
        <p:nvGrpSpPr>
          <p:cNvPr id="114" name="Group 114"/>
          <p:cNvGrpSpPr/>
          <p:nvPr/>
        </p:nvGrpSpPr>
        <p:grpSpPr>
          <a:xfrm>
            <a:off x="15610860" y="4703940"/>
            <a:ext cx="77760" cy="33480"/>
            <a:chOff x="0" y="0"/>
            <a:chExt cx="103680" cy="44640"/>
          </a:xfrm>
        </p:grpSpPr>
        <p:sp>
          <p:nvSpPr>
            <p:cNvPr id="115" name="Freeform 115"/>
            <p:cNvSpPr/>
            <p:nvPr/>
          </p:nvSpPr>
          <p:spPr>
            <a:xfrm>
              <a:off x="0" y="0"/>
              <a:ext cx="104394" cy="48387"/>
            </a:xfrm>
            <a:custGeom>
              <a:avLst/>
              <a:gdLst/>
              <a:ahLst/>
              <a:cxnLst/>
              <a:rect l="l" t="t" r="r" b="b"/>
              <a:pathLst>
                <a:path w="104394" h="48387">
                  <a:moveTo>
                    <a:pt x="0" y="0"/>
                  </a:moveTo>
                  <a:lnTo>
                    <a:pt x="0" y="28321"/>
                  </a:lnTo>
                  <a:lnTo>
                    <a:pt x="40005" y="28321"/>
                  </a:lnTo>
                  <a:lnTo>
                    <a:pt x="69596" y="33528"/>
                  </a:lnTo>
                  <a:lnTo>
                    <a:pt x="94742" y="48387"/>
                  </a:lnTo>
                  <a:lnTo>
                    <a:pt x="104394" y="48387"/>
                  </a:lnTo>
                  <a:lnTo>
                    <a:pt x="99949" y="35687"/>
                  </a:lnTo>
                  <a:lnTo>
                    <a:pt x="99949" y="28321"/>
                  </a:lnTo>
                  <a:lnTo>
                    <a:pt x="94742" y="17907"/>
                  </a:lnTo>
                  <a:lnTo>
                    <a:pt x="94742" y="10414"/>
                  </a:lnTo>
                  <a:close/>
                </a:path>
              </a:pathLst>
            </a:custGeom>
            <a:solidFill>
              <a:srgbClr val="595959">
                <a:alpha val="69804"/>
              </a:srgbClr>
            </a:solidFill>
          </p:spPr>
        </p:sp>
      </p:grpSp>
      <p:grpSp>
        <p:nvGrpSpPr>
          <p:cNvPr id="116" name="Group 116"/>
          <p:cNvGrpSpPr/>
          <p:nvPr/>
        </p:nvGrpSpPr>
        <p:grpSpPr>
          <a:xfrm>
            <a:off x="15636780" y="3794040"/>
            <a:ext cx="28080" cy="44280"/>
            <a:chOff x="0" y="0"/>
            <a:chExt cx="37440" cy="59040"/>
          </a:xfrm>
        </p:grpSpPr>
        <p:sp>
          <p:nvSpPr>
            <p:cNvPr id="117" name="Freeform 117"/>
            <p:cNvSpPr/>
            <p:nvPr/>
          </p:nvSpPr>
          <p:spPr>
            <a:xfrm>
              <a:off x="0" y="0"/>
              <a:ext cx="40386" cy="65659"/>
            </a:xfrm>
            <a:custGeom>
              <a:avLst/>
              <a:gdLst/>
              <a:ahLst/>
              <a:cxnLst/>
              <a:rect l="l" t="t" r="r" b="b"/>
              <a:pathLst>
                <a:path w="40386" h="65659">
                  <a:moveTo>
                    <a:pt x="25400" y="53086"/>
                  </a:moveTo>
                  <a:lnTo>
                    <a:pt x="35179" y="40513"/>
                  </a:lnTo>
                  <a:lnTo>
                    <a:pt x="40386" y="27940"/>
                  </a:lnTo>
                  <a:lnTo>
                    <a:pt x="40386" y="17653"/>
                  </a:lnTo>
                  <a:lnTo>
                    <a:pt x="35179" y="10287"/>
                  </a:lnTo>
                  <a:lnTo>
                    <a:pt x="35179" y="5207"/>
                  </a:lnTo>
                  <a:lnTo>
                    <a:pt x="30734" y="5207"/>
                  </a:lnTo>
                  <a:lnTo>
                    <a:pt x="23241" y="0"/>
                  </a:lnTo>
                  <a:lnTo>
                    <a:pt x="18034" y="15494"/>
                  </a:lnTo>
                  <a:lnTo>
                    <a:pt x="12700" y="22860"/>
                  </a:lnTo>
                  <a:lnTo>
                    <a:pt x="8255" y="32512"/>
                  </a:lnTo>
                  <a:lnTo>
                    <a:pt x="0" y="35433"/>
                  </a:lnTo>
                  <a:lnTo>
                    <a:pt x="0" y="65659"/>
                  </a:lnTo>
                  <a:lnTo>
                    <a:pt x="23241" y="65659"/>
                  </a:lnTo>
                  <a:close/>
                </a:path>
              </a:pathLst>
            </a:custGeom>
            <a:solidFill>
              <a:srgbClr val="595959">
                <a:alpha val="69804"/>
              </a:srgbClr>
            </a:solidFill>
          </p:spPr>
        </p:sp>
      </p:grpSp>
      <p:grpSp>
        <p:nvGrpSpPr>
          <p:cNvPr id="118" name="Group 118"/>
          <p:cNvGrpSpPr/>
          <p:nvPr/>
        </p:nvGrpSpPr>
        <p:grpSpPr>
          <a:xfrm>
            <a:off x="15366240" y="4584600"/>
            <a:ext cx="178200" cy="194940"/>
            <a:chOff x="0" y="0"/>
            <a:chExt cx="237600" cy="259920"/>
          </a:xfrm>
        </p:grpSpPr>
        <p:sp>
          <p:nvSpPr>
            <p:cNvPr id="119" name="Freeform 119"/>
            <p:cNvSpPr/>
            <p:nvPr/>
          </p:nvSpPr>
          <p:spPr>
            <a:xfrm>
              <a:off x="0" y="0"/>
              <a:ext cx="239014" cy="265049"/>
            </a:xfrm>
            <a:custGeom>
              <a:avLst/>
              <a:gdLst/>
              <a:ahLst/>
              <a:cxnLst/>
              <a:rect l="l" t="t" r="r" b="b"/>
              <a:pathLst>
                <a:path w="239014" h="265049">
                  <a:moveTo>
                    <a:pt x="152273" y="257683"/>
                  </a:moveTo>
                  <a:lnTo>
                    <a:pt x="161925" y="257683"/>
                  </a:lnTo>
                  <a:lnTo>
                    <a:pt x="152273" y="212344"/>
                  </a:lnTo>
                  <a:lnTo>
                    <a:pt x="144907" y="187071"/>
                  </a:lnTo>
                  <a:lnTo>
                    <a:pt x="127000" y="158877"/>
                  </a:lnTo>
                  <a:lnTo>
                    <a:pt x="112141" y="128397"/>
                  </a:lnTo>
                  <a:lnTo>
                    <a:pt x="129159" y="121031"/>
                  </a:lnTo>
                  <a:lnTo>
                    <a:pt x="146939" y="111379"/>
                  </a:lnTo>
                  <a:lnTo>
                    <a:pt x="161798" y="103251"/>
                  </a:lnTo>
                  <a:lnTo>
                    <a:pt x="169164" y="103251"/>
                  </a:lnTo>
                  <a:lnTo>
                    <a:pt x="169164" y="80899"/>
                  </a:lnTo>
                  <a:lnTo>
                    <a:pt x="121666" y="93472"/>
                  </a:lnTo>
                  <a:lnTo>
                    <a:pt x="74930" y="111379"/>
                  </a:lnTo>
                  <a:lnTo>
                    <a:pt x="69850" y="103251"/>
                  </a:lnTo>
                  <a:lnTo>
                    <a:pt x="64643" y="98044"/>
                  </a:lnTo>
                  <a:lnTo>
                    <a:pt x="64643" y="93599"/>
                  </a:lnTo>
                  <a:lnTo>
                    <a:pt x="57150" y="88392"/>
                  </a:lnTo>
                  <a:lnTo>
                    <a:pt x="57150" y="63119"/>
                  </a:lnTo>
                  <a:lnTo>
                    <a:pt x="104648" y="57912"/>
                  </a:lnTo>
                  <a:lnTo>
                    <a:pt x="144780" y="57912"/>
                  </a:lnTo>
                  <a:lnTo>
                    <a:pt x="191516" y="63119"/>
                  </a:lnTo>
                  <a:lnTo>
                    <a:pt x="204089" y="50546"/>
                  </a:lnTo>
                  <a:lnTo>
                    <a:pt x="216662" y="34925"/>
                  </a:lnTo>
                  <a:lnTo>
                    <a:pt x="231521" y="22352"/>
                  </a:lnTo>
                  <a:lnTo>
                    <a:pt x="231521" y="17018"/>
                  </a:lnTo>
                  <a:lnTo>
                    <a:pt x="233807" y="17018"/>
                  </a:lnTo>
                  <a:lnTo>
                    <a:pt x="239014" y="14732"/>
                  </a:lnTo>
                  <a:lnTo>
                    <a:pt x="231648" y="14732"/>
                  </a:lnTo>
                  <a:lnTo>
                    <a:pt x="231648" y="9652"/>
                  </a:lnTo>
                  <a:lnTo>
                    <a:pt x="226441" y="9652"/>
                  </a:lnTo>
                  <a:lnTo>
                    <a:pt x="226441" y="4445"/>
                  </a:lnTo>
                  <a:lnTo>
                    <a:pt x="226441" y="0"/>
                  </a:lnTo>
                  <a:lnTo>
                    <a:pt x="221996" y="0"/>
                  </a:lnTo>
                  <a:lnTo>
                    <a:pt x="216789" y="0"/>
                  </a:lnTo>
                  <a:lnTo>
                    <a:pt x="191516" y="14859"/>
                  </a:lnTo>
                  <a:lnTo>
                    <a:pt x="164084" y="22225"/>
                  </a:lnTo>
                  <a:lnTo>
                    <a:pt x="144780" y="27432"/>
                  </a:lnTo>
                  <a:lnTo>
                    <a:pt x="117348" y="27432"/>
                  </a:lnTo>
                  <a:lnTo>
                    <a:pt x="74930" y="14859"/>
                  </a:lnTo>
                  <a:lnTo>
                    <a:pt x="64516" y="27432"/>
                  </a:lnTo>
                  <a:lnTo>
                    <a:pt x="47498" y="52705"/>
                  </a:lnTo>
                  <a:lnTo>
                    <a:pt x="29718" y="85344"/>
                  </a:lnTo>
                  <a:lnTo>
                    <a:pt x="12573" y="121031"/>
                  </a:lnTo>
                  <a:lnTo>
                    <a:pt x="0" y="146304"/>
                  </a:lnTo>
                  <a:lnTo>
                    <a:pt x="0" y="169291"/>
                  </a:lnTo>
                  <a:lnTo>
                    <a:pt x="9652" y="192278"/>
                  </a:lnTo>
                  <a:lnTo>
                    <a:pt x="17018" y="207137"/>
                  </a:lnTo>
                  <a:lnTo>
                    <a:pt x="22225" y="224917"/>
                  </a:lnTo>
                  <a:lnTo>
                    <a:pt x="17018" y="257556"/>
                  </a:lnTo>
                  <a:lnTo>
                    <a:pt x="22225" y="257556"/>
                  </a:lnTo>
                  <a:lnTo>
                    <a:pt x="22225" y="260477"/>
                  </a:lnTo>
                  <a:lnTo>
                    <a:pt x="27432" y="260477"/>
                  </a:lnTo>
                  <a:lnTo>
                    <a:pt x="27432" y="264922"/>
                  </a:lnTo>
                  <a:lnTo>
                    <a:pt x="64643" y="264922"/>
                  </a:lnTo>
                  <a:lnTo>
                    <a:pt x="64643" y="169291"/>
                  </a:lnTo>
                  <a:lnTo>
                    <a:pt x="86868" y="199771"/>
                  </a:lnTo>
                  <a:lnTo>
                    <a:pt x="109855" y="230251"/>
                  </a:lnTo>
                  <a:lnTo>
                    <a:pt x="134366" y="257683"/>
                  </a:lnTo>
                  <a:lnTo>
                    <a:pt x="139573" y="257683"/>
                  </a:lnTo>
                  <a:lnTo>
                    <a:pt x="139573" y="260604"/>
                  </a:lnTo>
                  <a:lnTo>
                    <a:pt x="144780" y="260604"/>
                  </a:lnTo>
                  <a:lnTo>
                    <a:pt x="152146" y="265049"/>
                  </a:lnTo>
                  <a:close/>
                </a:path>
              </a:pathLst>
            </a:custGeom>
            <a:solidFill>
              <a:srgbClr val="595959">
                <a:alpha val="69804"/>
              </a:srgbClr>
            </a:solidFill>
          </p:spPr>
        </p:sp>
      </p:grpSp>
      <p:grpSp>
        <p:nvGrpSpPr>
          <p:cNvPr id="120" name="Group 120"/>
          <p:cNvGrpSpPr/>
          <p:nvPr/>
        </p:nvGrpSpPr>
        <p:grpSpPr>
          <a:xfrm>
            <a:off x="16297740" y="4740120"/>
            <a:ext cx="38880" cy="61020"/>
            <a:chOff x="0" y="0"/>
            <a:chExt cx="51840" cy="81360"/>
          </a:xfrm>
        </p:grpSpPr>
        <p:sp>
          <p:nvSpPr>
            <p:cNvPr id="121" name="Freeform 121"/>
            <p:cNvSpPr/>
            <p:nvPr/>
          </p:nvSpPr>
          <p:spPr>
            <a:xfrm>
              <a:off x="0" y="0"/>
              <a:ext cx="57785" cy="88011"/>
            </a:xfrm>
            <a:custGeom>
              <a:avLst/>
              <a:gdLst/>
              <a:ahLst/>
              <a:cxnLst/>
              <a:rect l="l" t="t" r="r" b="b"/>
              <a:pathLst>
                <a:path w="57785" h="88011">
                  <a:moveTo>
                    <a:pt x="45212" y="45085"/>
                  </a:moveTo>
                  <a:lnTo>
                    <a:pt x="27432" y="17780"/>
                  </a:lnTo>
                  <a:lnTo>
                    <a:pt x="0" y="0"/>
                  </a:lnTo>
                  <a:lnTo>
                    <a:pt x="5207" y="32512"/>
                  </a:lnTo>
                  <a:lnTo>
                    <a:pt x="10414" y="53213"/>
                  </a:lnTo>
                  <a:lnTo>
                    <a:pt x="17780" y="75438"/>
                  </a:lnTo>
                  <a:lnTo>
                    <a:pt x="49657" y="88011"/>
                  </a:lnTo>
                  <a:lnTo>
                    <a:pt x="49657" y="75438"/>
                  </a:lnTo>
                  <a:lnTo>
                    <a:pt x="57785" y="75438"/>
                  </a:lnTo>
                  <a:close/>
                </a:path>
              </a:pathLst>
            </a:custGeom>
            <a:solidFill>
              <a:srgbClr val="595959">
                <a:alpha val="69804"/>
              </a:srgbClr>
            </a:solidFill>
          </p:spPr>
        </p:sp>
      </p:grpSp>
      <p:grpSp>
        <p:nvGrpSpPr>
          <p:cNvPr id="122" name="Group 122"/>
          <p:cNvGrpSpPr/>
          <p:nvPr/>
        </p:nvGrpSpPr>
        <p:grpSpPr>
          <a:xfrm>
            <a:off x="14356980" y="4406400"/>
            <a:ext cx="44280" cy="99900"/>
            <a:chOff x="0" y="0"/>
            <a:chExt cx="59040" cy="133200"/>
          </a:xfrm>
        </p:grpSpPr>
        <p:sp>
          <p:nvSpPr>
            <p:cNvPr id="123" name="Freeform 123"/>
            <p:cNvSpPr/>
            <p:nvPr/>
          </p:nvSpPr>
          <p:spPr>
            <a:xfrm>
              <a:off x="0" y="0"/>
              <a:ext cx="64262" cy="133985"/>
            </a:xfrm>
            <a:custGeom>
              <a:avLst/>
              <a:gdLst/>
              <a:ahLst/>
              <a:cxnLst/>
              <a:rect l="l" t="t" r="r" b="b"/>
              <a:pathLst>
                <a:path w="64262" h="133985">
                  <a:moveTo>
                    <a:pt x="56769" y="98425"/>
                  </a:moveTo>
                  <a:lnTo>
                    <a:pt x="56769" y="93218"/>
                  </a:lnTo>
                  <a:lnTo>
                    <a:pt x="56769" y="48133"/>
                  </a:lnTo>
                  <a:lnTo>
                    <a:pt x="42037" y="17780"/>
                  </a:lnTo>
                  <a:lnTo>
                    <a:pt x="17018" y="0"/>
                  </a:lnTo>
                  <a:lnTo>
                    <a:pt x="11811" y="12573"/>
                  </a:lnTo>
                  <a:lnTo>
                    <a:pt x="9652" y="22987"/>
                  </a:lnTo>
                  <a:lnTo>
                    <a:pt x="4445" y="28067"/>
                  </a:lnTo>
                  <a:lnTo>
                    <a:pt x="0" y="35560"/>
                  </a:lnTo>
                  <a:lnTo>
                    <a:pt x="0" y="88011"/>
                  </a:lnTo>
                  <a:lnTo>
                    <a:pt x="17018" y="123571"/>
                  </a:lnTo>
                  <a:lnTo>
                    <a:pt x="22225" y="128778"/>
                  </a:lnTo>
                  <a:lnTo>
                    <a:pt x="24384" y="128778"/>
                  </a:lnTo>
                  <a:lnTo>
                    <a:pt x="29591" y="133985"/>
                  </a:lnTo>
                  <a:lnTo>
                    <a:pt x="34798" y="133985"/>
                  </a:lnTo>
                  <a:lnTo>
                    <a:pt x="42164" y="128778"/>
                  </a:lnTo>
                  <a:lnTo>
                    <a:pt x="46609" y="118364"/>
                  </a:lnTo>
                  <a:lnTo>
                    <a:pt x="56896" y="116205"/>
                  </a:lnTo>
                  <a:lnTo>
                    <a:pt x="64262" y="116205"/>
                  </a:lnTo>
                  <a:lnTo>
                    <a:pt x="64262" y="105791"/>
                  </a:lnTo>
                  <a:lnTo>
                    <a:pt x="64262" y="100584"/>
                  </a:lnTo>
                  <a:lnTo>
                    <a:pt x="59055" y="98425"/>
                  </a:lnTo>
                  <a:close/>
                </a:path>
              </a:pathLst>
            </a:custGeom>
            <a:solidFill>
              <a:srgbClr val="595959">
                <a:alpha val="69804"/>
              </a:srgbClr>
            </a:solidFill>
          </p:spPr>
        </p:sp>
      </p:grpSp>
      <p:grpSp>
        <p:nvGrpSpPr>
          <p:cNvPr id="124" name="Group 124"/>
          <p:cNvGrpSpPr/>
          <p:nvPr/>
        </p:nvGrpSpPr>
        <p:grpSpPr>
          <a:xfrm>
            <a:off x="15223140" y="4898880"/>
            <a:ext cx="1073520" cy="840240"/>
            <a:chOff x="0" y="0"/>
            <a:chExt cx="1431360" cy="1120320"/>
          </a:xfrm>
        </p:grpSpPr>
        <p:sp>
          <p:nvSpPr>
            <p:cNvPr id="125" name="Freeform 125"/>
            <p:cNvSpPr/>
            <p:nvPr/>
          </p:nvSpPr>
          <p:spPr>
            <a:xfrm>
              <a:off x="0" y="0"/>
              <a:ext cx="1432814" cy="1125601"/>
            </a:xfrm>
            <a:custGeom>
              <a:avLst/>
              <a:gdLst/>
              <a:ahLst/>
              <a:cxnLst/>
              <a:rect l="l" t="t" r="r" b="b"/>
              <a:pathLst>
                <a:path w="1432814" h="1125601">
                  <a:moveTo>
                    <a:pt x="1403223" y="543814"/>
                  </a:moveTo>
                  <a:lnTo>
                    <a:pt x="1380998" y="513334"/>
                  </a:lnTo>
                  <a:lnTo>
                    <a:pt x="1355725" y="482854"/>
                  </a:lnTo>
                  <a:lnTo>
                    <a:pt x="1338707" y="437642"/>
                  </a:lnTo>
                  <a:lnTo>
                    <a:pt x="1291209" y="437642"/>
                  </a:lnTo>
                  <a:lnTo>
                    <a:pt x="1281557" y="394589"/>
                  </a:lnTo>
                  <a:lnTo>
                    <a:pt x="1258570" y="361950"/>
                  </a:lnTo>
                  <a:lnTo>
                    <a:pt x="1251204" y="349377"/>
                  </a:lnTo>
                  <a:lnTo>
                    <a:pt x="1243838" y="342011"/>
                  </a:lnTo>
                  <a:lnTo>
                    <a:pt x="1228979" y="336804"/>
                  </a:lnTo>
                  <a:lnTo>
                    <a:pt x="1216406" y="331597"/>
                  </a:lnTo>
                  <a:lnTo>
                    <a:pt x="1194054" y="331597"/>
                  </a:lnTo>
                  <a:lnTo>
                    <a:pt x="1186688" y="308610"/>
                  </a:lnTo>
                  <a:lnTo>
                    <a:pt x="1177036" y="278130"/>
                  </a:lnTo>
                  <a:lnTo>
                    <a:pt x="1164463" y="235077"/>
                  </a:lnTo>
                  <a:lnTo>
                    <a:pt x="1157097" y="200152"/>
                  </a:lnTo>
                  <a:lnTo>
                    <a:pt x="1146683" y="169672"/>
                  </a:lnTo>
                  <a:lnTo>
                    <a:pt x="1146683" y="154305"/>
                  </a:lnTo>
                  <a:lnTo>
                    <a:pt x="1139317" y="152019"/>
                  </a:lnTo>
                  <a:lnTo>
                    <a:pt x="1129665" y="152019"/>
                  </a:lnTo>
                  <a:lnTo>
                    <a:pt x="1117092" y="146812"/>
                  </a:lnTo>
                  <a:lnTo>
                    <a:pt x="1107440" y="146812"/>
                  </a:lnTo>
                  <a:lnTo>
                    <a:pt x="1094867" y="141605"/>
                  </a:lnTo>
                  <a:lnTo>
                    <a:pt x="1089660" y="136398"/>
                  </a:lnTo>
                  <a:lnTo>
                    <a:pt x="1082294" y="119380"/>
                  </a:lnTo>
                  <a:lnTo>
                    <a:pt x="1072642" y="88900"/>
                  </a:lnTo>
                  <a:lnTo>
                    <a:pt x="1060069" y="53340"/>
                  </a:lnTo>
                  <a:lnTo>
                    <a:pt x="1054862" y="22860"/>
                  </a:lnTo>
                  <a:lnTo>
                    <a:pt x="1052322" y="0"/>
                  </a:lnTo>
                  <a:lnTo>
                    <a:pt x="1042670" y="0"/>
                  </a:lnTo>
                  <a:lnTo>
                    <a:pt x="1030097" y="45974"/>
                  </a:lnTo>
                  <a:lnTo>
                    <a:pt x="1019810" y="101600"/>
                  </a:lnTo>
                  <a:lnTo>
                    <a:pt x="1017524" y="159512"/>
                  </a:lnTo>
                  <a:lnTo>
                    <a:pt x="1004951" y="218186"/>
                  </a:lnTo>
                  <a:lnTo>
                    <a:pt x="982726" y="253111"/>
                  </a:lnTo>
                  <a:lnTo>
                    <a:pt x="953008" y="253111"/>
                  </a:lnTo>
                  <a:lnTo>
                    <a:pt x="913003" y="240538"/>
                  </a:lnTo>
                  <a:lnTo>
                    <a:pt x="872998" y="218313"/>
                  </a:lnTo>
                  <a:lnTo>
                    <a:pt x="833628" y="195326"/>
                  </a:lnTo>
                  <a:lnTo>
                    <a:pt x="803275" y="177546"/>
                  </a:lnTo>
                  <a:lnTo>
                    <a:pt x="821055" y="119634"/>
                  </a:lnTo>
                  <a:lnTo>
                    <a:pt x="850773" y="81026"/>
                  </a:lnTo>
                  <a:lnTo>
                    <a:pt x="850773" y="58674"/>
                  </a:lnTo>
                  <a:lnTo>
                    <a:pt x="808482" y="63881"/>
                  </a:lnTo>
                  <a:lnTo>
                    <a:pt x="768350" y="63881"/>
                  </a:lnTo>
                  <a:lnTo>
                    <a:pt x="731266" y="58674"/>
                  </a:lnTo>
                  <a:lnTo>
                    <a:pt x="696468" y="40894"/>
                  </a:lnTo>
                  <a:lnTo>
                    <a:pt x="661543" y="40894"/>
                  </a:lnTo>
                  <a:lnTo>
                    <a:pt x="663829" y="46101"/>
                  </a:lnTo>
                  <a:lnTo>
                    <a:pt x="669036" y="48387"/>
                  </a:lnTo>
                  <a:lnTo>
                    <a:pt x="669036" y="53594"/>
                  </a:lnTo>
                  <a:lnTo>
                    <a:pt x="679450" y="58801"/>
                  </a:lnTo>
                  <a:lnTo>
                    <a:pt x="656463" y="81026"/>
                  </a:lnTo>
                  <a:lnTo>
                    <a:pt x="634238" y="89154"/>
                  </a:lnTo>
                  <a:lnTo>
                    <a:pt x="611886" y="101600"/>
                  </a:lnTo>
                  <a:lnTo>
                    <a:pt x="594741" y="116459"/>
                  </a:lnTo>
                  <a:lnTo>
                    <a:pt x="582168" y="136525"/>
                  </a:lnTo>
                  <a:lnTo>
                    <a:pt x="574802" y="177292"/>
                  </a:lnTo>
                  <a:lnTo>
                    <a:pt x="559943" y="172085"/>
                  </a:lnTo>
                  <a:lnTo>
                    <a:pt x="551815" y="169799"/>
                  </a:lnTo>
                  <a:lnTo>
                    <a:pt x="540004" y="169799"/>
                  </a:lnTo>
                  <a:lnTo>
                    <a:pt x="527431" y="164592"/>
                  </a:lnTo>
                  <a:lnTo>
                    <a:pt x="522224" y="152019"/>
                  </a:lnTo>
                  <a:lnTo>
                    <a:pt x="522224" y="141605"/>
                  </a:lnTo>
                  <a:lnTo>
                    <a:pt x="522224" y="134239"/>
                  </a:lnTo>
                  <a:lnTo>
                    <a:pt x="517017" y="129032"/>
                  </a:lnTo>
                  <a:lnTo>
                    <a:pt x="499999" y="119380"/>
                  </a:lnTo>
                  <a:lnTo>
                    <a:pt x="474726" y="134239"/>
                  </a:lnTo>
                  <a:lnTo>
                    <a:pt x="448056" y="152019"/>
                  </a:lnTo>
                  <a:lnTo>
                    <a:pt x="422783" y="172085"/>
                  </a:lnTo>
                  <a:lnTo>
                    <a:pt x="400558" y="195072"/>
                  </a:lnTo>
                  <a:lnTo>
                    <a:pt x="382778" y="204724"/>
                  </a:lnTo>
                  <a:lnTo>
                    <a:pt x="382778" y="235204"/>
                  </a:lnTo>
                  <a:lnTo>
                    <a:pt x="347980" y="247777"/>
                  </a:lnTo>
                  <a:lnTo>
                    <a:pt x="320548" y="273685"/>
                  </a:lnTo>
                  <a:lnTo>
                    <a:pt x="301244" y="308610"/>
                  </a:lnTo>
                  <a:lnTo>
                    <a:pt x="288671" y="342011"/>
                  </a:lnTo>
                  <a:lnTo>
                    <a:pt x="253873" y="349377"/>
                  </a:lnTo>
                  <a:lnTo>
                    <a:pt x="213868" y="359029"/>
                  </a:lnTo>
                  <a:lnTo>
                    <a:pt x="169418" y="367157"/>
                  </a:lnTo>
                  <a:lnTo>
                    <a:pt x="134620" y="371602"/>
                  </a:lnTo>
                  <a:lnTo>
                    <a:pt x="114173" y="371602"/>
                  </a:lnTo>
                  <a:lnTo>
                    <a:pt x="81534" y="385064"/>
                  </a:lnTo>
                  <a:lnTo>
                    <a:pt x="57150" y="407289"/>
                  </a:lnTo>
                  <a:lnTo>
                    <a:pt x="39370" y="432562"/>
                  </a:lnTo>
                  <a:lnTo>
                    <a:pt x="22225" y="460756"/>
                  </a:lnTo>
                  <a:lnTo>
                    <a:pt x="0" y="486029"/>
                  </a:lnTo>
                  <a:lnTo>
                    <a:pt x="9652" y="516509"/>
                  </a:lnTo>
                  <a:lnTo>
                    <a:pt x="17018" y="543941"/>
                  </a:lnTo>
                  <a:lnTo>
                    <a:pt x="39370" y="566801"/>
                  </a:lnTo>
                  <a:lnTo>
                    <a:pt x="34925" y="574167"/>
                  </a:lnTo>
                  <a:lnTo>
                    <a:pt x="32004" y="579374"/>
                  </a:lnTo>
                  <a:lnTo>
                    <a:pt x="26797" y="584581"/>
                  </a:lnTo>
                  <a:lnTo>
                    <a:pt x="22352" y="579374"/>
                  </a:lnTo>
                  <a:lnTo>
                    <a:pt x="17018" y="579374"/>
                  </a:lnTo>
                  <a:lnTo>
                    <a:pt x="9652" y="574167"/>
                  </a:lnTo>
                  <a:lnTo>
                    <a:pt x="0" y="574167"/>
                  </a:lnTo>
                  <a:lnTo>
                    <a:pt x="9652" y="604647"/>
                  </a:lnTo>
                  <a:lnTo>
                    <a:pt x="22225" y="645414"/>
                  </a:lnTo>
                  <a:lnTo>
                    <a:pt x="44450" y="690753"/>
                  </a:lnTo>
                  <a:lnTo>
                    <a:pt x="61468" y="739013"/>
                  </a:lnTo>
                  <a:lnTo>
                    <a:pt x="79248" y="782066"/>
                  </a:lnTo>
                  <a:lnTo>
                    <a:pt x="81534" y="827278"/>
                  </a:lnTo>
                  <a:lnTo>
                    <a:pt x="79248" y="865124"/>
                  </a:lnTo>
                  <a:lnTo>
                    <a:pt x="57150" y="897763"/>
                  </a:lnTo>
                  <a:lnTo>
                    <a:pt x="64516" y="911098"/>
                  </a:lnTo>
                  <a:lnTo>
                    <a:pt x="79375" y="923671"/>
                  </a:lnTo>
                  <a:lnTo>
                    <a:pt x="86741" y="936244"/>
                  </a:lnTo>
                  <a:lnTo>
                    <a:pt x="96393" y="953262"/>
                  </a:lnTo>
                  <a:lnTo>
                    <a:pt x="131191" y="953262"/>
                  </a:lnTo>
                  <a:lnTo>
                    <a:pt x="161544" y="950976"/>
                  </a:lnTo>
                  <a:lnTo>
                    <a:pt x="186055" y="936117"/>
                  </a:lnTo>
                  <a:lnTo>
                    <a:pt x="218694" y="923544"/>
                  </a:lnTo>
                  <a:lnTo>
                    <a:pt x="248412" y="915416"/>
                  </a:lnTo>
                  <a:lnTo>
                    <a:pt x="290703" y="910971"/>
                  </a:lnTo>
                  <a:lnTo>
                    <a:pt x="330708" y="915416"/>
                  </a:lnTo>
                  <a:lnTo>
                    <a:pt x="372999" y="915416"/>
                  </a:lnTo>
                  <a:lnTo>
                    <a:pt x="390017" y="857504"/>
                  </a:lnTo>
                  <a:lnTo>
                    <a:pt x="422656" y="847090"/>
                  </a:lnTo>
                  <a:lnTo>
                    <a:pt x="464947" y="839724"/>
                  </a:lnTo>
                  <a:lnTo>
                    <a:pt x="512445" y="829310"/>
                  </a:lnTo>
                  <a:lnTo>
                    <a:pt x="559943" y="827024"/>
                  </a:lnTo>
                  <a:lnTo>
                    <a:pt x="609600" y="822071"/>
                  </a:lnTo>
                  <a:lnTo>
                    <a:pt x="644398" y="827278"/>
                  </a:lnTo>
                  <a:lnTo>
                    <a:pt x="668909" y="834644"/>
                  </a:lnTo>
                  <a:lnTo>
                    <a:pt x="708914" y="839851"/>
                  </a:lnTo>
                  <a:lnTo>
                    <a:pt x="738632" y="857631"/>
                  </a:lnTo>
                  <a:lnTo>
                    <a:pt x="760857" y="880618"/>
                  </a:lnTo>
                  <a:lnTo>
                    <a:pt x="778637" y="905891"/>
                  </a:lnTo>
                  <a:lnTo>
                    <a:pt x="791210" y="933323"/>
                  </a:lnTo>
                  <a:lnTo>
                    <a:pt x="826008" y="918464"/>
                  </a:lnTo>
                  <a:lnTo>
                    <a:pt x="848233" y="905891"/>
                  </a:lnTo>
                  <a:lnTo>
                    <a:pt x="868299" y="882904"/>
                  </a:lnTo>
                  <a:lnTo>
                    <a:pt x="868299" y="897763"/>
                  </a:lnTo>
                  <a:lnTo>
                    <a:pt x="877951" y="897763"/>
                  </a:lnTo>
                  <a:lnTo>
                    <a:pt x="868299" y="911098"/>
                  </a:lnTo>
                  <a:lnTo>
                    <a:pt x="855726" y="923671"/>
                  </a:lnTo>
                  <a:lnTo>
                    <a:pt x="837946" y="933323"/>
                  </a:lnTo>
                  <a:lnTo>
                    <a:pt x="837946" y="940689"/>
                  </a:lnTo>
                  <a:lnTo>
                    <a:pt x="850519" y="940689"/>
                  </a:lnTo>
                  <a:lnTo>
                    <a:pt x="850519" y="953262"/>
                  </a:lnTo>
                  <a:lnTo>
                    <a:pt x="855726" y="953262"/>
                  </a:lnTo>
                  <a:lnTo>
                    <a:pt x="860933" y="953262"/>
                  </a:lnTo>
                  <a:lnTo>
                    <a:pt x="865378" y="950976"/>
                  </a:lnTo>
                  <a:lnTo>
                    <a:pt x="865378" y="945769"/>
                  </a:lnTo>
                  <a:lnTo>
                    <a:pt x="868299" y="940562"/>
                  </a:lnTo>
                  <a:lnTo>
                    <a:pt x="883158" y="945769"/>
                  </a:lnTo>
                  <a:lnTo>
                    <a:pt x="885444" y="950976"/>
                  </a:lnTo>
                  <a:lnTo>
                    <a:pt x="890651" y="953262"/>
                  </a:lnTo>
                  <a:lnTo>
                    <a:pt x="890651" y="958469"/>
                  </a:lnTo>
                  <a:lnTo>
                    <a:pt x="890651" y="963676"/>
                  </a:lnTo>
                  <a:lnTo>
                    <a:pt x="885444" y="968883"/>
                  </a:lnTo>
                  <a:lnTo>
                    <a:pt x="885444" y="971169"/>
                  </a:lnTo>
                  <a:lnTo>
                    <a:pt x="890651" y="976376"/>
                  </a:lnTo>
                  <a:lnTo>
                    <a:pt x="900303" y="981583"/>
                  </a:lnTo>
                  <a:lnTo>
                    <a:pt x="907669" y="988949"/>
                  </a:lnTo>
                  <a:lnTo>
                    <a:pt x="920242" y="994156"/>
                  </a:lnTo>
                  <a:lnTo>
                    <a:pt x="935101" y="999363"/>
                  </a:lnTo>
                  <a:lnTo>
                    <a:pt x="947674" y="1001649"/>
                  </a:lnTo>
                  <a:lnTo>
                    <a:pt x="964692" y="1090676"/>
                  </a:lnTo>
                  <a:lnTo>
                    <a:pt x="1004697" y="1095121"/>
                  </a:lnTo>
                  <a:lnTo>
                    <a:pt x="1037336" y="1100328"/>
                  </a:lnTo>
                  <a:lnTo>
                    <a:pt x="1069213" y="1105535"/>
                  </a:lnTo>
                  <a:lnTo>
                    <a:pt x="1094486" y="1095121"/>
                  </a:lnTo>
                  <a:lnTo>
                    <a:pt x="1116711" y="1078103"/>
                  </a:lnTo>
                  <a:lnTo>
                    <a:pt x="1146429" y="1105535"/>
                  </a:lnTo>
                  <a:lnTo>
                    <a:pt x="1173861" y="1125601"/>
                  </a:lnTo>
                  <a:lnTo>
                    <a:pt x="1193927" y="1118235"/>
                  </a:lnTo>
                  <a:lnTo>
                    <a:pt x="1226566" y="1105662"/>
                  </a:lnTo>
                  <a:lnTo>
                    <a:pt x="1256284" y="1090803"/>
                  </a:lnTo>
                  <a:lnTo>
                    <a:pt x="1281557" y="1078230"/>
                  </a:lnTo>
                  <a:lnTo>
                    <a:pt x="1303782" y="1055243"/>
                  </a:lnTo>
                  <a:lnTo>
                    <a:pt x="1316355" y="1024763"/>
                  </a:lnTo>
                  <a:lnTo>
                    <a:pt x="1326007" y="986917"/>
                  </a:lnTo>
                  <a:lnTo>
                    <a:pt x="1338580" y="951357"/>
                  </a:lnTo>
                  <a:lnTo>
                    <a:pt x="1345946" y="915797"/>
                  </a:lnTo>
                  <a:lnTo>
                    <a:pt x="1373378" y="857885"/>
                  </a:lnTo>
                  <a:lnTo>
                    <a:pt x="1395603" y="804418"/>
                  </a:lnTo>
                  <a:lnTo>
                    <a:pt x="1415669" y="756920"/>
                  </a:lnTo>
                  <a:lnTo>
                    <a:pt x="1430528" y="703453"/>
                  </a:lnTo>
                  <a:lnTo>
                    <a:pt x="1432814" y="649986"/>
                  </a:lnTo>
                  <a:lnTo>
                    <a:pt x="1425448" y="584708"/>
                  </a:lnTo>
                  <a:close/>
                </a:path>
              </a:pathLst>
            </a:custGeom>
            <a:solidFill>
              <a:srgbClr val="595959">
                <a:alpha val="69804"/>
              </a:srgbClr>
            </a:solidFill>
          </p:spPr>
        </p:sp>
      </p:grpSp>
      <p:grpSp>
        <p:nvGrpSpPr>
          <p:cNvPr id="126" name="Group 126"/>
          <p:cNvGrpSpPr/>
          <p:nvPr/>
        </p:nvGrpSpPr>
        <p:grpSpPr>
          <a:xfrm>
            <a:off x="16340940" y="4814100"/>
            <a:ext cx="28080" cy="16740"/>
            <a:chOff x="0" y="0"/>
            <a:chExt cx="37440" cy="22320"/>
          </a:xfrm>
        </p:grpSpPr>
        <p:sp>
          <p:nvSpPr>
            <p:cNvPr id="127" name="Freeform 127"/>
            <p:cNvSpPr/>
            <p:nvPr/>
          </p:nvSpPr>
          <p:spPr>
            <a:xfrm>
              <a:off x="0" y="0"/>
              <a:ext cx="39624" cy="25400"/>
            </a:xfrm>
            <a:custGeom>
              <a:avLst/>
              <a:gdLst/>
              <a:ahLst/>
              <a:cxnLst/>
              <a:rect l="l" t="t" r="r" b="b"/>
              <a:pathLst>
                <a:path w="39624" h="25400">
                  <a:moveTo>
                    <a:pt x="22479" y="12700"/>
                  </a:moveTo>
                  <a:lnTo>
                    <a:pt x="22479" y="7493"/>
                  </a:lnTo>
                  <a:lnTo>
                    <a:pt x="17272" y="5207"/>
                  </a:lnTo>
                  <a:lnTo>
                    <a:pt x="11938" y="5207"/>
                  </a:lnTo>
                  <a:lnTo>
                    <a:pt x="7493" y="0"/>
                  </a:lnTo>
                  <a:lnTo>
                    <a:pt x="0" y="0"/>
                  </a:lnTo>
                  <a:lnTo>
                    <a:pt x="7493" y="7493"/>
                  </a:lnTo>
                  <a:lnTo>
                    <a:pt x="11938" y="12700"/>
                  </a:lnTo>
                  <a:lnTo>
                    <a:pt x="17145" y="17907"/>
                  </a:lnTo>
                  <a:lnTo>
                    <a:pt x="24638" y="23114"/>
                  </a:lnTo>
                  <a:lnTo>
                    <a:pt x="39624" y="25400"/>
                  </a:lnTo>
                  <a:lnTo>
                    <a:pt x="39624" y="17907"/>
                  </a:lnTo>
                  <a:lnTo>
                    <a:pt x="29972" y="17907"/>
                  </a:lnTo>
                  <a:close/>
                </a:path>
              </a:pathLst>
            </a:custGeom>
            <a:solidFill>
              <a:srgbClr val="595959">
                <a:alpha val="69804"/>
              </a:srgbClr>
            </a:solidFill>
          </p:spPr>
        </p:sp>
      </p:grpSp>
      <p:grpSp>
        <p:nvGrpSpPr>
          <p:cNvPr id="128" name="Group 128"/>
          <p:cNvGrpSpPr/>
          <p:nvPr/>
        </p:nvGrpSpPr>
        <p:grpSpPr>
          <a:xfrm>
            <a:off x="8319780" y="4033260"/>
            <a:ext cx="99900" cy="66960"/>
            <a:chOff x="0" y="0"/>
            <a:chExt cx="133200" cy="89280"/>
          </a:xfrm>
        </p:grpSpPr>
        <p:sp>
          <p:nvSpPr>
            <p:cNvPr id="129" name="Freeform 129"/>
            <p:cNvSpPr/>
            <p:nvPr/>
          </p:nvSpPr>
          <p:spPr>
            <a:xfrm>
              <a:off x="0" y="0"/>
              <a:ext cx="133985" cy="96012"/>
            </a:xfrm>
            <a:custGeom>
              <a:avLst/>
              <a:gdLst/>
              <a:ahLst/>
              <a:cxnLst/>
              <a:rect l="l" t="t" r="r" b="b"/>
              <a:pathLst>
                <a:path w="133985" h="96012">
                  <a:moveTo>
                    <a:pt x="69596" y="12700"/>
                  </a:moveTo>
                  <a:lnTo>
                    <a:pt x="29591" y="0"/>
                  </a:lnTo>
                  <a:lnTo>
                    <a:pt x="24384" y="4445"/>
                  </a:lnTo>
                  <a:lnTo>
                    <a:pt x="19304" y="4445"/>
                  </a:lnTo>
                  <a:lnTo>
                    <a:pt x="19304" y="7493"/>
                  </a:lnTo>
                  <a:lnTo>
                    <a:pt x="17018" y="7493"/>
                  </a:lnTo>
                  <a:lnTo>
                    <a:pt x="7366" y="12700"/>
                  </a:lnTo>
                  <a:lnTo>
                    <a:pt x="7366" y="43180"/>
                  </a:lnTo>
                  <a:lnTo>
                    <a:pt x="7366" y="65532"/>
                  </a:lnTo>
                  <a:lnTo>
                    <a:pt x="0" y="88519"/>
                  </a:lnTo>
                  <a:lnTo>
                    <a:pt x="7366" y="88519"/>
                  </a:lnTo>
                  <a:lnTo>
                    <a:pt x="7366" y="96012"/>
                  </a:lnTo>
                  <a:lnTo>
                    <a:pt x="36957" y="88519"/>
                  </a:lnTo>
                  <a:lnTo>
                    <a:pt x="64389" y="83312"/>
                  </a:lnTo>
                  <a:lnTo>
                    <a:pt x="93980" y="78105"/>
                  </a:lnTo>
                  <a:lnTo>
                    <a:pt x="123571" y="58039"/>
                  </a:lnTo>
                  <a:lnTo>
                    <a:pt x="133985" y="58039"/>
                  </a:lnTo>
                  <a:lnTo>
                    <a:pt x="133985" y="47625"/>
                  </a:lnTo>
                  <a:lnTo>
                    <a:pt x="99187" y="29718"/>
                  </a:lnTo>
                  <a:close/>
                </a:path>
              </a:pathLst>
            </a:custGeom>
            <a:solidFill>
              <a:srgbClr val="595959">
                <a:alpha val="69804"/>
              </a:srgbClr>
            </a:solidFill>
          </p:spPr>
        </p:sp>
      </p:grpSp>
      <p:grpSp>
        <p:nvGrpSpPr>
          <p:cNvPr id="130" name="Group 130"/>
          <p:cNvGrpSpPr/>
          <p:nvPr/>
        </p:nvGrpSpPr>
        <p:grpSpPr>
          <a:xfrm>
            <a:off x="14750640" y="4485780"/>
            <a:ext cx="539460" cy="372600"/>
            <a:chOff x="0" y="0"/>
            <a:chExt cx="719280" cy="496800"/>
          </a:xfrm>
        </p:grpSpPr>
        <p:sp>
          <p:nvSpPr>
            <p:cNvPr id="131" name="Freeform 131"/>
            <p:cNvSpPr/>
            <p:nvPr/>
          </p:nvSpPr>
          <p:spPr>
            <a:xfrm>
              <a:off x="0" y="0"/>
              <a:ext cx="725932" cy="503428"/>
            </a:xfrm>
            <a:custGeom>
              <a:avLst/>
              <a:gdLst/>
              <a:ahLst/>
              <a:cxnLst/>
              <a:rect l="l" t="t" r="r" b="b"/>
              <a:pathLst>
                <a:path w="725932" h="503428">
                  <a:moveTo>
                    <a:pt x="679196" y="503428"/>
                  </a:moveTo>
                  <a:lnTo>
                    <a:pt x="703707" y="495300"/>
                  </a:lnTo>
                  <a:lnTo>
                    <a:pt x="711073" y="490855"/>
                  </a:lnTo>
                  <a:lnTo>
                    <a:pt x="716280" y="490855"/>
                  </a:lnTo>
                  <a:lnTo>
                    <a:pt x="721487" y="485648"/>
                  </a:lnTo>
                  <a:lnTo>
                    <a:pt x="725932" y="485648"/>
                  </a:lnTo>
                  <a:lnTo>
                    <a:pt x="686689" y="467868"/>
                  </a:lnTo>
                  <a:lnTo>
                    <a:pt x="644398" y="444881"/>
                  </a:lnTo>
                  <a:lnTo>
                    <a:pt x="599186" y="427101"/>
                  </a:lnTo>
                  <a:lnTo>
                    <a:pt x="559943" y="414528"/>
                  </a:lnTo>
                  <a:lnTo>
                    <a:pt x="542163" y="419735"/>
                  </a:lnTo>
                  <a:lnTo>
                    <a:pt x="525145" y="427101"/>
                  </a:lnTo>
                  <a:lnTo>
                    <a:pt x="505079" y="437515"/>
                  </a:lnTo>
                  <a:lnTo>
                    <a:pt x="477520" y="437515"/>
                  </a:lnTo>
                  <a:lnTo>
                    <a:pt x="455295" y="424942"/>
                  </a:lnTo>
                  <a:lnTo>
                    <a:pt x="439674" y="409321"/>
                  </a:lnTo>
                  <a:lnTo>
                    <a:pt x="417449" y="401955"/>
                  </a:lnTo>
                  <a:lnTo>
                    <a:pt x="382651" y="396748"/>
                  </a:lnTo>
                  <a:lnTo>
                    <a:pt x="382651" y="344043"/>
                  </a:lnTo>
                  <a:lnTo>
                    <a:pt x="390017" y="300990"/>
                  </a:lnTo>
                  <a:lnTo>
                    <a:pt x="347726" y="265430"/>
                  </a:lnTo>
                  <a:lnTo>
                    <a:pt x="318008" y="220218"/>
                  </a:lnTo>
                  <a:lnTo>
                    <a:pt x="290576" y="182372"/>
                  </a:lnTo>
                  <a:lnTo>
                    <a:pt x="260858" y="146812"/>
                  </a:lnTo>
                  <a:lnTo>
                    <a:pt x="243078" y="129032"/>
                  </a:lnTo>
                  <a:lnTo>
                    <a:pt x="238760" y="129032"/>
                  </a:lnTo>
                  <a:lnTo>
                    <a:pt x="238760" y="123825"/>
                  </a:lnTo>
                  <a:lnTo>
                    <a:pt x="226187" y="114173"/>
                  </a:lnTo>
                  <a:lnTo>
                    <a:pt x="183896" y="93472"/>
                  </a:lnTo>
                  <a:lnTo>
                    <a:pt x="149098" y="71247"/>
                  </a:lnTo>
                  <a:lnTo>
                    <a:pt x="114173" y="48260"/>
                  </a:lnTo>
                  <a:lnTo>
                    <a:pt x="81534" y="10414"/>
                  </a:lnTo>
                  <a:lnTo>
                    <a:pt x="0" y="0"/>
                  </a:lnTo>
                  <a:lnTo>
                    <a:pt x="11811" y="40767"/>
                  </a:lnTo>
                  <a:lnTo>
                    <a:pt x="39243" y="66040"/>
                  </a:lnTo>
                  <a:lnTo>
                    <a:pt x="69723" y="93472"/>
                  </a:lnTo>
                  <a:lnTo>
                    <a:pt x="96393" y="114173"/>
                  </a:lnTo>
                  <a:lnTo>
                    <a:pt x="121666" y="146812"/>
                  </a:lnTo>
                  <a:lnTo>
                    <a:pt x="149098" y="184658"/>
                  </a:lnTo>
                  <a:lnTo>
                    <a:pt x="173609" y="235077"/>
                  </a:lnTo>
                  <a:lnTo>
                    <a:pt x="203962" y="283337"/>
                  </a:lnTo>
                  <a:lnTo>
                    <a:pt x="233680" y="326390"/>
                  </a:lnTo>
                  <a:lnTo>
                    <a:pt x="273685" y="367157"/>
                  </a:lnTo>
                  <a:lnTo>
                    <a:pt x="318135" y="392430"/>
                  </a:lnTo>
                  <a:lnTo>
                    <a:pt x="370840" y="407289"/>
                  </a:lnTo>
                  <a:lnTo>
                    <a:pt x="365633" y="414655"/>
                  </a:lnTo>
                  <a:lnTo>
                    <a:pt x="360426" y="419862"/>
                  </a:lnTo>
                  <a:lnTo>
                    <a:pt x="353060" y="427228"/>
                  </a:lnTo>
                  <a:lnTo>
                    <a:pt x="370840" y="437642"/>
                  </a:lnTo>
                  <a:lnTo>
                    <a:pt x="407924" y="455422"/>
                  </a:lnTo>
                  <a:lnTo>
                    <a:pt x="455422" y="467995"/>
                  </a:lnTo>
                  <a:lnTo>
                    <a:pt x="517652" y="480568"/>
                  </a:lnTo>
                  <a:lnTo>
                    <a:pt x="574675" y="495300"/>
                  </a:lnTo>
                  <a:lnTo>
                    <a:pt x="629539" y="503428"/>
                  </a:lnTo>
                  <a:close/>
                </a:path>
              </a:pathLst>
            </a:custGeom>
            <a:solidFill>
              <a:srgbClr val="595959">
                <a:alpha val="69804"/>
              </a:srgbClr>
            </a:solidFill>
          </p:spPr>
        </p:sp>
      </p:grpSp>
      <p:grpSp>
        <p:nvGrpSpPr>
          <p:cNvPr id="132" name="Group 132"/>
          <p:cNvGrpSpPr/>
          <p:nvPr/>
        </p:nvGrpSpPr>
        <p:grpSpPr>
          <a:xfrm>
            <a:off x="16389540" y="4827600"/>
            <a:ext cx="44280" cy="38880"/>
            <a:chOff x="0" y="0"/>
            <a:chExt cx="59040" cy="51840"/>
          </a:xfrm>
        </p:grpSpPr>
        <p:sp>
          <p:nvSpPr>
            <p:cNvPr id="133" name="Freeform 133"/>
            <p:cNvSpPr/>
            <p:nvPr/>
          </p:nvSpPr>
          <p:spPr>
            <a:xfrm>
              <a:off x="0" y="0"/>
              <a:ext cx="61976" cy="57785"/>
            </a:xfrm>
            <a:custGeom>
              <a:avLst/>
              <a:gdLst/>
              <a:ahLst/>
              <a:cxnLst/>
              <a:rect l="l" t="t" r="r" b="b"/>
              <a:pathLst>
                <a:path w="61976" h="57785">
                  <a:moveTo>
                    <a:pt x="61976" y="57785"/>
                  </a:moveTo>
                  <a:lnTo>
                    <a:pt x="51689" y="42926"/>
                  </a:lnTo>
                  <a:lnTo>
                    <a:pt x="47244" y="30353"/>
                  </a:lnTo>
                  <a:lnTo>
                    <a:pt x="39116" y="22987"/>
                  </a:lnTo>
                  <a:lnTo>
                    <a:pt x="27305" y="12573"/>
                  </a:lnTo>
                  <a:lnTo>
                    <a:pt x="17018" y="7366"/>
                  </a:lnTo>
                  <a:lnTo>
                    <a:pt x="0" y="0"/>
                  </a:lnTo>
                  <a:lnTo>
                    <a:pt x="9652" y="17780"/>
                  </a:lnTo>
                  <a:lnTo>
                    <a:pt x="17018" y="30353"/>
                  </a:lnTo>
                  <a:lnTo>
                    <a:pt x="27305" y="40005"/>
                  </a:lnTo>
                  <a:lnTo>
                    <a:pt x="39116" y="48133"/>
                  </a:lnTo>
                  <a:lnTo>
                    <a:pt x="47244" y="57785"/>
                  </a:lnTo>
                  <a:close/>
                </a:path>
              </a:pathLst>
            </a:custGeom>
            <a:solidFill>
              <a:srgbClr val="595959">
                <a:alpha val="69804"/>
              </a:srgbClr>
            </a:solidFill>
          </p:spPr>
        </p:sp>
      </p:grpSp>
      <p:grpSp>
        <p:nvGrpSpPr>
          <p:cNvPr id="134" name="Group 134"/>
          <p:cNvGrpSpPr/>
          <p:nvPr/>
        </p:nvGrpSpPr>
        <p:grpSpPr>
          <a:xfrm>
            <a:off x="16686000" y="5524740"/>
            <a:ext cx="166860" cy="261360"/>
            <a:chOff x="0" y="0"/>
            <a:chExt cx="222480" cy="348480"/>
          </a:xfrm>
        </p:grpSpPr>
        <p:sp>
          <p:nvSpPr>
            <p:cNvPr id="135" name="Freeform 135"/>
            <p:cNvSpPr/>
            <p:nvPr/>
          </p:nvSpPr>
          <p:spPr>
            <a:xfrm>
              <a:off x="0" y="0"/>
              <a:ext cx="227076" cy="353568"/>
            </a:xfrm>
            <a:custGeom>
              <a:avLst/>
              <a:gdLst/>
              <a:ahLst/>
              <a:cxnLst/>
              <a:rect l="l" t="t" r="r" b="b"/>
              <a:pathLst>
                <a:path w="227076" h="353568">
                  <a:moveTo>
                    <a:pt x="214376" y="152019"/>
                  </a:moveTo>
                  <a:lnTo>
                    <a:pt x="209169" y="159385"/>
                  </a:lnTo>
                  <a:lnTo>
                    <a:pt x="199517" y="166751"/>
                  </a:lnTo>
                  <a:lnTo>
                    <a:pt x="192151" y="166751"/>
                  </a:lnTo>
                  <a:lnTo>
                    <a:pt x="186944" y="166751"/>
                  </a:lnTo>
                  <a:lnTo>
                    <a:pt x="179578" y="166751"/>
                  </a:lnTo>
                  <a:lnTo>
                    <a:pt x="164719" y="166751"/>
                  </a:lnTo>
                  <a:lnTo>
                    <a:pt x="152146" y="166751"/>
                  </a:lnTo>
                  <a:lnTo>
                    <a:pt x="126873" y="116459"/>
                  </a:lnTo>
                  <a:lnTo>
                    <a:pt x="91948" y="76327"/>
                  </a:lnTo>
                  <a:lnTo>
                    <a:pt x="57150" y="40767"/>
                  </a:lnTo>
                  <a:lnTo>
                    <a:pt x="17780" y="0"/>
                  </a:lnTo>
                  <a:lnTo>
                    <a:pt x="0" y="0"/>
                  </a:lnTo>
                  <a:lnTo>
                    <a:pt x="10414" y="28194"/>
                  </a:lnTo>
                  <a:lnTo>
                    <a:pt x="22225" y="62992"/>
                  </a:lnTo>
                  <a:lnTo>
                    <a:pt x="42291" y="101600"/>
                  </a:lnTo>
                  <a:lnTo>
                    <a:pt x="69723" y="146812"/>
                  </a:lnTo>
                  <a:lnTo>
                    <a:pt x="87503" y="177165"/>
                  </a:lnTo>
                  <a:lnTo>
                    <a:pt x="104521" y="194945"/>
                  </a:lnTo>
                  <a:lnTo>
                    <a:pt x="91948" y="207518"/>
                  </a:lnTo>
                  <a:lnTo>
                    <a:pt x="77089" y="220091"/>
                  </a:lnTo>
                  <a:lnTo>
                    <a:pt x="65278" y="229743"/>
                  </a:lnTo>
                  <a:lnTo>
                    <a:pt x="57150" y="243078"/>
                  </a:lnTo>
                  <a:lnTo>
                    <a:pt x="52705" y="247523"/>
                  </a:lnTo>
                  <a:lnTo>
                    <a:pt x="52705" y="252730"/>
                  </a:lnTo>
                  <a:lnTo>
                    <a:pt x="57150" y="255651"/>
                  </a:lnTo>
                  <a:lnTo>
                    <a:pt x="65278" y="260096"/>
                  </a:lnTo>
                  <a:lnTo>
                    <a:pt x="74930" y="265303"/>
                  </a:lnTo>
                  <a:lnTo>
                    <a:pt x="82296" y="270510"/>
                  </a:lnTo>
                  <a:lnTo>
                    <a:pt x="91948" y="272796"/>
                  </a:lnTo>
                  <a:lnTo>
                    <a:pt x="100076" y="278003"/>
                  </a:lnTo>
                  <a:lnTo>
                    <a:pt x="104521" y="283210"/>
                  </a:lnTo>
                  <a:lnTo>
                    <a:pt x="104521" y="290576"/>
                  </a:lnTo>
                  <a:lnTo>
                    <a:pt x="104521" y="300990"/>
                  </a:lnTo>
                  <a:lnTo>
                    <a:pt x="100076" y="308356"/>
                  </a:lnTo>
                  <a:lnTo>
                    <a:pt x="100076" y="323977"/>
                  </a:lnTo>
                  <a:lnTo>
                    <a:pt x="100076" y="331343"/>
                  </a:lnTo>
                  <a:lnTo>
                    <a:pt x="104521" y="340995"/>
                  </a:lnTo>
                  <a:lnTo>
                    <a:pt x="104521" y="353568"/>
                  </a:lnTo>
                  <a:lnTo>
                    <a:pt x="129794" y="326136"/>
                  </a:lnTo>
                  <a:lnTo>
                    <a:pt x="152019" y="300990"/>
                  </a:lnTo>
                  <a:lnTo>
                    <a:pt x="179451" y="272796"/>
                  </a:lnTo>
                  <a:lnTo>
                    <a:pt x="179451" y="243205"/>
                  </a:lnTo>
                  <a:lnTo>
                    <a:pt x="209169" y="243205"/>
                  </a:lnTo>
                  <a:lnTo>
                    <a:pt x="214376" y="235077"/>
                  </a:lnTo>
                  <a:lnTo>
                    <a:pt x="216662" y="220218"/>
                  </a:lnTo>
                  <a:lnTo>
                    <a:pt x="221869" y="207645"/>
                  </a:lnTo>
                  <a:lnTo>
                    <a:pt x="227076" y="195072"/>
                  </a:lnTo>
                  <a:lnTo>
                    <a:pt x="227076" y="136398"/>
                  </a:lnTo>
                  <a:lnTo>
                    <a:pt x="216662" y="136398"/>
                  </a:lnTo>
                  <a:close/>
                </a:path>
              </a:pathLst>
            </a:custGeom>
            <a:solidFill>
              <a:srgbClr val="595959">
                <a:alpha val="69804"/>
              </a:srgbClr>
            </a:solidFill>
          </p:spPr>
        </p:sp>
      </p:grpSp>
      <p:grpSp>
        <p:nvGrpSpPr>
          <p:cNvPr id="136" name="Group 136"/>
          <p:cNvGrpSpPr/>
          <p:nvPr/>
        </p:nvGrpSpPr>
        <p:grpSpPr>
          <a:xfrm>
            <a:off x="16533180" y="5768280"/>
            <a:ext cx="211140" cy="244620"/>
            <a:chOff x="0" y="0"/>
            <a:chExt cx="281520" cy="326160"/>
          </a:xfrm>
        </p:grpSpPr>
        <p:sp>
          <p:nvSpPr>
            <p:cNvPr id="137" name="Freeform 137"/>
            <p:cNvSpPr/>
            <p:nvPr/>
          </p:nvSpPr>
          <p:spPr>
            <a:xfrm>
              <a:off x="0" y="0"/>
              <a:ext cx="285877" cy="328295"/>
            </a:xfrm>
            <a:custGeom>
              <a:avLst/>
              <a:gdLst/>
              <a:ahLst/>
              <a:cxnLst/>
              <a:rect l="l" t="t" r="r" b="b"/>
              <a:pathLst>
                <a:path w="285877" h="328295">
                  <a:moveTo>
                    <a:pt x="278511" y="17018"/>
                  </a:moveTo>
                  <a:lnTo>
                    <a:pt x="278511" y="7366"/>
                  </a:lnTo>
                  <a:lnTo>
                    <a:pt x="273304" y="7366"/>
                  </a:lnTo>
                  <a:lnTo>
                    <a:pt x="268859" y="7366"/>
                  </a:lnTo>
                  <a:lnTo>
                    <a:pt x="268859" y="12573"/>
                  </a:lnTo>
                  <a:lnTo>
                    <a:pt x="263652" y="19939"/>
                  </a:lnTo>
                  <a:lnTo>
                    <a:pt x="260731" y="25146"/>
                  </a:lnTo>
                  <a:lnTo>
                    <a:pt x="260731" y="29591"/>
                  </a:lnTo>
                  <a:lnTo>
                    <a:pt x="251079" y="19939"/>
                  </a:lnTo>
                  <a:lnTo>
                    <a:pt x="245872" y="17018"/>
                  </a:lnTo>
                  <a:lnTo>
                    <a:pt x="243713" y="12573"/>
                  </a:lnTo>
                  <a:lnTo>
                    <a:pt x="238506" y="7366"/>
                  </a:lnTo>
                  <a:lnTo>
                    <a:pt x="228854" y="2159"/>
                  </a:lnTo>
                  <a:lnTo>
                    <a:pt x="221488" y="0"/>
                  </a:lnTo>
                  <a:lnTo>
                    <a:pt x="208915" y="20066"/>
                  </a:lnTo>
                  <a:lnTo>
                    <a:pt x="191897" y="55626"/>
                  </a:lnTo>
                  <a:lnTo>
                    <a:pt x="168910" y="90424"/>
                  </a:lnTo>
                  <a:lnTo>
                    <a:pt x="151892" y="125984"/>
                  </a:lnTo>
                  <a:lnTo>
                    <a:pt x="129667" y="156337"/>
                  </a:lnTo>
                  <a:lnTo>
                    <a:pt x="117094" y="171196"/>
                  </a:lnTo>
                  <a:lnTo>
                    <a:pt x="91948" y="179324"/>
                  </a:lnTo>
                  <a:lnTo>
                    <a:pt x="64516" y="183769"/>
                  </a:lnTo>
                  <a:lnTo>
                    <a:pt x="40005" y="191897"/>
                  </a:lnTo>
                  <a:lnTo>
                    <a:pt x="29591" y="201549"/>
                  </a:lnTo>
                  <a:lnTo>
                    <a:pt x="25146" y="214122"/>
                  </a:lnTo>
                  <a:lnTo>
                    <a:pt x="22225" y="226695"/>
                  </a:lnTo>
                  <a:lnTo>
                    <a:pt x="17780" y="237109"/>
                  </a:lnTo>
                  <a:lnTo>
                    <a:pt x="12573" y="249682"/>
                  </a:lnTo>
                  <a:lnTo>
                    <a:pt x="0" y="260096"/>
                  </a:lnTo>
                  <a:lnTo>
                    <a:pt x="17780" y="285242"/>
                  </a:lnTo>
                  <a:lnTo>
                    <a:pt x="34798" y="297815"/>
                  </a:lnTo>
                  <a:lnTo>
                    <a:pt x="57023" y="312674"/>
                  </a:lnTo>
                  <a:lnTo>
                    <a:pt x="77089" y="328295"/>
                  </a:lnTo>
                  <a:lnTo>
                    <a:pt x="94869" y="328295"/>
                  </a:lnTo>
                  <a:lnTo>
                    <a:pt x="109728" y="315722"/>
                  </a:lnTo>
                  <a:lnTo>
                    <a:pt x="122301" y="307594"/>
                  </a:lnTo>
                  <a:lnTo>
                    <a:pt x="134112" y="297942"/>
                  </a:lnTo>
                  <a:lnTo>
                    <a:pt x="146685" y="290576"/>
                  </a:lnTo>
                  <a:lnTo>
                    <a:pt x="157099" y="280162"/>
                  </a:lnTo>
                  <a:lnTo>
                    <a:pt x="161544" y="262382"/>
                  </a:lnTo>
                  <a:lnTo>
                    <a:pt x="161544" y="249809"/>
                  </a:lnTo>
                  <a:lnTo>
                    <a:pt x="164465" y="237236"/>
                  </a:lnTo>
                  <a:lnTo>
                    <a:pt x="164465" y="224663"/>
                  </a:lnTo>
                  <a:lnTo>
                    <a:pt x="174117" y="209804"/>
                  </a:lnTo>
                  <a:lnTo>
                    <a:pt x="181483" y="206883"/>
                  </a:lnTo>
                  <a:lnTo>
                    <a:pt x="196342" y="196469"/>
                  </a:lnTo>
                  <a:lnTo>
                    <a:pt x="208915" y="192024"/>
                  </a:lnTo>
                  <a:lnTo>
                    <a:pt x="221488" y="189103"/>
                  </a:lnTo>
                  <a:lnTo>
                    <a:pt x="234061" y="179451"/>
                  </a:lnTo>
                  <a:lnTo>
                    <a:pt x="238506" y="171323"/>
                  </a:lnTo>
                  <a:lnTo>
                    <a:pt x="228854" y="143891"/>
                  </a:lnTo>
                  <a:lnTo>
                    <a:pt x="256286" y="100838"/>
                  </a:lnTo>
                  <a:lnTo>
                    <a:pt x="285877" y="65278"/>
                  </a:lnTo>
                  <a:lnTo>
                    <a:pt x="285877" y="52578"/>
                  </a:lnTo>
                  <a:lnTo>
                    <a:pt x="285877" y="37846"/>
                  </a:lnTo>
                  <a:lnTo>
                    <a:pt x="280670" y="25273"/>
                  </a:lnTo>
                  <a:close/>
                </a:path>
              </a:pathLst>
            </a:custGeom>
            <a:solidFill>
              <a:srgbClr val="595959">
                <a:alpha val="69804"/>
              </a:srgbClr>
            </a:solidFill>
          </p:spPr>
        </p:sp>
      </p:grpSp>
      <p:grpSp>
        <p:nvGrpSpPr>
          <p:cNvPr id="138" name="Group 138"/>
          <p:cNvGrpSpPr/>
          <p:nvPr/>
        </p:nvGrpSpPr>
        <p:grpSpPr>
          <a:xfrm>
            <a:off x="16913880" y="5062500"/>
            <a:ext cx="33480" cy="50220"/>
            <a:chOff x="0" y="0"/>
            <a:chExt cx="44640" cy="66960"/>
          </a:xfrm>
        </p:grpSpPr>
        <p:sp>
          <p:nvSpPr>
            <p:cNvPr id="139" name="Freeform 139"/>
            <p:cNvSpPr/>
            <p:nvPr/>
          </p:nvSpPr>
          <p:spPr>
            <a:xfrm>
              <a:off x="0" y="0"/>
              <a:ext cx="46863" cy="72898"/>
            </a:xfrm>
            <a:custGeom>
              <a:avLst/>
              <a:gdLst/>
              <a:ahLst/>
              <a:cxnLst/>
              <a:rect l="l" t="t" r="r" b="b"/>
              <a:pathLst>
                <a:path w="46863" h="72898">
                  <a:moveTo>
                    <a:pt x="46863" y="72898"/>
                  </a:moveTo>
                  <a:lnTo>
                    <a:pt x="44704" y="55753"/>
                  </a:lnTo>
                  <a:lnTo>
                    <a:pt x="39497" y="40132"/>
                  </a:lnTo>
                  <a:lnTo>
                    <a:pt x="29718" y="25273"/>
                  </a:lnTo>
                  <a:lnTo>
                    <a:pt x="27432" y="17145"/>
                  </a:lnTo>
                  <a:lnTo>
                    <a:pt x="22352" y="12700"/>
                  </a:lnTo>
                  <a:lnTo>
                    <a:pt x="22352" y="7493"/>
                  </a:lnTo>
                  <a:lnTo>
                    <a:pt x="17145" y="4445"/>
                  </a:lnTo>
                  <a:lnTo>
                    <a:pt x="9652" y="0"/>
                  </a:lnTo>
                  <a:lnTo>
                    <a:pt x="0" y="0"/>
                  </a:lnTo>
                  <a:lnTo>
                    <a:pt x="4445" y="12700"/>
                  </a:lnTo>
                  <a:lnTo>
                    <a:pt x="9652" y="25400"/>
                  </a:lnTo>
                  <a:lnTo>
                    <a:pt x="11938" y="35052"/>
                  </a:lnTo>
                  <a:lnTo>
                    <a:pt x="17145" y="47752"/>
                  </a:lnTo>
                  <a:lnTo>
                    <a:pt x="29845" y="55880"/>
                  </a:lnTo>
                  <a:lnTo>
                    <a:pt x="29845" y="72898"/>
                  </a:lnTo>
                  <a:close/>
                </a:path>
              </a:pathLst>
            </a:custGeom>
            <a:solidFill>
              <a:srgbClr val="595959">
                <a:alpha val="69804"/>
              </a:srgbClr>
            </a:solidFill>
          </p:spPr>
        </p:sp>
      </p:grpSp>
      <p:grpSp>
        <p:nvGrpSpPr>
          <p:cNvPr id="140" name="Group 140"/>
          <p:cNvGrpSpPr/>
          <p:nvPr/>
        </p:nvGrpSpPr>
        <p:grpSpPr>
          <a:xfrm>
            <a:off x="16448940" y="4857300"/>
            <a:ext cx="33480" cy="38880"/>
            <a:chOff x="0" y="0"/>
            <a:chExt cx="44640" cy="51840"/>
          </a:xfrm>
        </p:grpSpPr>
        <p:sp>
          <p:nvSpPr>
            <p:cNvPr id="141" name="Freeform 141"/>
            <p:cNvSpPr/>
            <p:nvPr/>
          </p:nvSpPr>
          <p:spPr>
            <a:xfrm>
              <a:off x="0" y="0"/>
              <a:ext cx="47625" cy="55499"/>
            </a:xfrm>
            <a:custGeom>
              <a:avLst/>
              <a:gdLst/>
              <a:ahLst/>
              <a:cxnLst/>
              <a:rect l="l" t="t" r="r" b="b"/>
              <a:pathLst>
                <a:path w="47625" h="55499">
                  <a:moveTo>
                    <a:pt x="29718" y="55499"/>
                  </a:moveTo>
                  <a:lnTo>
                    <a:pt x="47625" y="55499"/>
                  </a:lnTo>
                  <a:lnTo>
                    <a:pt x="29718" y="0"/>
                  </a:lnTo>
                  <a:lnTo>
                    <a:pt x="0" y="0"/>
                  </a:lnTo>
                  <a:lnTo>
                    <a:pt x="2286" y="12573"/>
                  </a:lnTo>
                  <a:lnTo>
                    <a:pt x="7493" y="20701"/>
                  </a:lnTo>
                  <a:lnTo>
                    <a:pt x="12700" y="30353"/>
                  </a:lnTo>
                  <a:lnTo>
                    <a:pt x="17907" y="38481"/>
                  </a:lnTo>
                  <a:lnTo>
                    <a:pt x="29845" y="48133"/>
                  </a:lnTo>
                  <a:close/>
                </a:path>
              </a:pathLst>
            </a:custGeom>
            <a:solidFill>
              <a:srgbClr val="595959">
                <a:alpha val="69804"/>
              </a:srgbClr>
            </a:solidFill>
          </p:spPr>
        </p:sp>
      </p:grpSp>
      <p:grpSp>
        <p:nvGrpSpPr>
          <p:cNvPr id="142" name="Group 142"/>
          <p:cNvGrpSpPr/>
          <p:nvPr/>
        </p:nvGrpSpPr>
        <p:grpSpPr>
          <a:xfrm>
            <a:off x="16425180" y="4876200"/>
            <a:ext cx="33480" cy="28080"/>
            <a:chOff x="0" y="0"/>
            <a:chExt cx="44640" cy="37440"/>
          </a:xfrm>
        </p:grpSpPr>
        <p:sp>
          <p:nvSpPr>
            <p:cNvPr id="143" name="Freeform 143"/>
            <p:cNvSpPr/>
            <p:nvPr/>
          </p:nvSpPr>
          <p:spPr>
            <a:xfrm>
              <a:off x="0" y="0"/>
              <a:ext cx="49911" cy="41148"/>
            </a:xfrm>
            <a:custGeom>
              <a:avLst/>
              <a:gdLst/>
              <a:ahLst/>
              <a:cxnLst/>
              <a:rect l="l" t="t" r="r" b="b"/>
              <a:pathLst>
                <a:path w="49911" h="41148">
                  <a:moveTo>
                    <a:pt x="32004" y="10541"/>
                  </a:moveTo>
                  <a:lnTo>
                    <a:pt x="22352" y="0"/>
                  </a:lnTo>
                  <a:lnTo>
                    <a:pt x="14859" y="10541"/>
                  </a:lnTo>
                  <a:lnTo>
                    <a:pt x="9652" y="10541"/>
                  </a:lnTo>
                  <a:lnTo>
                    <a:pt x="4445" y="10541"/>
                  </a:lnTo>
                  <a:lnTo>
                    <a:pt x="4445" y="13589"/>
                  </a:lnTo>
                  <a:lnTo>
                    <a:pt x="4445" y="23368"/>
                  </a:lnTo>
                  <a:lnTo>
                    <a:pt x="0" y="30734"/>
                  </a:lnTo>
                  <a:lnTo>
                    <a:pt x="14859" y="35941"/>
                  </a:lnTo>
                  <a:lnTo>
                    <a:pt x="17145" y="35941"/>
                  </a:lnTo>
                  <a:lnTo>
                    <a:pt x="22352" y="35941"/>
                  </a:lnTo>
                  <a:lnTo>
                    <a:pt x="26797" y="41148"/>
                  </a:lnTo>
                  <a:lnTo>
                    <a:pt x="32004" y="41148"/>
                  </a:lnTo>
                  <a:lnTo>
                    <a:pt x="49911" y="41148"/>
                  </a:lnTo>
                  <a:lnTo>
                    <a:pt x="49911" y="23241"/>
                  </a:lnTo>
                  <a:lnTo>
                    <a:pt x="39497" y="18034"/>
                  </a:lnTo>
                  <a:close/>
                </a:path>
              </a:pathLst>
            </a:custGeom>
            <a:solidFill>
              <a:srgbClr val="595959">
                <a:alpha val="69804"/>
              </a:srgbClr>
            </a:solidFill>
          </p:spPr>
        </p:sp>
      </p:grpSp>
      <p:grpSp>
        <p:nvGrpSpPr>
          <p:cNvPr id="144" name="Group 144"/>
          <p:cNvGrpSpPr/>
          <p:nvPr/>
        </p:nvGrpSpPr>
        <p:grpSpPr>
          <a:xfrm>
            <a:off x="16471080" y="4906980"/>
            <a:ext cx="22140" cy="22140"/>
            <a:chOff x="0" y="0"/>
            <a:chExt cx="29520" cy="29520"/>
          </a:xfrm>
        </p:grpSpPr>
        <p:sp>
          <p:nvSpPr>
            <p:cNvPr id="145" name="Freeform 145"/>
            <p:cNvSpPr/>
            <p:nvPr/>
          </p:nvSpPr>
          <p:spPr>
            <a:xfrm>
              <a:off x="0" y="0"/>
              <a:ext cx="34671" cy="30226"/>
            </a:xfrm>
            <a:custGeom>
              <a:avLst/>
              <a:gdLst/>
              <a:ahLst/>
              <a:cxnLst/>
              <a:rect l="l" t="t" r="r" b="b"/>
              <a:pathLst>
                <a:path w="34671" h="30226">
                  <a:moveTo>
                    <a:pt x="0" y="7366"/>
                  </a:moveTo>
                  <a:lnTo>
                    <a:pt x="0" y="12573"/>
                  </a:lnTo>
                  <a:lnTo>
                    <a:pt x="5207" y="12573"/>
                  </a:lnTo>
                  <a:lnTo>
                    <a:pt x="5207" y="17780"/>
                  </a:lnTo>
                  <a:lnTo>
                    <a:pt x="7366" y="19939"/>
                  </a:lnTo>
                  <a:lnTo>
                    <a:pt x="7366" y="30226"/>
                  </a:lnTo>
                  <a:lnTo>
                    <a:pt x="34671" y="30226"/>
                  </a:lnTo>
                  <a:lnTo>
                    <a:pt x="34671" y="12573"/>
                  </a:lnTo>
                  <a:lnTo>
                    <a:pt x="0" y="0"/>
                  </a:lnTo>
                  <a:close/>
                </a:path>
              </a:pathLst>
            </a:custGeom>
            <a:solidFill>
              <a:srgbClr val="595959">
                <a:alpha val="69804"/>
              </a:srgbClr>
            </a:solidFill>
          </p:spPr>
        </p:sp>
      </p:grpSp>
      <p:grpSp>
        <p:nvGrpSpPr>
          <p:cNvPr id="146" name="Group 146"/>
          <p:cNvGrpSpPr/>
          <p:nvPr/>
        </p:nvGrpSpPr>
        <p:grpSpPr>
          <a:xfrm>
            <a:off x="16077420" y="5773680"/>
            <a:ext cx="94500" cy="122580"/>
            <a:chOff x="0" y="0"/>
            <a:chExt cx="126000" cy="163440"/>
          </a:xfrm>
        </p:grpSpPr>
        <p:sp>
          <p:nvSpPr>
            <p:cNvPr id="147" name="Freeform 147"/>
            <p:cNvSpPr/>
            <p:nvPr/>
          </p:nvSpPr>
          <p:spPr>
            <a:xfrm>
              <a:off x="0" y="0"/>
              <a:ext cx="129794" cy="164084"/>
            </a:xfrm>
            <a:custGeom>
              <a:avLst/>
              <a:gdLst/>
              <a:ahLst/>
              <a:cxnLst/>
              <a:rect l="l" t="t" r="r" b="b"/>
              <a:pathLst>
                <a:path w="129794" h="164084">
                  <a:moveTo>
                    <a:pt x="111887" y="0"/>
                  </a:moveTo>
                  <a:lnTo>
                    <a:pt x="89662" y="22225"/>
                  </a:lnTo>
                  <a:lnTo>
                    <a:pt x="65151" y="27432"/>
                  </a:lnTo>
                  <a:lnTo>
                    <a:pt x="34798" y="9652"/>
                  </a:lnTo>
                  <a:lnTo>
                    <a:pt x="0" y="9652"/>
                  </a:lnTo>
                  <a:lnTo>
                    <a:pt x="17780" y="57912"/>
                  </a:lnTo>
                  <a:lnTo>
                    <a:pt x="34798" y="111379"/>
                  </a:lnTo>
                  <a:lnTo>
                    <a:pt x="47371" y="164084"/>
                  </a:lnTo>
                  <a:lnTo>
                    <a:pt x="76962" y="149225"/>
                  </a:lnTo>
                  <a:lnTo>
                    <a:pt x="99949" y="136652"/>
                  </a:lnTo>
                  <a:lnTo>
                    <a:pt x="119380" y="113665"/>
                  </a:lnTo>
                  <a:lnTo>
                    <a:pt x="129794" y="75819"/>
                  </a:lnTo>
                  <a:lnTo>
                    <a:pt x="124460" y="35687"/>
                  </a:lnTo>
                  <a:close/>
                </a:path>
              </a:pathLst>
            </a:custGeom>
            <a:solidFill>
              <a:srgbClr val="595959">
                <a:alpha val="69804"/>
              </a:srgbClr>
            </a:solidFill>
          </p:spPr>
        </p:sp>
      </p:grpSp>
      <p:grpSp>
        <p:nvGrpSpPr>
          <p:cNvPr id="148" name="Group 148"/>
          <p:cNvGrpSpPr/>
          <p:nvPr/>
        </p:nvGrpSpPr>
        <p:grpSpPr>
          <a:xfrm>
            <a:off x="10475460" y="4366980"/>
            <a:ext cx="16740" cy="22140"/>
            <a:chOff x="0" y="0"/>
            <a:chExt cx="22320" cy="29520"/>
          </a:xfrm>
        </p:grpSpPr>
        <p:sp>
          <p:nvSpPr>
            <p:cNvPr id="149" name="Freeform 149"/>
            <p:cNvSpPr/>
            <p:nvPr/>
          </p:nvSpPr>
          <p:spPr>
            <a:xfrm>
              <a:off x="0" y="0"/>
              <a:ext cx="23114" cy="29591"/>
            </a:xfrm>
            <a:custGeom>
              <a:avLst/>
              <a:gdLst/>
              <a:ahLst/>
              <a:cxnLst/>
              <a:rect l="l" t="t" r="r" b="b"/>
              <a:pathLst>
                <a:path w="23114" h="29591">
                  <a:moveTo>
                    <a:pt x="5207" y="12573"/>
                  </a:moveTo>
                  <a:lnTo>
                    <a:pt x="5207" y="17018"/>
                  </a:lnTo>
                  <a:lnTo>
                    <a:pt x="5207" y="22225"/>
                  </a:lnTo>
                  <a:lnTo>
                    <a:pt x="10414" y="27432"/>
                  </a:lnTo>
                  <a:lnTo>
                    <a:pt x="12700" y="27432"/>
                  </a:lnTo>
                  <a:lnTo>
                    <a:pt x="23114" y="29591"/>
                  </a:lnTo>
                  <a:lnTo>
                    <a:pt x="23114" y="12573"/>
                  </a:lnTo>
                  <a:lnTo>
                    <a:pt x="0" y="0"/>
                  </a:lnTo>
                  <a:close/>
                </a:path>
              </a:pathLst>
            </a:custGeom>
            <a:solidFill>
              <a:srgbClr val="595959">
                <a:alpha val="69804"/>
              </a:srgbClr>
            </a:solidFill>
          </p:spPr>
        </p:sp>
      </p:grpSp>
      <p:grpSp>
        <p:nvGrpSpPr>
          <p:cNvPr id="150" name="Group 150"/>
          <p:cNvGrpSpPr/>
          <p:nvPr/>
        </p:nvGrpSpPr>
        <p:grpSpPr>
          <a:xfrm>
            <a:off x="10305900" y="4135320"/>
            <a:ext cx="61020" cy="33480"/>
            <a:chOff x="0" y="0"/>
            <a:chExt cx="81360" cy="44640"/>
          </a:xfrm>
        </p:grpSpPr>
        <p:sp>
          <p:nvSpPr>
            <p:cNvPr id="151" name="Freeform 151"/>
            <p:cNvSpPr/>
            <p:nvPr/>
          </p:nvSpPr>
          <p:spPr>
            <a:xfrm>
              <a:off x="0" y="0"/>
              <a:ext cx="84328" cy="47625"/>
            </a:xfrm>
            <a:custGeom>
              <a:avLst/>
              <a:gdLst/>
              <a:ahLst/>
              <a:cxnLst/>
              <a:rect l="l" t="t" r="r" b="b"/>
              <a:pathLst>
                <a:path w="84328" h="47625">
                  <a:moveTo>
                    <a:pt x="51816" y="12700"/>
                  </a:moveTo>
                  <a:lnTo>
                    <a:pt x="39878" y="4445"/>
                  </a:lnTo>
                  <a:lnTo>
                    <a:pt x="17018" y="0"/>
                  </a:lnTo>
                  <a:lnTo>
                    <a:pt x="14732" y="4445"/>
                  </a:lnTo>
                  <a:lnTo>
                    <a:pt x="9652" y="4445"/>
                  </a:lnTo>
                  <a:lnTo>
                    <a:pt x="5207" y="9652"/>
                  </a:lnTo>
                  <a:lnTo>
                    <a:pt x="0" y="9652"/>
                  </a:lnTo>
                  <a:lnTo>
                    <a:pt x="0" y="40132"/>
                  </a:lnTo>
                  <a:lnTo>
                    <a:pt x="14732" y="45339"/>
                  </a:lnTo>
                  <a:lnTo>
                    <a:pt x="32512" y="45339"/>
                  </a:lnTo>
                  <a:lnTo>
                    <a:pt x="39878" y="47625"/>
                  </a:lnTo>
                  <a:lnTo>
                    <a:pt x="51689" y="45339"/>
                  </a:lnTo>
                  <a:lnTo>
                    <a:pt x="67310" y="40132"/>
                  </a:lnTo>
                  <a:lnTo>
                    <a:pt x="84328" y="40132"/>
                  </a:lnTo>
                  <a:lnTo>
                    <a:pt x="84328" y="30480"/>
                  </a:lnTo>
                  <a:lnTo>
                    <a:pt x="69469" y="22352"/>
                  </a:lnTo>
                  <a:close/>
                </a:path>
              </a:pathLst>
            </a:custGeom>
            <a:solidFill>
              <a:srgbClr val="595959">
                <a:alpha val="69804"/>
              </a:srgbClr>
            </a:solidFill>
          </p:spPr>
        </p:sp>
      </p:grpSp>
      <p:grpSp>
        <p:nvGrpSpPr>
          <p:cNvPr id="152" name="Group 152"/>
          <p:cNvGrpSpPr/>
          <p:nvPr/>
        </p:nvGrpSpPr>
        <p:grpSpPr>
          <a:xfrm>
            <a:off x="10134180" y="4011660"/>
            <a:ext cx="278100" cy="105840"/>
            <a:chOff x="0" y="0"/>
            <a:chExt cx="370800" cy="141120"/>
          </a:xfrm>
        </p:grpSpPr>
        <p:sp>
          <p:nvSpPr>
            <p:cNvPr id="153" name="Freeform 153"/>
            <p:cNvSpPr/>
            <p:nvPr/>
          </p:nvSpPr>
          <p:spPr>
            <a:xfrm>
              <a:off x="0" y="0"/>
              <a:ext cx="373888" cy="147066"/>
            </a:xfrm>
            <a:custGeom>
              <a:avLst/>
              <a:gdLst/>
              <a:ahLst/>
              <a:cxnLst/>
              <a:rect l="l" t="t" r="r" b="b"/>
              <a:pathLst>
                <a:path w="373888" h="147066">
                  <a:moveTo>
                    <a:pt x="373761" y="106172"/>
                  </a:moveTo>
                  <a:lnTo>
                    <a:pt x="321056" y="80899"/>
                  </a:lnTo>
                  <a:lnTo>
                    <a:pt x="273685" y="57912"/>
                  </a:lnTo>
                  <a:lnTo>
                    <a:pt x="226949" y="35687"/>
                  </a:lnTo>
                  <a:lnTo>
                    <a:pt x="164592" y="15621"/>
                  </a:lnTo>
                  <a:lnTo>
                    <a:pt x="94869" y="0"/>
                  </a:lnTo>
                  <a:lnTo>
                    <a:pt x="87503" y="5207"/>
                  </a:lnTo>
                  <a:lnTo>
                    <a:pt x="77089" y="5207"/>
                  </a:lnTo>
                  <a:lnTo>
                    <a:pt x="69723" y="10414"/>
                  </a:lnTo>
                  <a:lnTo>
                    <a:pt x="57150" y="10414"/>
                  </a:lnTo>
                  <a:lnTo>
                    <a:pt x="42291" y="22987"/>
                  </a:lnTo>
                  <a:lnTo>
                    <a:pt x="29718" y="32639"/>
                  </a:lnTo>
                  <a:lnTo>
                    <a:pt x="17907" y="50419"/>
                  </a:lnTo>
                  <a:lnTo>
                    <a:pt x="0" y="50419"/>
                  </a:lnTo>
                  <a:lnTo>
                    <a:pt x="7366" y="53340"/>
                  </a:lnTo>
                  <a:lnTo>
                    <a:pt x="25146" y="62992"/>
                  </a:lnTo>
                  <a:lnTo>
                    <a:pt x="40005" y="68199"/>
                  </a:lnTo>
                  <a:lnTo>
                    <a:pt x="52578" y="53340"/>
                  </a:lnTo>
                  <a:lnTo>
                    <a:pt x="59944" y="40767"/>
                  </a:lnTo>
                  <a:lnTo>
                    <a:pt x="74930" y="28194"/>
                  </a:lnTo>
                  <a:lnTo>
                    <a:pt x="139446" y="57912"/>
                  </a:lnTo>
                  <a:lnTo>
                    <a:pt x="199517" y="88392"/>
                  </a:lnTo>
                  <a:lnTo>
                    <a:pt x="264033" y="106172"/>
                  </a:lnTo>
                  <a:lnTo>
                    <a:pt x="269240" y="116586"/>
                  </a:lnTo>
                  <a:lnTo>
                    <a:pt x="269240" y="121793"/>
                  </a:lnTo>
                  <a:lnTo>
                    <a:pt x="269240" y="124079"/>
                  </a:lnTo>
                  <a:lnTo>
                    <a:pt x="269240" y="129286"/>
                  </a:lnTo>
                  <a:lnTo>
                    <a:pt x="269240" y="139700"/>
                  </a:lnTo>
                  <a:lnTo>
                    <a:pt x="264033" y="147066"/>
                  </a:lnTo>
                  <a:lnTo>
                    <a:pt x="296672" y="141859"/>
                  </a:lnTo>
                  <a:lnTo>
                    <a:pt x="326390" y="134493"/>
                  </a:lnTo>
                  <a:lnTo>
                    <a:pt x="350901" y="124079"/>
                  </a:lnTo>
                  <a:lnTo>
                    <a:pt x="373888" y="124079"/>
                  </a:lnTo>
                  <a:close/>
                </a:path>
              </a:pathLst>
            </a:custGeom>
            <a:solidFill>
              <a:srgbClr val="595959">
                <a:alpha val="69804"/>
              </a:srgbClr>
            </a:solidFill>
          </p:spPr>
        </p:sp>
      </p:grpSp>
      <p:grpSp>
        <p:nvGrpSpPr>
          <p:cNvPr id="154" name="Group 154"/>
          <p:cNvGrpSpPr/>
          <p:nvPr/>
        </p:nvGrpSpPr>
        <p:grpSpPr>
          <a:xfrm>
            <a:off x="10305900" y="3960900"/>
            <a:ext cx="22140" cy="44280"/>
            <a:chOff x="0" y="0"/>
            <a:chExt cx="29520" cy="59040"/>
          </a:xfrm>
        </p:grpSpPr>
        <p:sp>
          <p:nvSpPr>
            <p:cNvPr id="155" name="Freeform 155"/>
            <p:cNvSpPr/>
            <p:nvPr/>
          </p:nvSpPr>
          <p:spPr>
            <a:xfrm>
              <a:off x="0" y="0"/>
              <a:ext cx="34671" cy="60452"/>
            </a:xfrm>
            <a:custGeom>
              <a:avLst/>
              <a:gdLst/>
              <a:ahLst/>
              <a:cxnLst/>
              <a:rect l="l" t="t" r="r" b="b"/>
              <a:pathLst>
                <a:path w="34671" h="60452">
                  <a:moveTo>
                    <a:pt x="14732" y="7366"/>
                  </a:moveTo>
                  <a:lnTo>
                    <a:pt x="0" y="0"/>
                  </a:lnTo>
                  <a:lnTo>
                    <a:pt x="0" y="17653"/>
                  </a:lnTo>
                  <a:lnTo>
                    <a:pt x="0" y="25019"/>
                  </a:lnTo>
                  <a:lnTo>
                    <a:pt x="5207" y="35306"/>
                  </a:lnTo>
                  <a:lnTo>
                    <a:pt x="9652" y="42672"/>
                  </a:lnTo>
                  <a:lnTo>
                    <a:pt x="14859" y="47879"/>
                  </a:lnTo>
                  <a:lnTo>
                    <a:pt x="17018" y="60452"/>
                  </a:lnTo>
                  <a:lnTo>
                    <a:pt x="34671" y="60452"/>
                  </a:lnTo>
                  <a:lnTo>
                    <a:pt x="34671" y="37592"/>
                  </a:lnTo>
                  <a:lnTo>
                    <a:pt x="32512" y="25019"/>
                  </a:lnTo>
                  <a:lnTo>
                    <a:pt x="22225" y="17653"/>
                  </a:lnTo>
                  <a:close/>
                </a:path>
              </a:pathLst>
            </a:custGeom>
            <a:solidFill>
              <a:srgbClr val="595959">
                <a:alpha val="69804"/>
              </a:srgbClr>
            </a:solidFill>
          </p:spPr>
        </p:sp>
      </p:grpSp>
      <p:grpSp>
        <p:nvGrpSpPr>
          <p:cNvPr id="156" name="Group 156"/>
          <p:cNvGrpSpPr/>
          <p:nvPr/>
        </p:nvGrpSpPr>
        <p:grpSpPr>
          <a:xfrm>
            <a:off x="10290780" y="3917160"/>
            <a:ext cx="50220" cy="28080"/>
            <a:chOff x="0" y="0"/>
            <a:chExt cx="66960" cy="37440"/>
          </a:xfrm>
        </p:grpSpPr>
        <p:sp>
          <p:nvSpPr>
            <p:cNvPr id="157" name="Freeform 157"/>
            <p:cNvSpPr/>
            <p:nvPr/>
          </p:nvSpPr>
          <p:spPr>
            <a:xfrm>
              <a:off x="0" y="0"/>
              <a:ext cx="72136" cy="40386"/>
            </a:xfrm>
            <a:custGeom>
              <a:avLst/>
              <a:gdLst/>
              <a:ahLst/>
              <a:cxnLst/>
              <a:rect l="l" t="t" r="r" b="b"/>
              <a:pathLst>
                <a:path w="72136" h="40386">
                  <a:moveTo>
                    <a:pt x="69977" y="40386"/>
                  </a:moveTo>
                  <a:lnTo>
                    <a:pt x="69977" y="30734"/>
                  </a:lnTo>
                  <a:lnTo>
                    <a:pt x="72136" y="25400"/>
                  </a:lnTo>
                  <a:lnTo>
                    <a:pt x="72136" y="22479"/>
                  </a:lnTo>
                  <a:lnTo>
                    <a:pt x="69850" y="18034"/>
                  </a:lnTo>
                  <a:lnTo>
                    <a:pt x="69850" y="12700"/>
                  </a:lnTo>
                  <a:lnTo>
                    <a:pt x="60325" y="7493"/>
                  </a:lnTo>
                  <a:lnTo>
                    <a:pt x="55118" y="0"/>
                  </a:lnTo>
                  <a:lnTo>
                    <a:pt x="0" y="0"/>
                  </a:lnTo>
                  <a:lnTo>
                    <a:pt x="0" y="7493"/>
                  </a:lnTo>
                  <a:lnTo>
                    <a:pt x="2286" y="18034"/>
                  </a:lnTo>
                  <a:lnTo>
                    <a:pt x="12700" y="22479"/>
                  </a:lnTo>
                  <a:lnTo>
                    <a:pt x="20193" y="22479"/>
                  </a:lnTo>
                  <a:lnTo>
                    <a:pt x="29718" y="25400"/>
                  </a:lnTo>
                  <a:lnTo>
                    <a:pt x="42418" y="25400"/>
                  </a:lnTo>
                  <a:lnTo>
                    <a:pt x="55118" y="30607"/>
                  </a:lnTo>
                  <a:close/>
                </a:path>
              </a:pathLst>
            </a:custGeom>
            <a:solidFill>
              <a:srgbClr val="595959">
                <a:alpha val="69804"/>
              </a:srgbClr>
            </a:solidFill>
          </p:spPr>
        </p:sp>
      </p:grpSp>
      <p:grpSp>
        <p:nvGrpSpPr>
          <p:cNvPr id="158" name="Group 158"/>
          <p:cNvGrpSpPr/>
          <p:nvPr/>
        </p:nvGrpSpPr>
        <p:grpSpPr>
          <a:xfrm>
            <a:off x="13415760" y="5009040"/>
            <a:ext cx="178200" cy="372600"/>
            <a:chOff x="0" y="0"/>
            <a:chExt cx="237600" cy="496800"/>
          </a:xfrm>
        </p:grpSpPr>
        <p:sp>
          <p:nvSpPr>
            <p:cNvPr id="159" name="Freeform 159"/>
            <p:cNvSpPr/>
            <p:nvPr/>
          </p:nvSpPr>
          <p:spPr>
            <a:xfrm>
              <a:off x="0" y="0"/>
              <a:ext cx="241554" cy="502666"/>
            </a:xfrm>
            <a:custGeom>
              <a:avLst/>
              <a:gdLst/>
              <a:ahLst/>
              <a:cxnLst/>
              <a:rect l="l" t="t" r="r" b="b"/>
              <a:pathLst>
                <a:path w="241554" h="502666">
                  <a:moveTo>
                    <a:pt x="221996" y="0"/>
                  </a:moveTo>
                  <a:lnTo>
                    <a:pt x="199771" y="12573"/>
                  </a:lnTo>
                  <a:lnTo>
                    <a:pt x="172212" y="35560"/>
                  </a:lnTo>
                  <a:lnTo>
                    <a:pt x="142621" y="66040"/>
                  </a:lnTo>
                  <a:lnTo>
                    <a:pt x="117348" y="96393"/>
                  </a:lnTo>
                  <a:lnTo>
                    <a:pt x="89789" y="123825"/>
                  </a:lnTo>
                  <a:lnTo>
                    <a:pt x="77216" y="143891"/>
                  </a:lnTo>
                  <a:lnTo>
                    <a:pt x="30480" y="143891"/>
                  </a:lnTo>
                  <a:lnTo>
                    <a:pt x="30480" y="179451"/>
                  </a:lnTo>
                  <a:lnTo>
                    <a:pt x="34925" y="215011"/>
                  </a:lnTo>
                  <a:lnTo>
                    <a:pt x="37846" y="250571"/>
                  </a:lnTo>
                  <a:lnTo>
                    <a:pt x="37846" y="272796"/>
                  </a:lnTo>
                  <a:lnTo>
                    <a:pt x="25273" y="308356"/>
                  </a:lnTo>
                  <a:lnTo>
                    <a:pt x="12700" y="343916"/>
                  </a:lnTo>
                  <a:lnTo>
                    <a:pt x="0" y="374396"/>
                  </a:lnTo>
                  <a:lnTo>
                    <a:pt x="2921" y="409321"/>
                  </a:lnTo>
                  <a:lnTo>
                    <a:pt x="19939" y="444881"/>
                  </a:lnTo>
                  <a:lnTo>
                    <a:pt x="25146" y="462661"/>
                  </a:lnTo>
                  <a:lnTo>
                    <a:pt x="34798" y="475234"/>
                  </a:lnTo>
                  <a:lnTo>
                    <a:pt x="47371" y="485648"/>
                  </a:lnTo>
                  <a:lnTo>
                    <a:pt x="59944" y="490093"/>
                  </a:lnTo>
                  <a:lnTo>
                    <a:pt x="76962" y="493014"/>
                  </a:lnTo>
                  <a:lnTo>
                    <a:pt x="76962" y="502666"/>
                  </a:lnTo>
                  <a:lnTo>
                    <a:pt x="107442" y="480441"/>
                  </a:lnTo>
                  <a:lnTo>
                    <a:pt x="124460" y="455168"/>
                  </a:lnTo>
                  <a:lnTo>
                    <a:pt x="129667" y="421767"/>
                  </a:lnTo>
                  <a:lnTo>
                    <a:pt x="134874" y="383921"/>
                  </a:lnTo>
                  <a:lnTo>
                    <a:pt x="142240" y="338709"/>
                  </a:lnTo>
                  <a:lnTo>
                    <a:pt x="159258" y="303149"/>
                  </a:lnTo>
                  <a:lnTo>
                    <a:pt x="181483" y="260096"/>
                  </a:lnTo>
                  <a:lnTo>
                    <a:pt x="206756" y="214884"/>
                  </a:lnTo>
                  <a:lnTo>
                    <a:pt x="228981" y="166624"/>
                  </a:lnTo>
                  <a:lnTo>
                    <a:pt x="241554" y="118364"/>
                  </a:lnTo>
                  <a:lnTo>
                    <a:pt x="241554" y="66040"/>
                  </a:lnTo>
                  <a:lnTo>
                    <a:pt x="221996" y="17780"/>
                  </a:lnTo>
                  <a:close/>
                </a:path>
              </a:pathLst>
            </a:custGeom>
            <a:solidFill>
              <a:srgbClr val="595959">
                <a:alpha val="69804"/>
              </a:srgbClr>
            </a:solidFill>
          </p:spPr>
        </p:sp>
      </p:grpSp>
      <p:grpSp>
        <p:nvGrpSpPr>
          <p:cNvPr id="160" name="Group 160"/>
          <p:cNvGrpSpPr/>
          <p:nvPr/>
        </p:nvGrpSpPr>
        <p:grpSpPr>
          <a:xfrm>
            <a:off x="10714680" y="6190560"/>
            <a:ext cx="133380" cy="55620"/>
            <a:chOff x="0" y="0"/>
            <a:chExt cx="177840" cy="74160"/>
          </a:xfrm>
        </p:grpSpPr>
        <p:sp>
          <p:nvSpPr>
            <p:cNvPr id="161" name="Freeform 161"/>
            <p:cNvSpPr/>
            <p:nvPr/>
          </p:nvSpPr>
          <p:spPr>
            <a:xfrm>
              <a:off x="0" y="0"/>
              <a:ext cx="181483" cy="75692"/>
            </a:xfrm>
            <a:custGeom>
              <a:avLst/>
              <a:gdLst/>
              <a:ahLst/>
              <a:cxnLst/>
              <a:rect l="l" t="t" r="r" b="b"/>
              <a:pathLst>
                <a:path w="181483" h="75692">
                  <a:moveTo>
                    <a:pt x="111887" y="7366"/>
                  </a:moveTo>
                  <a:lnTo>
                    <a:pt x="77089" y="0"/>
                  </a:lnTo>
                  <a:lnTo>
                    <a:pt x="51816" y="12573"/>
                  </a:lnTo>
                  <a:lnTo>
                    <a:pt x="24384" y="25146"/>
                  </a:lnTo>
                  <a:lnTo>
                    <a:pt x="0" y="34798"/>
                  </a:lnTo>
                  <a:lnTo>
                    <a:pt x="0" y="75692"/>
                  </a:lnTo>
                  <a:lnTo>
                    <a:pt x="29591" y="65278"/>
                  </a:lnTo>
                  <a:lnTo>
                    <a:pt x="51816" y="60833"/>
                  </a:lnTo>
                  <a:lnTo>
                    <a:pt x="71882" y="48260"/>
                  </a:lnTo>
                  <a:lnTo>
                    <a:pt x="94107" y="25273"/>
                  </a:lnTo>
                  <a:lnTo>
                    <a:pt x="101473" y="25273"/>
                  </a:lnTo>
                  <a:lnTo>
                    <a:pt x="99314" y="34925"/>
                  </a:lnTo>
                  <a:lnTo>
                    <a:pt x="94107" y="40132"/>
                  </a:lnTo>
                  <a:lnTo>
                    <a:pt x="94107" y="43053"/>
                  </a:lnTo>
                  <a:lnTo>
                    <a:pt x="89662" y="48260"/>
                  </a:lnTo>
                  <a:lnTo>
                    <a:pt x="82296" y="52705"/>
                  </a:lnTo>
                  <a:lnTo>
                    <a:pt x="77089" y="57912"/>
                  </a:lnTo>
                  <a:lnTo>
                    <a:pt x="77089" y="75692"/>
                  </a:lnTo>
                  <a:lnTo>
                    <a:pt x="111887" y="65278"/>
                  </a:lnTo>
                  <a:lnTo>
                    <a:pt x="141478" y="52705"/>
                  </a:lnTo>
                  <a:lnTo>
                    <a:pt x="171069" y="34925"/>
                  </a:lnTo>
                  <a:lnTo>
                    <a:pt x="181483" y="34925"/>
                  </a:lnTo>
                  <a:lnTo>
                    <a:pt x="151892" y="22352"/>
                  </a:lnTo>
                  <a:close/>
                </a:path>
              </a:pathLst>
            </a:custGeom>
            <a:solidFill>
              <a:srgbClr val="595959">
                <a:alpha val="69804"/>
              </a:srgbClr>
            </a:solidFill>
          </p:spPr>
        </p:sp>
      </p:grpSp>
      <p:grpSp>
        <p:nvGrpSpPr>
          <p:cNvPr id="162" name="Group 162"/>
          <p:cNvGrpSpPr/>
          <p:nvPr/>
        </p:nvGrpSpPr>
        <p:grpSpPr>
          <a:xfrm>
            <a:off x="11013300" y="4609440"/>
            <a:ext cx="61020" cy="55620"/>
            <a:chOff x="0" y="0"/>
            <a:chExt cx="81360" cy="74160"/>
          </a:xfrm>
        </p:grpSpPr>
        <p:sp>
          <p:nvSpPr>
            <p:cNvPr id="163" name="Freeform 163"/>
            <p:cNvSpPr/>
            <p:nvPr/>
          </p:nvSpPr>
          <p:spPr>
            <a:xfrm>
              <a:off x="0" y="0"/>
              <a:ext cx="86487" cy="78486"/>
            </a:xfrm>
            <a:custGeom>
              <a:avLst/>
              <a:gdLst/>
              <a:ahLst/>
              <a:cxnLst/>
              <a:rect l="l" t="t" r="r" b="b"/>
              <a:pathLst>
                <a:path w="86487" h="78486">
                  <a:moveTo>
                    <a:pt x="64389" y="55626"/>
                  </a:moveTo>
                  <a:lnTo>
                    <a:pt x="62230" y="52705"/>
                  </a:lnTo>
                  <a:lnTo>
                    <a:pt x="56896" y="52705"/>
                  </a:lnTo>
                  <a:lnTo>
                    <a:pt x="46609" y="52705"/>
                  </a:lnTo>
                  <a:lnTo>
                    <a:pt x="39243" y="48260"/>
                  </a:lnTo>
                  <a:lnTo>
                    <a:pt x="39243" y="0"/>
                  </a:lnTo>
                  <a:lnTo>
                    <a:pt x="29591" y="0"/>
                  </a:lnTo>
                  <a:lnTo>
                    <a:pt x="11811" y="30353"/>
                  </a:lnTo>
                  <a:lnTo>
                    <a:pt x="0" y="30353"/>
                  </a:lnTo>
                  <a:lnTo>
                    <a:pt x="0" y="37719"/>
                  </a:lnTo>
                  <a:lnTo>
                    <a:pt x="27305" y="48133"/>
                  </a:lnTo>
                  <a:lnTo>
                    <a:pt x="51689" y="60706"/>
                  </a:lnTo>
                  <a:lnTo>
                    <a:pt x="69469" y="73279"/>
                  </a:lnTo>
                  <a:lnTo>
                    <a:pt x="79121" y="78486"/>
                  </a:lnTo>
                  <a:lnTo>
                    <a:pt x="81280" y="73279"/>
                  </a:lnTo>
                  <a:lnTo>
                    <a:pt x="81280" y="70485"/>
                  </a:lnTo>
                  <a:lnTo>
                    <a:pt x="86487" y="65278"/>
                  </a:lnTo>
                  <a:lnTo>
                    <a:pt x="86487" y="55626"/>
                  </a:lnTo>
                  <a:lnTo>
                    <a:pt x="69469" y="55626"/>
                  </a:lnTo>
                  <a:close/>
                </a:path>
              </a:pathLst>
            </a:custGeom>
            <a:solidFill>
              <a:srgbClr val="595959">
                <a:alpha val="69804"/>
              </a:srgbClr>
            </a:solidFill>
          </p:spPr>
        </p:sp>
      </p:grpSp>
      <p:grpSp>
        <p:nvGrpSpPr>
          <p:cNvPr id="164" name="Group 164"/>
          <p:cNvGrpSpPr/>
          <p:nvPr/>
        </p:nvGrpSpPr>
        <p:grpSpPr>
          <a:xfrm>
            <a:off x="10716300" y="5816880"/>
            <a:ext cx="22140" cy="33480"/>
            <a:chOff x="0" y="0"/>
            <a:chExt cx="29520" cy="44640"/>
          </a:xfrm>
        </p:grpSpPr>
        <p:sp>
          <p:nvSpPr>
            <p:cNvPr id="165" name="Freeform 165"/>
            <p:cNvSpPr/>
            <p:nvPr/>
          </p:nvSpPr>
          <p:spPr>
            <a:xfrm>
              <a:off x="0" y="0"/>
              <a:ext cx="34671" cy="48387"/>
            </a:xfrm>
            <a:custGeom>
              <a:avLst/>
              <a:gdLst/>
              <a:ahLst/>
              <a:cxnLst/>
              <a:rect l="l" t="t" r="r" b="b"/>
              <a:pathLst>
                <a:path w="34671" h="48387">
                  <a:moveTo>
                    <a:pt x="10287" y="37973"/>
                  </a:moveTo>
                  <a:lnTo>
                    <a:pt x="14732" y="48387"/>
                  </a:lnTo>
                  <a:lnTo>
                    <a:pt x="34671" y="48387"/>
                  </a:lnTo>
                  <a:lnTo>
                    <a:pt x="32512" y="35687"/>
                  </a:lnTo>
                  <a:lnTo>
                    <a:pt x="32512" y="25273"/>
                  </a:lnTo>
                  <a:lnTo>
                    <a:pt x="27305" y="17780"/>
                  </a:lnTo>
                  <a:lnTo>
                    <a:pt x="22098" y="12700"/>
                  </a:lnTo>
                  <a:lnTo>
                    <a:pt x="14732" y="7493"/>
                  </a:lnTo>
                  <a:lnTo>
                    <a:pt x="5207" y="0"/>
                  </a:lnTo>
                  <a:lnTo>
                    <a:pt x="5207" y="12700"/>
                  </a:lnTo>
                  <a:lnTo>
                    <a:pt x="0" y="20066"/>
                  </a:lnTo>
                  <a:lnTo>
                    <a:pt x="5207" y="25273"/>
                  </a:lnTo>
                  <a:lnTo>
                    <a:pt x="5207" y="30480"/>
                  </a:lnTo>
                  <a:close/>
                </a:path>
              </a:pathLst>
            </a:custGeom>
            <a:solidFill>
              <a:srgbClr val="595959">
                <a:alpha val="69804"/>
              </a:srgbClr>
            </a:solidFill>
          </p:spPr>
        </p:sp>
      </p:grpSp>
      <p:grpSp>
        <p:nvGrpSpPr>
          <p:cNvPr id="166" name="Group 166"/>
          <p:cNvGrpSpPr/>
          <p:nvPr/>
        </p:nvGrpSpPr>
        <p:grpSpPr>
          <a:xfrm>
            <a:off x="10563480" y="6247800"/>
            <a:ext cx="105840" cy="94500"/>
            <a:chOff x="0" y="0"/>
            <a:chExt cx="141120" cy="126000"/>
          </a:xfrm>
        </p:grpSpPr>
        <p:sp>
          <p:nvSpPr>
            <p:cNvPr id="167" name="Freeform 167"/>
            <p:cNvSpPr/>
            <p:nvPr/>
          </p:nvSpPr>
          <p:spPr>
            <a:xfrm>
              <a:off x="0" y="0"/>
              <a:ext cx="144780" cy="131191"/>
            </a:xfrm>
            <a:custGeom>
              <a:avLst/>
              <a:gdLst/>
              <a:ahLst/>
              <a:cxnLst/>
              <a:rect l="l" t="t" r="r" b="b"/>
              <a:pathLst>
                <a:path w="144780" h="131191">
                  <a:moveTo>
                    <a:pt x="69850" y="53340"/>
                  </a:moveTo>
                  <a:lnTo>
                    <a:pt x="34925" y="20066"/>
                  </a:lnTo>
                  <a:lnTo>
                    <a:pt x="0" y="0"/>
                  </a:lnTo>
                  <a:lnTo>
                    <a:pt x="0" y="37846"/>
                  </a:lnTo>
                  <a:lnTo>
                    <a:pt x="9652" y="83058"/>
                  </a:lnTo>
                  <a:lnTo>
                    <a:pt x="17780" y="118618"/>
                  </a:lnTo>
                  <a:lnTo>
                    <a:pt x="34925" y="123825"/>
                  </a:lnTo>
                  <a:lnTo>
                    <a:pt x="64643" y="131191"/>
                  </a:lnTo>
                  <a:lnTo>
                    <a:pt x="99568" y="131191"/>
                  </a:lnTo>
                  <a:lnTo>
                    <a:pt x="121793" y="125984"/>
                  </a:lnTo>
                  <a:lnTo>
                    <a:pt x="144780" y="125984"/>
                  </a:lnTo>
                  <a:lnTo>
                    <a:pt x="144780" y="106045"/>
                  </a:lnTo>
                  <a:lnTo>
                    <a:pt x="104775" y="83058"/>
                  </a:lnTo>
                  <a:close/>
                </a:path>
              </a:pathLst>
            </a:custGeom>
            <a:solidFill>
              <a:srgbClr val="595959">
                <a:alpha val="69804"/>
              </a:srgbClr>
            </a:solidFill>
          </p:spPr>
        </p:sp>
      </p:grpSp>
      <p:grpSp>
        <p:nvGrpSpPr>
          <p:cNvPr id="168" name="Group 168"/>
          <p:cNvGrpSpPr/>
          <p:nvPr/>
        </p:nvGrpSpPr>
        <p:grpSpPr>
          <a:xfrm>
            <a:off x="10404720" y="4104540"/>
            <a:ext cx="155520" cy="61020"/>
            <a:chOff x="0" y="0"/>
            <a:chExt cx="207360" cy="81360"/>
          </a:xfrm>
        </p:grpSpPr>
        <p:sp>
          <p:nvSpPr>
            <p:cNvPr id="169" name="Freeform 169"/>
            <p:cNvSpPr/>
            <p:nvPr/>
          </p:nvSpPr>
          <p:spPr>
            <a:xfrm>
              <a:off x="0" y="0"/>
              <a:ext cx="211074" cy="88011"/>
            </a:xfrm>
            <a:custGeom>
              <a:avLst/>
              <a:gdLst/>
              <a:ahLst/>
              <a:cxnLst/>
              <a:rect l="l" t="t" r="r" b="b"/>
              <a:pathLst>
                <a:path w="211074" h="88011">
                  <a:moveTo>
                    <a:pt x="211074" y="40640"/>
                  </a:moveTo>
                  <a:lnTo>
                    <a:pt x="168910" y="28067"/>
                  </a:lnTo>
                  <a:lnTo>
                    <a:pt x="134112" y="15494"/>
                  </a:lnTo>
                  <a:lnTo>
                    <a:pt x="89662" y="5207"/>
                  </a:lnTo>
                  <a:lnTo>
                    <a:pt x="37084" y="0"/>
                  </a:lnTo>
                  <a:lnTo>
                    <a:pt x="42291" y="15494"/>
                  </a:lnTo>
                  <a:lnTo>
                    <a:pt x="47498" y="22860"/>
                  </a:lnTo>
                  <a:lnTo>
                    <a:pt x="51943" y="28067"/>
                  </a:lnTo>
                  <a:lnTo>
                    <a:pt x="59309" y="35433"/>
                  </a:lnTo>
                  <a:lnTo>
                    <a:pt x="69723" y="40640"/>
                  </a:lnTo>
                  <a:lnTo>
                    <a:pt x="54864" y="45085"/>
                  </a:lnTo>
                  <a:lnTo>
                    <a:pt x="37084" y="50292"/>
                  </a:lnTo>
                  <a:lnTo>
                    <a:pt x="22225" y="50292"/>
                  </a:lnTo>
                  <a:lnTo>
                    <a:pt x="0" y="50292"/>
                  </a:lnTo>
                  <a:lnTo>
                    <a:pt x="12573" y="80645"/>
                  </a:lnTo>
                  <a:lnTo>
                    <a:pt x="37084" y="80645"/>
                  </a:lnTo>
                  <a:lnTo>
                    <a:pt x="71882" y="85852"/>
                  </a:lnTo>
                  <a:lnTo>
                    <a:pt x="104521" y="88011"/>
                  </a:lnTo>
                  <a:lnTo>
                    <a:pt x="117094" y="88011"/>
                  </a:lnTo>
                  <a:lnTo>
                    <a:pt x="124460" y="62865"/>
                  </a:lnTo>
                  <a:lnTo>
                    <a:pt x="128905" y="58420"/>
                  </a:lnTo>
                  <a:lnTo>
                    <a:pt x="134112" y="62865"/>
                  </a:lnTo>
                  <a:lnTo>
                    <a:pt x="139319" y="68072"/>
                  </a:lnTo>
                  <a:lnTo>
                    <a:pt x="141478" y="70993"/>
                  </a:lnTo>
                  <a:lnTo>
                    <a:pt x="141478" y="75438"/>
                  </a:lnTo>
                  <a:lnTo>
                    <a:pt x="141478" y="80645"/>
                  </a:lnTo>
                  <a:lnTo>
                    <a:pt x="156210" y="80645"/>
                  </a:lnTo>
                  <a:lnTo>
                    <a:pt x="163576" y="75438"/>
                  </a:lnTo>
                  <a:lnTo>
                    <a:pt x="173990" y="70993"/>
                  </a:lnTo>
                  <a:lnTo>
                    <a:pt x="185801" y="68072"/>
                  </a:lnTo>
                  <a:lnTo>
                    <a:pt x="193929" y="62865"/>
                  </a:lnTo>
                  <a:lnTo>
                    <a:pt x="210947" y="62865"/>
                  </a:lnTo>
                  <a:close/>
                </a:path>
              </a:pathLst>
            </a:custGeom>
            <a:solidFill>
              <a:srgbClr val="595959">
                <a:alpha val="69804"/>
              </a:srgbClr>
            </a:solidFill>
          </p:spPr>
        </p:sp>
      </p:grpSp>
      <p:grpSp>
        <p:nvGrpSpPr>
          <p:cNvPr id="170" name="Group 170"/>
          <p:cNvGrpSpPr/>
          <p:nvPr/>
        </p:nvGrpSpPr>
        <p:grpSpPr>
          <a:xfrm>
            <a:off x="10677420" y="4155840"/>
            <a:ext cx="61020" cy="22140"/>
            <a:chOff x="0" y="0"/>
            <a:chExt cx="81360" cy="29520"/>
          </a:xfrm>
        </p:grpSpPr>
        <p:sp>
          <p:nvSpPr>
            <p:cNvPr id="171" name="Freeform 171"/>
            <p:cNvSpPr/>
            <p:nvPr/>
          </p:nvSpPr>
          <p:spPr>
            <a:xfrm>
              <a:off x="0" y="0"/>
              <a:ext cx="86487" cy="30226"/>
            </a:xfrm>
            <a:custGeom>
              <a:avLst/>
              <a:gdLst/>
              <a:ahLst/>
              <a:cxnLst/>
              <a:rect l="l" t="t" r="r" b="b"/>
              <a:pathLst>
                <a:path w="86487" h="30226">
                  <a:moveTo>
                    <a:pt x="66548" y="30226"/>
                  </a:moveTo>
                  <a:lnTo>
                    <a:pt x="73914" y="25019"/>
                  </a:lnTo>
                  <a:lnTo>
                    <a:pt x="79121" y="17653"/>
                  </a:lnTo>
                  <a:lnTo>
                    <a:pt x="86487" y="12446"/>
                  </a:lnTo>
                  <a:lnTo>
                    <a:pt x="66548" y="2921"/>
                  </a:lnTo>
                  <a:lnTo>
                    <a:pt x="49530" y="0"/>
                  </a:lnTo>
                  <a:lnTo>
                    <a:pt x="31750" y="0"/>
                  </a:lnTo>
                  <a:lnTo>
                    <a:pt x="0" y="2921"/>
                  </a:lnTo>
                  <a:lnTo>
                    <a:pt x="0" y="30226"/>
                  </a:lnTo>
                  <a:lnTo>
                    <a:pt x="14732" y="25019"/>
                  </a:lnTo>
                  <a:lnTo>
                    <a:pt x="27305" y="25019"/>
                  </a:lnTo>
                  <a:lnTo>
                    <a:pt x="39116" y="25019"/>
                  </a:lnTo>
                  <a:lnTo>
                    <a:pt x="51689" y="30226"/>
                  </a:lnTo>
                  <a:close/>
                </a:path>
              </a:pathLst>
            </a:custGeom>
            <a:solidFill>
              <a:srgbClr val="595959">
                <a:alpha val="69804"/>
              </a:srgbClr>
            </a:solidFill>
          </p:spPr>
        </p:sp>
      </p:grpSp>
      <p:grpSp>
        <p:nvGrpSpPr>
          <p:cNvPr id="172" name="Group 172"/>
          <p:cNvGrpSpPr/>
          <p:nvPr/>
        </p:nvGrpSpPr>
        <p:grpSpPr>
          <a:xfrm>
            <a:off x="10410660" y="3297240"/>
            <a:ext cx="22140" cy="28080"/>
            <a:chOff x="0" y="0"/>
            <a:chExt cx="29520" cy="37440"/>
          </a:xfrm>
        </p:grpSpPr>
        <p:sp>
          <p:nvSpPr>
            <p:cNvPr id="173" name="Freeform 173"/>
            <p:cNvSpPr/>
            <p:nvPr/>
          </p:nvSpPr>
          <p:spPr>
            <a:xfrm>
              <a:off x="0" y="0"/>
              <a:ext cx="29464" cy="41148"/>
            </a:xfrm>
            <a:custGeom>
              <a:avLst/>
              <a:gdLst/>
              <a:ahLst/>
              <a:cxnLst/>
              <a:rect l="l" t="t" r="r" b="b"/>
              <a:pathLst>
                <a:path w="29464" h="41148">
                  <a:moveTo>
                    <a:pt x="14732" y="41148"/>
                  </a:moveTo>
                  <a:lnTo>
                    <a:pt x="16891" y="27686"/>
                  </a:lnTo>
                  <a:lnTo>
                    <a:pt x="16891" y="23241"/>
                  </a:lnTo>
                  <a:lnTo>
                    <a:pt x="22098" y="14986"/>
                  </a:lnTo>
                  <a:lnTo>
                    <a:pt x="27305" y="10541"/>
                  </a:lnTo>
                  <a:lnTo>
                    <a:pt x="29464" y="0"/>
                  </a:lnTo>
                  <a:lnTo>
                    <a:pt x="22098" y="0"/>
                  </a:lnTo>
                  <a:lnTo>
                    <a:pt x="17018" y="10541"/>
                  </a:lnTo>
                  <a:lnTo>
                    <a:pt x="9652" y="18034"/>
                  </a:lnTo>
                  <a:lnTo>
                    <a:pt x="5207" y="23241"/>
                  </a:lnTo>
                  <a:lnTo>
                    <a:pt x="0" y="27686"/>
                  </a:lnTo>
                  <a:lnTo>
                    <a:pt x="0" y="32893"/>
                  </a:lnTo>
                  <a:lnTo>
                    <a:pt x="5207" y="35941"/>
                  </a:lnTo>
                  <a:close/>
                </a:path>
              </a:pathLst>
            </a:custGeom>
            <a:solidFill>
              <a:srgbClr val="595959">
                <a:alpha val="69804"/>
              </a:srgbClr>
            </a:solidFill>
          </p:spPr>
        </p:sp>
      </p:grpSp>
      <p:grpSp>
        <p:nvGrpSpPr>
          <p:cNvPr id="174" name="Group 174"/>
          <p:cNvGrpSpPr/>
          <p:nvPr/>
        </p:nvGrpSpPr>
        <p:grpSpPr>
          <a:xfrm>
            <a:off x="9766440" y="2088180"/>
            <a:ext cx="99900" cy="77760"/>
            <a:chOff x="0" y="0"/>
            <a:chExt cx="133200" cy="103680"/>
          </a:xfrm>
        </p:grpSpPr>
        <p:sp>
          <p:nvSpPr>
            <p:cNvPr id="175" name="Freeform 175"/>
            <p:cNvSpPr/>
            <p:nvPr/>
          </p:nvSpPr>
          <p:spPr>
            <a:xfrm>
              <a:off x="0" y="0"/>
              <a:ext cx="133985" cy="107442"/>
            </a:xfrm>
            <a:custGeom>
              <a:avLst/>
              <a:gdLst/>
              <a:ahLst/>
              <a:cxnLst/>
              <a:rect l="l" t="t" r="r" b="b"/>
              <a:pathLst>
                <a:path w="133985" h="107442">
                  <a:moveTo>
                    <a:pt x="40005" y="89662"/>
                  </a:moveTo>
                  <a:lnTo>
                    <a:pt x="57023" y="107442"/>
                  </a:lnTo>
                  <a:lnTo>
                    <a:pt x="76962" y="107442"/>
                  </a:lnTo>
                  <a:lnTo>
                    <a:pt x="91821" y="105156"/>
                  </a:lnTo>
                  <a:lnTo>
                    <a:pt x="104394" y="105156"/>
                  </a:lnTo>
                  <a:lnTo>
                    <a:pt x="111760" y="99949"/>
                  </a:lnTo>
                  <a:lnTo>
                    <a:pt x="122174" y="87376"/>
                  </a:lnTo>
                  <a:lnTo>
                    <a:pt x="133985" y="87376"/>
                  </a:lnTo>
                  <a:lnTo>
                    <a:pt x="99187" y="54864"/>
                  </a:lnTo>
                  <a:lnTo>
                    <a:pt x="64389" y="24384"/>
                  </a:lnTo>
                  <a:lnTo>
                    <a:pt x="25146" y="0"/>
                  </a:lnTo>
                  <a:lnTo>
                    <a:pt x="29591" y="17018"/>
                  </a:lnTo>
                  <a:lnTo>
                    <a:pt x="29591" y="24384"/>
                  </a:lnTo>
                  <a:lnTo>
                    <a:pt x="34798" y="29591"/>
                  </a:lnTo>
                  <a:lnTo>
                    <a:pt x="40005" y="36957"/>
                  </a:lnTo>
                  <a:lnTo>
                    <a:pt x="0" y="59944"/>
                  </a:lnTo>
                  <a:lnTo>
                    <a:pt x="0" y="69596"/>
                  </a:lnTo>
                  <a:lnTo>
                    <a:pt x="22225" y="76962"/>
                  </a:lnTo>
                  <a:close/>
                </a:path>
              </a:pathLst>
            </a:custGeom>
            <a:solidFill>
              <a:srgbClr val="595959">
                <a:alpha val="69804"/>
              </a:srgbClr>
            </a:solidFill>
          </p:spPr>
        </p:sp>
      </p:grpSp>
      <p:grpSp>
        <p:nvGrpSpPr>
          <p:cNvPr id="176" name="Group 176"/>
          <p:cNvGrpSpPr/>
          <p:nvPr/>
        </p:nvGrpSpPr>
        <p:grpSpPr>
          <a:xfrm>
            <a:off x="10160100" y="2543400"/>
            <a:ext cx="44280" cy="38880"/>
            <a:chOff x="0" y="0"/>
            <a:chExt cx="59040" cy="51840"/>
          </a:xfrm>
        </p:grpSpPr>
        <p:sp>
          <p:nvSpPr>
            <p:cNvPr id="177" name="Freeform 177"/>
            <p:cNvSpPr/>
            <p:nvPr/>
          </p:nvSpPr>
          <p:spPr>
            <a:xfrm>
              <a:off x="0" y="0"/>
              <a:ext cx="64897" cy="57785"/>
            </a:xfrm>
            <a:custGeom>
              <a:avLst/>
              <a:gdLst/>
              <a:ahLst/>
              <a:cxnLst/>
              <a:rect l="l" t="t" r="r" b="b"/>
              <a:pathLst>
                <a:path w="64897" h="57785">
                  <a:moveTo>
                    <a:pt x="57531" y="10414"/>
                  </a:moveTo>
                  <a:lnTo>
                    <a:pt x="47244" y="0"/>
                  </a:lnTo>
                  <a:lnTo>
                    <a:pt x="34671" y="15494"/>
                  </a:lnTo>
                  <a:lnTo>
                    <a:pt x="17653" y="22860"/>
                  </a:lnTo>
                  <a:lnTo>
                    <a:pt x="0" y="30353"/>
                  </a:lnTo>
                  <a:lnTo>
                    <a:pt x="0" y="40767"/>
                  </a:lnTo>
                  <a:lnTo>
                    <a:pt x="10287" y="40767"/>
                  </a:lnTo>
                  <a:lnTo>
                    <a:pt x="22860" y="48133"/>
                  </a:lnTo>
                  <a:lnTo>
                    <a:pt x="39878" y="52578"/>
                  </a:lnTo>
                  <a:lnTo>
                    <a:pt x="57531" y="57785"/>
                  </a:lnTo>
                  <a:lnTo>
                    <a:pt x="57531" y="48133"/>
                  </a:lnTo>
                  <a:lnTo>
                    <a:pt x="64897" y="48133"/>
                  </a:lnTo>
                  <a:lnTo>
                    <a:pt x="64897" y="35560"/>
                  </a:lnTo>
                  <a:lnTo>
                    <a:pt x="64897" y="28194"/>
                  </a:lnTo>
                  <a:lnTo>
                    <a:pt x="61976" y="17780"/>
                  </a:lnTo>
                  <a:lnTo>
                    <a:pt x="61976" y="15494"/>
                  </a:lnTo>
                  <a:close/>
                </a:path>
              </a:pathLst>
            </a:custGeom>
            <a:solidFill>
              <a:srgbClr val="595959">
                <a:alpha val="69804"/>
              </a:srgbClr>
            </a:solidFill>
          </p:spPr>
        </p:sp>
      </p:grpSp>
      <p:grpSp>
        <p:nvGrpSpPr>
          <p:cNvPr id="178" name="Group 178"/>
          <p:cNvGrpSpPr/>
          <p:nvPr/>
        </p:nvGrpSpPr>
        <p:grpSpPr>
          <a:xfrm>
            <a:off x="9551520" y="1820880"/>
            <a:ext cx="66960" cy="55620"/>
            <a:chOff x="0" y="0"/>
            <a:chExt cx="89280" cy="74160"/>
          </a:xfrm>
        </p:grpSpPr>
        <p:sp>
          <p:nvSpPr>
            <p:cNvPr id="179" name="Freeform 179"/>
            <p:cNvSpPr/>
            <p:nvPr/>
          </p:nvSpPr>
          <p:spPr>
            <a:xfrm>
              <a:off x="0" y="0"/>
              <a:ext cx="95377" cy="80137"/>
            </a:xfrm>
            <a:custGeom>
              <a:avLst/>
              <a:gdLst/>
              <a:ahLst/>
              <a:cxnLst/>
              <a:rect l="l" t="t" r="r" b="b"/>
              <a:pathLst>
                <a:path w="95377" h="80137">
                  <a:moveTo>
                    <a:pt x="47625" y="80137"/>
                  </a:moveTo>
                  <a:lnTo>
                    <a:pt x="60325" y="75692"/>
                  </a:lnTo>
                  <a:lnTo>
                    <a:pt x="73025" y="75692"/>
                  </a:lnTo>
                  <a:lnTo>
                    <a:pt x="82677" y="70485"/>
                  </a:lnTo>
                  <a:lnTo>
                    <a:pt x="95377" y="70485"/>
                  </a:lnTo>
                  <a:lnTo>
                    <a:pt x="95377" y="52705"/>
                  </a:lnTo>
                  <a:lnTo>
                    <a:pt x="90170" y="40132"/>
                  </a:lnTo>
                  <a:lnTo>
                    <a:pt x="90170" y="30353"/>
                  </a:lnTo>
                  <a:lnTo>
                    <a:pt x="87757" y="17780"/>
                  </a:lnTo>
                  <a:lnTo>
                    <a:pt x="72898" y="10414"/>
                  </a:lnTo>
                  <a:lnTo>
                    <a:pt x="55118" y="5207"/>
                  </a:lnTo>
                  <a:lnTo>
                    <a:pt x="37973" y="0"/>
                  </a:lnTo>
                  <a:lnTo>
                    <a:pt x="17907" y="0"/>
                  </a:lnTo>
                  <a:lnTo>
                    <a:pt x="0" y="40005"/>
                  </a:lnTo>
                  <a:lnTo>
                    <a:pt x="25273" y="57785"/>
                  </a:lnTo>
                  <a:close/>
                </a:path>
              </a:pathLst>
            </a:custGeom>
            <a:solidFill>
              <a:srgbClr val="595959">
                <a:alpha val="69804"/>
              </a:srgbClr>
            </a:solidFill>
          </p:spPr>
        </p:sp>
      </p:grpSp>
      <p:grpSp>
        <p:nvGrpSpPr>
          <p:cNvPr id="180" name="Group 180"/>
          <p:cNvGrpSpPr/>
          <p:nvPr/>
        </p:nvGrpSpPr>
        <p:grpSpPr>
          <a:xfrm>
            <a:off x="7992540" y="2669760"/>
            <a:ext cx="33480" cy="16740"/>
            <a:chOff x="0" y="0"/>
            <a:chExt cx="44640" cy="22320"/>
          </a:xfrm>
        </p:grpSpPr>
        <p:sp>
          <p:nvSpPr>
            <p:cNvPr id="181" name="Freeform 181"/>
            <p:cNvSpPr/>
            <p:nvPr/>
          </p:nvSpPr>
          <p:spPr>
            <a:xfrm>
              <a:off x="0" y="0"/>
              <a:ext cx="49911" cy="25400"/>
            </a:xfrm>
            <a:custGeom>
              <a:avLst/>
              <a:gdLst/>
              <a:ahLst/>
              <a:cxnLst/>
              <a:rect l="l" t="t" r="r" b="b"/>
              <a:pathLst>
                <a:path w="49911" h="25400">
                  <a:moveTo>
                    <a:pt x="10414" y="7493"/>
                  </a:moveTo>
                  <a:lnTo>
                    <a:pt x="17907" y="12700"/>
                  </a:lnTo>
                  <a:lnTo>
                    <a:pt x="27559" y="20193"/>
                  </a:lnTo>
                  <a:lnTo>
                    <a:pt x="40259" y="25400"/>
                  </a:lnTo>
                  <a:lnTo>
                    <a:pt x="40259" y="17907"/>
                  </a:lnTo>
                  <a:lnTo>
                    <a:pt x="49911" y="17907"/>
                  </a:lnTo>
                  <a:lnTo>
                    <a:pt x="49911" y="0"/>
                  </a:lnTo>
                  <a:lnTo>
                    <a:pt x="0" y="0"/>
                  </a:lnTo>
                  <a:close/>
                </a:path>
              </a:pathLst>
            </a:custGeom>
            <a:solidFill>
              <a:srgbClr val="595959">
                <a:alpha val="69804"/>
              </a:srgbClr>
            </a:solidFill>
          </p:spPr>
        </p:sp>
      </p:grpSp>
      <p:grpSp>
        <p:nvGrpSpPr>
          <p:cNvPr id="182" name="Group 182"/>
          <p:cNvGrpSpPr/>
          <p:nvPr/>
        </p:nvGrpSpPr>
        <p:grpSpPr>
          <a:xfrm>
            <a:off x="8351100" y="2797740"/>
            <a:ext cx="55620" cy="61020"/>
            <a:chOff x="0" y="0"/>
            <a:chExt cx="74160" cy="81360"/>
          </a:xfrm>
        </p:grpSpPr>
        <p:sp>
          <p:nvSpPr>
            <p:cNvPr id="183" name="Freeform 183"/>
            <p:cNvSpPr/>
            <p:nvPr/>
          </p:nvSpPr>
          <p:spPr>
            <a:xfrm>
              <a:off x="0" y="0"/>
              <a:ext cx="74803" cy="88011"/>
            </a:xfrm>
            <a:custGeom>
              <a:avLst/>
              <a:gdLst/>
              <a:ahLst/>
              <a:cxnLst/>
              <a:rect l="l" t="t" r="r" b="b"/>
              <a:pathLst>
                <a:path w="74803" h="88011">
                  <a:moveTo>
                    <a:pt x="51943" y="7366"/>
                  </a:moveTo>
                  <a:lnTo>
                    <a:pt x="40005" y="12573"/>
                  </a:lnTo>
                  <a:lnTo>
                    <a:pt x="31877" y="17780"/>
                  </a:lnTo>
                  <a:lnTo>
                    <a:pt x="0" y="30353"/>
                  </a:lnTo>
                  <a:lnTo>
                    <a:pt x="5207" y="42926"/>
                  </a:lnTo>
                  <a:lnTo>
                    <a:pt x="5207" y="55499"/>
                  </a:lnTo>
                  <a:lnTo>
                    <a:pt x="9652" y="70231"/>
                  </a:lnTo>
                  <a:lnTo>
                    <a:pt x="14859" y="77597"/>
                  </a:lnTo>
                  <a:lnTo>
                    <a:pt x="22225" y="88011"/>
                  </a:lnTo>
                  <a:lnTo>
                    <a:pt x="27432" y="82804"/>
                  </a:lnTo>
                  <a:lnTo>
                    <a:pt x="44450" y="72517"/>
                  </a:lnTo>
                  <a:lnTo>
                    <a:pt x="62230" y="59944"/>
                  </a:lnTo>
                  <a:lnTo>
                    <a:pt x="74803" y="37719"/>
                  </a:lnTo>
                  <a:lnTo>
                    <a:pt x="74803" y="19939"/>
                  </a:lnTo>
                  <a:lnTo>
                    <a:pt x="62357" y="0"/>
                  </a:lnTo>
                  <a:close/>
                </a:path>
              </a:pathLst>
            </a:custGeom>
            <a:solidFill>
              <a:srgbClr val="595959">
                <a:alpha val="69804"/>
              </a:srgbClr>
            </a:solidFill>
          </p:spPr>
        </p:sp>
      </p:grpSp>
      <p:grpSp>
        <p:nvGrpSpPr>
          <p:cNvPr id="184" name="Group 184"/>
          <p:cNvGrpSpPr/>
          <p:nvPr/>
        </p:nvGrpSpPr>
        <p:grpSpPr>
          <a:xfrm>
            <a:off x="9258300" y="1850580"/>
            <a:ext cx="439560" cy="306180"/>
            <a:chOff x="0" y="0"/>
            <a:chExt cx="586080" cy="408240"/>
          </a:xfrm>
        </p:grpSpPr>
        <p:sp>
          <p:nvSpPr>
            <p:cNvPr id="185" name="Freeform 185"/>
            <p:cNvSpPr/>
            <p:nvPr/>
          </p:nvSpPr>
          <p:spPr>
            <a:xfrm>
              <a:off x="0" y="0"/>
              <a:ext cx="590550" cy="411861"/>
            </a:xfrm>
            <a:custGeom>
              <a:avLst/>
              <a:gdLst/>
              <a:ahLst/>
              <a:cxnLst/>
              <a:rect l="l" t="t" r="r" b="b"/>
              <a:pathLst>
                <a:path w="590550" h="411861">
                  <a:moveTo>
                    <a:pt x="17780" y="206375"/>
                  </a:moveTo>
                  <a:lnTo>
                    <a:pt x="29591" y="231648"/>
                  </a:lnTo>
                  <a:lnTo>
                    <a:pt x="34798" y="259080"/>
                  </a:lnTo>
                  <a:lnTo>
                    <a:pt x="72644" y="259080"/>
                  </a:lnTo>
                  <a:lnTo>
                    <a:pt x="104648" y="259080"/>
                  </a:lnTo>
                  <a:lnTo>
                    <a:pt x="119380" y="259080"/>
                  </a:lnTo>
                  <a:lnTo>
                    <a:pt x="152019" y="264287"/>
                  </a:lnTo>
                  <a:lnTo>
                    <a:pt x="169037" y="266573"/>
                  </a:lnTo>
                  <a:lnTo>
                    <a:pt x="181610" y="276225"/>
                  </a:lnTo>
                  <a:lnTo>
                    <a:pt x="199390" y="288798"/>
                  </a:lnTo>
                  <a:lnTo>
                    <a:pt x="199390" y="299212"/>
                  </a:lnTo>
                  <a:lnTo>
                    <a:pt x="159385" y="301498"/>
                  </a:lnTo>
                  <a:lnTo>
                    <a:pt x="119380" y="306705"/>
                  </a:lnTo>
                  <a:lnTo>
                    <a:pt x="87503" y="317119"/>
                  </a:lnTo>
                  <a:lnTo>
                    <a:pt x="64516" y="337185"/>
                  </a:lnTo>
                  <a:lnTo>
                    <a:pt x="54864" y="337185"/>
                  </a:lnTo>
                  <a:lnTo>
                    <a:pt x="69723" y="364490"/>
                  </a:lnTo>
                  <a:lnTo>
                    <a:pt x="89789" y="377063"/>
                  </a:lnTo>
                  <a:lnTo>
                    <a:pt x="112014" y="382270"/>
                  </a:lnTo>
                  <a:lnTo>
                    <a:pt x="137287" y="386715"/>
                  </a:lnTo>
                  <a:lnTo>
                    <a:pt x="169164" y="394081"/>
                  </a:lnTo>
                  <a:lnTo>
                    <a:pt x="229235" y="411861"/>
                  </a:lnTo>
                  <a:lnTo>
                    <a:pt x="281178" y="411861"/>
                  </a:lnTo>
                  <a:lnTo>
                    <a:pt x="328676" y="404495"/>
                  </a:lnTo>
                  <a:lnTo>
                    <a:pt x="376174" y="389636"/>
                  </a:lnTo>
                  <a:lnTo>
                    <a:pt x="425831" y="382270"/>
                  </a:lnTo>
                  <a:lnTo>
                    <a:pt x="468122" y="386715"/>
                  </a:lnTo>
                  <a:lnTo>
                    <a:pt x="513334" y="404495"/>
                  </a:lnTo>
                  <a:lnTo>
                    <a:pt x="537845" y="404495"/>
                  </a:lnTo>
                  <a:lnTo>
                    <a:pt x="560070" y="399288"/>
                  </a:lnTo>
                  <a:lnTo>
                    <a:pt x="583057" y="394081"/>
                  </a:lnTo>
                  <a:lnTo>
                    <a:pt x="577850" y="382143"/>
                  </a:lnTo>
                  <a:lnTo>
                    <a:pt x="577850" y="376936"/>
                  </a:lnTo>
                  <a:lnTo>
                    <a:pt x="577850" y="369570"/>
                  </a:lnTo>
                  <a:lnTo>
                    <a:pt x="572770" y="369570"/>
                  </a:lnTo>
                  <a:lnTo>
                    <a:pt x="567563" y="364363"/>
                  </a:lnTo>
                  <a:lnTo>
                    <a:pt x="560197" y="353949"/>
                  </a:lnTo>
                  <a:lnTo>
                    <a:pt x="560197" y="336931"/>
                  </a:lnTo>
                  <a:lnTo>
                    <a:pt x="567563" y="341376"/>
                  </a:lnTo>
                  <a:lnTo>
                    <a:pt x="572770" y="346583"/>
                  </a:lnTo>
                  <a:lnTo>
                    <a:pt x="577977" y="351790"/>
                  </a:lnTo>
                  <a:lnTo>
                    <a:pt x="583184" y="354076"/>
                  </a:lnTo>
                  <a:lnTo>
                    <a:pt x="590550" y="354076"/>
                  </a:lnTo>
                  <a:lnTo>
                    <a:pt x="585343" y="316992"/>
                  </a:lnTo>
                  <a:lnTo>
                    <a:pt x="572770" y="294005"/>
                  </a:lnTo>
                  <a:lnTo>
                    <a:pt x="550545" y="276225"/>
                  </a:lnTo>
                  <a:lnTo>
                    <a:pt x="525272" y="271780"/>
                  </a:lnTo>
                  <a:lnTo>
                    <a:pt x="485902" y="266573"/>
                  </a:lnTo>
                  <a:lnTo>
                    <a:pt x="473329" y="199009"/>
                  </a:lnTo>
                  <a:lnTo>
                    <a:pt x="460756" y="130683"/>
                  </a:lnTo>
                  <a:lnTo>
                    <a:pt x="443738" y="77978"/>
                  </a:lnTo>
                  <a:lnTo>
                    <a:pt x="411099" y="35687"/>
                  </a:lnTo>
                  <a:lnTo>
                    <a:pt x="359029" y="0"/>
                  </a:lnTo>
                  <a:lnTo>
                    <a:pt x="346456" y="25273"/>
                  </a:lnTo>
                  <a:lnTo>
                    <a:pt x="343535" y="52705"/>
                  </a:lnTo>
                  <a:lnTo>
                    <a:pt x="359156" y="77978"/>
                  </a:lnTo>
                  <a:lnTo>
                    <a:pt x="359156" y="95758"/>
                  </a:lnTo>
                  <a:lnTo>
                    <a:pt x="359156" y="110617"/>
                  </a:lnTo>
                  <a:lnTo>
                    <a:pt x="356235" y="123190"/>
                  </a:lnTo>
                  <a:lnTo>
                    <a:pt x="351028" y="135763"/>
                  </a:lnTo>
                  <a:lnTo>
                    <a:pt x="339217" y="117983"/>
                  </a:lnTo>
                  <a:lnTo>
                    <a:pt x="321437" y="92710"/>
                  </a:lnTo>
                  <a:lnTo>
                    <a:pt x="304419" y="57785"/>
                  </a:lnTo>
                  <a:lnTo>
                    <a:pt x="291846" y="60706"/>
                  </a:lnTo>
                  <a:lnTo>
                    <a:pt x="276733" y="60706"/>
                  </a:lnTo>
                  <a:lnTo>
                    <a:pt x="273812" y="65151"/>
                  </a:lnTo>
                  <a:lnTo>
                    <a:pt x="264160" y="70358"/>
                  </a:lnTo>
                  <a:lnTo>
                    <a:pt x="258953" y="75565"/>
                  </a:lnTo>
                  <a:lnTo>
                    <a:pt x="256667" y="88138"/>
                  </a:lnTo>
                  <a:lnTo>
                    <a:pt x="246253" y="77724"/>
                  </a:lnTo>
                  <a:lnTo>
                    <a:pt x="238887" y="75438"/>
                  </a:lnTo>
                  <a:lnTo>
                    <a:pt x="234442" y="65024"/>
                  </a:lnTo>
                  <a:lnTo>
                    <a:pt x="229235" y="57658"/>
                  </a:lnTo>
                  <a:lnTo>
                    <a:pt x="224028" y="52451"/>
                  </a:lnTo>
                  <a:lnTo>
                    <a:pt x="216662" y="48006"/>
                  </a:lnTo>
                  <a:lnTo>
                    <a:pt x="199517" y="48006"/>
                  </a:lnTo>
                  <a:lnTo>
                    <a:pt x="172085" y="48006"/>
                  </a:lnTo>
                  <a:lnTo>
                    <a:pt x="141732" y="48006"/>
                  </a:lnTo>
                  <a:lnTo>
                    <a:pt x="119380" y="48006"/>
                  </a:lnTo>
                  <a:lnTo>
                    <a:pt x="119380" y="40132"/>
                  </a:lnTo>
                  <a:lnTo>
                    <a:pt x="117094" y="35687"/>
                  </a:lnTo>
                  <a:lnTo>
                    <a:pt x="117094" y="30480"/>
                  </a:lnTo>
                  <a:lnTo>
                    <a:pt x="119380" y="30480"/>
                  </a:lnTo>
                  <a:lnTo>
                    <a:pt x="119380" y="25273"/>
                  </a:lnTo>
                  <a:lnTo>
                    <a:pt x="119380" y="17780"/>
                  </a:lnTo>
                  <a:lnTo>
                    <a:pt x="112014" y="17780"/>
                  </a:lnTo>
                  <a:lnTo>
                    <a:pt x="82296" y="12573"/>
                  </a:lnTo>
                  <a:lnTo>
                    <a:pt x="54864" y="30480"/>
                  </a:lnTo>
                  <a:lnTo>
                    <a:pt x="34925" y="57912"/>
                  </a:lnTo>
                  <a:lnTo>
                    <a:pt x="17780" y="88265"/>
                  </a:lnTo>
                  <a:lnTo>
                    <a:pt x="0" y="113538"/>
                  </a:lnTo>
                  <a:lnTo>
                    <a:pt x="0" y="158115"/>
                  </a:lnTo>
                  <a:lnTo>
                    <a:pt x="7366" y="183388"/>
                  </a:lnTo>
                  <a:close/>
                </a:path>
              </a:pathLst>
            </a:custGeom>
            <a:solidFill>
              <a:srgbClr val="595959">
                <a:alpha val="69804"/>
              </a:srgbClr>
            </a:solidFill>
          </p:spPr>
        </p:sp>
      </p:grpSp>
      <p:grpSp>
        <p:nvGrpSpPr>
          <p:cNvPr id="186" name="Group 186"/>
          <p:cNvGrpSpPr/>
          <p:nvPr/>
        </p:nvGrpSpPr>
        <p:grpSpPr>
          <a:xfrm>
            <a:off x="7938540" y="2449440"/>
            <a:ext cx="66960" cy="50220"/>
            <a:chOff x="0" y="0"/>
            <a:chExt cx="89280" cy="66960"/>
          </a:xfrm>
        </p:grpSpPr>
        <p:sp>
          <p:nvSpPr>
            <p:cNvPr id="187" name="Freeform 187"/>
            <p:cNvSpPr/>
            <p:nvPr/>
          </p:nvSpPr>
          <p:spPr>
            <a:xfrm>
              <a:off x="0" y="0"/>
              <a:ext cx="95123" cy="70866"/>
            </a:xfrm>
            <a:custGeom>
              <a:avLst/>
              <a:gdLst/>
              <a:ahLst/>
              <a:cxnLst/>
              <a:rect l="l" t="t" r="r" b="b"/>
              <a:pathLst>
                <a:path w="95123" h="70866">
                  <a:moveTo>
                    <a:pt x="77343" y="55753"/>
                  </a:moveTo>
                  <a:lnTo>
                    <a:pt x="86995" y="55753"/>
                  </a:lnTo>
                  <a:lnTo>
                    <a:pt x="95123" y="47625"/>
                  </a:lnTo>
                  <a:lnTo>
                    <a:pt x="72136" y="20066"/>
                  </a:lnTo>
                  <a:lnTo>
                    <a:pt x="42418" y="7493"/>
                  </a:lnTo>
                  <a:lnTo>
                    <a:pt x="0" y="0"/>
                  </a:lnTo>
                  <a:lnTo>
                    <a:pt x="0" y="17907"/>
                  </a:lnTo>
                  <a:lnTo>
                    <a:pt x="0" y="25400"/>
                  </a:lnTo>
                  <a:lnTo>
                    <a:pt x="7493" y="35814"/>
                  </a:lnTo>
                  <a:lnTo>
                    <a:pt x="12700" y="38100"/>
                  </a:lnTo>
                  <a:lnTo>
                    <a:pt x="25400" y="43307"/>
                  </a:lnTo>
                  <a:lnTo>
                    <a:pt x="35052" y="52959"/>
                  </a:lnTo>
                  <a:lnTo>
                    <a:pt x="47752" y="60452"/>
                  </a:lnTo>
                  <a:lnTo>
                    <a:pt x="55245" y="70866"/>
                  </a:lnTo>
                  <a:lnTo>
                    <a:pt x="70104" y="65659"/>
                  </a:lnTo>
                  <a:lnTo>
                    <a:pt x="72390" y="60452"/>
                  </a:lnTo>
                  <a:close/>
                </a:path>
              </a:pathLst>
            </a:custGeom>
            <a:solidFill>
              <a:srgbClr val="595959">
                <a:alpha val="69804"/>
              </a:srgbClr>
            </a:solidFill>
          </p:spPr>
        </p:sp>
      </p:grpSp>
      <p:grpSp>
        <p:nvGrpSpPr>
          <p:cNvPr id="188" name="Group 188"/>
          <p:cNvGrpSpPr/>
          <p:nvPr/>
        </p:nvGrpSpPr>
        <p:grpSpPr>
          <a:xfrm>
            <a:off x="10072620" y="2370060"/>
            <a:ext cx="166860" cy="155520"/>
            <a:chOff x="0" y="0"/>
            <a:chExt cx="222480" cy="207360"/>
          </a:xfrm>
        </p:grpSpPr>
        <p:sp>
          <p:nvSpPr>
            <p:cNvPr id="189" name="Freeform 189"/>
            <p:cNvSpPr/>
            <p:nvPr/>
          </p:nvSpPr>
          <p:spPr>
            <a:xfrm>
              <a:off x="0" y="0"/>
              <a:ext cx="228346" cy="213233"/>
            </a:xfrm>
            <a:custGeom>
              <a:avLst/>
              <a:gdLst/>
              <a:ahLst/>
              <a:cxnLst/>
              <a:rect l="l" t="t" r="r" b="b"/>
              <a:pathLst>
                <a:path w="228346" h="213233">
                  <a:moveTo>
                    <a:pt x="143891" y="70358"/>
                  </a:moveTo>
                  <a:lnTo>
                    <a:pt x="94234" y="70358"/>
                  </a:lnTo>
                  <a:lnTo>
                    <a:pt x="94234" y="52578"/>
                  </a:lnTo>
                  <a:lnTo>
                    <a:pt x="94234" y="37719"/>
                  </a:lnTo>
                  <a:lnTo>
                    <a:pt x="91948" y="30353"/>
                  </a:lnTo>
                  <a:lnTo>
                    <a:pt x="86741" y="19939"/>
                  </a:lnTo>
                  <a:lnTo>
                    <a:pt x="86741" y="0"/>
                  </a:lnTo>
                  <a:lnTo>
                    <a:pt x="59309" y="25146"/>
                  </a:lnTo>
                  <a:lnTo>
                    <a:pt x="42291" y="59944"/>
                  </a:lnTo>
                  <a:lnTo>
                    <a:pt x="24511" y="95504"/>
                  </a:lnTo>
                  <a:lnTo>
                    <a:pt x="0" y="125095"/>
                  </a:lnTo>
                  <a:lnTo>
                    <a:pt x="7366" y="135509"/>
                  </a:lnTo>
                  <a:lnTo>
                    <a:pt x="17018" y="140716"/>
                  </a:lnTo>
                  <a:lnTo>
                    <a:pt x="22225" y="140716"/>
                  </a:lnTo>
                  <a:lnTo>
                    <a:pt x="29591" y="142875"/>
                  </a:lnTo>
                  <a:lnTo>
                    <a:pt x="39243" y="142875"/>
                  </a:lnTo>
                  <a:lnTo>
                    <a:pt x="46609" y="148082"/>
                  </a:lnTo>
                  <a:lnTo>
                    <a:pt x="59182" y="152527"/>
                  </a:lnTo>
                  <a:lnTo>
                    <a:pt x="64389" y="165100"/>
                  </a:lnTo>
                  <a:lnTo>
                    <a:pt x="69596" y="175514"/>
                  </a:lnTo>
                  <a:lnTo>
                    <a:pt x="74041" y="182880"/>
                  </a:lnTo>
                  <a:lnTo>
                    <a:pt x="69596" y="193294"/>
                  </a:lnTo>
                  <a:lnTo>
                    <a:pt x="69596" y="200660"/>
                  </a:lnTo>
                  <a:lnTo>
                    <a:pt x="69596" y="213233"/>
                  </a:lnTo>
                  <a:lnTo>
                    <a:pt x="104394" y="200660"/>
                  </a:lnTo>
                  <a:lnTo>
                    <a:pt x="129032" y="177800"/>
                  </a:lnTo>
                  <a:lnTo>
                    <a:pt x="143891" y="143002"/>
                  </a:lnTo>
                  <a:lnTo>
                    <a:pt x="156464" y="152654"/>
                  </a:lnTo>
                  <a:lnTo>
                    <a:pt x="163830" y="157861"/>
                  </a:lnTo>
                  <a:lnTo>
                    <a:pt x="174244" y="165227"/>
                  </a:lnTo>
                  <a:lnTo>
                    <a:pt x="174244" y="170434"/>
                  </a:lnTo>
                  <a:lnTo>
                    <a:pt x="174244" y="177800"/>
                  </a:lnTo>
                  <a:lnTo>
                    <a:pt x="174244" y="193294"/>
                  </a:lnTo>
                  <a:lnTo>
                    <a:pt x="174244" y="205867"/>
                  </a:lnTo>
                  <a:lnTo>
                    <a:pt x="186055" y="200660"/>
                  </a:lnTo>
                  <a:lnTo>
                    <a:pt x="198628" y="200660"/>
                  </a:lnTo>
                  <a:lnTo>
                    <a:pt x="203835" y="200660"/>
                  </a:lnTo>
                  <a:lnTo>
                    <a:pt x="209042" y="195453"/>
                  </a:lnTo>
                  <a:lnTo>
                    <a:pt x="213487" y="193167"/>
                  </a:lnTo>
                  <a:lnTo>
                    <a:pt x="220853" y="182753"/>
                  </a:lnTo>
                  <a:lnTo>
                    <a:pt x="226060" y="177546"/>
                  </a:lnTo>
                  <a:lnTo>
                    <a:pt x="226060" y="175387"/>
                  </a:lnTo>
                  <a:lnTo>
                    <a:pt x="228346" y="170180"/>
                  </a:lnTo>
                  <a:lnTo>
                    <a:pt x="228346" y="165100"/>
                  </a:lnTo>
                  <a:lnTo>
                    <a:pt x="186182" y="117729"/>
                  </a:lnTo>
                  <a:close/>
                </a:path>
              </a:pathLst>
            </a:custGeom>
            <a:solidFill>
              <a:srgbClr val="595959">
                <a:alpha val="69804"/>
              </a:srgbClr>
            </a:solidFill>
          </p:spPr>
        </p:sp>
      </p:grpSp>
      <p:grpSp>
        <p:nvGrpSpPr>
          <p:cNvPr id="190" name="Group 190"/>
          <p:cNvGrpSpPr/>
          <p:nvPr/>
        </p:nvGrpSpPr>
        <p:grpSpPr>
          <a:xfrm>
            <a:off x="10763820" y="3107700"/>
            <a:ext cx="166860" cy="200340"/>
            <a:chOff x="0" y="0"/>
            <a:chExt cx="222480" cy="267120"/>
          </a:xfrm>
        </p:grpSpPr>
        <p:sp>
          <p:nvSpPr>
            <p:cNvPr id="191" name="Freeform 191"/>
            <p:cNvSpPr/>
            <p:nvPr/>
          </p:nvSpPr>
          <p:spPr>
            <a:xfrm>
              <a:off x="0" y="0"/>
              <a:ext cx="226060" cy="268732"/>
            </a:xfrm>
            <a:custGeom>
              <a:avLst/>
              <a:gdLst/>
              <a:ahLst/>
              <a:cxnLst/>
              <a:rect l="l" t="t" r="r" b="b"/>
              <a:pathLst>
                <a:path w="226060" h="268732">
                  <a:moveTo>
                    <a:pt x="129032" y="123190"/>
                  </a:moveTo>
                  <a:lnTo>
                    <a:pt x="126873" y="93472"/>
                  </a:lnTo>
                  <a:lnTo>
                    <a:pt x="121666" y="68326"/>
                  </a:lnTo>
                  <a:lnTo>
                    <a:pt x="121666" y="35560"/>
                  </a:lnTo>
                  <a:lnTo>
                    <a:pt x="121666" y="0"/>
                  </a:lnTo>
                  <a:lnTo>
                    <a:pt x="94234" y="0"/>
                  </a:lnTo>
                  <a:lnTo>
                    <a:pt x="69723" y="57912"/>
                  </a:lnTo>
                  <a:lnTo>
                    <a:pt x="51943" y="115697"/>
                  </a:lnTo>
                  <a:lnTo>
                    <a:pt x="24511" y="168402"/>
                  </a:lnTo>
                  <a:lnTo>
                    <a:pt x="0" y="203327"/>
                  </a:lnTo>
                  <a:lnTo>
                    <a:pt x="9652" y="211455"/>
                  </a:lnTo>
                  <a:lnTo>
                    <a:pt x="22225" y="215900"/>
                  </a:lnTo>
                  <a:lnTo>
                    <a:pt x="34798" y="215900"/>
                  </a:lnTo>
                  <a:lnTo>
                    <a:pt x="46609" y="221107"/>
                  </a:lnTo>
                  <a:lnTo>
                    <a:pt x="57150" y="221107"/>
                  </a:lnTo>
                  <a:lnTo>
                    <a:pt x="64516" y="221107"/>
                  </a:lnTo>
                  <a:lnTo>
                    <a:pt x="86741" y="221107"/>
                  </a:lnTo>
                  <a:lnTo>
                    <a:pt x="99314" y="221107"/>
                  </a:lnTo>
                  <a:lnTo>
                    <a:pt x="108966" y="226314"/>
                  </a:lnTo>
                  <a:lnTo>
                    <a:pt x="111887" y="228600"/>
                  </a:lnTo>
                  <a:lnTo>
                    <a:pt x="111887" y="233807"/>
                  </a:lnTo>
                  <a:lnTo>
                    <a:pt x="111887" y="246380"/>
                  </a:lnTo>
                  <a:lnTo>
                    <a:pt x="111887" y="258953"/>
                  </a:lnTo>
                  <a:lnTo>
                    <a:pt x="134112" y="246380"/>
                  </a:lnTo>
                  <a:lnTo>
                    <a:pt x="151130" y="228600"/>
                  </a:lnTo>
                  <a:lnTo>
                    <a:pt x="168910" y="211582"/>
                  </a:lnTo>
                  <a:lnTo>
                    <a:pt x="178562" y="211582"/>
                  </a:lnTo>
                  <a:lnTo>
                    <a:pt x="178562" y="221234"/>
                  </a:lnTo>
                  <a:lnTo>
                    <a:pt x="178562" y="228600"/>
                  </a:lnTo>
                  <a:lnTo>
                    <a:pt x="174117" y="233807"/>
                  </a:lnTo>
                  <a:lnTo>
                    <a:pt x="174117" y="239014"/>
                  </a:lnTo>
                  <a:lnTo>
                    <a:pt x="168910" y="241300"/>
                  </a:lnTo>
                  <a:lnTo>
                    <a:pt x="168910" y="259080"/>
                  </a:lnTo>
                  <a:lnTo>
                    <a:pt x="178562" y="256159"/>
                  </a:lnTo>
                  <a:lnTo>
                    <a:pt x="181483" y="256159"/>
                  </a:lnTo>
                  <a:lnTo>
                    <a:pt x="181483" y="251714"/>
                  </a:lnTo>
                  <a:lnTo>
                    <a:pt x="185928" y="251714"/>
                  </a:lnTo>
                  <a:lnTo>
                    <a:pt x="191135" y="241300"/>
                  </a:lnTo>
                  <a:lnTo>
                    <a:pt x="191135" y="246507"/>
                  </a:lnTo>
                  <a:lnTo>
                    <a:pt x="196342" y="251714"/>
                  </a:lnTo>
                  <a:lnTo>
                    <a:pt x="196342" y="256159"/>
                  </a:lnTo>
                  <a:lnTo>
                    <a:pt x="196342" y="259080"/>
                  </a:lnTo>
                  <a:lnTo>
                    <a:pt x="198628" y="268732"/>
                  </a:lnTo>
                  <a:lnTo>
                    <a:pt x="209042" y="268732"/>
                  </a:lnTo>
                  <a:lnTo>
                    <a:pt x="213487" y="239014"/>
                  </a:lnTo>
                  <a:lnTo>
                    <a:pt x="220853" y="208534"/>
                  </a:lnTo>
                  <a:lnTo>
                    <a:pt x="226060" y="181102"/>
                  </a:lnTo>
                  <a:lnTo>
                    <a:pt x="220853" y="175895"/>
                  </a:lnTo>
                  <a:lnTo>
                    <a:pt x="216408" y="175895"/>
                  </a:lnTo>
                  <a:lnTo>
                    <a:pt x="213487" y="175895"/>
                  </a:lnTo>
                  <a:lnTo>
                    <a:pt x="209042" y="175895"/>
                  </a:lnTo>
                  <a:lnTo>
                    <a:pt x="203835" y="175895"/>
                  </a:lnTo>
                  <a:lnTo>
                    <a:pt x="198628" y="173609"/>
                  </a:lnTo>
                  <a:lnTo>
                    <a:pt x="178689" y="173609"/>
                  </a:lnTo>
                  <a:lnTo>
                    <a:pt x="178689" y="123190"/>
                  </a:lnTo>
                  <a:close/>
                </a:path>
              </a:pathLst>
            </a:custGeom>
            <a:solidFill>
              <a:srgbClr val="595959">
                <a:alpha val="69804"/>
              </a:srgbClr>
            </a:solidFill>
          </p:spPr>
        </p:sp>
      </p:grpSp>
      <p:grpSp>
        <p:nvGrpSpPr>
          <p:cNvPr id="192" name="Group 192"/>
          <p:cNvGrpSpPr/>
          <p:nvPr/>
        </p:nvGrpSpPr>
        <p:grpSpPr>
          <a:xfrm>
            <a:off x="10352880" y="2195100"/>
            <a:ext cx="50220" cy="72360"/>
            <a:chOff x="0" y="0"/>
            <a:chExt cx="66960" cy="96480"/>
          </a:xfrm>
        </p:grpSpPr>
        <p:sp>
          <p:nvSpPr>
            <p:cNvPr id="193" name="Freeform 193"/>
            <p:cNvSpPr/>
            <p:nvPr/>
          </p:nvSpPr>
          <p:spPr>
            <a:xfrm>
              <a:off x="0" y="0"/>
              <a:ext cx="69977" cy="100965"/>
            </a:xfrm>
            <a:custGeom>
              <a:avLst/>
              <a:gdLst/>
              <a:ahLst/>
              <a:cxnLst/>
              <a:rect l="l" t="t" r="r" b="b"/>
              <a:pathLst>
                <a:path w="69977" h="100965">
                  <a:moveTo>
                    <a:pt x="10414" y="100965"/>
                  </a:moveTo>
                  <a:lnTo>
                    <a:pt x="29718" y="98044"/>
                  </a:lnTo>
                  <a:lnTo>
                    <a:pt x="45339" y="98044"/>
                  </a:lnTo>
                  <a:lnTo>
                    <a:pt x="57277" y="93599"/>
                  </a:lnTo>
                  <a:lnTo>
                    <a:pt x="69977" y="88392"/>
                  </a:lnTo>
                  <a:lnTo>
                    <a:pt x="64770" y="70612"/>
                  </a:lnTo>
                  <a:lnTo>
                    <a:pt x="62484" y="58039"/>
                  </a:lnTo>
                  <a:lnTo>
                    <a:pt x="57277" y="45466"/>
                  </a:lnTo>
                  <a:lnTo>
                    <a:pt x="47625" y="30480"/>
                  </a:lnTo>
                  <a:lnTo>
                    <a:pt x="45339" y="23114"/>
                  </a:lnTo>
                  <a:lnTo>
                    <a:pt x="45339" y="17780"/>
                  </a:lnTo>
                  <a:lnTo>
                    <a:pt x="45339" y="12573"/>
                  </a:lnTo>
                  <a:lnTo>
                    <a:pt x="40132" y="10414"/>
                  </a:lnTo>
                  <a:lnTo>
                    <a:pt x="34925" y="10414"/>
                  </a:lnTo>
                  <a:lnTo>
                    <a:pt x="29718" y="5207"/>
                  </a:lnTo>
                  <a:lnTo>
                    <a:pt x="22352" y="0"/>
                  </a:lnTo>
                  <a:lnTo>
                    <a:pt x="12700" y="12573"/>
                  </a:lnTo>
                  <a:lnTo>
                    <a:pt x="10414" y="22987"/>
                  </a:lnTo>
                  <a:lnTo>
                    <a:pt x="0" y="30480"/>
                  </a:lnTo>
                  <a:lnTo>
                    <a:pt x="0" y="57912"/>
                  </a:lnTo>
                  <a:lnTo>
                    <a:pt x="5207" y="80899"/>
                  </a:lnTo>
                  <a:close/>
                </a:path>
              </a:pathLst>
            </a:custGeom>
            <a:solidFill>
              <a:srgbClr val="595959">
                <a:alpha val="69804"/>
              </a:srgbClr>
            </a:solidFill>
          </p:spPr>
        </p:sp>
      </p:grpSp>
      <p:grpSp>
        <p:nvGrpSpPr>
          <p:cNvPr id="194" name="Group 194"/>
          <p:cNvGrpSpPr/>
          <p:nvPr/>
        </p:nvGrpSpPr>
        <p:grpSpPr>
          <a:xfrm>
            <a:off x="10216260" y="2993220"/>
            <a:ext cx="28080" cy="16740"/>
            <a:chOff x="0" y="0"/>
            <a:chExt cx="37440" cy="22320"/>
          </a:xfrm>
        </p:grpSpPr>
        <p:sp>
          <p:nvSpPr>
            <p:cNvPr id="195" name="Freeform 195"/>
            <p:cNvSpPr/>
            <p:nvPr/>
          </p:nvSpPr>
          <p:spPr>
            <a:xfrm>
              <a:off x="0" y="0"/>
              <a:ext cx="37338" cy="27559"/>
            </a:xfrm>
            <a:custGeom>
              <a:avLst/>
              <a:gdLst/>
              <a:ahLst/>
              <a:cxnLst/>
              <a:rect l="l" t="t" r="r" b="b"/>
              <a:pathLst>
                <a:path w="37338" h="27559">
                  <a:moveTo>
                    <a:pt x="0" y="27559"/>
                  </a:moveTo>
                  <a:lnTo>
                    <a:pt x="12700" y="27559"/>
                  </a:lnTo>
                  <a:lnTo>
                    <a:pt x="17907" y="22352"/>
                  </a:lnTo>
                  <a:lnTo>
                    <a:pt x="22352" y="22352"/>
                  </a:lnTo>
                  <a:lnTo>
                    <a:pt x="25400" y="22352"/>
                  </a:lnTo>
                  <a:lnTo>
                    <a:pt x="29845" y="17907"/>
                  </a:lnTo>
                  <a:lnTo>
                    <a:pt x="37338" y="17907"/>
                  </a:lnTo>
                  <a:lnTo>
                    <a:pt x="37338" y="0"/>
                  </a:lnTo>
                  <a:lnTo>
                    <a:pt x="0" y="0"/>
                  </a:lnTo>
                  <a:close/>
                </a:path>
              </a:pathLst>
            </a:custGeom>
            <a:solidFill>
              <a:srgbClr val="595959">
                <a:alpha val="69804"/>
              </a:srgbClr>
            </a:solidFill>
          </p:spPr>
        </p:sp>
      </p:grpSp>
      <p:grpSp>
        <p:nvGrpSpPr>
          <p:cNvPr id="196" name="Group 196"/>
          <p:cNvGrpSpPr/>
          <p:nvPr/>
        </p:nvGrpSpPr>
        <p:grpSpPr>
          <a:xfrm>
            <a:off x="10912860" y="2140560"/>
            <a:ext cx="72360" cy="61020"/>
            <a:chOff x="0" y="0"/>
            <a:chExt cx="96480" cy="81360"/>
          </a:xfrm>
        </p:grpSpPr>
        <p:sp>
          <p:nvSpPr>
            <p:cNvPr id="197" name="Freeform 197"/>
            <p:cNvSpPr/>
            <p:nvPr/>
          </p:nvSpPr>
          <p:spPr>
            <a:xfrm>
              <a:off x="0" y="0"/>
              <a:ext cx="97155" cy="85090"/>
            </a:xfrm>
            <a:custGeom>
              <a:avLst/>
              <a:gdLst/>
              <a:ahLst/>
              <a:cxnLst/>
              <a:rect l="l" t="t" r="r" b="b"/>
              <a:pathLst>
                <a:path w="97155" h="85090">
                  <a:moveTo>
                    <a:pt x="32639" y="60706"/>
                  </a:moveTo>
                  <a:lnTo>
                    <a:pt x="45212" y="72517"/>
                  </a:lnTo>
                  <a:lnTo>
                    <a:pt x="57023" y="85090"/>
                  </a:lnTo>
                  <a:lnTo>
                    <a:pt x="64389" y="82931"/>
                  </a:lnTo>
                  <a:lnTo>
                    <a:pt x="69596" y="77724"/>
                  </a:lnTo>
                  <a:lnTo>
                    <a:pt x="74930" y="77724"/>
                  </a:lnTo>
                  <a:lnTo>
                    <a:pt x="80137" y="77724"/>
                  </a:lnTo>
                  <a:lnTo>
                    <a:pt x="80137" y="72517"/>
                  </a:lnTo>
                  <a:lnTo>
                    <a:pt x="87503" y="65151"/>
                  </a:lnTo>
                  <a:lnTo>
                    <a:pt x="87503" y="60706"/>
                  </a:lnTo>
                  <a:lnTo>
                    <a:pt x="91948" y="60706"/>
                  </a:lnTo>
                  <a:lnTo>
                    <a:pt x="91948" y="55499"/>
                  </a:lnTo>
                  <a:lnTo>
                    <a:pt x="97155" y="48133"/>
                  </a:lnTo>
                  <a:lnTo>
                    <a:pt x="82423" y="35560"/>
                  </a:lnTo>
                  <a:lnTo>
                    <a:pt x="69850" y="25146"/>
                  </a:lnTo>
                  <a:lnTo>
                    <a:pt x="62484" y="17780"/>
                  </a:lnTo>
                  <a:lnTo>
                    <a:pt x="45212" y="7366"/>
                  </a:lnTo>
                  <a:lnTo>
                    <a:pt x="27432" y="0"/>
                  </a:lnTo>
                  <a:lnTo>
                    <a:pt x="22225" y="2921"/>
                  </a:lnTo>
                  <a:lnTo>
                    <a:pt x="17780" y="7366"/>
                  </a:lnTo>
                  <a:lnTo>
                    <a:pt x="10414" y="7366"/>
                  </a:lnTo>
                  <a:lnTo>
                    <a:pt x="0" y="37719"/>
                  </a:lnTo>
                  <a:lnTo>
                    <a:pt x="14859" y="48133"/>
                  </a:lnTo>
                  <a:close/>
                </a:path>
              </a:pathLst>
            </a:custGeom>
            <a:solidFill>
              <a:srgbClr val="595959">
                <a:alpha val="69804"/>
              </a:srgbClr>
            </a:solidFill>
          </p:spPr>
        </p:sp>
      </p:grpSp>
      <p:grpSp>
        <p:nvGrpSpPr>
          <p:cNvPr id="198" name="Group 198"/>
          <p:cNvGrpSpPr/>
          <p:nvPr/>
        </p:nvGrpSpPr>
        <p:grpSpPr>
          <a:xfrm>
            <a:off x="10334520" y="2485080"/>
            <a:ext cx="22140" cy="28080"/>
            <a:chOff x="0" y="0"/>
            <a:chExt cx="29520" cy="37440"/>
          </a:xfrm>
        </p:grpSpPr>
        <p:sp>
          <p:nvSpPr>
            <p:cNvPr id="199" name="Freeform 199"/>
            <p:cNvSpPr/>
            <p:nvPr/>
          </p:nvSpPr>
          <p:spPr>
            <a:xfrm>
              <a:off x="0" y="0"/>
              <a:ext cx="34671" cy="41148"/>
            </a:xfrm>
            <a:custGeom>
              <a:avLst/>
              <a:gdLst/>
              <a:ahLst/>
              <a:cxnLst/>
              <a:rect l="l" t="t" r="r" b="b"/>
              <a:pathLst>
                <a:path w="34671" h="41148">
                  <a:moveTo>
                    <a:pt x="11811" y="41148"/>
                  </a:moveTo>
                  <a:lnTo>
                    <a:pt x="17018" y="35941"/>
                  </a:lnTo>
                  <a:lnTo>
                    <a:pt x="19177" y="35941"/>
                  </a:lnTo>
                  <a:lnTo>
                    <a:pt x="24384" y="30734"/>
                  </a:lnTo>
                  <a:lnTo>
                    <a:pt x="29464" y="25400"/>
                  </a:lnTo>
                  <a:lnTo>
                    <a:pt x="34671" y="23114"/>
                  </a:lnTo>
                  <a:lnTo>
                    <a:pt x="34671" y="18034"/>
                  </a:lnTo>
                  <a:lnTo>
                    <a:pt x="34671" y="12700"/>
                  </a:lnTo>
                  <a:lnTo>
                    <a:pt x="24384" y="12700"/>
                  </a:lnTo>
                  <a:lnTo>
                    <a:pt x="19177" y="8255"/>
                  </a:lnTo>
                  <a:lnTo>
                    <a:pt x="17018" y="5207"/>
                  </a:lnTo>
                  <a:lnTo>
                    <a:pt x="7366" y="0"/>
                  </a:lnTo>
                  <a:lnTo>
                    <a:pt x="2159" y="12700"/>
                  </a:lnTo>
                  <a:lnTo>
                    <a:pt x="0" y="18034"/>
                  </a:lnTo>
                  <a:lnTo>
                    <a:pt x="0" y="25400"/>
                  </a:lnTo>
                  <a:lnTo>
                    <a:pt x="0" y="41148"/>
                  </a:lnTo>
                  <a:lnTo>
                    <a:pt x="7366" y="41148"/>
                  </a:lnTo>
                  <a:close/>
                </a:path>
              </a:pathLst>
            </a:custGeom>
            <a:solidFill>
              <a:srgbClr val="595959">
                <a:alpha val="69804"/>
              </a:srgbClr>
            </a:solidFill>
          </p:spPr>
        </p:sp>
      </p:grpSp>
      <p:grpSp>
        <p:nvGrpSpPr>
          <p:cNvPr id="200" name="Group 200"/>
          <p:cNvGrpSpPr/>
          <p:nvPr/>
        </p:nvGrpSpPr>
        <p:grpSpPr>
          <a:xfrm>
            <a:off x="10238400" y="2566080"/>
            <a:ext cx="38880" cy="50220"/>
            <a:chOff x="0" y="0"/>
            <a:chExt cx="51840" cy="66960"/>
          </a:xfrm>
        </p:grpSpPr>
        <p:sp>
          <p:nvSpPr>
            <p:cNvPr id="201" name="Freeform 201"/>
            <p:cNvSpPr/>
            <p:nvPr/>
          </p:nvSpPr>
          <p:spPr>
            <a:xfrm>
              <a:off x="0" y="0"/>
              <a:ext cx="57785" cy="67691"/>
            </a:xfrm>
            <a:custGeom>
              <a:avLst/>
              <a:gdLst/>
              <a:ahLst/>
              <a:cxnLst/>
              <a:rect l="l" t="t" r="r" b="b"/>
              <a:pathLst>
                <a:path w="57785" h="67691">
                  <a:moveTo>
                    <a:pt x="5207" y="32766"/>
                  </a:moveTo>
                  <a:lnTo>
                    <a:pt x="5207" y="35052"/>
                  </a:lnTo>
                  <a:lnTo>
                    <a:pt x="5207" y="40259"/>
                  </a:lnTo>
                  <a:lnTo>
                    <a:pt x="0" y="50546"/>
                  </a:lnTo>
                  <a:lnTo>
                    <a:pt x="5207" y="52832"/>
                  </a:lnTo>
                  <a:lnTo>
                    <a:pt x="5207" y="58039"/>
                  </a:lnTo>
                  <a:lnTo>
                    <a:pt x="7366" y="58039"/>
                  </a:lnTo>
                  <a:lnTo>
                    <a:pt x="7366" y="67691"/>
                  </a:lnTo>
                  <a:lnTo>
                    <a:pt x="22987" y="67691"/>
                  </a:lnTo>
                  <a:lnTo>
                    <a:pt x="34798" y="63246"/>
                  </a:lnTo>
                  <a:lnTo>
                    <a:pt x="40005" y="63246"/>
                  </a:lnTo>
                  <a:lnTo>
                    <a:pt x="47371" y="58039"/>
                  </a:lnTo>
                  <a:lnTo>
                    <a:pt x="57785" y="58039"/>
                  </a:lnTo>
                  <a:lnTo>
                    <a:pt x="52578" y="40132"/>
                  </a:lnTo>
                  <a:lnTo>
                    <a:pt x="42164" y="22352"/>
                  </a:lnTo>
                  <a:lnTo>
                    <a:pt x="30353" y="10414"/>
                  </a:lnTo>
                  <a:lnTo>
                    <a:pt x="17780" y="0"/>
                  </a:lnTo>
                  <a:lnTo>
                    <a:pt x="7366" y="27559"/>
                  </a:lnTo>
                  <a:close/>
                </a:path>
              </a:pathLst>
            </a:custGeom>
            <a:solidFill>
              <a:srgbClr val="595959">
                <a:alpha val="69804"/>
              </a:srgbClr>
            </a:solidFill>
          </p:spPr>
        </p:sp>
      </p:grpSp>
      <p:grpSp>
        <p:nvGrpSpPr>
          <p:cNvPr id="202" name="Group 202"/>
          <p:cNvGrpSpPr/>
          <p:nvPr/>
        </p:nvGrpSpPr>
        <p:grpSpPr>
          <a:xfrm>
            <a:off x="15952680" y="2953800"/>
            <a:ext cx="77760" cy="339120"/>
            <a:chOff x="0" y="0"/>
            <a:chExt cx="103680" cy="452160"/>
          </a:xfrm>
        </p:grpSpPr>
        <p:sp>
          <p:nvSpPr>
            <p:cNvPr id="203" name="Freeform 203"/>
            <p:cNvSpPr/>
            <p:nvPr/>
          </p:nvSpPr>
          <p:spPr>
            <a:xfrm>
              <a:off x="0" y="0"/>
              <a:ext cx="106680" cy="456565"/>
            </a:xfrm>
            <a:custGeom>
              <a:avLst/>
              <a:gdLst/>
              <a:ahLst/>
              <a:cxnLst/>
              <a:rect l="l" t="t" r="r" b="b"/>
              <a:pathLst>
                <a:path w="106680" h="456565">
                  <a:moveTo>
                    <a:pt x="106680" y="310642"/>
                  </a:moveTo>
                  <a:lnTo>
                    <a:pt x="94107" y="258064"/>
                  </a:lnTo>
                  <a:lnTo>
                    <a:pt x="71882" y="210566"/>
                  </a:lnTo>
                  <a:lnTo>
                    <a:pt x="59309" y="168275"/>
                  </a:lnTo>
                  <a:lnTo>
                    <a:pt x="51943" y="123063"/>
                  </a:lnTo>
                  <a:lnTo>
                    <a:pt x="51943" y="85217"/>
                  </a:lnTo>
                  <a:lnTo>
                    <a:pt x="51943" y="45212"/>
                  </a:lnTo>
                  <a:lnTo>
                    <a:pt x="37084" y="14859"/>
                  </a:lnTo>
                  <a:lnTo>
                    <a:pt x="37084" y="9652"/>
                  </a:lnTo>
                  <a:lnTo>
                    <a:pt x="34798" y="9652"/>
                  </a:lnTo>
                  <a:lnTo>
                    <a:pt x="34798" y="5207"/>
                  </a:lnTo>
                  <a:lnTo>
                    <a:pt x="29591" y="0"/>
                  </a:lnTo>
                  <a:lnTo>
                    <a:pt x="24384" y="17780"/>
                  </a:lnTo>
                  <a:lnTo>
                    <a:pt x="22225" y="32639"/>
                  </a:lnTo>
                  <a:lnTo>
                    <a:pt x="17018" y="40005"/>
                  </a:lnTo>
                  <a:lnTo>
                    <a:pt x="12573" y="50419"/>
                  </a:lnTo>
                  <a:lnTo>
                    <a:pt x="7366" y="57785"/>
                  </a:lnTo>
                  <a:lnTo>
                    <a:pt x="0" y="70358"/>
                  </a:lnTo>
                  <a:lnTo>
                    <a:pt x="0" y="168148"/>
                  </a:lnTo>
                  <a:lnTo>
                    <a:pt x="7366" y="205232"/>
                  </a:lnTo>
                  <a:lnTo>
                    <a:pt x="7366" y="263017"/>
                  </a:lnTo>
                  <a:lnTo>
                    <a:pt x="7366" y="326009"/>
                  </a:lnTo>
                  <a:lnTo>
                    <a:pt x="7366" y="381000"/>
                  </a:lnTo>
                  <a:lnTo>
                    <a:pt x="12573" y="431419"/>
                  </a:lnTo>
                  <a:lnTo>
                    <a:pt x="22225" y="456565"/>
                  </a:lnTo>
                  <a:lnTo>
                    <a:pt x="29591" y="451358"/>
                  </a:lnTo>
                  <a:lnTo>
                    <a:pt x="34798" y="451358"/>
                  </a:lnTo>
                  <a:lnTo>
                    <a:pt x="47371" y="446151"/>
                  </a:lnTo>
                  <a:lnTo>
                    <a:pt x="54737" y="446151"/>
                  </a:lnTo>
                  <a:lnTo>
                    <a:pt x="69596" y="446151"/>
                  </a:lnTo>
                  <a:lnTo>
                    <a:pt x="59182" y="403860"/>
                  </a:lnTo>
                  <a:lnTo>
                    <a:pt x="54737" y="373507"/>
                  </a:lnTo>
                  <a:lnTo>
                    <a:pt x="47371" y="343154"/>
                  </a:lnTo>
                  <a:lnTo>
                    <a:pt x="47371" y="303149"/>
                  </a:lnTo>
                  <a:close/>
                </a:path>
              </a:pathLst>
            </a:custGeom>
            <a:solidFill>
              <a:srgbClr val="595959">
                <a:alpha val="69804"/>
              </a:srgbClr>
            </a:solidFill>
          </p:spPr>
        </p:sp>
      </p:grpSp>
      <p:grpSp>
        <p:nvGrpSpPr>
          <p:cNvPr id="204" name="Group 204"/>
          <p:cNvGrpSpPr/>
          <p:nvPr/>
        </p:nvGrpSpPr>
        <p:grpSpPr>
          <a:xfrm>
            <a:off x="8900280" y="2978100"/>
            <a:ext cx="61020" cy="77760"/>
            <a:chOff x="0" y="0"/>
            <a:chExt cx="81360" cy="103680"/>
          </a:xfrm>
        </p:grpSpPr>
        <p:sp>
          <p:nvSpPr>
            <p:cNvPr id="205" name="Freeform 205"/>
            <p:cNvSpPr/>
            <p:nvPr/>
          </p:nvSpPr>
          <p:spPr>
            <a:xfrm>
              <a:off x="0" y="0"/>
              <a:ext cx="81407" cy="105156"/>
            </a:xfrm>
            <a:custGeom>
              <a:avLst/>
              <a:gdLst/>
              <a:ahLst/>
              <a:cxnLst/>
              <a:rect l="l" t="t" r="r" b="b"/>
              <a:pathLst>
                <a:path w="81407" h="105156">
                  <a:moveTo>
                    <a:pt x="69469" y="42164"/>
                  </a:moveTo>
                  <a:lnTo>
                    <a:pt x="64389" y="7366"/>
                  </a:lnTo>
                  <a:lnTo>
                    <a:pt x="46609" y="7366"/>
                  </a:lnTo>
                  <a:lnTo>
                    <a:pt x="34798" y="7366"/>
                  </a:lnTo>
                  <a:lnTo>
                    <a:pt x="24384" y="2159"/>
                  </a:lnTo>
                  <a:lnTo>
                    <a:pt x="17018" y="0"/>
                  </a:lnTo>
                  <a:lnTo>
                    <a:pt x="0" y="0"/>
                  </a:lnTo>
                  <a:lnTo>
                    <a:pt x="0" y="12573"/>
                  </a:lnTo>
                  <a:lnTo>
                    <a:pt x="0" y="19939"/>
                  </a:lnTo>
                  <a:lnTo>
                    <a:pt x="2159" y="30353"/>
                  </a:lnTo>
                  <a:lnTo>
                    <a:pt x="7366" y="37719"/>
                  </a:lnTo>
                  <a:lnTo>
                    <a:pt x="17018" y="52578"/>
                  </a:lnTo>
                  <a:lnTo>
                    <a:pt x="24384" y="65151"/>
                  </a:lnTo>
                  <a:lnTo>
                    <a:pt x="34798" y="72517"/>
                  </a:lnTo>
                  <a:lnTo>
                    <a:pt x="46609" y="82931"/>
                  </a:lnTo>
                  <a:lnTo>
                    <a:pt x="54737" y="90297"/>
                  </a:lnTo>
                  <a:lnTo>
                    <a:pt x="64389" y="105156"/>
                  </a:lnTo>
                  <a:lnTo>
                    <a:pt x="81407" y="105156"/>
                  </a:lnTo>
                  <a:lnTo>
                    <a:pt x="76962" y="70358"/>
                  </a:lnTo>
                  <a:close/>
                </a:path>
              </a:pathLst>
            </a:custGeom>
            <a:solidFill>
              <a:srgbClr val="595959">
                <a:alpha val="69804"/>
              </a:srgbClr>
            </a:solidFill>
          </p:spPr>
        </p:sp>
      </p:grpSp>
      <p:grpSp>
        <p:nvGrpSpPr>
          <p:cNvPr id="206" name="Group 206"/>
          <p:cNvGrpSpPr/>
          <p:nvPr/>
        </p:nvGrpSpPr>
        <p:grpSpPr>
          <a:xfrm>
            <a:off x="12869820" y="2754000"/>
            <a:ext cx="33480" cy="33480"/>
            <a:chOff x="0" y="0"/>
            <a:chExt cx="44640" cy="44640"/>
          </a:xfrm>
        </p:grpSpPr>
        <p:sp>
          <p:nvSpPr>
            <p:cNvPr id="207" name="Freeform 207"/>
            <p:cNvSpPr/>
            <p:nvPr/>
          </p:nvSpPr>
          <p:spPr>
            <a:xfrm>
              <a:off x="0" y="0"/>
              <a:ext cx="47752" cy="48387"/>
            </a:xfrm>
            <a:custGeom>
              <a:avLst/>
              <a:gdLst/>
              <a:ahLst/>
              <a:cxnLst/>
              <a:rect l="l" t="t" r="r" b="b"/>
              <a:pathLst>
                <a:path w="47752" h="48387">
                  <a:moveTo>
                    <a:pt x="2286" y="7493"/>
                  </a:moveTo>
                  <a:lnTo>
                    <a:pt x="0" y="17907"/>
                  </a:lnTo>
                  <a:lnTo>
                    <a:pt x="0" y="23114"/>
                  </a:lnTo>
                  <a:lnTo>
                    <a:pt x="0" y="30607"/>
                  </a:lnTo>
                  <a:lnTo>
                    <a:pt x="0" y="40259"/>
                  </a:lnTo>
                  <a:lnTo>
                    <a:pt x="2286" y="40259"/>
                  </a:lnTo>
                  <a:lnTo>
                    <a:pt x="7493" y="43180"/>
                  </a:lnTo>
                  <a:lnTo>
                    <a:pt x="12700" y="43180"/>
                  </a:lnTo>
                  <a:lnTo>
                    <a:pt x="20193" y="48387"/>
                  </a:lnTo>
                  <a:lnTo>
                    <a:pt x="25400" y="40259"/>
                  </a:lnTo>
                  <a:lnTo>
                    <a:pt x="35052" y="35814"/>
                  </a:lnTo>
                  <a:lnTo>
                    <a:pt x="37338" y="30607"/>
                  </a:lnTo>
                  <a:lnTo>
                    <a:pt x="47752" y="30607"/>
                  </a:lnTo>
                  <a:lnTo>
                    <a:pt x="47752" y="17907"/>
                  </a:lnTo>
                  <a:lnTo>
                    <a:pt x="12700" y="0"/>
                  </a:lnTo>
                  <a:close/>
                </a:path>
              </a:pathLst>
            </a:custGeom>
            <a:solidFill>
              <a:srgbClr val="595959">
                <a:alpha val="69804"/>
              </a:srgbClr>
            </a:solidFill>
          </p:spPr>
        </p:sp>
      </p:grpSp>
      <p:grpSp>
        <p:nvGrpSpPr>
          <p:cNvPr id="208" name="Group 208"/>
          <p:cNvGrpSpPr/>
          <p:nvPr/>
        </p:nvGrpSpPr>
        <p:grpSpPr>
          <a:xfrm>
            <a:off x="12152700" y="2737260"/>
            <a:ext cx="200340" cy="389340"/>
            <a:chOff x="0" y="0"/>
            <a:chExt cx="267120" cy="519120"/>
          </a:xfrm>
        </p:grpSpPr>
        <p:sp>
          <p:nvSpPr>
            <p:cNvPr id="209" name="Freeform 209"/>
            <p:cNvSpPr/>
            <p:nvPr/>
          </p:nvSpPr>
          <p:spPr>
            <a:xfrm>
              <a:off x="0" y="0"/>
              <a:ext cx="269367" cy="522097"/>
            </a:xfrm>
            <a:custGeom>
              <a:avLst/>
              <a:gdLst/>
              <a:ahLst/>
              <a:cxnLst/>
              <a:rect l="l" t="t" r="r" b="b"/>
              <a:pathLst>
                <a:path w="269367" h="522097">
                  <a:moveTo>
                    <a:pt x="246380" y="338963"/>
                  </a:moveTo>
                  <a:lnTo>
                    <a:pt x="224155" y="293751"/>
                  </a:lnTo>
                  <a:lnTo>
                    <a:pt x="199644" y="253746"/>
                  </a:lnTo>
                  <a:lnTo>
                    <a:pt x="169164" y="221107"/>
                  </a:lnTo>
                  <a:lnTo>
                    <a:pt x="146939" y="188468"/>
                  </a:lnTo>
                  <a:lnTo>
                    <a:pt x="124714" y="168402"/>
                  </a:lnTo>
                  <a:lnTo>
                    <a:pt x="134366" y="150622"/>
                  </a:lnTo>
                  <a:lnTo>
                    <a:pt x="146939" y="127635"/>
                  </a:lnTo>
                  <a:lnTo>
                    <a:pt x="154305" y="100203"/>
                  </a:lnTo>
                  <a:lnTo>
                    <a:pt x="141732" y="70485"/>
                  </a:lnTo>
                  <a:lnTo>
                    <a:pt x="141732" y="52705"/>
                  </a:lnTo>
                  <a:lnTo>
                    <a:pt x="129921" y="52705"/>
                  </a:lnTo>
                  <a:lnTo>
                    <a:pt x="119507" y="57912"/>
                  </a:lnTo>
                  <a:lnTo>
                    <a:pt x="117221" y="62357"/>
                  </a:lnTo>
                  <a:lnTo>
                    <a:pt x="106807" y="70485"/>
                  </a:lnTo>
                  <a:lnTo>
                    <a:pt x="84582" y="70485"/>
                  </a:lnTo>
                  <a:lnTo>
                    <a:pt x="94996" y="57912"/>
                  </a:lnTo>
                  <a:lnTo>
                    <a:pt x="102362" y="45339"/>
                  </a:lnTo>
                  <a:lnTo>
                    <a:pt x="106807" y="29718"/>
                  </a:lnTo>
                  <a:lnTo>
                    <a:pt x="117221" y="12573"/>
                  </a:lnTo>
                  <a:lnTo>
                    <a:pt x="82423" y="5207"/>
                  </a:lnTo>
                  <a:lnTo>
                    <a:pt x="37084" y="0"/>
                  </a:lnTo>
                  <a:lnTo>
                    <a:pt x="34925" y="40005"/>
                  </a:lnTo>
                  <a:lnTo>
                    <a:pt x="20066" y="65278"/>
                  </a:lnTo>
                  <a:lnTo>
                    <a:pt x="7366" y="87503"/>
                  </a:lnTo>
                  <a:lnTo>
                    <a:pt x="0" y="110490"/>
                  </a:lnTo>
                  <a:lnTo>
                    <a:pt x="2286" y="140208"/>
                  </a:lnTo>
                  <a:lnTo>
                    <a:pt x="12573" y="180213"/>
                  </a:lnTo>
                  <a:lnTo>
                    <a:pt x="19939" y="223266"/>
                  </a:lnTo>
                  <a:lnTo>
                    <a:pt x="25146" y="220980"/>
                  </a:lnTo>
                  <a:lnTo>
                    <a:pt x="29591" y="215773"/>
                  </a:lnTo>
                  <a:lnTo>
                    <a:pt x="34798" y="215773"/>
                  </a:lnTo>
                  <a:lnTo>
                    <a:pt x="34798" y="210566"/>
                  </a:lnTo>
                  <a:lnTo>
                    <a:pt x="34798" y="205359"/>
                  </a:lnTo>
                  <a:lnTo>
                    <a:pt x="37084" y="197993"/>
                  </a:lnTo>
                  <a:lnTo>
                    <a:pt x="47498" y="197993"/>
                  </a:lnTo>
                  <a:lnTo>
                    <a:pt x="47498" y="205359"/>
                  </a:lnTo>
                  <a:lnTo>
                    <a:pt x="47498" y="210566"/>
                  </a:lnTo>
                  <a:lnTo>
                    <a:pt x="42291" y="215773"/>
                  </a:lnTo>
                  <a:lnTo>
                    <a:pt x="42291" y="220980"/>
                  </a:lnTo>
                  <a:lnTo>
                    <a:pt x="37084" y="223266"/>
                  </a:lnTo>
                  <a:lnTo>
                    <a:pt x="42291" y="232918"/>
                  </a:lnTo>
                  <a:lnTo>
                    <a:pt x="42291" y="241046"/>
                  </a:lnTo>
                  <a:lnTo>
                    <a:pt x="42291" y="245491"/>
                  </a:lnTo>
                  <a:lnTo>
                    <a:pt x="47498" y="250698"/>
                  </a:lnTo>
                  <a:lnTo>
                    <a:pt x="47498" y="253619"/>
                  </a:lnTo>
                  <a:lnTo>
                    <a:pt x="54864" y="253619"/>
                  </a:lnTo>
                  <a:lnTo>
                    <a:pt x="64516" y="258064"/>
                  </a:lnTo>
                  <a:lnTo>
                    <a:pt x="71882" y="258064"/>
                  </a:lnTo>
                  <a:lnTo>
                    <a:pt x="77089" y="258064"/>
                  </a:lnTo>
                  <a:lnTo>
                    <a:pt x="84455" y="263271"/>
                  </a:lnTo>
                  <a:lnTo>
                    <a:pt x="94869" y="268478"/>
                  </a:lnTo>
                  <a:lnTo>
                    <a:pt x="99314" y="268478"/>
                  </a:lnTo>
                  <a:lnTo>
                    <a:pt x="99314" y="270764"/>
                  </a:lnTo>
                  <a:lnTo>
                    <a:pt x="102235" y="270764"/>
                  </a:lnTo>
                  <a:lnTo>
                    <a:pt x="106680" y="281178"/>
                  </a:lnTo>
                  <a:lnTo>
                    <a:pt x="106680" y="286385"/>
                  </a:lnTo>
                  <a:lnTo>
                    <a:pt x="111887" y="288671"/>
                  </a:lnTo>
                  <a:lnTo>
                    <a:pt x="111887" y="293878"/>
                  </a:lnTo>
                  <a:lnTo>
                    <a:pt x="117094" y="303530"/>
                  </a:lnTo>
                  <a:lnTo>
                    <a:pt x="102235" y="310896"/>
                  </a:lnTo>
                  <a:lnTo>
                    <a:pt x="84455" y="321310"/>
                  </a:lnTo>
                  <a:lnTo>
                    <a:pt x="77089" y="328676"/>
                  </a:lnTo>
                  <a:lnTo>
                    <a:pt x="64516" y="341249"/>
                  </a:lnTo>
                  <a:lnTo>
                    <a:pt x="60071" y="359029"/>
                  </a:lnTo>
                  <a:lnTo>
                    <a:pt x="54864" y="368681"/>
                  </a:lnTo>
                  <a:lnTo>
                    <a:pt x="54864" y="373888"/>
                  </a:lnTo>
                  <a:lnTo>
                    <a:pt x="60071" y="376174"/>
                  </a:lnTo>
                  <a:lnTo>
                    <a:pt x="60071" y="381381"/>
                  </a:lnTo>
                  <a:lnTo>
                    <a:pt x="69723" y="391795"/>
                  </a:lnTo>
                  <a:lnTo>
                    <a:pt x="37084" y="399161"/>
                  </a:lnTo>
                  <a:lnTo>
                    <a:pt x="42291" y="411734"/>
                  </a:lnTo>
                  <a:lnTo>
                    <a:pt x="42291" y="421386"/>
                  </a:lnTo>
                  <a:lnTo>
                    <a:pt x="47498" y="426593"/>
                  </a:lnTo>
                  <a:lnTo>
                    <a:pt x="47498" y="428879"/>
                  </a:lnTo>
                  <a:lnTo>
                    <a:pt x="54864" y="434086"/>
                  </a:lnTo>
                  <a:lnTo>
                    <a:pt x="64516" y="434086"/>
                  </a:lnTo>
                  <a:lnTo>
                    <a:pt x="77089" y="434086"/>
                  </a:lnTo>
                  <a:lnTo>
                    <a:pt x="54864" y="473837"/>
                  </a:lnTo>
                  <a:lnTo>
                    <a:pt x="29718" y="511683"/>
                  </a:lnTo>
                  <a:lnTo>
                    <a:pt x="29718" y="522097"/>
                  </a:lnTo>
                  <a:lnTo>
                    <a:pt x="69723" y="516890"/>
                  </a:lnTo>
                  <a:lnTo>
                    <a:pt x="117221" y="504317"/>
                  </a:lnTo>
                  <a:lnTo>
                    <a:pt x="169164" y="491744"/>
                  </a:lnTo>
                  <a:lnTo>
                    <a:pt x="211455" y="473964"/>
                  </a:lnTo>
                  <a:lnTo>
                    <a:pt x="238887" y="456946"/>
                  </a:lnTo>
                  <a:lnTo>
                    <a:pt x="258953" y="439166"/>
                  </a:lnTo>
                  <a:lnTo>
                    <a:pt x="269367" y="408813"/>
                  </a:lnTo>
                  <a:lnTo>
                    <a:pt x="264160" y="376174"/>
                  </a:lnTo>
                  <a:close/>
                </a:path>
              </a:pathLst>
            </a:custGeom>
            <a:solidFill>
              <a:srgbClr val="595959">
                <a:alpha val="69804"/>
              </a:srgbClr>
            </a:solidFill>
          </p:spPr>
        </p:sp>
      </p:grpSp>
      <p:grpSp>
        <p:nvGrpSpPr>
          <p:cNvPr id="210" name="Group 210"/>
          <p:cNvGrpSpPr/>
          <p:nvPr/>
        </p:nvGrpSpPr>
        <p:grpSpPr>
          <a:xfrm>
            <a:off x="12582000" y="2876580"/>
            <a:ext cx="44280" cy="61020"/>
            <a:chOff x="0" y="0"/>
            <a:chExt cx="59040" cy="81360"/>
          </a:xfrm>
        </p:grpSpPr>
        <p:sp>
          <p:nvSpPr>
            <p:cNvPr id="211" name="Freeform 211"/>
            <p:cNvSpPr/>
            <p:nvPr/>
          </p:nvSpPr>
          <p:spPr>
            <a:xfrm>
              <a:off x="0" y="0"/>
              <a:ext cx="59817" cy="85090"/>
            </a:xfrm>
            <a:custGeom>
              <a:avLst/>
              <a:gdLst/>
              <a:ahLst/>
              <a:cxnLst/>
              <a:rect l="l" t="t" r="r" b="b"/>
              <a:pathLst>
                <a:path w="59817" h="85090">
                  <a:moveTo>
                    <a:pt x="56769" y="25146"/>
                  </a:moveTo>
                  <a:lnTo>
                    <a:pt x="56769" y="17780"/>
                  </a:lnTo>
                  <a:lnTo>
                    <a:pt x="52451" y="12573"/>
                  </a:lnTo>
                  <a:lnTo>
                    <a:pt x="47244" y="7366"/>
                  </a:lnTo>
                  <a:lnTo>
                    <a:pt x="39878" y="0"/>
                  </a:lnTo>
                  <a:lnTo>
                    <a:pt x="22098" y="25146"/>
                  </a:lnTo>
                  <a:lnTo>
                    <a:pt x="5207" y="35560"/>
                  </a:lnTo>
                  <a:lnTo>
                    <a:pt x="0" y="37719"/>
                  </a:lnTo>
                  <a:lnTo>
                    <a:pt x="0" y="42926"/>
                  </a:lnTo>
                  <a:lnTo>
                    <a:pt x="7366" y="55499"/>
                  </a:lnTo>
                  <a:lnTo>
                    <a:pt x="22098" y="85090"/>
                  </a:lnTo>
                  <a:lnTo>
                    <a:pt x="29464" y="85090"/>
                  </a:lnTo>
                  <a:lnTo>
                    <a:pt x="34671" y="82931"/>
                  </a:lnTo>
                  <a:lnTo>
                    <a:pt x="39878" y="82931"/>
                  </a:lnTo>
                  <a:lnTo>
                    <a:pt x="42037" y="82931"/>
                  </a:lnTo>
                  <a:lnTo>
                    <a:pt x="47244" y="77724"/>
                  </a:lnTo>
                  <a:lnTo>
                    <a:pt x="52451" y="72517"/>
                  </a:lnTo>
                  <a:lnTo>
                    <a:pt x="52451" y="68072"/>
                  </a:lnTo>
                  <a:lnTo>
                    <a:pt x="52451" y="65151"/>
                  </a:lnTo>
                  <a:lnTo>
                    <a:pt x="52451" y="59944"/>
                  </a:lnTo>
                  <a:lnTo>
                    <a:pt x="56896" y="55499"/>
                  </a:lnTo>
                  <a:lnTo>
                    <a:pt x="59817" y="47371"/>
                  </a:lnTo>
                  <a:lnTo>
                    <a:pt x="56896" y="35560"/>
                  </a:lnTo>
                  <a:close/>
                </a:path>
              </a:pathLst>
            </a:custGeom>
            <a:solidFill>
              <a:srgbClr val="595959">
                <a:alpha val="69804"/>
              </a:srgbClr>
            </a:solidFill>
          </p:spPr>
        </p:sp>
      </p:grpSp>
      <p:grpSp>
        <p:nvGrpSpPr>
          <p:cNvPr id="212" name="Group 212"/>
          <p:cNvGrpSpPr/>
          <p:nvPr/>
        </p:nvGrpSpPr>
        <p:grpSpPr>
          <a:xfrm>
            <a:off x="16901460" y="1995840"/>
            <a:ext cx="89100" cy="50220"/>
            <a:chOff x="0" y="0"/>
            <a:chExt cx="118800" cy="66960"/>
          </a:xfrm>
        </p:grpSpPr>
        <p:sp>
          <p:nvSpPr>
            <p:cNvPr id="213" name="Freeform 213"/>
            <p:cNvSpPr/>
            <p:nvPr/>
          </p:nvSpPr>
          <p:spPr>
            <a:xfrm>
              <a:off x="0" y="0"/>
              <a:ext cx="121793" cy="72898"/>
            </a:xfrm>
            <a:custGeom>
              <a:avLst/>
              <a:gdLst/>
              <a:ahLst/>
              <a:cxnLst/>
              <a:rect l="l" t="t" r="r" b="b"/>
              <a:pathLst>
                <a:path w="121793" h="72898">
                  <a:moveTo>
                    <a:pt x="117348" y="29718"/>
                  </a:moveTo>
                  <a:lnTo>
                    <a:pt x="106934" y="25273"/>
                  </a:lnTo>
                  <a:lnTo>
                    <a:pt x="104648" y="25273"/>
                  </a:lnTo>
                  <a:lnTo>
                    <a:pt x="99441" y="25273"/>
                  </a:lnTo>
                  <a:lnTo>
                    <a:pt x="89789" y="25273"/>
                  </a:lnTo>
                  <a:lnTo>
                    <a:pt x="86868" y="25273"/>
                  </a:lnTo>
                  <a:lnTo>
                    <a:pt x="82423" y="22352"/>
                  </a:lnTo>
                  <a:lnTo>
                    <a:pt x="72009" y="22352"/>
                  </a:lnTo>
                  <a:lnTo>
                    <a:pt x="64643" y="12700"/>
                  </a:lnTo>
                  <a:lnTo>
                    <a:pt x="54991" y="0"/>
                  </a:lnTo>
                  <a:lnTo>
                    <a:pt x="37084" y="7493"/>
                  </a:lnTo>
                  <a:lnTo>
                    <a:pt x="25146" y="17907"/>
                  </a:lnTo>
                  <a:lnTo>
                    <a:pt x="12573" y="25400"/>
                  </a:lnTo>
                  <a:lnTo>
                    <a:pt x="0" y="38100"/>
                  </a:lnTo>
                  <a:lnTo>
                    <a:pt x="0" y="72898"/>
                  </a:lnTo>
                  <a:lnTo>
                    <a:pt x="86868" y="65405"/>
                  </a:lnTo>
                  <a:lnTo>
                    <a:pt x="104648" y="52705"/>
                  </a:lnTo>
                  <a:lnTo>
                    <a:pt x="121793" y="37973"/>
                  </a:lnTo>
                  <a:close/>
                </a:path>
              </a:pathLst>
            </a:custGeom>
            <a:solidFill>
              <a:srgbClr val="595959">
                <a:alpha val="69804"/>
              </a:srgbClr>
            </a:solidFill>
          </p:spPr>
        </p:sp>
      </p:grpSp>
      <p:grpSp>
        <p:nvGrpSpPr>
          <p:cNvPr id="214" name="Group 214"/>
          <p:cNvGrpSpPr/>
          <p:nvPr/>
        </p:nvGrpSpPr>
        <p:grpSpPr>
          <a:xfrm>
            <a:off x="13471380" y="2127600"/>
            <a:ext cx="28080" cy="16740"/>
            <a:chOff x="0" y="0"/>
            <a:chExt cx="37440" cy="22320"/>
          </a:xfrm>
        </p:grpSpPr>
        <p:sp>
          <p:nvSpPr>
            <p:cNvPr id="215" name="Freeform 215"/>
            <p:cNvSpPr/>
            <p:nvPr/>
          </p:nvSpPr>
          <p:spPr>
            <a:xfrm>
              <a:off x="0" y="0"/>
              <a:ext cx="40386" cy="24638"/>
            </a:xfrm>
            <a:custGeom>
              <a:avLst/>
              <a:gdLst/>
              <a:ahLst/>
              <a:cxnLst/>
              <a:rect l="l" t="t" r="r" b="b"/>
              <a:pathLst>
                <a:path w="40386" h="24638">
                  <a:moveTo>
                    <a:pt x="0" y="2286"/>
                  </a:moveTo>
                  <a:lnTo>
                    <a:pt x="5207" y="7493"/>
                  </a:lnTo>
                  <a:lnTo>
                    <a:pt x="5207" y="12700"/>
                  </a:lnTo>
                  <a:lnTo>
                    <a:pt x="9652" y="20193"/>
                  </a:lnTo>
                  <a:lnTo>
                    <a:pt x="9652" y="24638"/>
                  </a:lnTo>
                  <a:lnTo>
                    <a:pt x="17145" y="24638"/>
                  </a:lnTo>
                  <a:lnTo>
                    <a:pt x="22352" y="24638"/>
                  </a:lnTo>
                  <a:lnTo>
                    <a:pt x="32131" y="17145"/>
                  </a:lnTo>
                  <a:lnTo>
                    <a:pt x="40386" y="17145"/>
                  </a:lnTo>
                  <a:lnTo>
                    <a:pt x="40386" y="0"/>
                  </a:lnTo>
                  <a:lnTo>
                    <a:pt x="0" y="0"/>
                  </a:lnTo>
                  <a:close/>
                </a:path>
              </a:pathLst>
            </a:custGeom>
            <a:solidFill>
              <a:srgbClr val="595959">
                <a:alpha val="69804"/>
              </a:srgbClr>
            </a:solidFill>
          </p:spPr>
        </p:sp>
      </p:grpSp>
      <p:grpSp>
        <p:nvGrpSpPr>
          <p:cNvPr id="216" name="Group 216"/>
          <p:cNvGrpSpPr/>
          <p:nvPr/>
        </p:nvGrpSpPr>
        <p:grpSpPr>
          <a:xfrm>
            <a:off x="15904080" y="1807380"/>
            <a:ext cx="99900" cy="38880"/>
            <a:chOff x="0" y="0"/>
            <a:chExt cx="133200" cy="51840"/>
          </a:xfrm>
        </p:grpSpPr>
        <p:sp>
          <p:nvSpPr>
            <p:cNvPr id="217" name="Freeform 217"/>
            <p:cNvSpPr/>
            <p:nvPr/>
          </p:nvSpPr>
          <p:spPr>
            <a:xfrm>
              <a:off x="0" y="0"/>
              <a:ext cx="133858" cy="57785"/>
            </a:xfrm>
            <a:custGeom>
              <a:avLst/>
              <a:gdLst/>
              <a:ahLst/>
              <a:cxnLst/>
              <a:rect l="l" t="t" r="r" b="b"/>
              <a:pathLst>
                <a:path w="133858" h="57785">
                  <a:moveTo>
                    <a:pt x="123571" y="17780"/>
                  </a:moveTo>
                  <a:lnTo>
                    <a:pt x="86614" y="10414"/>
                  </a:lnTo>
                  <a:lnTo>
                    <a:pt x="46609" y="0"/>
                  </a:lnTo>
                  <a:lnTo>
                    <a:pt x="0" y="0"/>
                  </a:lnTo>
                  <a:lnTo>
                    <a:pt x="0" y="17780"/>
                  </a:lnTo>
                  <a:lnTo>
                    <a:pt x="2159" y="32639"/>
                  </a:lnTo>
                  <a:lnTo>
                    <a:pt x="2159" y="45212"/>
                  </a:lnTo>
                  <a:lnTo>
                    <a:pt x="7366" y="57785"/>
                  </a:lnTo>
                  <a:lnTo>
                    <a:pt x="133858" y="57785"/>
                  </a:lnTo>
                  <a:close/>
                </a:path>
              </a:pathLst>
            </a:custGeom>
            <a:solidFill>
              <a:srgbClr val="595959">
                <a:alpha val="69804"/>
              </a:srgbClr>
            </a:solidFill>
          </p:spPr>
        </p:sp>
      </p:grpSp>
      <p:grpSp>
        <p:nvGrpSpPr>
          <p:cNvPr id="218" name="Group 218"/>
          <p:cNvGrpSpPr/>
          <p:nvPr/>
        </p:nvGrpSpPr>
        <p:grpSpPr>
          <a:xfrm>
            <a:off x="12748320" y="2803140"/>
            <a:ext cx="33480" cy="50220"/>
            <a:chOff x="0" y="0"/>
            <a:chExt cx="44640" cy="66960"/>
          </a:xfrm>
        </p:grpSpPr>
        <p:sp>
          <p:nvSpPr>
            <p:cNvPr id="219" name="Freeform 219"/>
            <p:cNvSpPr/>
            <p:nvPr/>
          </p:nvSpPr>
          <p:spPr>
            <a:xfrm>
              <a:off x="0" y="0"/>
              <a:ext cx="47625" cy="70612"/>
            </a:xfrm>
            <a:custGeom>
              <a:avLst/>
              <a:gdLst/>
              <a:ahLst/>
              <a:cxnLst/>
              <a:rect l="l" t="t" r="r" b="b"/>
              <a:pathLst>
                <a:path w="47625" h="70612">
                  <a:moveTo>
                    <a:pt x="39497" y="5207"/>
                  </a:moveTo>
                  <a:lnTo>
                    <a:pt x="34925" y="5207"/>
                  </a:lnTo>
                  <a:lnTo>
                    <a:pt x="29718" y="5207"/>
                  </a:lnTo>
                  <a:lnTo>
                    <a:pt x="17145" y="0"/>
                  </a:lnTo>
                  <a:lnTo>
                    <a:pt x="17145" y="12700"/>
                  </a:lnTo>
                  <a:lnTo>
                    <a:pt x="12700" y="23114"/>
                  </a:lnTo>
                  <a:lnTo>
                    <a:pt x="7493" y="30480"/>
                  </a:lnTo>
                  <a:lnTo>
                    <a:pt x="0" y="40132"/>
                  </a:lnTo>
                  <a:lnTo>
                    <a:pt x="4445" y="48260"/>
                  </a:lnTo>
                  <a:lnTo>
                    <a:pt x="4445" y="52705"/>
                  </a:lnTo>
                  <a:lnTo>
                    <a:pt x="4445" y="57912"/>
                  </a:lnTo>
                  <a:lnTo>
                    <a:pt x="7493" y="57912"/>
                  </a:lnTo>
                  <a:lnTo>
                    <a:pt x="7493" y="70612"/>
                  </a:lnTo>
                  <a:lnTo>
                    <a:pt x="22352" y="63119"/>
                  </a:lnTo>
                  <a:lnTo>
                    <a:pt x="29845" y="48260"/>
                  </a:lnTo>
                  <a:lnTo>
                    <a:pt x="35052" y="35560"/>
                  </a:lnTo>
                  <a:lnTo>
                    <a:pt x="39497" y="22860"/>
                  </a:lnTo>
                  <a:lnTo>
                    <a:pt x="47625" y="10160"/>
                  </a:lnTo>
                  <a:lnTo>
                    <a:pt x="42418" y="10160"/>
                  </a:lnTo>
                  <a:close/>
                </a:path>
              </a:pathLst>
            </a:custGeom>
            <a:solidFill>
              <a:srgbClr val="595959">
                <a:alpha val="69804"/>
              </a:srgbClr>
            </a:solidFill>
          </p:spPr>
        </p:sp>
      </p:grpSp>
      <p:grpSp>
        <p:nvGrpSpPr>
          <p:cNvPr id="220" name="Group 220"/>
          <p:cNvGrpSpPr/>
          <p:nvPr/>
        </p:nvGrpSpPr>
        <p:grpSpPr>
          <a:xfrm>
            <a:off x="12053880" y="2927880"/>
            <a:ext cx="94500" cy="144720"/>
            <a:chOff x="0" y="0"/>
            <a:chExt cx="126000" cy="192960"/>
          </a:xfrm>
        </p:grpSpPr>
        <p:sp>
          <p:nvSpPr>
            <p:cNvPr id="221" name="Freeform 221"/>
            <p:cNvSpPr/>
            <p:nvPr/>
          </p:nvSpPr>
          <p:spPr>
            <a:xfrm>
              <a:off x="0" y="0"/>
              <a:ext cx="131826" cy="193040"/>
            </a:xfrm>
            <a:custGeom>
              <a:avLst/>
              <a:gdLst/>
              <a:ahLst/>
              <a:cxnLst/>
              <a:rect l="l" t="t" r="r" b="b"/>
              <a:pathLst>
                <a:path w="131826" h="193040">
                  <a:moveTo>
                    <a:pt x="82296" y="4445"/>
                  </a:moveTo>
                  <a:lnTo>
                    <a:pt x="57150" y="17018"/>
                  </a:lnTo>
                  <a:lnTo>
                    <a:pt x="34925" y="34798"/>
                  </a:lnTo>
                  <a:lnTo>
                    <a:pt x="10414" y="57150"/>
                  </a:lnTo>
                  <a:lnTo>
                    <a:pt x="12573" y="102362"/>
                  </a:lnTo>
                  <a:lnTo>
                    <a:pt x="12573" y="140208"/>
                  </a:lnTo>
                  <a:lnTo>
                    <a:pt x="0" y="172974"/>
                  </a:lnTo>
                  <a:lnTo>
                    <a:pt x="0" y="193040"/>
                  </a:lnTo>
                  <a:lnTo>
                    <a:pt x="47498" y="190754"/>
                  </a:lnTo>
                  <a:lnTo>
                    <a:pt x="80010" y="180340"/>
                  </a:lnTo>
                  <a:lnTo>
                    <a:pt x="114808" y="162560"/>
                  </a:lnTo>
                  <a:lnTo>
                    <a:pt x="126619" y="105410"/>
                  </a:lnTo>
                  <a:lnTo>
                    <a:pt x="131826" y="52705"/>
                  </a:lnTo>
                  <a:lnTo>
                    <a:pt x="122301" y="0"/>
                  </a:lnTo>
                  <a:close/>
                </a:path>
              </a:pathLst>
            </a:custGeom>
            <a:solidFill>
              <a:srgbClr val="595959">
                <a:alpha val="69804"/>
              </a:srgbClr>
            </a:solidFill>
          </p:spPr>
        </p:sp>
      </p:grpSp>
      <p:grpSp>
        <p:nvGrpSpPr>
          <p:cNvPr id="222" name="Group 222"/>
          <p:cNvGrpSpPr/>
          <p:nvPr/>
        </p:nvGrpSpPr>
        <p:grpSpPr>
          <a:xfrm>
            <a:off x="10681200" y="3145500"/>
            <a:ext cx="55620" cy="33480"/>
            <a:chOff x="0" y="0"/>
            <a:chExt cx="74160" cy="44640"/>
          </a:xfrm>
        </p:grpSpPr>
        <p:sp>
          <p:nvSpPr>
            <p:cNvPr id="223" name="Freeform 223"/>
            <p:cNvSpPr/>
            <p:nvPr/>
          </p:nvSpPr>
          <p:spPr>
            <a:xfrm>
              <a:off x="0" y="0"/>
              <a:ext cx="79248" cy="47752"/>
            </a:xfrm>
            <a:custGeom>
              <a:avLst/>
              <a:gdLst/>
              <a:ahLst/>
              <a:cxnLst/>
              <a:rect l="l" t="t" r="r" b="b"/>
              <a:pathLst>
                <a:path w="79248" h="47752">
                  <a:moveTo>
                    <a:pt x="0" y="0"/>
                  </a:moveTo>
                  <a:lnTo>
                    <a:pt x="9652" y="12700"/>
                  </a:lnTo>
                  <a:lnTo>
                    <a:pt x="14859" y="20193"/>
                  </a:lnTo>
                  <a:lnTo>
                    <a:pt x="17145" y="30607"/>
                  </a:lnTo>
                  <a:lnTo>
                    <a:pt x="22352" y="35052"/>
                  </a:lnTo>
                  <a:lnTo>
                    <a:pt x="32766" y="47752"/>
                  </a:lnTo>
                  <a:lnTo>
                    <a:pt x="44450" y="43180"/>
                  </a:lnTo>
                  <a:lnTo>
                    <a:pt x="51816" y="43180"/>
                  </a:lnTo>
                  <a:lnTo>
                    <a:pt x="62230" y="43180"/>
                  </a:lnTo>
                  <a:lnTo>
                    <a:pt x="69596" y="37973"/>
                  </a:lnTo>
                  <a:lnTo>
                    <a:pt x="79248" y="37973"/>
                  </a:lnTo>
                  <a:lnTo>
                    <a:pt x="79248" y="17907"/>
                  </a:lnTo>
                  <a:lnTo>
                    <a:pt x="51943" y="7493"/>
                  </a:lnTo>
                  <a:lnTo>
                    <a:pt x="32639" y="2286"/>
                  </a:lnTo>
                  <a:close/>
                </a:path>
              </a:pathLst>
            </a:custGeom>
            <a:solidFill>
              <a:srgbClr val="595959">
                <a:alpha val="69804"/>
              </a:srgbClr>
            </a:solidFill>
          </p:spPr>
        </p:sp>
      </p:grpSp>
      <p:grpSp>
        <p:nvGrpSpPr>
          <p:cNvPr id="224" name="Group 224"/>
          <p:cNvGrpSpPr/>
          <p:nvPr/>
        </p:nvGrpSpPr>
        <p:grpSpPr>
          <a:xfrm>
            <a:off x="11686140" y="2313900"/>
            <a:ext cx="283500" cy="211140"/>
            <a:chOff x="0" y="0"/>
            <a:chExt cx="378000" cy="281520"/>
          </a:xfrm>
        </p:grpSpPr>
        <p:sp>
          <p:nvSpPr>
            <p:cNvPr id="225" name="Freeform 225"/>
            <p:cNvSpPr/>
            <p:nvPr/>
          </p:nvSpPr>
          <p:spPr>
            <a:xfrm>
              <a:off x="0" y="0"/>
              <a:ext cx="382778" cy="288290"/>
            </a:xfrm>
            <a:custGeom>
              <a:avLst/>
              <a:gdLst/>
              <a:ahLst/>
              <a:cxnLst/>
              <a:rect l="l" t="t" r="r" b="b"/>
              <a:pathLst>
                <a:path w="382778" h="288290">
                  <a:moveTo>
                    <a:pt x="372872" y="69596"/>
                  </a:moveTo>
                  <a:lnTo>
                    <a:pt x="372872" y="57023"/>
                  </a:lnTo>
                  <a:lnTo>
                    <a:pt x="372872" y="40005"/>
                  </a:lnTo>
                  <a:lnTo>
                    <a:pt x="368427" y="29591"/>
                  </a:lnTo>
                  <a:lnTo>
                    <a:pt x="368427" y="22225"/>
                  </a:lnTo>
                  <a:lnTo>
                    <a:pt x="365506" y="17018"/>
                  </a:lnTo>
                  <a:lnTo>
                    <a:pt x="361061" y="9652"/>
                  </a:lnTo>
                  <a:lnTo>
                    <a:pt x="355727" y="0"/>
                  </a:lnTo>
                  <a:lnTo>
                    <a:pt x="320929" y="4445"/>
                  </a:lnTo>
                  <a:lnTo>
                    <a:pt x="303149" y="17018"/>
                  </a:lnTo>
                  <a:lnTo>
                    <a:pt x="286131" y="29591"/>
                  </a:lnTo>
                  <a:lnTo>
                    <a:pt x="273558" y="45085"/>
                  </a:lnTo>
                  <a:lnTo>
                    <a:pt x="251333" y="56896"/>
                  </a:lnTo>
                  <a:lnTo>
                    <a:pt x="243840" y="56896"/>
                  </a:lnTo>
                  <a:lnTo>
                    <a:pt x="238633" y="56896"/>
                  </a:lnTo>
                  <a:lnTo>
                    <a:pt x="233426" y="56896"/>
                  </a:lnTo>
                  <a:lnTo>
                    <a:pt x="233426" y="52578"/>
                  </a:lnTo>
                  <a:lnTo>
                    <a:pt x="226060" y="47371"/>
                  </a:lnTo>
                  <a:lnTo>
                    <a:pt x="221615" y="34798"/>
                  </a:lnTo>
                  <a:lnTo>
                    <a:pt x="186817" y="47371"/>
                  </a:lnTo>
                  <a:lnTo>
                    <a:pt x="161671" y="65151"/>
                  </a:lnTo>
                  <a:lnTo>
                    <a:pt x="134239" y="87376"/>
                  </a:lnTo>
                  <a:lnTo>
                    <a:pt x="126873" y="69596"/>
                  </a:lnTo>
                  <a:lnTo>
                    <a:pt x="117221" y="62230"/>
                  </a:lnTo>
                  <a:lnTo>
                    <a:pt x="109855" y="47371"/>
                  </a:lnTo>
                  <a:lnTo>
                    <a:pt x="94234" y="34798"/>
                  </a:lnTo>
                  <a:lnTo>
                    <a:pt x="59436" y="45212"/>
                  </a:lnTo>
                  <a:lnTo>
                    <a:pt x="40132" y="52578"/>
                  </a:lnTo>
                  <a:lnTo>
                    <a:pt x="22352" y="69596"/>
                  </a:lnTo>
                  <a:lnTo>
                    <a:pt x="0" y="87376"/>
                  </a:lnTo>
                  <a:lnTo>
                    <a:pt x="12573" y="112649"/>
                  </a:lnTo>
                  <a:lnTo>
                    <a:pt x="77089" y="112649"/>
                  </a:lnTo>
                  <a:lnTo>
                    <a:pt x="77089" y="145288"/>
                  </a:lnTo>
                  <a:lnTo>
                    <a:pt x="64516" y="145288"/>
                  </a:lnTo>
                  <a:lnTo>
                    <a:pt x="51943" y="145288"/>
                  </a:lnTo>
                  <a:lnTo>
                    <a:pt x="47498" y="147574"/>
                  </a:lnTo>
                  <a:lnTo>
                    <a:pt x="42291" y="147574"/>
                  </a:lnTo>
                  <a:lnTo>
                    <a:pt x="40005" y="152781"/>
                  </a:lnTo>
                  <a:lnTo>
                    <a:pt x="29591" y="163195"/>
                  </a:lnTo>
                  <a:lnTo>
                    <a:pt x="22225" y="163195"/>
                  </a:lnTo>
                  <a:lnTo>
                    <a:pt x="34798" y="170561"/>
                  </a:lnTo>
                  <a:lnTo>
                    <a:pt x="47371" y="180213"/>
                  </a:lnTo>
                  <a:lnTo>
                    <a:pt x="64389" y="183134"/>
                  </a:lnTo>
                  <a:lnTo>
                    <a:pt x="76962" y="192786"/>
                  </a:lnTo>
                  <a:lnTo>
                    <a:pt x="74676" y="200152"/>
                  </a:lnTo>
                  <a:lnTo>
                    <a:pt x="74676" y="205359"/>
                  </a:lnTo>
                  <a:lnTo>
                    <a:pt x="69469" y="210566"/>
                  </a:lnTo>
                  <a:lnTo>
                    <a:pt x="64262" y="215773"/>
                  </a:lnTo>
                  <a:lnTo>
                    <a:pt x="59055" y="217932"/>
                  </a:lnTo>
                  <a:lnTo>
                    <a:pt x="69469" y="227584"/>
                  </a:lnTo>
                  <a:lnTo>
                    <a:pt x="91694" y="240157"/>
                  </a:lnTo>
                  <a:lnTo>
                    <a:pt x="116840" y="252730"/>
                  </a:lnTo>
                  <a:lnTo>
                    <a:pt x="146431" y="270510"/>
                  </a:lnTo>
                  <a:lnTo>
                    <a:pt x="168656" y="280924"/>
                  </a:lnTo>
                  <a:lnTo>
                    <a:pt x="181229" y="288290"/>
                  </a:lnTo>
                  <a:lnTo>
                    <a:pt x="225679" y="252730"/>
                  </a:lnTo>
                  <a:lnTo>
                    <a:pt x="278257" y="227584"/>
                  </a:lnTo>
                  <a:lnTo>
                    <a:pt x="333121" y="205359"/>
                  </a:lnTo>
                  <a:lnTo>
                    <a:pt x="382778" y="180213"/>
                  </a:lnTo>
                  <a:lnTo>
                    <a:pt x="382778" y="145161"/>
                  </a:lnTo>
                  <a:lnTo>
                    <a:pt x="377571" y="105156"/>
                  </a:lnTo>
                  <a:close/>
                </a:path>
              </a:pathLst>
            </a:custGeom>
            <a:solidFill>
              <a:srgbClr val="595959">
                <a:alpha val="69804"/>
              </a:srgbClr>
            </a:solidFill>
          </p:spPr>
        </p:sp>
      </p:grpSp>
      <p:grpSp>
        <p:nvGrpSpPr>
          <p:cNvPr id="226" name="Group 226"/>
          <p:cNvGrpSpPr/>
          <p:nvPr/>
        </p:nvGrpSpPr>
        <p:grpSpPr>
          <a:xfrm>
            <a:off x="0" y="6596100"/>
            <a:ext cx="18288180" cy="3818880"/>
            <a:chOff x="0" y="0"/>
            <a:chExt cx="24384240" cy="5091840"/>
          </a:xfrm>
        </p:grpSpPr>
        <p:sp>
          <p:nvSpPr>
            <p:cNvPr id="227" name="Freeform 227"/>
            <p:cNvSpPr/>
            <p:nvPr/>
          </p:nvSpPr>
          <p:spPr>
            <a:xfrm>
              <a:off x="0" y="0"/>
              <a:ext cx="24384254" cy="5091811"/>
            </a:xfrm>
            <a:custGeom>
              <a:avLst/>
              <a:gdLst/>
              <a:ahLst/>
              <a:cxnLst/>
              <a:rect l="l" t="t" r="r" b="b"/>
              <a:pathLst>
                <a:path w="24384254" h="5091811">
                  <a:moveTo>
                    <a:pt x="0" y="0"/>
                  </a:moveTo>
                  <a:lnTo>
                    <a:pt x="24384254" y="0"/>
                  </a:lnTo>
                  <a:lnTo>
                    <a:pt x="24384254" y="5091811"/>
                  </a:lnTo>
                  <a:lnTo>
                    <a:pt x="0" y="5091811"/>
                  </a:lnTo>
                  <a:close/>
                </a:path>
              </a:pathLst>
            </a:custGeom>
            <a:solidFill>
              <a:srgbClr val="0085FF"/>
            </a:solidFill>
          </p:spPr>
        </p:sp>
      </p:grpSp>
      <p:grpSp>
        <p:nvGrpSpPr>
          <p:cNvPr id="228" name="Group 228"/>
          <p:cNvGrpSpPr/>
          <p:nvPr/>
        </p:nvGrpSpPr>
        <p:grpSpPr>
          <a:xfrm>
            <a:off x="13428720" y="7455780"/>
            <a:ext cx="3780000" cy="2158380"/>
            <a:chOff x="0" y="0"/>
            <a:chExt cx="5040000" cy="2877840"/>
          </a:xfrm>
        </p:grpSpPr>
        <p:sp>
          <p:nvSpPr>
            <p:cNvPr id="229" name="Freeform 229"/>
            <p:cNvSpPr/>
            <p:nvPr/>
          </p:nvSpPr>
          <p:spPr>
            <a:xfrm>
              <a:off x="0" y="0"/>
              <a:ext cx="5039995" cy="2877820"/>
            </a:xfrm>
            <a:custGeom>
              <a:avLst/>
              <a:gdLst/>
              <a:ahLst/>
              <a:cxnLst/>
              <a:rect l="l" t="t" r="r" b="b"/>
              <a:pathLst>
                <a:path w="5039995" h="2877820">
                  <a:moveTo>
                    <a:pt x="0" y="0"/>
                  </a:moveTo>
                  <a:lnTo>
                    <a:pt x="5039995" y="0"/>
                  </a:lnTo>
                  <a:lnTo>
                    <a:pt x="5039995" y="2877820"/>
                  </a:lnTo>
                  <a:lnTo>
                    <a:pt x="0" y="2877820"/>
                  </a:lnTo>
                  <a:close/>
                </a:path>
              </a:pathLst>
            </a:custGeom>
            <a:solidFill>
              <a:srgbClr val="FFFFFF"/>
            </a:solidFill>
          </p:spPr>
        </p:sp>
      </p:grpSp>
      <p:grpSp>
        <p:nvGrpSpPr>
          <p:cNvPr id="230" name="Group 230"/>
          <p:cNvGrpSpPr/>
          <p:nvPr/>
        </p:nvGrpSpPr>
        <p:grpSpPr>
          <a:xfrm>
            <a:off x="15102720" y="7026480"/>
            <a:ext cx="432000" cy="432000"/>
            <a:chOff x="0" y="0"/>
            <a:chExt cx="576000" cy="576000"/>
          </a:xfrm>
        </p:grpSpPr>
        <p:sp>
          <p:nvSpPr>
            <p:cNvPr id="231" name="Freeform 231"/>
            <p:cNvSpPr/>
            <p:nvPr/>
          </p:nvSpPr>
          <p:spPr>
            <a:xfrm>
              <a:off x="0" y="0"/>
              <a:ext cx="575945" cy="575945"/>
            </a:xfrm>
            <a:custGeom>
              <a:avLst/>
              <a:gdLst/>
              <a:ahLst/>
              <a:cxnLst/>
              <a:rect l="l" t="t" r="r" b="b"/>
              <a:pathLst>
                <a:path w="575945" h="575945">
                  <a:moveTo>
                    <a:pt x="0" y="575945"/>
                  </a:moveTo>
                  <a:lnTo>
                    <a:pt x="288036" y="0"/>
                  </a:lnTo>
                  <a:lnTo>
                    <a:pt x="575945" y="575945"/>
                  </a:lnTo>
                  <a:close/>
                </a:path>
              </a:pathLst>
            </a:custGeom>
            <a:solidFill>
              <a:srgbClr val="FFFFFF"/>
            </a:solidFill>
          </p:spPr>
        </p:sp>
      </p:grpSp>
      <p:grpSp>
        <p:nvGrpSpPr>
          <p:cNvPr id="232" name="Group 232"/>
          <p:cNvGrpSpPr/>
          <p:nvPr/>
        </p:nvGrpSpPr>
        <p:grpSpPr>
          <a:xfrm>
            <a:off x="9316620" y="7455780"/>
            <a:ext cx="3780000" cy="2158380"/>
            <a:chOff x="0" y="0"/>
            <a:chExt cx="5040000" cy="2877840"/>
          </a:xfrm>
        </p:grpSpPr>
        <p:sp>
          <p:nvSpPr>
            <p:cNvPr id="233" name="Freeform 233"/>
            <p:cNvSpPr/>
            <p:nvPr/>
          </p:nvSpPr>
          <p:spPr>
            <a:xfrm>
              <a:off x="0" y="0"/>
              <a:ext cx="5039995" cy="2877820"/>
            </a:xfrm>
            <a:custGeom>
              <a:avLst/>
              <a:gdLst/>
              <a:ahLst/>
              <a:cxnLst/>
              <a:rect l="l" t="t" r="r" b="b"/>
              <a:pathLst>
                <a:path w="5039995" h="2877820">
                  <a:moveTo>
                    <a:pt x="0" y="0"/>
                  </a:moveTo>
                  <a:lnTo>
                    <a:pt x="5039995" y="0"/>
                  </a:lnTo>
                  <a:lnTo>
                    <a:pt x="5039995" y="2877820"/>
                  </a:lnTo>
                  <a:lnTo>
                    <a:pt x="0" y="2877820"/>
                  </a:lnTo>
                  <a:close/>
                </a:path>
              </a:pathLst>
            </a:custGeom>
            <a:solidFill>
              <a:srgbClr val="FFFFFF"/>
            </a:solidFill>
          </p:spPr>
        </p:sp>
      </p:grpSp>
      <p:grpSp>
        <p:nvGrpSpPr>
          <p:cNvPr id="234" name="Group 234"/>
          <p:cNvGrpSpPr/>
          <p:nvPr/>
        </p:nvGrpSpPr>
        <p:grpSpPr>
          <a:xfrm>
            <a:off x="10990620" y="7035120"/>
            <a:ext cx="432000" cy="432000"/>
            <a:chOff x="0" y="0"/>
            <a:chExt cx="576000" cy="576000"/>
          </a:xfrm>
        </p:grpSpPr>
        <p:sp>
          <p:nvSpPr>
            <p:cNvPr id="235" name="Freeform 235"/>
            <p:cNvSpPr/>
            <p:nvPr/>
          </p:nvSpPr>
          <p:spPr>
            <a:xfrm>
              <a:off x="0" y="0"/>
              <a:ext cx="575945" cy="575945"/>
            </a:xfrm>
            <a:custGeom>
              <a:avLst/>
              <a:gdLst/>
              <a:ahLst/>
              <a:cxnLst/>
              <a:rect l="l" t="t" r="r" b="b"/>
              <a:pathLst>
                <a:path w="575945" h="575945">
                  <a:moveTo>
                    <a:pt x="0" y="575945"/>
                  </a:moveTo>
                  <a:lnTo>
                    <a:pt x="288036" y="0"/>
                  </a:lnTo>
                  <a:lnTo>
                    <a:pt x="575945" y="575945"/>
                  </a:lnTo>
                  <a:close/>
                </a:path>
              </a:pathLst>
            </a:custGeom>
            <a:solidFill>
              <a:srgbClr val="FFFFFF"/>
            </a:solidFill>
          </p:spPr>
        </p:sp>
      </p:grpSp>
      <p:grpSp>
        <p:nvGrpSpPr>
          <p:cNvPr id="236" name="Group 236"/>
          <p:cNvGrpSpPr/>
          <p:nvPr/>
        </p:nvGrpSpPr>
        <p:grpSpPr>
          <a:xfrm>
            <a:off x="5205060" y="7455780"/>
            <a:ext cx="3780000" cy="2158380"/>
            <a:chOff x="0" y="0"/>
            <a:chExt cx="5040000" cy="2877840"/>
          </a:xfrm>
        </p:grpSpPr>
        <p:sp>
          <p:nvSpPr>
            <p:cNvPr id="237" name="Freeform 237"/>
            <p:cNvSpPr/>
            <p:nvPr/>
          </p:nvSpPr>
          <p:spPr>
            <a:xfrm>
              <a:off x="0" y="0"/>
              <a:ext cx="5039995" cy="2877820"/>
            </a:xfrm>
            <a:custGeom>
              <a:avLst/>
              <a:gdLst/>
              <a:ahLst/>
              <a:cxnLst/>
              <a:rect l="l" t="t" r="r" b="b"/>
              <a:pathLst>
                <a:path w="5039995" h="2877820">
                  <a:moveTo>
                    <a:pt x="0" y="0"/>
                  </a:moveTo>
                  <a:lnTo>
                    <a:pt x="5039995" y="0"/>
                  </a:lnTo>
                  <a:lnTo>
                    <a:pt x="5039995" y="2877820"/>
                  </a:lnTo>
                  <a:lnTo>
                    <a:pt x="0" y="2877820"/>
                  </a:lnTo>
                  <a:close/>
                </a:path>
              </a:pathLst>
            </a:custGeom>
            <a:solidFill>
              <a:srgbClr val="FFFFFF"/>
            </a:solidFill>
          </p:spPr>
        </p:sp>
      </p:grpSp>
      <p:grpSp>
        <p:nvGrpSpPr>
          <p:cNvPr id="238" name="Group 238"/>
          <p:cNvGrpSpPr/>
          <p:nvPr/>
        </p:nvGrpSpPr>
        <p:grpSpPr>
          <a:xfrm>
            <a:off x="6879060" y="7025940"/>
            <a:ext cx="432000" cy="432000"/>
            <a:chOff x="0" y="0"/>
            <a:chExt cx="576000" cy="576000"/>
          </a:xfrm>
        </p:grpSpPr>
        <p:sp>
          <p:nvSpPr>
            <p:cNvPr id="239" name="Freeform 239"/>
            <p:cNvSpPr/>
            <p:nvPr/>
          </p:nvSpPr>
          <p:spPr>
            <a:xfrm>
              <a:off x="0" y="0"/>
              <a:ext cx="575945" cy="575945"/>
            </a:xfrm>
            <a:custGeom>
              <a:avLst/>
              <a:gdLst/>
              <a:ahLst/>
              <a:cxnLst/>
              <a:rect l="l" t="t" r="r" b="b"/>
              <a:pathLst>
                <a:path w="575945" h="575945">
                  <a:moveTo>
                    <a:pt x="0" y="575945"/>
                  </a:moveTo>
                  <a:lnTo>
                    <a:pt x="288036" y="0"/>
                  </a:lnTo>
                  <a:lnTo>
                    <a:pt x="575945" y="575945"/>
                  </a:lnTo>
                  <a:close/>
                </a:path>
              </a:pathLst>
            </a:custGeom>
            <a:solidFill>
              <a:srgbClr val="FFFFFF"/>
            </a:solidFill>
          </p:spPr>
        </p:sp>
      </p:grpSp>
      <p:grpSp>
        <p:nvGrpSpPr>
          <p:cNvPr id="240" name="Group 240"/>
          <p:cNvGrpSpPr/>
          <p:nvPr/>
        </p:nvGrpSpPr>
        <p:grpSpPr>
          <a:xfrm>
            <a:off x="1092960" y="7455780"/>
            <a:ext cx="3780000" cy="2158380"/>
            <a:chOff x="0" y="0"/>
            <a:chExt cx="5040000" cy="2877840"/>
          </a:xfrm>
        </p:grpSpPr>
        <p:sp>
          <p:nvSpPr>
            <p:cNvPr id="241" name="Freeform 241"/>
            <p:cNvSpPr/>
            <p:nvPr/>
          </p:nvSpPr>
          <p:spPr>
            <a:xfrm>
              <a:off x="0" y="0"/>
              <a:ext cx="5039995" cy="2877820"/>
            </a:xfrm>
            <a:custGeom>
              <a:avLst/>
              <a:gdLst/>
              <a:ahLst/>
              <a:cxnLst/>
              <a:rect l="l" t="t" r="r" b="b"/>
              <a:pathLst>
                <a:path w="5039995" h="2877820">
                  <a:moveTo>
                    <a:pt x="0" y="0"/>
                  </a:moveTo>
                  <a:lnTo>
                    <a:pt x="5039995" y="0"/>
                  </a:lnTo>
                  <a:lnTo>
                    <a:pt x="5039995" y="2877820"/>
                  </a:lnTo>
                  <a:lnTo>
                    <a:pt x="0" y="2877820"/>
                  </a:lnTo>
                  <a:close/>
                </a:path>
              </a:pathLst>
            </a:custGeom>
            <a:solidFill>
              <a:srgbClr val="FFFFFF"/>
            </a:solidFill>
          </p:spPr>
        </p:sp>
      </p:grpSp>
      <p:grpSp>
        <p:nvGrpSpPr>
          <p:cNvPr id="242" name="Group 242"/>
          <p:cNvGrpSpPr/>
          <p:nvPr/>
        </p:nvGrpSpPr>
        <p:grpSpPr>
          <a:xfrm>
            <a:off x="2766960" y="7033500"/>
            <a:ext cx="432000" cy="432000"/>
            <a:chOff x="0" y="0"/>
            <a:chExt cx="576000" cy="576000"/>
          </a:xfrm>
        </p:grpSpPr>
        <p:sp>
          <p:nvSpPr>
            <p:cNvPr id="243" name="Freeform 243"/>
            <p:cNvSpPr/>
            <p:nvPr/>
          </p:nvSpPr>
          <p:spPr>
            <a:xfrm>
              <a:off x="0" y="0"/>
              <a:ext cx="575945" cy="575945"/>
            </a:xfrm>
            <a:custGeom>
              <a:avLst/>
              <a:gdLst/>
              <a:ahLst/>
              <a:cxnLst/>
              <a:rect l="l" t="t" r="r" b="b"/>
              <a:pathLst>
                <a:path w="575945" h="575945">
                  <a:moveTo>
                    <a:pt x="0" y="575945"/>
                  </a:moveTo>
                  <a:lnTo>
                    <a:pt x="288036" y="0"/>
                  </a:lnTo>
                  <a:lnTo>
                    <a:pt x="575945" y="575945"/>
                  </a:lnTo>
                  <a:close/>
                </a:path>
              </a:pathLst>
            </a:custGeom>
            <a:solidFill>
              <a:srgbClr val="FFFFFF"/>
            </a:solidFill>
          </p:spPr>
        </p:sp>
      </p:grpSp>
      <p:sp>
        <p:nvSpPr>
          <p:cNvPr id="244" name="TextBox 244"/>
          <p:cNvSpPr txBox="1"/>
          <p:nvPr/>
        </p:nvSpPr>
        <p:spPr>
          <a:xfrm>
            <a:off x="1291860" y="8669620"/>
            <a:ext cx="3382740" cy="846386"/>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245" name="TextBox 245"/>
          <p:cNvSpPr txBox="1"/>
          <p:nvPr/>
        </p:nvSpPr>
        <p:spPr>
          <a:xfrm>
            <a:off x="1291860" y="8292973"/>
            <a:ext cx="338274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246" name="TextBox 246"/>
          <p:cNvSpPr txBox="1"/>
          <p:nvPr/>
        </p:nvSpPr>
        <p:spPr>
          <a:xfrm>
            <a:off x="5428820" y="8648272"/>
            <a:ext cx="3382740" cy="846386"/>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247" name="TextBox 247"/>
          <p:cNvSpPr txBox="1"/>
          <p:nvPr/>
        </p:nvSpPr>
        <p:spPr>
          <a:xfrm>
            <a:off x="5403669" y="8378266"/>
            <a:ext cx="338274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248" name="TextBox 248"/>
          <p:cNvSpPr txBox="1"/>
          <p:nvPr/>
        </p:nvSpPr>
        <p:spPr>
          <a:xfrm>
            <a:off x="9504469" y="8741689"/>
            <a:ext cx="3382740" cy="846386"/>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249" name="TextBox 249"/>
          <p:cNvSpPr txBox="1"/>
          <p:nvPr/>
        </p:nvSpPr>
        <p:spPr>
          <a:xfrm>
            <a:off x="9515520" y="8434080"/>
            <a:ext cx="338274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250" name="TextBox 250"/>
          <p:cNvSpPr txBox="1"/>
          <p:nvPr/>
        </p:nvSpPr>
        <p:spPr>
          <a:xfrm>
            <a:off x="13610065" y="8727343"/>
            <a:ext cx="3382740" cy="846386"/>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251" name="TextBox 251"/>
          <p:cNvSpPr txBox="1"/>
          <p:nvPr/>
        </p:nvSpPr>
        <p:spPr>
          <a:xfrm>
            <a:off x="13596926" y="8347431"/>
            <a:ext cx="338274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252" name="TextBox 252"/>
          <p:cNvSpPr txBox="1"/>
          <p:nvPr/>
        </p:nvSpPr>
        <p:spPr>
          <a:xfrm>
            <a:off x="1109880" y="3048120"/>
            <a:ext cx="6319260" cy="2873864"/>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endParaRPr lang="en-US" sz="1800" spc="25" dirty="0">
              <a:solidFill>
                <a:srgbClr val="404040"/>
              </a:solidFill>
              <a:latin typeface="Montserrat"/>
              <a:cs typeface="B Nazanin" panose="00000400000000000000" pitchFamily="2" charset="-78"/>
            </a:endParaRPr>
          </a:p>
        </p:txBody>
      </p:sp>
      <p:sp>
        <p:nvSpPr>
          <p:cNvPr id="253" name="TextBox 253"/>
          <p:cNvSpPr txBox="1"/>
          <p:nvPr/>
        </p:nvSpPr>
        <p:spPr>
          <a:xfrm>
            <a:off x="1109880" y="869220"/>
            <a:ext cx="4572360" cy="1893600"/>
          </a:xfrm>
          <a:prstGeom prst="rect">
            <a:avLst/>
          </a:prstGeom>
        </p:spPr>
        <p:txBody>
          <a:bodyPr lIns="0" tIns="0" rIns="0" bIns="0" rtlCol="0" anchor="t">
            <a:spAutoFit/>
          </a:bodyPr>
          <a:lstStyle/>
          <a:p>
            <a:pPr algn="r" rtl="1">
              <a:lnSpc>
                <a:spcPts val="7200"/>
              </a:lnSpc>
            </a:pPr>
            <a:r>
              <a:rPr lang="fa-IR" sz="6000" spc="87" dirty="0">
                <a:solidFill>
                  <a:srgbClr val="0085FF"/>
                </a:solidFill>
                <a:latin typeface="Montserrat"/>
                <a:cs typeface="B Nazanin" panose="00000400000000000000" pitchFamily="2" charset="-78"/>
              </a:rPr>
              <a:t>اینفوگرافیک نقشه جهان</a:t>
            </a:r>
            <a:endParaRPr lang="en-US" sz="6000" spc="87" dirty="0">
              <a:solidFill>
                <a:srgbClr val="000000"/>
              </a:solidFill>
              <a:latin typeface="Montserrat"/>
              <a:cs typeface="B Nazanin" panose="00000400000000000000" pitchFamily="2" charset="-78"/>
            </a:endParaRPr>
          </a:p>
        </p:txBody>
      </p:sp>
      <p:grpSp>
        <p:nvGrpSpPr>
          <p:cNvPr id="254" name="Group 254"/>
          <p:cNvGrpSpPr/>
          <p:nvPr/>
        </p:nvGrpSpPr>
        <p:grpSpPr>
          <a:xfrm>
            <a:off x="2722140" y="7717680"/>
            <a:ext cx="516780" cy="518940"/>
            <a:chOff x="0" y="0"/>
            <a:chExt cx="689040" cy="691920"/>
          </a:xfrm>
        </p:grpSpPr>
        <p:sp>
          <p:nvSpPr>
            <p:cNvPr id="255" name="Freeform 255"/>
            <p:cNvSpPr/>
            <p:nvPr/>
          </p:nvSpPr>
          <p:spPr>
            <a:xfrm>
              <a:off x="0" y="0"/>
              <a:ext cx="692531" cy="691896"/>
            </a:xfrm>
            <a:custGeom>
              <a:avLst/>
              <a:gdLst/>
              <a:ahLst/>
              <a:cxnLst/>
              <a:rect l="l" t="t" r="r" b="b"/>
              <a:pathLst>
                <a:path w="692531" h="691896">
                  <a:moveTo>
                    <a:pt x="550418" y="239141"/>
                  </a:moveTo>
                  <a:lnTo>
                    <a:pt x="526669" y="407035"/>
                  </a:lnTo>
                  <a:lnTo>
                    <a:pt x="566039" y="407035"/>
                  </a:lnTo>
                  <a:lnTo>
                    <a:pt x="616966" y="239141"/>
                  </a:lnTo>
                  <a:close/>
                  <a:moveTo>
                    <a:pt x="489458" y="239141"/>
                  </a:moveTo>
                  <a:lnTo>
                    <a:pt x="489458" y="407035"/>
                  </a:lnTo>
                  <a:lnTo>
                    <a:pt x="531241" y="407035"/>
                  </a:lnTo>
                  <a:lnTo>
                    <a:pt x="554990" y="239141"/>
                  </a:lnTo>
                  <a:close/>
                  <a:moveTo>
                    <a:pt x="423037" y="239141"/>
                  </a:moveTo>
                  <a:lnTo>
                    <a:pt x="457835" y="407035"/>
                  </a:lnTo>
                  <a:lnTo>
                    <a:pt x="493649" y="407035"/>
                  </a:lnTo>
                  <a:lnTo>
                    <a:pt x="493649" y="239141"/>
                  </a:lnTo>
                  <a:close/>
                  <a:moveTo>
                    <a:pt x="375158" y="239141"/>
                  </a:moveTo>
                  <a:lnTo>
                    <a:pt x="420116" y="407035"/>
                  </a:lnTo>
                  <a:lnTo>
                    <a:pt x="465709" y="407035"/>
                  </a:lnTo>
                  <a:lnTo>
                    <a:pt x="228219" y="239141"/>
                  </a:lnTo>
                  <a:close/>
                  <a:moveTo>
                    <a:pt x="108331" y="0"/>
                  </a:moveTo>
                  <a:lnTo>
                    <a:pt x="155956" y="177800"/>
                  </a:lnTo>
                  <a:lnTo>
                    <a:pt x="656463" y="177800"/>
                  </a:lnTo>
                  <a:lnTo>
                    <a:pt x="656463" y="180467"/>
                  </a:lnTo>
                  <a:cubicBezTo>
                    <a:pt x="659638" y="178054"/>
                    <a:pt x="663067" y="178435"/>
                    <a:pt x="666496" y="179451"/>
                  </a:cubicBezTo>
                  <a:lnTo>
                    <a:pt x="667639" y="179832"/>
                  </a:lnTo>
                  <a:cubicBezTo>
                    <a:pt x="683514" y="184658"/>
                    <a:pt x="692531" y="201422"/>
                    <a:pt x="687705" y="217297"/>
                  </a:cubicBezTo>
                  <a:lnTo>
                    <a:pt x="617601" y="448437"/>
                  </a:lnTo>
                  <a:cubicBezTo>
                    <a:pt x="614299" y="459105"/>
                    <a:pt x="605663" y="466598"/>
                    <a:pt x="595122" y="466979"/>
                  </a:cubicBezTo>
                  <a:lnTo>
                    <a:pt x="595122" y="468376"/>
                  </a:lnTo>
                  <a:lnTo>
                    <a:pt x="581025" y="468376"/>
                  </a:lnTo>
                  <a:cubicBezTo>
                    <a:pt x="580644" y="468630"/>
                    <a:pt x="580390" y="468503"/>
                    <a:pt x="580136" y="468503"/>
                  </a:cubicBezTo>
                  <a:lnTo>
                    <a:pt x="579882" y="468376"/>
                  </a:lnTo>
                  <a:lnTo>
                    <a:pt x="233934" y="468376"/>
                  </a:lnTo>
                  <a:lnTo>
                    <a:pt x="248285" y="521716"/>
                  </a:lnTo>
                  <a:lnTo>
                    <a:pt x="594995" y="521716"/>
                  </a:lnTo>
                  <a:lnTo>
                    <a:pt x="594995" y="583057"/>
                  </a:lnTo>
                  <a:lnTo>
                    <a:pt x="590169" y="583057"/>
                  </a:lnTo>
                  <a:cubicBezTo>
                    <a:pt x="610743" y="589534"/>
                    <a:pt x="623443" y="609219"/>
                    <a:pt x="623443" y="631952"/>
                  </a:cubicBezTo>
                  <a:cubicBezTo>
                    <a:pt x="623443" y="665099"/>
                    <a:pt x="596646" y="691896"/>
                    <a:pt x="563499" y="691896"/>
                  </a:cubicBezTo>
                  <a:cubicBezTo>
                    <a:pt x="530352" y="691896"/>
                    <a:pt x="503555" y="665099"/>
                    <a:pt x="503555" y="631952"/>
                  </a:cubicBezTo>
                  <a:cubicBezTo>
                    <a:pt x="503555" y="609219"/>
                    <a:pt x="516128" y="589534"/>
                    <a:pt x="536829" y="583057"/>
                  </a:cubicBezTo>
                  <a:lnTo>
                    <a:pt x="264668" y="583057"/>
                  </a:lnTo>
                  <a:lnTo>
                    <a:pt x="265684" y="586867"/>
                  </a:lnTo>
                  <a:cubicBezTo>
                    <a:pt x="280924" y="596011"/>
                    <a:pt x="289814" y="612902"/>
                    <a:pt x="289814" y="631952"/>
                  </a:cubicBezTo>
                  <a:cubicBezTo>
                    <a:pt x="289814" y="665099"/>
                    <a:pt x="263017" y="691896"/>
                    <a:pt x="229870" y="691896"/>
                  </a:cubicBezTo>
                  <a:cubicBezTo>
                    <a:pt x="196723" y="691896"/>
                    <a:pt x="169926" y="665099"/>
                    <a:pt x="169926" y="631952"/>
                  </a:cubicBezTo>
                  <a:cubicBezTo>
                    <a:pt x="169926" y="609981"/>
                    <a:pt x="181737" y="590804"/>
                    <a:pt x="201422" y="583819"/>
                  </a:cubicBezTo>
                  <a:lnTo>
                    <a:pt x="62103" y="64643"/>
                  </a:lnTo>
                  <a:lnTo>
                    <a:pt x="0" y="64643"/>
                  </a:lnTo>
                  <a:lnTo>
                    <a:pt x="0" y="3302"/>
                  </a:lnTo>
                  <a:lnTo>
                    <a:pt x="96139" y="3302"/>
                  </a:lnTo>
                  <a:close/>
                </a:path>
              </a:pathLst>
            </a:custGeom>
            <a:solidFill>
              <a:srgbClr val="595959"/>
            </a:solidFill>
          </p:spPr>
        </p:sp>
      </p:grpSp>
      <p:grpSp>
        <p:nvGrpSpPr>
          <p:cNvPr id="256" name="Group 256"/>
          <p:cNvGrpSpPr/>
          <p:nvPr/>
        </p:nvGrpSpPr>
        <p:grpSpPr>
          <a:xfrm>
            <a:off x="10930680" y="7738200"/>
            <a:ext cx="572400" cy="478440"/>
            <a:chOff x="0" y="0"/>
            <a:chExt cx="763200" cy="637920"/>
          </a:xfrm>
        </p:grpSpPr>
        <p:sp>
          <p:nvSpPr>
            <p:cNvPr id="257" name="Freeform 257"/>
            <p:cNvSpPr/>
            <p:nvPr/>
          </p:nvSpPr>
          <p:spPr>
            <a:xfrm>
              <a:off x="0" y="0"/>
              <a:ext cx="1659128" cy="637921"/>
            </a:xfrm>
            <a:custGeom>
              <a:avLst/>
              <a:gdLst/>
              <a:ahLst/>
              <a:cxnLst/>
              <a:rect l="l" t="t" r="r" b="b"/>
              <a:pathLst>
                <a:path w="1659128" h="637921">
                  <a:moveTo>
                    <a:pt x="628523" y="568960"/>
                  </a:moveTo>
                  <a:lnTo>
                    <a:pt x="628523" y="603504"/>
                  </a:lnTo>
                  <a:lnTo>
                    <a:pt x="707136" y="603504"/>
                  </a:lnTo>
                  <a:lnTo>
                    <a:pt x="707136" y="568960"/>
                  </a:lnTo>
                  <a:close/>
                  <a:moveTo>
                    <a:pt x="129159" y="568960"/>
                  </a:moveTo>
                  <a:lnTo>
                    <a:pt x="129159" y="603504"/>
                  </a:lnTo>
                  <a:lnTo>
                    <a:pt x="207772" y="603504"/>
                  </a:lnTo>
                  <a:lnTo>
                    <a:pt x="207772" y="568960"/>
                  </a:lnTo>
                  <a:close/>
                  <a:moveTo>
                    <a:pt x="785749" y="501650"/>
                  </a:moveTo>
                  <a:lnTo>
                    <a:pt x="785749" y="536194"/>
                  </a:lnTo>
                  <a:lnTo>
                    <a:pt x="864362" y="536194"/>
                  </a:lnTo>
                  <a:lnTo>
                    <a:pt x="864362" y="501777"/>
                  </a:lnTo>
                  <a:close/>
                  <a:moveTo>
                    <a:pt x="286385" y="501777"/>
                  </a:moveTo>
                  <a:lnTo>
                    <a:pt x="286385" y="536321"/>
                  </a:lnTo>
                  <a:lnTo>
                    <a:pt x="364998" y="536321"/>
                  </a:lnTo>
                  <a:lnTo>
                    <a:pt x="364998" y="501777"/>
                  </a:lnTo>
                  <a:close/>
                  <a:moveTo>
                    <a:pt x="942975" y="434467"/>
                  </a:moveTo>
                  <a:lnTo>
                    <a:pt x="942975" y="469011"/>
                  </a:lnTo>
                  <a:lnTo>
                    <a:pt x="1021588" y="469011"/>
                  </a:lnTo>
                  <a:lnTo>
                    <a:pt x="1021588" y="434467"/>
                  </a:lnTo>
                  <a:close/>
                  <a:moveTo>
                    <a:pt x="443611" y="434467"/>
                  </a:moveTo>
                  <a:lnTo>
                    <a:pt x="443611" y="469011"/>
                  </a:lnTo>
                  <a:lnTo>
                    <a:pt x="522224" y="469011"/>
                  </a:lnTo>
                  <a:lnTo>
                    <a:pt x="522224" y="434467"/>
                  </a:lnTo>
                  <a:close/>
                  <a:moveTo>
                    <a:pt x="1100201" y="367157"/>
                  </a:moveTo>
                  <a:lnTo>
                    <a:pt x="1100201" y="401701"/>
                  </a:lnTo>
                  <a:lnTo>
                    <a:pt x="1178814" y="401701"/>
                  </a:lnTo>
                  <a:lnTo>
                    <a:pt x="1178814" y="367284"/>
                  </a:lnTo>
                  <a:close/>
                  <a:moveTo>
                    <a:pt x="600837" y="367284"/>
                  </a:moveTo>
                  <a:lnTo>
                    <a:pt x="600837" y="401828"/>
                  </a:lnTo>
                  <a:lnTo>
                    <a:pt x="679450" y="401828"/>
                  </a:lnTo>
                  <a:lnTo>
                    <a:pt x="679450" y="367284"/>
                  </a:lnTo>
                  <a:close/>
                  <a:moveTo>
                    <a:pt x="1257427" y="299974"/>
                  </a:moveTo>
                  <a:lnTo>
                    <a:pt x="1257427" y="334518"/>
                  </a:lnTo>
                  <a:lnTo>
                    <a:pt x="1336040" y="334518"/>
                  </a:lnTo>
                  <a:lnTo>
                    <a:pt x="1336040" y="299974"/>
                  </a:lnTo>
                  <a:close/>
                  <a:moveTo>
                    <a:pt x="758063" y="299974"/>
                  </a:moveTo>
                  <a:lnTo>
                    <a:pt x="758063" y="334518"/>
                  </a:lnTo>
                  <a:lnTo>
                    <a:pt x="836676" y="334518"/>
                  </a:lnTo>
                  <a:lnTo>
                    <a:pt x="836676" y="299974"/>
                  </a:lnTo>
                  <a:close/>
                  <a:moveTo>
                    <a:pt x="1414653" y="232664"/>
                  </a:moveTo>
                  <a:lnTo>
                    <a:pt x="1414653" y="267208"/>
                  </a:lnTo>
                  <a:lnTo>
                    <a:pt x="1493266" y="267208"/>
                  </a:lnTo>
                  <a:lnTo>
                    <a:pt x="1493266" y="232791"/>
                  </a:lnTo>
                  <a:close/>
                  <a:moveTo>
                    <a:pt x="915289" y="232791"/>
                  </a:moveTo>
                  <a:lnTo>
                    <a:pt x="915289" y="267335"/>
                  </a:lnTo>
                  <a:lnTo>
                    <a:pt x="993902" y="267335"/>
                  </a:lnTo>
                  <a:lnTo>
                    <a:pt x="993902" y="232791"/>
                  </a:lnTo>
                  <a:close/>
                  <a:moveTo>
                    <a:pt x="1571879" y="165481"/>
                  </a:moveTo>
                  <a:lnTo>
                    <a:pt x="1571879" y="200025"/>
                  </a:lnTo>
                  <a:lnTo>
                    <a:pt x="1650492" y="200025"/>
                  </a:lnTo>
                  <a:lnTo>
                    <a:pt x="1650492" y="165481"/>
                  </a:lnTo>
                  <a:close/>
                  <a:moveTo>
                    <a:pt x="1072515" y="165481"/>
                  </a:moveTo>
                  <a:lnTo>
                    <a:pt x="1072515" y="200025"/>
                  </a:lnTo>
                  <a:lnTo>
                    <a:pt x="1151128" y="200025"/>
                  </a:lnTo>
                  <a:lnTo>
                    <a:pt x="1151128" y="165481"/>
                  </a:lnTo>
                  <a:close/>
                  <a:moveTo>
                    <a:pt x="1337183" y="132207"/>
                  </a:moveTo>
                  <a:lnTo>
                    <a:pt x="1337183" y="505587"/>
                  </a:lnTo>
                  <a:lnTo>
                    <a:pt x="1659128" y="318897"/>
                  </a:lnTo>
                  <a:close/>
                  <a:moveTo>
                    <a:pt x="628523" y="98298"/>
                  </a:moveTo>
                  <a:lnTo>
                    <a:pt x="628523" y="132842"/>
                  </a:lnTo>
                  <a:lnTo>
                    <a:pt x="707136" y="132842"/>
                  </a:lnTo>
                  <a:lnTo>
                    <a:pt x="707136" y="98298"/>
                  </a:lnTo>
                  <a:close/>
                  <a:moveTo>
                    <a:pt x="129159" y="98298"/>
                  </a:moveTo>
                  <a:lnTo>
                    <a:pt x="129159" y="132842"/>
                  </a:lnTo>
                  <a:lnTo>
                    <a:pt x="207772" y="132842"/>
                  </a:lnTo>
                  <a:lnTo>
                    <a:pt x="207772" y="98298"/>
                  </a:lnTo>
                  <a:close/>
                  <a:moveTo>
                    <a:pt x="785749" y="30988"/>
                  </a:moveTo>
                  <a:lnTo>
                    <a:pt x="785749" y="65532"/>
                  </a:lnTo>
                  <a:lnTo>
                    <a:pt x="864362" y="65532"/>
                  </a:lnTo>
                  <a:lnTo>
                    <a:pt x="864362" y="30988"/>
                  </a:lnTo>
                  <a:close/>
                  <a:moveTo>
                    <a:pt x="286385" y="30988"/>
                  </a:moveTo>
                  <a:lnTo>
                    <a:pt x="286385" y="65532"/>
                  </a:lnTo>
                  <a:lnTo>
                    <a:pt x="364998" y="65532"/>
                  </a:lnTo>
                  <a:lnTo>
                    <a:pt x="364998" y="30988"/>
                  </a:lnTo>
                  <a:close/>
                  <a:moveTo>
                    <a:pt x="0" y="0"/>
                  </a:moveTo>
                  <a:lnTo>
                    <a:pt x="763143" y="0"/>
                  </a:lnTo>
                  <a:lnTo>
                    <a:pt x="763143" y="637921"/>
                  </a:lnTo>
                  <a:lnTo>
                    <a:pt x="0" y="637921"/>
                  </a:lnTo>
                  <a:close/>
                </a:path>
              </a:pathLst>
            </a:custGeom>
            <a:solidFill>
              <a:srgbClr val="595959"/>
            </a:solidFill>
          </p:spPr>
        </p:sp>
      </p:grpSp>
      <p:grpSp>
        <p:nvGrpSpPr>
          <p:cNvPr id="258" name="Group 258"/>
          <p:cNvGrpSpPr/>
          <p:nvPr/>
        </p:nvGrpSpPr>
        <p:grpSpPr>
          <a:xfrm>
            <a:off x="15087600" y="7745220"/>
            <a:ext cx="537840" cy="464400"/>
            <a:chOff x="0" y="0"/>
            <a:chExt cx="717120" cy="619200"/>
          </a:xfrm>
        </p:grpSpPr>
        <p:sp>
          <p:nvSpPr>
            <p:cNvPr id="259" name="Freeform 259"/>
            <p:cNvSpPr/>
            <p:nvPr/>
          </p:nvSpPr>
          <p:spPr>
            <a:xfrm>
              <a:off x="0" y="0"/>
              <a:ext cx="717296" cy="619252"/>
            </a:xfrm>
            <a:custGeom>
              <a:avLst/>
              <a:gdLst/>
              <a:ahLst/>
              <a:cxnLst/>
              <a:rect l="l" t="t" r="r" b="b"/>
              <a:pathLst>
                <a:path w="717296" h="619252">
                  <a:moveTo>
                    <a:pt x="152019" y="135636"/>
                  </a:moveTo>
                  <a:cubicBezTo>
                    <a:pt x="135255" y="135636"/>
                    <a:pt x="121666" y="149225"/>
                    <a:pt x="121666" y="165989"/>
                  </a:cubicBezTo>
                  <a:cubicBezTo>
                    <a:pt x="121666" y="182753"/>
                    <a:pt x="135255" y="196342"/>
                    <a:pt x="152019" y="196342"/>
                  </a:cubicBezTo>
                  <a:cubicBezTo>
                    <a:pt x="168783" y="196342"/>
                    <a:pt x="182372" y="182753"/>
                    <a:pt x="182372" y="165989"/>
                  </a:cubicBezTo>
                  <a:cubicBezTo>
                    <a:pt x="182372" y="149225"/>
                    <a:pt x="168783" y="135636"/>
                    <a:pt x="152019" y="135636"/>
                  </a:cubicBezTo>
                  <a:close/>
                  <a:moveTo>
                    <a:pt x="351409" y="62357"/>
                  </a:moveTo>
                  <a:cubicBezTo>
                    <a:pt x="316992" y="62357"/>
                    <a:pt x="289179" y="90297"/>
                    <a:pt x="289179" y="124714"/>
                  </a:cubicBezTo>
                  <a:cubicBezTo>
                    <a:pt x="289179" y="159131"/>
                    <a:pt x="317119" y="187071"/>
                    <a:pt x="351409" y="187071"/>
                  </a:cubicBezTo>
                  <a:cubicBezTo>
                    <a:pt x="385699" y="187071"/>
                    <a:pt x="413639" y="159131"/>
                    <a:pt x="413639" y="124714"/>
                  </a:cubicBezTo>
                  <a:cubicBezTo>
                    <a:pt x="413639" y="90297"/>
                    <a:pt x="385699" y="62357"/>
                    <a:pt x="351409" y="62357"/>
                  </a:cubicBezTo>
                  <a:close/>
                  <a:moveTo>
                    <a:pt x="351409" y="0"/>
                  </a:moveTo>
                  <a:cubicBezTo>
                    <a:pt x="420243" y="0"/>
                    <a:pt x="475996" y="55753"/>
                    <a:pt x="475996" y="124714"/>
                  </a:cubicBezTo>
                  <a:cubicBezTo>
                    <a:pt x="475996" y="174117"/>
                    <a:pt x="447167" y="216916"/>
                    <a:pt x="405384" y="236601"/>
                  </a:cubicBezTo>
                  <a:lnTo>
                    <a:pt x="490474" y="236601"/>
                  </a:lnTo>
                  <a:cubicBezTo>
                    <a:pt x="525653" y="236601"/>
                    <a:pt x="554228" y="265176"/>
                    <a:pt x="554228" y="300355"/>
                  </a:cubicBezTo>
                  <a:lnTo>
                    <a:pt x="554228" y="326644"/>
                  </a:lnTo>
                  <a:lnTo>
                    <a:pt x="588010" y="326644"/>
                  </a:lnTo>
                  <a:cubicBezTo>
                    <a:pt x="596011" y="326644"/>
                    <a:pt x="602742" y="332232"/>
                    <a:pt x="604139" y="339852"/>
                  </a:cubicBezTo>
                  <a:lnTo>
                    <a:pt x="717296" y="245745"/>
                  </a:lnTo>
                  <a:lnTo>
                    <a:pt x="717296" y="609981"/>
                  </a:lnTo>
                  <a:lnTo>
                    <a:pt x="604139" y="515874"/>
                  </a:lnTo>
                  <a:cubicBezTo>
                    <a:pt x="602742" y="523494"/>
                    <a:pt x="596011" y="529082"/>
                    <a:pt x="588010" y="529082"/>
                  </a:cubicBezTo>
                  <a:lnTo>
                    <a:pt x="554101" y="529082"/>
                  </a:lnTo>
                  <a:lnTo>
                    <a:pt x="554101" y="555371"/>
                  </a:lnTo>
                  <a:cubicBezTo>
                    <a:pt x="554101" y="590550"/>
                    <a:pt x="525526" y="619125"/>
                    <a:pt x="490347" y="619125"/>
                  </a:cubicBezTo>
                  <a:lnTo>
                    <a:pt x="63754" y="619125"/>
                  </a:lnTo>
                  <a:cubicBezTo>
                    <a:pt x="28575" y="619252"/>
                    <a:pt x="0" y="590677"/>
                    <a:pt x="0" y="555371"/>
                  </a:cubicBezTo>
                  <a:lnTo>
                    <a:pt x="0" y="300355"/>
                  </a:lnTo>
                  <a:cubicBezTo>
                    <a:pt x="0" y="265176"/>
                    <a:pt x="28575" y="236601"/>
                    <a:pt x="63754" y="236601"/>
                  </a:cubicBezTo>
                  <a:lnTo>
                    <a:pt x="120523" y="236601"/>
                  </a:lnTo>
                  <a:cubicBezTo>
                    <a:pt x="93472" y="224663"/>
                    <a:pt x="74549" y="197485"/>
                    <a:pt x="74549" y="165989"/>
                  </a:cubicBezTo>
                  <a:cubicBezTo>
                    <a:pt x="74549" y="123190"/>
                    <a:pt x="109220" y="88519"/>
                    <a:pt x="152019" y="88519"/>
                  </a:cubicBezTo>
                  <a:cubicBezTo>
                    <a:pt x="194818" y="88519"/>
                    <a:pt x="229489" y="123190"/>
                    <a:pt x="229489" y="165989"/>
                  </a:cubicBezTo>
                  <a:cubicBezTo>
                    <a:pt x="229489" y="197485"/>
                    <a:pt x="210693" y="224663"/>
                    <a:pt x="183515" y="236601"/>
                  </a:cubicBezTo>
                  <a:lnTo>
                    <a:pt x="297434" y="236601"/>
                  </a:lnTo>
                  <a:cubicBezTo>
                    <a:pt x="255524" y="216789"/>
                    <a:pt x="226822" y="174117"/>
                    <a:pt x="226822" y="124714"/>
                  </a:cubicBezTo>
                  <a:cubicBezTo>
                    <a:pt x="226822" y="55753"/>
                    <a:pt x="282575" y="0"/>
                    <a:pt x="351409" y="0"/>
                  </a:cubicBezTo>
                  <a:close/>
                </a:path>
              </a:pathLst>
            </a:custGeom>
            <a:solidFill>
              <a:srgbClr val="595959"/>
            </a:solidFill>
          </p:spPr>
        </p:sp>
      </p:grpSp>
      <p:grpSp>
        <p:nvGrpSpPr>
          <p:cNvPr id="260" name="Group 260"/>
          <p:cNvGrpSpPr/>
          <p:nvPr/>
        </p:nvGrpSpPr>
        <p:grpSpPr>
          <a:xfrm>
            <a:off x="6801300" y="7743060"/>
            <a:ext cx="592380" cy="468720"/>
            <a:chOff x="0" y="0"/>
            <a:chExt cx="789840" cy="624960"/>
          </a:xfrm>
        </p:grpSpPr>
        <p:sp>
          <p:nvSpPr>
            <p:cNvPr id="261" name="Freeform 261"/>
            <p:cNvSpPr/>
            <p:nvPr/>
          </p:nvSpPr>
          <p:spPr>
            <a:xfrm>
              <a:off x="0" y="0"/>
              <a:ext cx="789813" cy="624967"/>
            </a:xfrm>
            <a:custGeom>
              <a:avLst/>
              <a:gdLst/>
              <a:ahLst/>
              <a:cxnLst/>
              <a:rect l="l" t="t" r="r" b="b"/>
              <a:pathLst>
                <a:path w="789813" h="624967">
                  <a:moveTo>
                    <a:pt x="681990" y="112268"/>
                  </a:moveTo>
                  <a:lnTo>
                    <a:pt x="730123" y="112268"/>
                  </a:lnTo>
                  <a:cubicBezTo>
                    <a:pt x="763143" y="112268"/>
                    <a:pt x="789813" y="139065"/>
                    <a:pt x="789813" y="171958"/>
                  </a:cubicBezTo>
                  <a:lnTo>
                    <a:pt x="789813" y="565277"/>
                  </a:lnTo>
                  <a:cubicBezTo>
                    <a:pt x="789813" y="598297"/>
                    <a:pt x="763143" y="624967"/>
                    <a:pt x="730123" y="624967"/>
                  </a:cubicBezTo>
                  <a:lnTo>
                    <a:pt x="681990" y="624967"/>
                  </a:lnTo>
                  <a:close/>
                  <a:moveTo>
                    <a:pt x="59690" y="624967"/>
                  </a:moveTo>
                  <a:lnTo>
                    <a:pt x="107823" y="624967"/>
                  </a:lnTo>
                  <a:lnTo>
                    <a:pt x="59690" y="624967"/>
                  </a:lnTo>
                  <a:cubicBezTo>
                    <a:pt x="26670" y="624967"/>
                    <a:pt x="0" y="598170"/>
                    <a:pt x="0" y="565277"/>
                  </a:cubicBezTo>
                  <a:lnTo>
                    <a:pt x="0" y="171958"/>
                  </a:lnTo>
                  <a:cubicBezTo>
                    <a:pt x="0" y="138938"/>
                    <a:pt x="26670" y="112268"/>
                    <a:pt x="59690" y="112268"/>
                  </a:cubicBezTo>
                  <a:close/>
                  <a:moveTo>
                    <a:pt x="350520" y="42799"/>
                  </a:moveTo>
                  <a:cubicBezTo>
                    <a:pt x="336677" y="42799"/>
                    <a:pt x="325501" y="53975"/>
                    <a:pt x="325501" y="67818"/>
                  </a:cubicBezTo>
                  <a:lnTo>
                    <a:pt x="325501" y="112268"/>
                  </a:lnTo>
                  <a:lnTo>
                    <a:pt x="464312" y="112268"/>
                  </a:lnTo>
                  <a:lnTo>
                    <a:pt x="464312" y="67818"/>
                  </a:lnTo>
                  <a:cubicBezTo>
                    <a:pt x="464312" y="53975"/>
                    <a:pt x="453136" y="42799"/>
                    <a:pt x="439293" y="42799"/>
                  </a:cubicBezTo>
                  <a:close/>
                  <a:moveTo>
                    <a:pt x="315468" y="0"/>
                  </a:moveTo>
                  <a:lnTo>
                    <a:pt x="474345" y="0"/>
                  </a:lnTo>
                  <a:cubicBezTo>
                    <a:pt x="492379" y="0"/>
                    <a:pt x="507111" y="14605"/>
                    <a:pt x="507111" y="32766"/>
                  </a:cubicBezTo>
                  <a:lnTo>
                    <a:pt x="507111" y="112268"/>
                  </a:lnTo>
                  <a:lnTo>
                    <a:pt x="637921" y="112268"/>
                  </a:lnTo>
                  <a:lnTo>
                    <a:pt x="637921" y="624967"/>
                  </a:lnTo>
                  <a:lnTo>
                    <a:pt x="152019" y="624967"/>
                  </a:lnTo>
                  <a:lnTo>
                    <a:pt x="152019" y="112268"/>
                  </a:lnTo>
                  <a:lnTo>
                    <a:pt x="282829" y="112268"/>
                  </a:lnTo>
                  <a:lnTo>
                    <a:pt x="282829" y="32766"/>
                  </a:lnTo>
                  <a:cubicBezTo>
                    <a:pt x="282702" y="14605"/>
                    <a:pt x="297434" y="0"/>
                    <a:pt x="315468" y="0"/>
                  </a:cubicBezTo>
                  <a:close/>
                </a:path>
              </a:pathLst>
            </a:custGeom>
            <a:solidFill>
              <a:srgbClr val="595959"/>
            </a:solidFill>
          </p:spPr>
        </p:sp>
      </p:grpSp>
      <p:grpSp>
        <p:nvGrpSpPr>
          <p:cNvPr id="262" name="Group 262"/>
          <p:cNvGrpSpPr/>
          <p:nvPr/>
        </p:nvGrpSpPr>
        <p:grpSpPr>
          <a:xfrm>
            <a:off x="9377100" y="2502900"/>
            <a:ext cx="419580" cy="681480"/>
            <a:chOff x="0" y="0"/>
            <a:chExt cx="559440" cy="908640"/>
          </a:xfrm>
        </p:grpSpPr>
        <p:sp>
          <p:nvSpPr>
            <p:cNvPr id="263" name="Freeform 263"/>
            <p:cNvSpPr/>
            <p:nvPr/>
          </p:nvSpPr>
          <p:spPr>
            <a:xfrm>
              <a:off x="0" y="0"/>
              <a:ext cx="559435" cy="908685"/>
            </a:xfrm>
            <a:custGeom>
              <a:avLst/>
              <a:gdLst/>
              <a:ahLst/>
              <a:cxnLst/>
              <a:rect l="l" t="t" r="r" b="b"/>
              <a:pathLst>
                <a:path w="559435" h="908685">
                  <a:moveTo>
                    <a:pt x="0" y="0"/>
                  </a:moveTo>
                  <a:lnTo>
                    <a:pt x="559435" y="0"/>
                  </a:lnTo>
                  <a:lnTo>
                    <a:pt x="559435" y="726948"/>
                  </a:lnTo>
                  <a:lnTo>
                    <a:pt x="279781" y="908685"/>
                  </a:lnTo>
                  <a:lnTo>
                    <a:pt x="0" y="726948"/>
                  </a:lnTo>
                  <a:close/>
                </a:path>
              </a:pathLst>
            </a:custGeom>
            <a:solidFill>
              <a:srgbClr val="1FFBFD"/>
            </a:solidFill>
          </p:spPr>
        </p:sp>
        <p:sp>
          <p:nvSpPr>
            <p:cNvPr id="264" name="TextBox 264"/>
            <p:cNvSpPr txBox="1"/>
            <p:nvPr/>
          </p:nvSpPr>
          <p:spPr>
            <a:xfrm>
              <a:off x="0" y="0"/>
              <a:ext cx="559440" cy="908640"/>
            </a:xfrm>
            <a:prstGeom prst="rect">
              <a:avLst/>
            </a:prstGeom>
          </p:spPr>
          <p:txBody>
            <a:bodyPr lIns="50800" tIns="50800" rIns="50800" bIns="50800" rtlCol="0" anchor="ctr"/>
            <a:lstStyle/>
            <a:p>
              <a:pPr algn="ctr">
                <a:lnSpc>
                  <a:spcPts val="3240"/>
                </a:lnSpc>
              </a:pPr>
              <a:r>
                <a:rPr lang="en-US" sz="2700" spc="38">
                  <a:solidFill>
                    <a:srgbClr val="FFFFFF"/>
                  </a:solidFill>
                  <a:latin typeface="Montserrat"/>
                  <a:cs typeface="B Nazanin" panose="00000400000000000000" pitchFamily="2" charset="-78"/>
                </a:rPr>
                <a:t>A</a:t>
              </a:r>
            </a:p>
          </p:txBody>
        </p:sp>
      </p:grpSp>
      <p:grpSp>
        <p:nvGrpSpPr>
          <p:cNvPr id="265" name="Group 265"/>
          <p:cNvGrpSpPr/>
          <p:nvPr/>
        </p:nvGrpSpPr>
        <p:grpSpPr>
          <a:xfrm>
            <a:off x="10781640" y="4389120"/>
            <a:ext cx="419580" cy="681480"/>
            <a:chOff x="0" y="0"/>
            <a:chExt cx="559440" cy="908640"/>
          </a:xfrm>
        </p:grpSpPr>
        <p:sp>
          <p:nvSpPr>
            <p:cNvPr id="266" name="Freeform 266"/>
            <p:cNvSpPr/>
            <p:nvPr/>
          </p:nvSpPr>
          <p:spPr>
            <a:xfrm>
              <a:off x="0" y="0"/>
              <a:ext cx="559435" cy="908685"/>
            </a:xfrm>
            <a:custGeom>
              <a:avLst/>
              <a:gdLst/>
              <a:ahLst/>
              <a:cxnLst/>
              <a:rect l="l" t="t" r="r" b="b"/>
              <a:pathLst>
                <a:path w="559435" h="908685">
                  <a:moveTo>
                    <a:pt x="0" y="0"/>
                  </a:moveTo>
                  <a:lnTo>
                    <a:pt x="559435" y="0"/>
                  </a:lnTo>
                  <a:lnTo>
                    <a:pt x="559435" y="726948"/>
                  </a:lnTo>
                  <a:lnTo>
                    <a:pt x="279781" y="908685"/>
                  </a:lnTo>
                  <a:lnTo>
                    <a:pt x="0" y="726948"/>
                  </a:lnTo>
                  <a:close/>
                </a:path>
              </a:pathLst>
            </a:custGeom>
            <a:solidFill>
              <a:srgbClr val="0AA6ED"/>
            </a:solidFill>
          </p:spPr>
        </p:sp>
        <p:sp>
          <p:nvSpPr>
            <p:cNvPr id="267" name="TextBox 267"/>
            <p:cNvSpPr txBox="1"/>
            <p:nvPr/>
          </p:nvSpPr>
          <p:spPr>
            <a:xfrm>
              <a:off x="0" y="0"/>
              <a:ext cx="559440" cy="908640"/>
            </a:xfrm>
            <a:prstGeom prst="rect">
              <a:avLst/>
            </a:prstGeom>
          </p:spPr>
          <p:txBody>
            <a:bodyPr lIns="50800" tIns="50800" rIns="50800" bIns="50800" rtlCol="0" anchor="ctr"/>
            <a:lstStyle/>
            <a:p>
              <a:pPr algn="ctr">
                <a:lnSpc>
                  <a:spcPts val="3240"/>
                </a:lnSpc>
              </a:pPr>
              <a:r>
                <a:rPr lang="en-US" sz="2700" spc="38">
                  <a:solidFill>
                    <a:srgbClr val="FFFFFF"/>
                  </a:solidFill>
                  <a:latin typeface="Montserrat"/>
                  <a:cs typeface="B Nazanin" panose="00000400000000000000" pitchFamily="2" charset="-78"/>
                </a:rPr>
                <a:t>B</a:t>
              </a:r>
            </a:p>
          </p:txBody>
        </p:sp>
      </p:grpSp>
      <p:grpSp>
        <p:nvGrpSpPr>
          <p:cNvPr id="268" name="Group 268"/>
          <p:cNvGrpSpPr/>
          <p:nvPr/>
        </p:nvGrpSpPr>
        <p:grpSpPr>
          <a:xfrm>
            <a:off x="12853620" y="2293920"/>
            <a:ext cx="419580" cy="681480"/>
            <a:chOff x="0" y="0"/>
            <a:chExt cx="559440" cy="908640"/>
          </a:xfrm>
        </p:grpSpPr>
        <p:sp>
          <p:nvSpPr>
            <p:cNvPr id="269" name="Freeform 269"/>
            <p:cNvSpPr/>
            <p:nvPr/>
          </p:nvSpPr>
          <p:spPr>
            <a:xfrm>
              <a:off x="0" y="0"/>
              <a:ext cx="559435" cy="908685"/>
            </a:xfrm>
            <a:custGeom>
              <a:avLst/>
              <a:gdLst/>
              <a:ahLst/>
              <a:cxnLst/>
              <a:rect l="l" t="t" r="r" b="b"/>
              <a:pathLst>
                <a:path w="559435" h="908685">
                  <a:moveTo>
                    <a:pt x="0" y="0"/>
                  </a:moveTo>
                  <a:lnTo>
                    <a:pt x="559435" y="0"/>
                  </a:lnTo>
                  <a:lnTo>
                    <a:pt x="559435" y="726948"/>
                  </a:lnTo>
                  <a:lnTo>
                    <a:pt x="279781" y="908685"/>
                  </a:lnTo>
                  <a:lnTo>
                    <a:pt x="0" y="726948"/>
                  </a:lnTo>
                  <a:close/>
                </a:path>
              </a:pathLst>
            </a:custGeom>
            <a:solidFill>
              <a:srgbClr val="0085F2"/>
            </a:solidFill>
          </p:spPr>
        </p:sp>
        <p:sp>
          <p:nvSpPr>
            <p:cNvPr id="270" name="TextBox 270"/>
            <p:cNvSpPr txBox="1"/>
            <p:nvPr/>
          </p:nvSpPr>
          <p:spPr>
            <a:xfrm>
              <a:off x="0" y="0"/>
              <a:ext cx="559440" cy="908640"/>
            </a:xfrm>
            <a:prstGeom prst="rect">
              <a:avLst/>
            </a:prstGeom>
          </p:spPr>
          <p:txBody>
            <a:bodyPr lIns="50800" tIns="50800" rIns="50800" bIns="50800" rtlCol="0" anchor="ctr"/>
            <a:lstStyle/>
            <a:p>
              <a:pPr algn="ctr">
                <a:lnSpc>
                  <a:spcPts val="3240"/>
                </a:lnSpc>
              </a:pPr>
              <a:r>
                <a:rPr lang="en-US" sz="2700" spc="38">
                  <a:solidFill>
                    <a:srgbClr val="FFFFFF"/>
                  </a:solidFill>
                  <a:latin typeface="Montserrat"/>
                  <a:cs typeface="B Nazanin" panose="00000400000000000000" pitchFamily="2" charset="-78"/>
                </a:rPr>
                <a:t>C</a:t>
              </a:r>
            </a:p>
          </p:txBody>
        </p:sp>
      </p:grpSp>
      <p:grpSp>
        <p:nvGrpSpPr>
          <p:cNvPr id="271" name="Group 271"/>
          <p:cNvGrpSpPr/>
          <p:nvPr/>
        </p:nvGrpSpPr>
        <p:grpSpPr>
          <a:xfrm>
            <a:off x="15678360" y="4612680"/>
            <a:ext cx="419580" cy="681480"/>
            <a:chOff x="0" y="0"/>
            <a:chExt cx="559440" cy="908640"/>
          </a:xfrm>
        </p:grpSpPr>
        <p:sp>
          <p:nvSpPr>
            <p:cNvPr id="272" name="Freeform 272"/>
            <p:cNvSpPr/>
            <p:nvPr/>
          </p:nvSpPr>
          <p:spPr>
            <a:xfrm>
              <a:off x="0" y="0"/>
              <a:ext cx="559435" cy="908685"/>
            </a:xfrm>
            <a:custGeom>
              <a:avLst/>
              <a:gdLst/>
              <a:ahLst/>
              <a:cxnLst/>
              <a:rect l="l" t="t" r="r" b="b"/>
              <a:pathLst>
                <a:path w="559435" h="908685">
                  <a:moveTo>
                    <a:pt x="0" y="0"/>
                  </a:moveTo>
                  <a:lnTo>
                    <a:pt x="559435" y="0"/>
                  </a:lnTo>
                  <a:lnTo>
                    <a:pt x="559435" y="726948"/>
                  </a:lnTo>
                  <a:lnTo>
                    <a:pt x="279781" y="908685"/>
                  </a:lnTo>
                  <a:lnTo>
                    <a:pt x="0" y="726948"/>
                  </a:lnTo>
                  <a:close/>
                </a:path>
              </a:pathLst>
            </a:custGeom>
            <a:solidFill>
              <a:srgbClr val="125AC4"/>
            </a:solidFill>
          </p:spPr>
        </p:sp>
        <p:sp>
          <p:nvSpPr>
            <p:cNvPr id="273" name="TextBox 273"/>
            <p:cNvSpPr txBox="1"/>
            <p:nvPr/>
          </p:nvSpPr>
          <p:spPr>
            <a:xfrm>
              <a:off x="0" y="0"/>
              <a:ext cx="559440" cy="908640"/>
            </a:xfrm>
            <a:prstGeom prst="rect">
              <a:avLst/>
            </a:prstGeom>
          </p:spPr>
          <p:txBody>
            <a:bodyPr lIns="50800" tIns="50800" rIns="50800" bIns="50800" rtlCol="0" anchor="ctr"/>
            <a:lstStyle/>
            <a:p>
              <a:pPr algn="ctr">
                <a:lnSpc>
                  <a:spcPts val="3240"/>
                </a:lnSpc>
              </a:pPr>
              <a:r>
                <a:rPr lang="en-US" sz="2700" spc="38">
                  <a:solidFill>
                    <a:srgbClr val="FFFFFF"/>
                  </a:solidFill>
                  <a:latin typeface="Montserrat"/>
                  <a:cs typeface="B Nazanin" panose="00000400000000000000" pitchFamily="2" charset="-78"/>
                </a:rPr>
                <a:t>D</a:t>
              </a: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75000"/>
            </a:blip>
            <a:stretch>
              <a:fillRect/>
            </a:stretch>
          </a:blipFill>
        </p:spPr>
      </p:sp>
      <p:sp>
        <p:nvSpPr>
          <p:cNvPr id="3" name="Freeform 3"/>
          <p:cNvSpPr/>
          <p:nvPr/>
        </p:nvSpPr>
        <p:spPr>
          <a:xfrm>
            <a:off x="0" y="0"/>
            <a:ext cx="15562260" cy="10287000"/>
          </a:xfrm>
          <a:custGeom>
            <a:avLst/>
            <a:gdLst/>
            <a:ahLst/>
            <a:cxnLst/>
            <a:rect l="l" t="t" r="r" b="b"/>
            <a:pathLst>
              <a:path w="15562260" h="10287000">
                <a:moveTo>
                  <a:pt x="0" y="0"/>
                </a:moveTo>
                <a:lnTo>
                  <a:pt x="15562260" y="0"/>
                </a:lnTo>
                <a:lnTo>
                  <a:pt x="15562260" y="10287000"/>
                </a:lnTo>
                <a:lnTo>
                  <a:pt x="0" y="102870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9010620" y="1857960"/>
            <a:ext cx="646020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5" name="TextBox 5"/>
          <p:cNvSpPr txBox="1"/>
          <p:nvPr/>
        </p:nvSpPr>
        <p:spPr>
          <a:xfrm>
            <a:off x="9027180" y="1349820"/>
            <a:ext cx="6427080" cy="410369"/>
          </a:xfrm>
          <a:prstGeom prst="rect">
            <a:avLst/>
          </a:prstGeom>
        </p:spPr>
        <p:txBody>
          <a:bodyPr lIns="0" tIns="0" rIns="0" bIns="0" rtlCol="0" anchor="t">
            <a:spAutoFit/>
          </a:bodyPr>
          <a:lstStyle/>
          <a:p>
            <a:pPr algn="r" rtl="1">
              <a:lnSpc>
                <a:spcPts val="3240"/>
              </a:lnSpc>
            </a:pPr>
            <a:r>
              <a:rPr lang="fa-IR" sz="2700" spc="38" dirty="0">
                <a:solidFill>
                  <a:srgbClr val="FFFFFF"/>
                </a:solidFill>
                <a:latin typeface="Montserrat Bold"/>
                <a:cs typeface="B Nazanin" panose="00000400000000000000" pitchFamily="2" charset="-78"/>
              </a:rPr>
              <a:t>مطالب در اینجا</a:t>
            </a:r>
            <a:endParaRPr lang="en-US" sz="2700" spc="38" dirty="0">
              <a:solidFill>
                <a:srgbClr val="FFFFFF"/>
              </a:solidFill>
              <a:latin typeface="Montserrat Bold"/>
              <a:cs typeface="B Nazanin" panose="00000400000000000000" pitchFamily="2" charset="-78"/>
            </a:endParaRPr>
          </a:p>
        </p:txBody>
      </p:sp>
      <p:sp>
        <p:nvSpPr>
          <p:cNvPr id="6" name="TextBox 6"/>
          <p:cNvSpPr txBox="1"/>
          <p:nvPr/>
        </p:nvSpPr>
        <p:spPr>
          <a:xfrm>
            <a:off x="7237620" y="1557720"/>
            <a:ext cx="1220940" cy="641201"/>
          </a:xfrm>
          <a:prstGeom prst="rect">
            <a:avLst/>
          </a:prstGeom>
        </p:spPr>
        <p:txBody>
          <a:bodyPr lIns="0" tIns="0" rIns="0" bIns="0" rtlCol="0" anchor="t">
            <a:spAutoFit/>
          </a:bodyPr>
          <a:lstStyle/>
          <a:p>
            <a:pPr algn="ctr" rtl="1">
              <a:lnSpc>
                <a:spcPts val="5040"/>
              </a:lnSpc>
            </a:pPr>
            <a:r>
              <a:rPr lang="en-US" sz="4200" spc="60">
                <a:solidFill>
                  <a:srgbClr val="FFFFFF"/>
                </a:solidFill>
                <a:latin typeface="Montserrat Bold"/>
                <a:cs typeface="B Nazanin" panose="00000400000000000000" pitchFamily="2" charset="-78"/>
              </a:rPr>
              <a:t>01</a:t>
            </a:r>
          </a:p>
        </p:txBody>
      </p:sp>
      <p:grpSp>
        <p:nvGrpSpPr>
          <p:cNvPr id="7" name="Group 7"/>
          <p:cNvGrpSpPr/>
          <p:nvPr/>
        </p:nvGrpSpPr>
        <p:grpSpPr>
          <a:xfrm>
            <a:off x="7129620" y="1185840"/>
            <a:ext cx="1436940" cy="1436940"/>
            <a:chOff x="0" y="0"/>
            <a:chExt cx="1915920" cy="1915920"/>
          </a:xfrm>
        </p:grpSpPr>
        <p:sp>
          <p:nvSpPr>
            <p:cNvPr id="8" name="Freeform 8"/>
            <p:cNvSpPr/>
            <p:nvPr/>
          </p:nvSpPr>
          <p:spPr>
            <a:xfrm>
              <a:off x="-14097" y="0"/>
              <a:ext cx="1944116" cy="1930019"/>
            </a:xfrm>
            <a:custGeom>
              <a:avLst/>
              <a:gdLst/>
              <a:ahLst/>
              <a:cxnLst/>
              <a:rect l="l" t="t" r="r" b="b"/>
              <a:pathLst>
                <a:path w="1944116" h="1930019">
                  <a:moveTo>
                    <a:pt x="972058" y="160655"/>
                  </a:moveTo>
                  <a:cubicBezTo>
                    <a:pt x="943610" y="160655"/>
                    <a:pt x="915162" y="171450"/>
                    <a:pt x="893699" y="193040"/>
                  </a:cubicBezTo>
                  <a:lnTo>
                    <a:pt x="207137" y="879602"/>
                  </a:lnTo>
                  <a:cubicBezTo>
                    <a:pt x="163957" y="922782"/>
                    <a:pt x="163957" y="993267"/>
                    <a:pt x="207137" y="1036447"/>
                  </a:cubicBezTo>
                  <a:lnTo>
                    <a:pt x="893699" y="1723009"/>
                  </a:lnTo>
                  <a:cubicBezTo>
                    <a:pt x="936879" y="1766189"/>
                    <a:pt x="1007364" y="1766189"/>
                    <a:pt x="1050544" y="1723009"/>
                  </a:cubicBezTo>
                  <a:lnTo>
                    <a:pt x="1736979" y="1036320"/>
                  </a:lnTo>
                  <a:cubicBezTo>
                    <a:pt x="1780667" y="993140"/>
                    <a:pt x="1780667" y="922655"/>
                    <a:pt x="1736979" y="879475"/>
                  </a:cubicBezTo>
                  <a:lnTo>
                    <a:pt x="1050417" y="193040"/>
                  </a:lnTo>
                  <a:cubicBezTo>
                    <a:pt x="1028827" y="171450"/>
                    <a:pt x="1000379" y="160655"/>
                    <a:pt x="972058" y="160655"/>
                  </a:cubicBezTo>
                  <a:close/>
                  <a:moveTo>
                    <a:pt x="972058" y="0"/>
                  </a:moveTo>
                  <a:cubicBezTo>
                    <a:pt x="1009142" y="0"/>
                    <a:pt x="1046226" y="14097"/>
                    <a:pt x="1074547" y="42418"/>
                  </a:cubicBezTo>
                  <a:lnTo>
                    <a:pt x="1887601" y="855472"/>
                  </a:lnTo>
                  <a:cubicBezTo>
                    <a:pt x="1944116" y="911987"/>
                    <a:pt x="1944116" y="1003808"/>
                    <a:pt x="1887601" y="1060450"/>
                  </a:cubicBezTo>
                  <a:lnTo>
                    <a:pt x="1074547" y="1873504"/>
                  </a:lnTo>
                  <a:cubicBezTo>
                    <a:pt x="1018032" y="1930019"/>
                    <a:pt x="926211" y="1930019"/>
                    <a:pt x="869569" y="1873504"/>
                  </a:cubicBezTo>
                  <a:lnTo>
                    <a:pt x="56515" y="1060450"/>
                  </a:lnTo>
                  <a:cubicBezTo>
                    <a:pt x="0" y="1003935"/>
                    <a:pt x="0" y="912114"/>
                    <a:pt x="56515" y="855472"/>
                  </a:cubicBezTo>
                  <a:lnTo>
                    <a:pt x="869569" y="42418"/>
                  </a:lnTo>
                  <a:cubicBezTo>
                    <a:pt x="897890" y="14097"/>
                    <a:pt x="934974" y="0"/>
                    <a:pt x="972058" y="0"/>
                  </a:cubicBezTo>
                  <a:close/>
                </a:path>
              </a:pathLst>
            </a:custGeom>
            <a:solidFill>
              <a:srgbClr val="1FFBFD"/>
            </a:solidFill>
          </p:spPr>
        </p:sp>
      </p:grpSp>
      <p:sp>
        <p:nvSpPr>
          <p:cNvPr id="9" name="TextBox 9"/>
          <p:cNvSpPr txBox="1"/>
          <p:nvPr/>
        </p:nvSpPr>
        <p:spPr>
          <a:xfrm>
            <a:off x="9866520" y="4017420"/>
            <a:ext cx="646020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10" name="TextBox 10"/>
          <p:cNvSpPr txBox="1"/>
          <p:nvPr/>
        </p:nvSpPr>
        <p:spPr>
          <a:xfrm>
            <a:off x="9883080" y="3509280"/>
            <a:ext cx="6427080" cy="410369"/>
          </a:xfrm>
          <a:prstGeom prst="rect">
            <a:avLst/>
          </a:prstGeom>
        </p:spPr>
        <p:txBody>
          <a:bodyPr lIns="0" tIns="0" rIns="0" bIns="0" rtlCol="0" anchor="t">
            <a:spAutoFit/>
          </a:bodyPr>
          <a:lstStyle/>
          <a:p>
            <a:pPr algn="r" rtl="1">
              <a:lnSpc>
                <a:spcPts val="3240"/>
              </a:lnSpc>
            </a:pPr>
            <a:r>
              <a:rPr lang="fa-IR" sz="2700" spc="38" dirty="0">
                <a:solidFill>
                  <a:srgbClr val="FFFFFF"/>
                </a:solidFill>
                <a:latin typeface="Montserrat Bold"/>
                <a:cs typeface="B Nazanin" panose="00000400000000000000" pitchFamily="2" charset="-78"/>
              </a:rPr>
              <a:t>مطالب در اینجا</a:t>
            </a:r>
            <a:endParaRPr lang="en-US" sz="2700" spc="38" dirty="0">
              <a:solidFill>
                <a:srgbClr val="FFFFFF"/>
              </a:solidFill>
              <a:latin typeface="Montserrat Bold"/>
              <a:cs typeface="B Nazanin" panose="00000400000000000000" pitchFamily="2" charset="-78"/>
            </a:endParaRPr>
          </a:p>
        </p:txBody>
      </p:sp>
      <p:sp>
        <p:nvSpPr>
          <p:cNvPr id="11" name="TextBox 11"/>
          <p:cNvSpPr txBox="1"/>
          <p:nvPr/>
        </p:nvSpPr>
        <p:spPr>
          <a:xfrm>
            <a:off x="8132940" y="3717180"/>
            <a:ext cx="1220940" cy="641201"/>
          </a:xfrm>
          <a:prstGeom prst="rect">
            <a:avLst/>
          </a:prstGeom>
        </p:spPr>
        <p:txBody>
          <a:bodyPr lIns="0" tIns="0" rIns="0" bIns="0" rtlCol="0" anchor="t">
            <a:spAutoFit/>
          </a:bodyPr>
          <a:lstStyle/>
          <a:p>
            <a:pPr algn="ctr" rtl="1">
              <a:lnSpc>
                <a:spcPts val="5040"/>
              </a:lnSpc>
            </a:pPr>
            <a:r>
              <a:rPr lang="en-US" sz="4200" spc="60">
                <a:solidFill>
                  <a:srgbClr val="FFFFFF"/>
                </a:solidFill>
                <a:latin typeface="Montserrat Bold"/>
                <a:cs typeface="B Nazanin" panose="00000400000000000000" pitchFamily="2" charset="-78"/>
              </a:rPr>
              <a:t>02</a:t>
            </a:r>
          </a:p>
        </p:txBody>
      </p:sp>
      <p:grpSp>
        <p:nvGrpSpPr>
          <p:cNvPr id="12" name="Group 12"/>
          <p:cNvGrpSpPr/>
          <p:nvPr/>
        </p:nvGrpSpPr>
        <p:grpSpPr>
          <a:xfrm>
            <a:off x="8024940" y="3345300"/>
            <a:ext cx="1436940" cy="1436940"/>
            <a:chOff x="0" y="0"/>
            <a:chExt cx="1915920" cy="1915920"/>
          </a:xfrm>
        </p:grpSpPr>
        <p:sp>
          <p:nvSpPr>
            <p:cNvPr id="13" name="Freeform 13"/>
            <p:cNvSpPr/>
            <p:nvPr/>
          </p:nvSpPr>
          <p:spPr>
            <a:xfrm>
              <a:off x="-14097" y="0"/>
              <a:ext cx="1944116" cy="1930019"/>
            </a:xfrm>
            <a:custGeom>
              <a:avLst/>
              <a:gdLst/>
              <a:ahLst/>
              <a:cxnLst/>
              <a:rect l="l" t="t" r="r" b="b"/>
              <a:pathLst>
                <a:path w="1944116" h="1930019">
                  <a:moveTo>
                    <a:pt x="972058" y="160655"/>
                  </a:moveTo>
                  <a:cubicBezTo>
                    <a:pt x="943610" y="160655"/>
                    <a:pt x="915162" y="171450"/>
                    <a:pt x="893699" y="193040"/>
                  </a:cubicBezTo>
                  <a:lnTo>
                    <a:pt x="207137" y="879602"/>
                  </a:lnTo>
                  <a:cubicBezTo>
                    <a:pt x="163957" y="922782"/>
                    <a:pt x="163957" y="993267"/>
                    <a:pt x="207137" y="1036447"/>
                  </a:cubicBezTo>
                  <a:lnTo>
                    <a:pt x="893699" y="1723009"/>
                  </a:lnTo>
                  <a:cubicBezTo>
                    <a:pt x="936879" y="1766189"/>
                    <a:pt x="1007364" y="1766189"/>
                    <a:pt x="1050544" y="1723009"/>
                  </a:cubicBezTo>
                  <a:lnTo>
                    <a:pt x="1736979" y="1036320"/>
                  </a:lnTo>
                  <a:cubicBezTo>
                    <a:pt x="1780667" y="993140"/>
                    <a:pt x="1780667" y="922655"/>
                    <a:pt x="1736979" y="879475"/>
                  </a:cubicBezTo>
                  <a:lnTo>
                    <a:pt x="1050417" y="193040"/>
                  </a:lnTo>
                  <a:cubicBezTo>
                    <a:pt x="1028827" y="171450"/>
                    <a:pt x="1000379" y="160655"/>
                    <a:pt x="972058" y="160655"/>
                  </a:cubicBezTo>
                  <a:close/>
                  <a:moveTo>
                    <a:pt x="972058" y="0"/>
                  </a:moveTo>
                  <a:cubicBezTo>
                    <a:pt x="1009142" y="0"/>
                    <a:pt x="1046226" y="14097"/>
                    <a:pt x="1074547" y="42418"/>
                  </a:cubicBezTo>
                  <a:lnTo>
                    <a:pt x="1887601" y="855472"/>
                  </a:lnTo>
                  <a:cubicBezTo>
                    <a:pt x="1944116" y="911987"/>
                    <a:pt x="1944116" y="1003808"/>
                    <a:pt x="1887601" y="1060450"/>
                  </a:cubicBezTo>
                  <a:lnTo>
                    <a:pt x="1074547" y="1873504"/>
                  </a:lnTo>
                  <a:cubicBezTo>
                    <a:pt x="1018032" y="1930019"/>
                    <a:pt x="926211" y="1930019"/>
                    <a:pt x="869569" y="1873504"/>
                  </a:cubicBezTo>
                  <a:lnTo>
                    <a:pt x="56515" y="1060450"/>
                  </a:lnTo>
                  <a:cubicBezTo>
                    <a:pt x="0" y="1003935"/>
                    <a:pt x="0" y="912114"/>
                    <a:pt x="56515" y="855472"/>
                  </a:cubicBezTo>
                  <a:lnTo>
                    <a:pt x="869569" y="42418"/>
                  </a:lnTo>
                  <a:cubicBezTo>
                    <a:pt x="897890" y="14097"/>
                    <a:pt x="934974" y="0"/>
                    <a:pt x="972058" y="0"/>
                  </a:cubicBezTo>
                  <a:close/>
                </a:path>
              </a:pathLst>
            </a:custGeom>
            <a:solidFill>
              <a:srgbClr val="0AA6ED"/>
            </a:solidFill>
          </p:spPr>
        </p:sp>
      </p:grpSp>
      <p:sp>
        <p:nvSpPr>
          <p:cNvPr id="14" name="TextBox 14"/>
          <p:cNvSpPr txBox="1"/>
          <p:nvPr/>
        </p:nvSpPr>
        <p:spPr>
          <a:xfrm>
            <a:off x="10722420" y="6176340"/>
            <a:ext cx="646020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Bold"/>
              <a:cs typeface="B Nazanin" panose="00000400000000000000" pitchFamily="2" charset="-78"/>
            </a:endParaRPr>
          </a:p>
        </p:txBody>
      </p:sp>
      <p:sp>
        <p:nvSpPr>
          <p:cNvPr id="15" name="TextBox 15"/>
          <p:cNvSpPr txBox="1"/>
          <p:nvPr/>
        </p:nvSpPr>
        <p:spPr>
          <a:xfrm>
            <a:off x="10738980" y="5668740"/>
            <a:ext cx="6427080" cy="410369"/>
          </a:xfrm>
          <a:prstGeom prst="rect">
            <a:avLst/>
          </a:prstGeom>
        </p:spPr>
        <p:txBody>
          <a:bodyPr lIns="0" tIns="0" rIns="0" bIns="0" rtlCol="0" anchor="t">
            <a:spAutoFit/>
          </a:bodyPr>
          <a:lstStyle/>
          <a:p>
            <a:pPr algn="r" rtl="1">
              <a:lnSpc>
                <a:spcPts val="3240"/>
              </a:lnSpc>
            </a:pPr>
            <a:r>
              <a:rPr lang="fa-IR" sz="2700" spc="38" dirty="0">
                <a:solidFill>
                  <a:srgbClr val="FFFFFF"/>
                </a:solidFill>
                <a:latin typeface="Montserrat Bold"/>
                <a:cs typeface="B Nazanin" panose="00000400000000000000" pitchFamily="2" charset="-78"/>
              </a:rPr>
              <a:t>مطالب در اینجا</a:t>
            </a:r>
            <a:endParaRPr lang="en-US" sz="2700" spc="38" dirty="0">
              <a:solidFill>
                <a:srgbClr val="FFFFFF"/>
              </a:solidFill>
              <a:latin typeface="Montserrat Bold"/>
              <a:cs typeface="B Nazanin" panose="00000400000000000000" pitchFamily="2" charset="-78"/>
            </a:endParaRPr>
          </a:p>
        </p:txBody>
      </p:sp>
      <p:sp>
        <p:nvSpPr>
          <p:cNvPr id="16" name="TextBox 16"/>
          <p:cNvSpPr txBox="1"/>
          <p:nvPr/>
        </p:nvSpPr>
        <p:spPr>
          <a:xfrm>
            <a:off x="8988840" y="5876640"/>
            <a:ext cx="1220940" cy="641201"/>
          </a:xfrm>
          <a:prstGeom prst="rect">
            <a:avLst/>
          </a:prstGeom>
        </p:spPr>
        <p:txBody>
          <a:bodyPr lIns="0" tIns="0" rIns="0" bIns="0" rtlCol="0" anchor="t">
            <a:spAutoFit/>
          </a:bodyPr>
          <a:lstStyle/>
          <a:p>
            <a:pPr algn="ctr" rtl="1">
              <a:lnSpc>
                <a:spcPts val="5040"/>
              </a:lnSpc>
            </a:pPr>
            <a:r>
              <a:rPr lang="en-US" sz="4200" spc="60">
                <a:solidFill>
                  <a:srgbClr val="FFFFFF"/>
                </a:solidFill>
                <a:latin typeface="Montserrat Bold"/>
                <a:cs typeface="B Nazanin" panose="00000400000000000000" pitchFamily="2" charset="-78"/>
              </a:rPr>
              <a:t>03</a:t>
            </a:r>
          </a:p>
        </p:txBody>
      </p:sp>
      <p:grpSp>
        <p:nvGrpSpPr>
          <p:cNvPr id="17" name="Group 17"/>
          <p:cNvGrpSpPr/>
          <p:nvPr/>
        </p:nvGrpSpPr>
        <p:grpSpPr>
          <a:xfrm>
            <a:off x="8880840" y="5504760"/>
            <a:ext cx="1436940" cy="1436940"/>
            <a:chOff x="0" y="0"/>
            <a:chExt cx="1915920" cy="1915920"/>
          </a:xfrm>
        </p:grpSpPr>
        <p:sp>
          <p:nvSpPr>
            <p:cNvPr id="18" name="Freeform 18"/>
            <p:cNvSpPr/>
            <p:nvPr/>
          </p:nvSpPr>
          <p:spPr>
            <a:xfrm>
              <a:off x="-14097" y="0"/>
              <a:ext cx="1944116" cy="1930019"/>
            </a:xfrm>
            <a:custGeom>
              <a:avLst/>
              <a:gdLst/>
              <a:ahLst/>
              <a:cxnLst/>
              <a:rect l="l" t="t" r="r" b="b"/>
              <a:pathLst>
                <a:path w="1944116" h="1930019">
                  <a:moveTo>
                    <a:pt x="972058" y="160655"/>
                  </a:moveTo>
                  <a:cubicBezTo>
                    <a:pt x="943610" y="160655"/>
                    <a:pt x="915162" y="171450"/>
                    <a:pt x="893699" y="193040"/>
                  </a:cubicBezTo>
                  <a:lnTo>
                    <a:pt x="207137" y="879602"/>
                  </a:lnTo>
                  <a:cubicBezTo>
                    <a:pt x="163957" y="922782"/>
                    <a:pt x="163957" y="993267"/>
                    <a:pt x="207137" y="1036447"/>
                  </a:cubicBezTo>
                  <a:lnTo>
                    <a:pt x="893699" y="1723009"/>
                  </a:lnTo>
                  <a:cubicBezTo>
                    <a:pt x="936879" y="1766189"/>
                    <a:pt x="1007364" y="1766189"/>
                    <a:pt x="1050544" y="1723009"/>
                  </a:cubicBezTo>
                  <a:lnTo>
                    <a:pt x="1736979" y="1036320"/>
                  </a:lnTo>
                  <a:cubicBezTo>
                    <a:pt x="1780667" y="993140"/>
                    <a:pt x="1780667" y="922655"/>
                    <a:pt x="1736979" y="879475"/>
                  </a:cubicBezTo>
                  <a:lnTo>
                    <a:pt x="1050417" y="193040"/>
                  </a:lnTo>
                  <a:cubicBezTo>
                    <a:pt x="1028827" y="171450"/>
                    <a:pt x="1000379" y="160655"/>
                    <a:pt x="972058" y="160655"/>
                  </a:cubicBezTo>
                  <a:close/>
                  <a:moveTo>
                    <a:pt x="972058" y="0"/>
                  </a:moveTo>
                  <a:cubicBezTo>
                    <a:pt x="1009142" y="0"/>
                    <a:pt x="1046226" y="14097"/>
                    <a:pt x="1074547" y="42418"/>
                  </a:cubicBezTo>
                  <a:lnTo>
                    <a:pt x="1887601" y="855472"/>
                  </a:lnTo>
                  <a:cubicBezTo>
                    <a:pt x="1944116" y="911987"/>
                    <a:pt x="1944116" y="1003808"/>
                    <a:pt x="1887601" y="1060450"/>
                  </a:cubicBezTo>
                  <a:lnTo>
                    <a:pt x="1074547" y="1873504"/>
                  </a:lnTo>
                  <a:cubicBezTo>
                    <a:pt x="1018032" y="1930019"/>
                    <a:pt x="926211" y="1930019"/>
                    <a:pt x="869569" y="1873504"/>
                  </a:cubicBezTo>
                  <a:lnTo>
                    <a:pt x="56515" y="1060450"/>
                  </a:lnTo>
                  <a:cubicBezTo>
                    <a:pt x="0" y="1003935"/>
                    <a:pt x="0" y="912114"/>
                    <a:pt x="56515" y="855472"/>
                  </a:cubicBezTo>
                  <a:lnTo>
                    <a:pt x="869569" y="42418"/>
                  </a:lnTo>
                  <a:cubicBezTo>
                    <a:pt x="897890" y="14097"/>
                    <a:pt x="934974" y="0"/>
                    <a:pt x="972058" y="0"/>
                  </a:cubicBezTo>
                  <a:close/>
                </a:path>
              </a:pathLst>
            </a:custGeom>
            <a:solidFill>
              <a:srgbClr val="0085F2"/>
            </a:solidFill>
          </p:spPr>
        </p:sp>
      </p:grpSp>
      <p:sp>
        <p:nvSpPr>
          <p:cNvPr id="19" name="TextBox 19"/>
          <p:cNvSpPr txBox="1"/>
          <p:nvPr/>
        </p:nvSpPr>
        <p:spPr>
          <a:xfrm>
            <a:off x="11578320" y="8335800"/>
            <a:ext cx="646020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20" name="TextBox 20"/>
          <p:cNvSpPr txBox="1"/>
          <p:nvPr/>
        </p:nvSpPr>
        <p:spPr>
          <a:xfrm>
            <a:off x="11594880" y="7828200"/>
            <a:ext cx="6427080" cy="410369"/>
          </a:xfrm>
          <a:prstGeom prst="rect">
            <a:avLst/>
          </a:prstGeom>
        </p:spPr>
        <p:txBody>
          <a:bodyPr lIns="0" tIns="0" rIns="0" bIns="0" rtlCol="0" anchor="t">
            <a:spAutoFit/>
          </a:bodyPr>
          <a:lstStyle/>
          <a:p>
            <a:pPr algn="r" rtl="1">
              <a:lnSpc>
                <a:spcPts val="3240"/>
              </a:lnSpc>
            </a:pPr>
            <a:r>
              <a:rPr lang="fa-IR" sz="2700" spc="38" dirty="0">
                <a:solidFill>
                  <a:srgbClr val="FFFFFF"/>
                </a:solidFill>
                <a:latin typeface="Montserrat Bold"/>
                <a:cs typeface="B Nazanin" panose="00000400000000000000" pitchFamily="2" charset="-78"/>
              </a:rPr>
              <a:t>مطالب در اینجا</a:t>
            </a:r>
            <a:endParaRPr lang="en-US" sz="2700" spc="38" dirty="0">
              <a:solidFill>
                <a:srgbClr val="FFFFFF"/>
              </a:solidFill>
              <a:latin typeface="Montserrat Bold"/>
              <a:cs typeface="B Nazanin" panose="00000400000000000000" pitchFamily="2" charset="-78"/>
            </a:endParaRPr>
          </a:p>
        </p:txBody>
      </p:sp>
      <p:sp>
        <p:nvSpPr>
          <p:cNvPr id="21" name="TextBox 21"/>
          <p:cNvSpPr txBox="1"/>
          <p:nvPr/>
        </p:nvSpPr>
        <p:spPr>
          <a:xfrm>
            <a:off x="9844740" y="8036100"/>
            <a:ext cx="1220940" cy="641201"/>
          </a:xfrm>
          <a:prstGeom prst="rect">
            <a:avLst/>
          </a:prstGeom>
        </p:spPr>
        <p:txBody>
          <a:bodyPr lIns="0" tIns="0" rIns="0" bIns="0" rtlCol="0" anchor="t">
            <a:spAutoFit/>
          </a:bodyPr>
          <a:lstStyle/>
          <a:p>
            <a:pPr algn="ctr" rtl="1">
              <a:lnSpc>
                <a:spcPts val="5040"/>
              </a:lnSpc>
            </a:pPr>
            <a:r>
              <a:rPr lang="en-US" sz="4200" spc="60">
                <a:solidFill>
                  <a:srgbClr val="FFFFFF"/>
                </a:solidFill>
                <a:latin typeface="Montserrat Bold"/>
                <a:cs typeface="B Nazanin" panose="00000400000000000000" pitchFamily="2" charset="-78"/>
              </a:rPr>
              <a:t>04</a:t>
            </a:r>
          </a:p>
        </p:txBody>
      </p:sp>
      <p:grpSp>
        <p:nvGrpSpPr>
          <p:cNvPr id="22" name="Group 22"/>
          <p:cNvGrpSpPr/>
          <p:nvPr/>
        </p:nvGrpSpPr>
        <p:grpSpPr>
          <a:xfrm>
            <a:off x="9736740" y="7664220"/>
            <a:ext cx="1436940" cy="1436940"/>
            <a:chOff x="0" y="0"/>
            <a:chExt cx="1915920" cy="1915920"/>
          </a:xfrm>
        </p:grpSpPr>
        <p:sp>
          <p:nvSpPr>
            <p:cNvPr id="23" name="Freeform 23"/>
            <p:cNvSpPr/>
            <p:nvPr/>
          </p:nvSpPr>
          <p:spPr>
            <a:xfrm>
              <a:off x="-14097" y="0"/>
              <a:ext cx="1944116" cy="1930019"/>
            </a:xfrm>
            <a:custGeom>
              <a:avLst/>
              <a:gdLst/>
              <a:ahLst/>
              <a:cxnLst/>
              <a:rect l="l" t="t" r="r" b="b"/>
              <a:pathLst>
                <a:path w="1944116" h="1930019">
                  <a:moveTo>
                    <a:pt x="972058" y="160655"/>
                  </a:moveTo>
                  <a:cubicBezTo>
                    <a:pt x="943610" y="160655"/>
                    <a:pt x="915162" y="171450"/>
                    <a:pt x="893699" y="193040"/>
                  </a:cubicBezTo>
                  <a:lnTo>
                    <a:pt x="207137" y="879602"/>
                  </a:lnTo>
                  <a:cubicBezTo>
                    <a:pt x="163957" y="922782"/>
                    <a:pt x="163957" y="993267"/>
                    <a:pt x="207137" y="1036447"/>
                  </a:cubicBezTo>
                  <a:lnTo>
                    <a:pt x="893699" y="1723009"/>
                  </a:lnTo>
                  <a:cubicBezTo>
                    <a:pt x="936879" y="1766189"/>
                    <a:pt x="1007364" y="1766189"/>
                    <a:pt x="1050544" y="1723009"/>
                  </a:cubicBezTo>
                  <a:lnTo>
                    <a:pt x="1736979" y="1036320"/>
                  </a:lnTo>
                  <a:cubicBezTo>
                    <a:pt x="1780667" y="993140"/>
                    <a:pt x="1780667" y="922655"/>
                    <a:pt x="1736979" y="879475"/>
                  </a:cubicBezTo>
                  <a:lnTo>
                    <a:pt x="1050417" y="193040"/>
                  </a:lnTo>
                  <a:cubicBezTo>
                    <a:pt x="1028827" y="171450"/>
                    <a:pt x="1000379" y="160655"/>
                    <a:pt x="972058" y="160655"/>
                  </a:cubicBezTo>
                  <a:close/>
                  <a:moveTo>
                    <a:pt x="972058" y="0"/>
                  </a:moveTo>
                  <a:cubicBezTo>
                    <a:pt x="1009142" y="0"/>
                    <a:pt x="1046226" y="14097"/>
                    <a:pt x="1074547" y="42418"/>
                  </a:cubicBezTo>
                  <a:lnTo>
                    <a:pt x="1887601" y="855472"/>
                  </a:lnTo>
                  <a:cubicBezTo>
                    <a:pt x="1944116" y="911987"/>
                    <a:pt x="1944116" y="1003808"/>
                    <a:pt x="1887601" y="1060450"/>
                  </a:cubicBezTo>
                  <a:lnTo>
                    <a:pt x="1074547" y="1873504"/>
                  </a:lnTo>
                  <a:cubicBezTo>
                    <a:pt x="1018032" y="1930019"/>
                    <a:pt x="926211" y="1930019"/>
                    <a:pt x="869569" y="1873504"/>
                  </a:cubicBezTo>
                  <a:lnTo>
                    <a:pt x="56515" y="1060450"/>
                  </a:lnTo>
                  <a:cubicBezTo>
                    <a:pt x="0" y="1003935"/>
                    <a:pt x="0" y="912114"/>
                    <a:pt x="56515" y="855472"/>
                  </a:cubicBezTo>
                  <a:lnTo>
                    <a:pt x="869569" y="42418"/>
                  </a:lnTo>
                  <a:cubicBezTo>
                    <a:pt x="897890" y="14097"/>
                    <a:pt x="934974" y="0"/>
                    <a:pt x="972058" y="0"/>
                  </a:cubicBezTo>
                  <a:close/>
                </a:path>
              </a:pathLst>
            </a:custGeom>
            <a:solidFill>
              <a:srgbClr val="125AC4"/>
            </a:solidFill>
          </p:spPr>
        </p:sp>
      </p:grpSp>
      <p:sp>
        <p:nvSpPr>
          <p:cNvPr id="24" name="TextBox 24"/>
          <p:cNvSpPr txBox="1"/>
          <p:nvPr/>
        </p:nvSpPr>
        <p:spPr>
          <a:xfrm>
            <a:off x="304800" y="749880"/>
            <a:ext cx="6262680" cy="2817000"/>
          </a:xfrm>
          <a:prstGeom prst="rect">
            <a:avLst/>
          </a:prstGeom>
        </p:spPr>
        <p:txBody>
          <a:bodyPr wrap="square" lIns="0" tIns="0" rIns="0" bIns="0" rtlCol="0" anchor="t">
            <a:spAutoFit/>
          </a:bodyPr>
          <a:lstStyle/>
          <a:p>
            <a:pPr algn="ctr" rtl="1">
              <a:lnSpc>
                <a:spcPts val="10800"/>
              </a:lnSpc>
            </a:pPr>
            <a:r>
              <a:rPr lang="fa-IR" sz="8000" spc="131" dirty="0">
                <a:solidFill>
                  <a:srgbClr val="00FBFF"/>
                </a:solidFill>
                <a:latin typeface="Montserrat Bold"/>
                <a:cs typeface="B Nazanin" panose="00000400000000000000" pitchFamily="2" charset="-78"/>
              </a:rPr>
              <a:t>دستور جلسه</a:t>
            </a:r>
          </a:p>
          <a:p>
            <a:pPr algn="ctr" rtl="1">
              <a:lnSpc>
                <a:spcPts val="10800"/>
              </a:lnSpc>
            </a:pPr>
            <a:r>
              <a:rPr lang="fa-IR" sz="8000" spc="131" dirty="0">
                <a:solidFill>
                  <a:srgbClr val="00FBFF"/>
                </a:solidFill>
                <a:latin typeface="Montserrat Bold"/>
                <a:cs typeface="B Nazanin" panose="00000400000000000000" pitchFamily="2" charset="-78"/>
              </a:rPr>
              <a:t>سبک</a:t>
            </a:r>
            <a:endParaRPr lang="en-US" sz="8000" spc="131" dirty="0">
              <a:solidFill>
                <a:srgbClr val="00FBFF"/>
              </a:solidFill>
              <a:latin typeface="Montserrat Bold"/>
              <a:cs typeface="B Nazanin" panose="00000400000000000000" pitchFamily="2" charset="-78"/>
            </a:endParaRPr>
          </a:p>
        </p:txBody>
      </p:sp>
      <p:grpSp>
        <p:nvGrpSpPr>
          <p:cNvPr id="25" name="Group 25"/>
          <p:cNvGrpSpPr/>
          <p:nvPr/>
        </p:nvGrpSpPr>
        <p:grpSpPr>
          <a:xfrm>
            <a:off x="1870560" y="4398300"/>
            <a:ext cx="5090040" cy="5098140"/>
            <a:chOff x="0" y="0"/>
            <a:chExt cx="6786720" cy="6797520"/>
          </a:xfrm>
        </p:grpSpPr>
        <p:sp>
          <p:nvSpPr>
            <p:cNvPr id="26" name="Freeform 26"/>
            <p:cNvSpPr/>
            <p:nvPr/>
          </p:nvSpPr>
          <p:spPr>
            <a:xfrm>
              <a:off x="-91186" y="-72009"/>
              <a:ext cx="6879463" cy="6999478"/>
            </a:xfrm>
            <a:custGeom>
              <a:avLst/>
              <a:gdLst/>
              <a:ahLst/>
              <a:cxnLst/>
              <a:rect l="l" t="t" r="r" b="b"/>
              <a:pathLst>
                <a:path w="6879463" h="6999478">
                  <a:moveTo>
                    <a:pt x="4775835" y="6552438"/>
                  </a:moveTo>
                  <a:cubicBezTo>
                    <a:pt x="4553077" y="6552438"/>
                    <a:pt x="4330319" y="6549517"/>
                    <a:pt x="4107561" y="6553962"/>
                  </a:cubicBezTo>
                  <a:cubicBezTo>
                    <a:pt x="4022217" y="6555486"/>
                    <a:pt x="3888486" y="6544310"/>
                    <a:pt x="3859530" y="6591046"/>
                  </a:cubicBezTo>
                  <a:cubicBezTo>
                    <a:pt x="3601847" y="6999478"/>
                    <a:pt x="3200146" y="6831584"/>
                    <a:pt x="2852674" y="6853174"/>
                  </a:cubicBezTo>
                  <a:cubicBezTo>
                    <a:pt x="2531872" y="6873240"/>
                    <a:pt x="2209673" y="6859143"/>
                    <a:pt x="1888109" y="6856857"/>
                  </a:cubicBezTo>
                  <a:cubicBezTo>
                    <a:pt x="1477518" y="6853174"/>
                    <a:pt x="1396619" y="6753606"/>
                    <a:pt x="1464183" y="6337046"/>
                  </a:cubicBezTo>
                  <a:cubicBezTo>
                    <a:pt x="1476121" y="6264275"/>
                    <a:pt x="1501267" y="6193790"/>
                    <a:pt x="1521333" y="6122416"/>
                  </a:cubicBezTo>
                  <a:cubicBezTo>
                    <a:pt x="1539113" y="6057773"/>
                    <a:pt x="1531747" y="5998464"/>
                    <a:pt x="1477518" y="5955284"/>
                  </a:cubicBezTo>
                  <a:cubicBezTo>
                    <a:pt x="1433703" y="5920359"/>
                    <a:pt x="1384681" y="5925566"/>
                    <a:pt x="1343914" y="5963412"/>
                  </a:cubicBezTo>
                  <a:cubicBezTo>
                    <a:pt x="1293368" y="6010910"/>
                    <a:pt x="1283716" y="6072632"/>
                    <a:pt x="1310513" y="6132703"/>
                  </a:cubicBezTo>
                  <a:cubicBezTo>
                    <a:pt x="1382522" y="6298311"/>
                    <a:pt x="1380998" y="6469888"/>
                    <a:pt x="1363218" y="6643624"/>
                  </a:cubicBezTo>
                  <a:cubicBezTo>
                    <a:pt x="1352042" y="6750558"/>
                    <a:pt x="1307592" y="6837426"/>
                    <a:pt x="1182751" y="6838950"/>
                  </a:cubicBezTo>
                  <a:cubicBezTo>
                    <a:pt x="1060958" y="6840474"/>
                    <a:pt x="1008253" y="6763893"/>
                    <a:pt x="995680" y="6651879"/>
                  </a:cubicBezTo>
                  <a:cubicBezTo>
                    <a:pt x="992759" y="6627368"/>
                    <a:pt x="983107" y="6599936"/>
                    <a:pt x="990473" y="6578346"/>
                  </a:cubicBezTo>
                  <a:cubicBezTo>
                    <a:pt x="1187958" y="6023610"/>
                    <a:pt x="772922" y="5760720"/>
                    <a:pt x="446151" y="5472684"/>
                  </a:cubicBezTo>
                  <a:cubicBezTo>
                    <a:pt x="181102" y="5238750"/>
                    <a:pt x="80899" y="4977384"/>
                    <a:pt x="92075" y="4626229"/>
                  </a:cubicBezTo>
                  <a:cubicBezTo>
                    <a:pt x="115062" y="3884295"/>
                    <a:pt x="96520" y="3141726"/>
                    <a:pt x="100203" y="2399919"/>
                  </a:cubicBezTo>
                  <a:cubicBezTo>
                    <a:pt x="102489" y="1932051"/>
                    <a:pt x="292481" y="1701927"/>
                    <a:pt x="762508" y="1634363"/>
                  </a:cubicBezTo>
                  <a:cubicBezTo>
                    <a:pt x="1005332" y="1599438"/>
                    <a:pt x="971931" y="1477645"/>
                    <a:pt x="908050" y="1323975"/>
                  </a:cubicBezTo>
                  <a:cubicBezTo>
                    <a:pt x="793750" y="1049909"/>
                    <a:pt x="535305" y="900684"/>
                    <a:pt x="351917" y="686054"/>
                  </a:cubicBezTo>
                  <a:cubicBezTo>
                    <a:pt x="218948" y="530860"/>
                    <a:pt x="0" y="395732"/>
                    <a:pt x="167767" y="153670"/>
                  </a:cubicBezTo>
                  <a:cubicBezTo>
                    <a:pt x="275463" y="0"/>
                    <a:pt x="693420" y="74930"/>
                    <a:pt x="862076" y="280670"/>
                  </a:cubicBezTo>
                  <a:cubicBezTo>
                    <a:pt x="1003046" y="452882"/>
                    <a:pt x="1117473" y="533146"/>
                    <a:pt x="1386967" y="550926"/>
                  </a:cubicBezTo>
                  <a:cubicBezTo>
                    <a:pt x="2479167" y="624459"/>
                    <a:pt x="3529838" y="249428"/>
                    <a:pt x="4613910" y="313309"/>
                  </a:cubicBezTo>
                  <a:cubicBezTo>
                    <a:pt x="4809998" y="325247"/>
                    <a:pt x="5009642" y="292481"/>
                    <a:pt x="5198237" y="382397"/>
                  </a:cubicBezTo>
                  <a:cubicBezTo>
                    <a:pt x="5309616" y="435864"/>
                    <a:pt x="5403215" y="405384"/>
                    <a:pt x="5415026" y="274701"/>
                  </a:cubicBezTo>
                  <a:cubicBezTo>
                    <a:pt x="5439664" y="10414"/>
                    <a:pt x="5631942" y="88392"/>
                    <a:pt x="5778246" y="93472"/>
                  </a:cubicBezTo>
                  <a:cubicBezTo>
                    <a:pt x="5956427" y="100203"/>
                    <a:pt x="6015863" y="239014"/>
                    <a:pt x="5985383" y="381635"/>
                  </a:cubicBezTo>
                  <a:cubicBezTo>
                    <a:pt x="5828030" y="1107821"/>
                    <a:pt x="6102731" y="1636522"/>
                    <a:pt x="6698234" y="2038350"/>
                  </a:cubicBezTo>
                  <a:cubicBezTo>
                    <a:pt x="6854952" y="2143760"/>
                    <a:pt x="6878701" y="2320544"/>
                    <a:pt x="6877939" y="2502408"/>
                  </a:cubicBezTo>
                  <a:cubicBezTo>
                    <a:pt x="6874256" y="3219704"/>
                    <a:pt x="6872732" y="3937762"/>
                    <a:pt x="6877939" y="4655058"/>
                  </a:cubicBezTo>
                  <a:cubicBezTo>
                    <a:pt x="6879463" y="4854067"/>
                    <a:pt x="6822948" y="5013706"/>
                    <a:pt x="6675247" y="5150358"/>
                  </a:cubicBezTo>
                  <a:cubicBezTo>
                    <a:pt x="6430264" y="5376799"/>
                    <a:pt x="6207506" y="5629275"/>
                    <a:pt x="5947537" y="5837174"/>
                  </a:cubicBezTo>
                  <a:cubicBezTo>
                    <a:pt x="5808726" y="5948553"/>
                    <a:pt x="5759704" y="6037707"/>
                    <a:pt x="5807964" y="6206998"/>
                  </a:cubicBezTo>
                  <a:cubicBezTo>
                    <a:pt x="5876290" y="6448298"/>
                    <a:pt x="5757418" y="6552311"/>
                    <a:pt x="5518404" y="6549263"/>
                  </a:cubicBezTo>
                  <a:cubicBezTo>
                    <a:pt x="5271135" y="6546342"/>
                    <a:pt x="5023866" y="6549263"/>
                    <a:pt x="4775835" y="6549263"/>
                  </a:cubicBezTo>
                  <a:lnTo>
                    <a:pt x="4775835" y="6552184"/>
                  </a:lnTo>
                  <a:close/>
                  <a:moveTo>
                    <a:pt x="2029968" y="6256147"/>
                  </a:moveTo>
                  <a:cubicBezTo>
                    <a:pt x="2148078" y="6232398"/>
                    <a:pt x="2142109" y="6139561"/>
                    <a:pt x="2164334" y="6056376"/>
                  </a:cubicBezTo>
                  <a:cubicBezTo>
                    <a:pt x="2211070" y="5884799"/>
                    <a:pt x="2046224" y="5569204"/>
                    <a:pt x="2316607" y="5567807"/>
                  </a:cubicBezTo>
                  <a:cubicBezTo>
                    <a:pt x="2565400" y="5566283"/>
                    <a:pt x="2440559" y="5884164"/>
                    <a:pt x="2484374" y="6060186"/>
                  </a:cubicBezTo>
                  <a:cubicBezTo>
                    <a:pt x="2505202" y="6144133"/>
                    <a:pt x="2506599" y="6248019"/>
                    <a:pt x="2618740" y="6251067"/>
                  </a:cubicBezTo>
                  <a:cubicBezTo>
                    <a:pt x="2734564" y="6253988"/>
                    <a:pt x="2731643" y="6149340"/>
                    <a:pt x="2756154" y="6066155"/>
                  </a:cubicBezTo>
                  <a:cubicBezTo>
                    <a:pt x="2806700" y="5896102"/>
                    <a:pt x="2632837" y="5582031"/>
                    <a:pt x="2906141" y="5579745"/>
                  </a:cubicBezTo>
                  <a:cubicBezTo>
                    <a:pt x="3123692" y="5577459"/>
                    <a:pt x="2988564" y="5887974"/>
                    <a:pt x="3036062" y="6052820"/>
                  </a:cubicBezTo>
                  <a:cubicBezTo>
                    <a:pt x="3064256" y="6151626"/>
                    <a:pt x="3086608" y="6262243"/>
                    <a:pt x="3209036" y="6257798"/>
                  </a:cubicBezTo>
                  <a:cubicBezTo>
                    <a:pt x="3341243" y="6252591"/>
                    <a:pt x="3341243" y="6132322"/>
                    <a:pt x="3347085" y="6033516"/>
                  </a:cubicBezTo>
                  <a:cubicBezTo>
                    <a:pt x="3351530" y="5959221"/>
                    <a:pt x="3346323" y="5885053"/>
                    <a:pt x="3353054" y="5810758"/>
                  </a:cubicBezTo>
                  <a:cubicBezTo>
                    <a:pt x="3363468" y="5706745"/>
                    <a:pt x="3330829" y="5553075"/>
                    <a:pt x="3493389" y="5560568"/>
                  </a:cubicBezTo>
                  <a:cubicBezTo>
                    <a:pt x="3650742" y="5567934"/>
                    <a:pt x="3602482" y="5721731"/>
                    <a:pt x="3623310" y="5824220"/>
                  </a:cubicBezTo>
                  <a:cubicBezTo>
                    <a:pt x="3653790" y="5976493"/>
                    <a:pt x="3546856" y="6241542"/>
                    <a:pt x="3800729" y="6231128"/>
                  </a:cubicBezTo>
                  <a:cubicBezTo>
                    <a:pt x="4002659" y="6223000"/>
                    <a:pt x="3923284" y="5974969"/>
                    <a:pt x="3944747" y="5825744"/>
                  </a:cubicBezTo>
                  <a:cubicBezTo>
                    <a:pt x="3946271" y="5813806"/>
                    <a:pt x="3944747" y="5801233"/>
                    <a:pt x="3946271" y="5788660"/>
                  </a:cubicBezTo>
                  <a:cubicBezTo>
                    <a:pt x="3956685" y="5693664"/>
                    <a:pt x="3935857" y="5566664"/>
                    <a:pt x="4072509" y="5557774"/>
                  </a:cubicBezTo>
                  <a:cubicBezTo>
                    <a:pt x="4213606" y="5548884"/>
                    <a:pt x="4205478" y="5674360"/>
                    <a:pt x="4213606" y="5771642"/>
                  </a:cubicBezTo>
                  <a:cubicBezTo>
                    <a:pt x="4218813" y="5833237"/>
                    <a:pt x="4213606" y="5895594"/>
                    <a:pt x="4218051" y="5957316"/>
                  </a:cubicBezTo>
                  <a:cubicBezTo>
                    <a:pt x="4228465" y="6076188"/>
                    <a:pt x="4203192" y="6252083"/>
                    <a:pt x="4365752" y="6247638"/>
                  </a:cubicBezTo>
                  <a:cubicBezTo>
                    <a:pt x="4520184" y="6243955"/>
                    <a:pt x="4500880" y="6070219"/>
                    <a:pt x="4509770" y="5949823"/>
                  </a:cubicBezTo>
                  <a:cubicBezTo>
                    <a:pt x="4512691" y="5913374"/>
                    <a:pt x="4503039" y="5875528"/>
                    <a:pt x="4505325" y="5838444"/>
                  </a:cubicBezTo>
                  <a:cubicBezTo>
                    <a:pt x="4512691" y="5719572"/>
                    <a:pt x="4483100" y="5556250"/>
                    <a:pt x="4656074" y="5551043"/>
                  </a:cubicBezTo>
                  <a:cubicBezTo>
                    <a:pt x="4842383" y="5545836"/>
                    <a:pt x="4792726" y="5718175"/>
                    <a:pt x="4806061" y="5831713"/>
                  </a:cubicBezTo>
                  <a:cubicBezTo>
                    <a:pt x="4813427" y="5892546"/>
                    <a:pt x="4806061" y="5955665"/>
                    <a:pt x="4812792" y="6017387"/>
                  </a:cubicBezTo>
                  <a:cubicBezTo>
                    <a:pt x="4823206" y="6114669"/>
                    <a:pt x="4821682" y="6243066"/>
                    <a:pt x="4947158" y="6248273"/>
                  </a:cubicBezTo>
                  <a:cubicBezTo>
                    <a:pt x="5092700" y="6254242"/>
                    <a:pt x="5119370" y="6114669"/>
                    <a:pt x="5119370" y="6007735"/>
                  </a:cubicBezTo>
                  <a:cubicBezTo>
                    <a:pt x="5119370" y="5748528"/>
                    <a:pt x="5239639" y="5612003"/>
                    <a:pt x="5424551" y="5418836"/>
                  </a:cubicBezTo>
                  <a:cubicBezTo>
                    <a:pt x="5624322" y="5209413"/>
                    <a:pt x="5769102" y="5088382"/>
                    <a:pt x="6045327" y="5105527"/>
                  </a:cubicBezTo>
                  <a:cubicBezTo>
                    <a:pt x="6146292" y="5111496"/>
                    <a:pt x="6262116" y="5080254"/>
                    <a:pt x="6265164" y="4957064"/>
                  </a:cubicBezTo>
                  <a:cubicBezTo>
                    <a:pt x="6268085" y="4818888"/>
                    <a:pt x="6147054" y="4828540"/>
                    <a:pt x="6046851" y="4822698"/>
                  </a:cubicBezTo>
                  <a:cubicBezTo>
                    <a:pt x="5873115" y="4812284"/>
                    <a:pt x="5586476" y="4893183"/>
                    <a:pt x="5584952" y="4669028"/>
                  </a:cubicBezTo>
                  <a:cubicBezTo>
                    <a:pt x="5583428" y="4417314"/>
                    <a:pt x="5878195" y="4562094"/>
                    <a:pt x="6039358" y="4519803"/>
                  </a:cubicBezTo>
                  <a:cubicBezTo>
                    <a:pt x="6135878" y="4494530"/>
                    <a:pt x="6255385" y="4496816"/>
                    <a:pt x="6254750" y="4366133"/>
                  </a:cubicBezTo>
                  <a:cubicBezTo>
                    <a:pt x="6253988" y="4251833"/>
                    <a:pt x="6141085" y="4262882"/>
                    <a:pt x="6058662" y="4242816"/>
                  </a:cubicBezTo>
                  <a:cubicBezTo>
                    <a:pt x="5884926" y="4201922"/>
                    <a:pt x="5573776" y="4331208"/>
                    <a:pt x="5581904" y="4058666"/>
                  </a:cubicBezTo>
                  <a:cubicBezTo>
                    <a:pt x="5588635" y="3829177"/>
                    <a:pt x="5889244" y="3966591"/>
                    <a:pt x="6054852" y="3922776"/>
                  </a:cubicBezTo>
                  <a:cubicBezTo>
                    <a:pt x="6139561" y="3900551"/>
                    <a:pt x="6244971" y="3896741"/>
                    <a:pt x="6253861" y="3792855"/>
                  </a:cubicBezTo>
                  <a:cubicBezTo>
                    <a:pt x="6266434" y="3646551"/>
                    <a:pt x="6135116" y="3667379"/>
                    <a:pt x="6043676" y="3648837"/>
                  </a:cubicBezTo>
                  <a:cubicBezTo>
                    <a:pt x="5876671" y="3614674"/>
                    <a:pt x="5583301" y="3721608"/>
                    <a:pt x="5583301" y="3486150"/>
                  </a:cubicBezTo>
                  <a:cubicBezTo>
                    <a:pt x="5583301" y="3232912"/>
                    <a:pt x="5875909" y="3374009"/>
                    <a:pt x="6036945" y="3335401"/>
                  </a:cubicBezTo>
                  <a:cubicBezTo>
                    <a:pt x="6131941" y="3312414"/>
                    <a:pt x="6257417" y="3327273"/>
                    <a:pt x="6258179" y="3193542"/>
                  </a:cubicBezTo>
                  <a:cubicBezTo>
                    <a:pt x="6259703" y="3053207"/>
                    <a:pt x="6128258" y="3077718"/>
                    <a:pt x="6036183" y="3056890"/>
                  </a:cubicBezTo>
                  <a:cubicBezTo>
                    <a:pt x="5871337" y="3020441"/>
                    <a:pt x="5578729" y="3142234"/>
                    <a:pt x="5575808" y="2899410"/>
                  </a:cubicBezTo>
                  <a:cubicBezTo>
                    <a:pt x="5572887" y="2644013"/>
                    <a:pt x="5866130" y="2777617"/>
                    <a:pt x="6028055" y="2741295"/>
                  </a:cubicBezTo>
                  <a:cubicBezTo>
                    <a:pt x="6123051" y="2719705"/>
                    <a:pt x="6247892" y="2737612"/>
                    <a:pt x="6257544" y="2607691"/>
                  </a:cubicBezTo>
                  <a:cubicBezTo>
                    <a:pt x="6267958" y="2465832"/>
                    <a:pt x="6138037" y="2482215"/>
                    <a:pt x="6044438" y="2462149"/>
                  </a:cubicBezTo>
                  <a:cubicBezTo>
                    <a:pt x="5878068" y="2425700"/>
                    <a:pt x="5577332" y="2544572"/>
                    <a:pt x="5578094" y="2312924"/>
                  </a:cubicBezTo>
                  <a:cubicBezTo>
                    <a:pt x="5578094" y="2033016"/>
                    <a:pt x="5888482" y="2191131"/>
                    <a:pt x="6059932" y="2148078"/>
                  </a:cubicBezTo>
                  <a:cubicBezTo>
                    <a:pt x="6144641" y="2126488"/>
                    <a:pt x="6249289" y="2130298"/>
                    <a:pt x="6258179" y="2021078"/>
                  </a:cubicBezTo>
                  <a:cubicBezTo>
                    <a:pt x="6270117" y="1876298"/>
                    <a:pt x="6145276" y="1885950"/>
                    <a:pt x="6050280" y="1873250"/>
                  </a:cubicBezTo>
                  <a:cubicBezTo>
                    <a:pt x="5894324" y="1852422"/>
                    <a:pt x="5650865" y="1933448"/>
                    <a:pt x="5598795" y="1792351"/>
                  </a:cubicBezTo>
                  <a:cubicBezTo>
                    <a:pt x="5474081" y="1454531"/>
                    <a:pt x="4986909" y="1328928"/>
                    <a:pt x="5081270" y="873760"/>
                  </a:cubicBezTo>
                  <a:cubicBezTo>
                    <a:pt x="5094605" y="807720"/>
                    <a:pt x="5043424" y="723773"/>
                    <a:pt x="4947666" y="731139"/>
                  </a:cubicBezTo>
                  <a:cubicBezTo>
                    <a:pt x="4857115" y="737870"/>
                    <a:pt x="4828921" y="811276"/>
                    <a:pt x="4819904" y="887857"/>
                  </a:cubicBezTo>
                  <a:cubicBezTo>
                    <a:pt x="4811014" y="961390"/>
                    <a:pt x="4817618" y="1036320"/>
                    <a:pt x="4807331" y="1109853"/>
                  </a:cubicBezTo>
                  <a:cubicBezTo>
                    <a:pt x="4791710" y="1221232"/>
                    <a:pt x="4847463" y="1398651"/>
                    <a:pt x="4661027" y="1391285"/>
                  </a:cubicBezTo>
                  <a:cubicBezTo>
                    <a:pt x="4495419" y="1385316"/>
                    <a:pt x="4525899" y="1213866"/>
                    <a:pt x="4506595" y="1098677"/>
                  </a:cubicBezTo>
                  <a:cubicBezTo>
                    <a:pt x="4498467" y="1051179"/>
                    <a:pt x="4509516" y="999871"/>
                    <a:pt x="4508881" y="950849"/>
                  </a:cubicBezTo>
                  <a:cubicBezTo>
                    <a:pt x="4507357" y="850646"/>
                    <a:pt x="4511167" y="732536"/>
                    <a:pt x="4378198" y="724408"/>
                  </a:cubicBezTo>
                  <a:cubicBezTo>
                    <a:pt x="4245991" y="716280"/>
                    <a:pt x="4240784" y="832866"/>
                    <a:pt x="4218559" y="931545"/>
                  </a:cubicBezTo>
                  <a:cubicBezTo>
                    <a:pt x="4182872" y="1087501"/>
                    <a:pt x="4303268" y="1372616"/>
                    <a:pt x="4092321" y="1371854"/>
                  </a:cubicBezTo>
                  <a:cubicBezTo>
                    <a:pt x="3843528" y="1371092"/>
                    <a:pt x="3986149" y="1077849"/>
                    <a:pt x="3942334" y="916686"/>
                  </a:cubicBezTo>
                  <a:cubicBezTo>
                    <a:pt x="3915664" y="817118"/>
                    <a:pt x="3900805" y="710946"/>
                    <a:pt x="3767074" y="723646"/>
                  </a:cubicBezTo>
                  <a:cubicBezTo>
                    <a:pt x="3660140" y="734060"/>
                    <a:pt x="3652012" y="831342"/>
                    <a:pt x="3627501" y="915924"/>
                  </a:cubicBezTo>
                  <a:cubicBezTo>
                    <a:pt x="3582162" y="1076325"/>
                    <a:pt x="3727704" y="1370330"/>
                    <a:pt x="3477514" y="1371854"/>
                  </a:cubicBezTo>
                  <a:cubicBezTo>
                    <a:pt x="3265170" y="1373378"/>
                    <a:pt x="3383153" y="1088136"/>
                    <a:pt x="3349117" y="932307"/>
                  </a:cubicBezTo>
                  <a:cubicBezTo>
                    <a:pt x="3327527" y="831342"/>
                    <a:pt x="3315716" y="719963"/>
                    <a:pt x="3188716" y="722122"/>
                  </a:cubicBezTo>
                  <a:cubicBezTo>
                    <a:pt x="3063240" y="724408"/>
                    <a:pt x="3053588" y="836422"/>
                    <a:pt x="3030601" y="936752"/>
                  </a:cubicBezTo>
                  <a:cubicBezTo>
                    <a:pt x="2995676" y="1091946"/>
                    <a:pt x="3120390" y="1369695"/>
                    <a:pt x="2900680" y="1375664"/>
                  </a:cubicBezTo>
                  <a:cubicBezTo>
                    <a:pt x="2663825" y="1382395"/>
                    <a:pt x="2799715" y="1101598"/>
                    <a:pt x="2755138" y="951611"/>
                  </a:cubicBezTo>
                  <a:cubicBezTo>
                    <a:pt x="2748407" y="928624"/>
                    <a:pt x="2752217" y="901827"/>
                    <a:pt x="2747010" y="878078"/>
                  </a:cubicBezTo>
                  <a:cubicBezTo>
                    <a:pt x="2731389" y="800862"/>
                    <a:pt x="2701036" y="728853"/>
                    <a:pt x="2609596" y="732536"/>
                  </a:cubicBezTo>
                  <a:cubicBezTo>
                    <a:pt x="2515997" y="736219"/>
                    <a:pt x="2497455" y="816483"/>
                    <a:pt x="2487803" y="891413"/>
                  </a:cubicBezTo>
                  <a:cubicBezTo>
                    <a:pt x="2479675" y="952246"/>
                    <a:pt x="2485517" y="1015365"/>
                    <a:pt x="2475865" y="1076325"/>
                  </a:cubicBezTo>
                  <a:cubicBezTo>
                    <a:pt x="2455037" y="1201801"/>
                    <a:pt x="2496693" y="1397889"/>
                    <a:pt x="2307336" y="1391158"/>
                  </a:cubicBezTo>
                  <a:cubicBezTo>
                    <a:pt x="2111375" y="1383792"/>
                    <a:pt x="2189226" y="1186180"/>
                    <a:pt x="2167763" y="1063625"/>
                  </a:cubicBezTo>
                  <a:cubicBezTo>
                    <a:pt x="2161032" y="1027176"/>
                    <a:pt x="2167763" y="989330"/>
                    <a:pt x="2163318" y="952246"/>
                  </a:cubicBezTo>
                  <a:cubicBezTo>
                    <a:pt x="2154428" y="853440"/>
                    <a:pt x="2153666" y="731012"/>
                    <a:pt x="2020062" y="733933"/>
                  </a:cubicBezTo>
                  <a:cubicBezTo>
                    <a:pt x="1883410" y="736854"/>
                    <a:pt x="1888617" y="866140"/>
                    <a:pt x="1889379" y="959739"/>
                  </a:cubicBezTo>
                  <a:cubicBezTo>
                    <a:pt x="1891665" y="1209929"/>
                    <a:pt x="1870837" y="1434211"/>
                    <a:pt x="1550797" y="1473581"/>
                  </a:cubicBezTo>
                  <a:cubicBezTo>
                    <a:pt x="1518920" y="1477264"/>
                    <a:pt x="1474343" y="1544828"/>
                    <a:pt x="1470660" y="1585722"/>
                  </a:cubicBezTo>
                  <a:cubicBezTo>
                    <a:pt x="1449070" y="1837436"/>
                    <a:pt x="1282827" y="1864868"/>
                    <a:pt x="1078611" y="1873123"/>
                  </a:cubicBezTo>
                  <a:cubicBezTo>
                    <a:pt x="947928" y="1878330"/>
                    <a:pt x="718439" y="1802638"/>
                    <a:pt x="728091" y="2014982"/>
                  </a:cubicBezTo>
                  <a:cubicBezTo>
                    <a:pt x="736981" y="2211705"/>
                    <a:pt x="963422" y="2124202"/>
                    <a:pt x="1097915" y="2147951"/>
                  </a:cubicBezTo>
                  <a:cubicBezTo>
                    <a:pt x="1134237" y="2154682"/>
                    <a:pt x="1172210" y="2149475"/>
                    <a:pt x="1209294" y="2153158"/>
                  </a:cubicBezTo>
                  <a:cubicBezTo>
                    <a:pt x="1310259" y="2162048"/>
                    <a:pt x="1423162" y="2173986"/>
                    <a:pt x="1417955" y="2308352"/>
                  </a:cubicBezTo>
                  <a:cubicBezTo>
                    <a:pt x="1412748" y="2440559"/>
                    <a:pt x="1291717" y="2432304"/>
                    <a:pt x="1197483" y="2456180"/>
                  </a:cubicBezTo>
                  <a:cubicBezTo>
                    <a:pt x="1034161" y="2497074"/>
                    <a:pt x="734949" y="2365629"/>
                    <a:pt x="737108" y="2601722"/>
                  </a:cubicBezTo>
                  <a:cubicBezTo>
                    <a:pt x="739394" y="2840101"/>
                    <a:pt x="1037844" y="2705735"/>
                    <a:pt x="1202690" y="2742819"/>
                  </a:cubicBezTo>
                  <a:cubicBezTo>
                    <a:pt x="1299972" y="2765044"/>
                    <a:pt x="1415796" y="2760599"/>
                    <a:pt x="1417320" y="2894330"/>
                  </a:cubicBezTo>
                  <a:cubicBezTo>
                    <a:pt x="1419606" y="3028696"/>
                    <a:pt x="1301496" y="3027299"/>
                    <a:pt x="1205738" y="3051810"/>
                  </a:cubicBezTo>
                  <a:cubicBezTo>
                    <a:pt x="1040892" y="3094101"/>
                    <a:pt x="740918" y="2959735"/>
                    <a:pt x="736473" y="3188462"/>
                  </a:cubicBezTo>
                  <a:cubicBezTo>
                    <a:pt x="731266" y="3437255"/>
                    <a:pt x="1031240" y="3296920"/>
                    <a:pt x="1194562" y="3336290"/>
                  </a:cubicBezTo>
                  <a:cubicBezTo>
                    <a:pt x="1288923" y="3358515"/>
                    <a:pt x="1410589" y="3342259"/>
                    <a:pt x="1412113" y="3480308"/>
                  </a:cubicBezTo>
                  <a:cubicBezTo>
                    <a:pt x="1414399" y="3614674"/>
                    <a:pt x="1292606" y="3610991"/>
                    <a:pt x="1199769" y="3638423"/>
                  </a:cubicBezTo>
                  <a:cubicBezTo>
                    <a:pt x="1038606" y="3686683"/>
                    <a:pt x="737870" y="3550793"/>
                    <a:pt x="741680" y="3786251"/>
                  </a:cubicBezTo>
                  <a:cubicBezTo>
                    <a:pt x="745363" y="4013454"/>
                    <a:pt x="1044575" y="3894709"/>
                    <a:pt x="1213231" y="3928110"/>
                  </a:cubicBezTo>
                  <a:cubicBezTo>
                    <a:pt x="1299337" y="3945128"/>
                    <a:pt x="1397381" y="3944493"/>
                    <a:pt x="1414399" y="4052062"/>
                  </a:cubicBezTo>
                  <a:cubicBezTo>
                    <a:pt x="1432179" y="4161917"/>
                    <a:pt x="1345311" y="4191635"/>
                    <a:pt x="1257681" y="4221353"/>
                  </a:cubicBezTo>
                  <a:cubicBezTo>
                    <a:pt x="1080262" y="4282186"/>
                    <a:pt x="741680" y="4150868"/>
                    <a:pt x="743077" y="4358005"/>
                  </a:cubicBezTo>
                  <a:cubicBezTo>
                    <a:pt x="745363" y="4641723"/>
                    <a:pt x="1081659" y="4469384"/>
                    <a:pt x="1264285" y="4527296"/>
                  </a:cubicBezTo>
                  <a:cubicBezTo>
                    <a:pt x="1338580" y="4551045"/>
                    <a:pt x="1411351" y="4567428"/>
                    <a:pt x="1415034" y="4659503"/>
                  </a:cubicBezTo>
                  <a:cubicBezTo>
                    <a:pt x="1418717" y="4750054"/>
                    <a:pt x="1353439" y="4795393"/>
                    <a:pt x="1276985" y="4805807"/>
                  </a:cubicBezTo>
                  <a:cubicBezTo>
                    <a:pt x="1142619" y="4824349"/>
                    <a:pt x="1005967" y="4825873"/>
                    <a:pt x="871601" y="4841494"/>
                  </a:cubicBezTo>
                  <a:cubicBezTo>
                    <a:pt x="798068" y="4849622"/>
                    <a:pt x="718693" y="4868164"/>
                    <a:pt x="717931" y="4966208"/>
                  </a:cubicBezTo>
                  <a:cubicBezTo>
                    <a:pt x="717931" y="5039741"/>
                    <a:pt x="778764" y="5088763"/>
                    <a:pt x="836041" y="5088001"/>
                  </a:cubicBezTo>
                  <a:cubicBezTo>
                    <a:pt x="1152398" y="5083556"/>
                    <a:pt x="1352042" y="5214239"/>
                    <a:pt x="1592707" y="5445125"/>
                  </a:cubicBezTo>
                  <a:cubicBezTo>
                    <a:pt x="1782826" y="5627116"/>
                    <a:pt x="1884553" y="5754751"/>
                    <a:pt x="1888998" y="5996813"/>
                  </a:cubicBezTo>
                  <a:cubicBezTo>
                    <a:pt x="1891284" y="6102985"/>
                    <a:pt x="1883029" y="6227699"/>
                    <a:pt x="2030095" y="6256020"/>
                  </a:cubicBezTo>
                  <a:close/>
                </a:path>
              </a:pathLst>
            </a:custGeom>
            <a:solidFill>
              <a:srgbClr val="FFFFFF"/>
            </a:solidFill>
          </p:spPr>
        </p:sp>
      </p:grpSp>
      <p:grpSp>
        <p:nvGrpSpPr>
          <p:cNvPr id="27" name="Group 27"/>
          <p:cNvGrpSpPr/>
          <p:nvPr/>
        </p:nvGrpSpPr>
        <p:grpSpPr>
          <a:xfrm>
            <a:off x="4727700" y="8286300"/>
            <a:ext cx="2228580" cy="1202040"/>
            <a:chOff x="0" y="0"/>
            <a:chExt cx="2971440" cy="1602720"/>
          </a:xfrm>
        </p:grpSpPr>
        <p:sp>
          <p:nvSpPr>
            <p:cNvPr id="28" name="Freeform 28"/>
            <p:cNvSpPr/>
            <p:nvPr/>
          </p:nvSpPr>
          <p:spPr>
            <a:xfrm>
              <a:off x="-6477" y="-65151"/>
              <a:ext cx="2979039" cy="1712341"/>
            </a:xfrm>
            <a:custGeom>
              <a:avLst/>
              <a:gdLst/>
              <a:ahLst/>
              <a:cxnLst/>
              <a:rect l="l" t="t" r="r" b="b"/>
              <a:pathLst>
                <a:path w="2979039" h="1712341">
                  <a:moveTo>
                    <a:pt x="1413764" y="1664716"/>
                  </a:moveTo>
                  <a:cubicBezTo>
                    <a:pt x="1029843" y="1664716"/>
                    <a:pt x="646684" y="1669923"/>
                    <a:pt x="262890" y="1661795"/>
                  </a:cubicBezTo>
                  <a:cubicBezTo>
                    <a:pt x="166370" y="1659509"/>
                    <a:pt x="0" y="1712341"/>
                    <a:pt x="6731" y="1543685"/>
                  </a:cubicBezTo>
                  <a:cubicBezTo>
                    <a:pt x="11176" y="1423416"/>
                    <a:pt x="158242" y="1442720"/>
                    <a:pt x="252476" y="1441958"/>
                  </a:cubicBezTo>
                  <a:cubicBezTo>
                    <a:pt x="734441" y="1437513"/>
                    <a:pt x="1217041" y="1424940"/>
                    <a:pt x="1698244" y="1441958"/>
                  </a:cubicBezTo>
                  <a:cubicBezTo>
                    <a:pt x="1939544" y="1450086"/>
                    <a:pt x="2059178" y="1409319"/>
                    <a:pt x="2065782" y="1130808"/>
                  </a:cubicBezTo>
                  <a:cubicBezTo>
                    <a:pt x="2078355" y="639953"/>
                    <a:pt x="2487549" y="399415"/>
                    <a:pt x="2796413" y="107696"/>
                  </a:cubicBezTo>
                  <a:cubicBezTo>
                    <a:pt x="2910078" y="0"/>
                    <a:pt x="2973197" y="117348"/>
                    <a:pt x="2974594" y="230251"/>
                  </a:cubicBezTo>
                  <a:cubicBezTo>
                    <a:pt x="2979039" y="625983"/>
                    <a:pt x="2979039" y="1021715"/>
                    <a:pt x="2974594" y="1418209"/>
                  </a:cubicBezTo>
                  <a:cubicBezTo>
                    <a:pt x="2972308" y="1641729"/>
                    <a:pt x="2812669" y="1665478"/>
                    <a:pt x="2638933" y="1664716"/>
                  </a:cubicBezTo>
                  <a:cubicBezTo>
                    <a:pt x="2230501" y="1663954"/>
                    <a:pt x="1822196" y="1664716"/>
                    <a:pt x="1413764" y="1664716"/>
                  </a:cubicBezTo>
                  <a:close/>
                </a:path>
              </a:pathLst>
            </a:custGeom>
            <a:solidFill>
              <a:srgbClr val="FFFFFF"/>
            </a:solidFill>
          </p:spPr>
        </p:sp>
      </p:grpSp>
      <p:grpSp>
        <p:nvGrpSpPr>
          <p:cNvPr id="29" name="Group 29"/>
          <p:cNvGrpSpPr/>
          <p:nvPr/>
        </p:nvGrpSpPr>
        <p:grpSpPr>
          <a:xfrm>
            <a:off x="6349320" y="4432320"/>
            <a:ext cx="608040" cy="1327320"/>
            <a:chOff x="0" y="0"/>
            <a:chExt cx="810720" cy="1769760"/>
          </a:xfrm>
        </p:grpSpPr>
        <p:sp>
          <p:nvSpPr>
            <p:cNvPr id="30" name="Freeform 30"/>
            <p:cNvSpPr/>
            <p:nvPr/>
          </p:nvSpPr>
          <p:spPr>
            <a:xfrm>
              <a:off x="-124587" y="-5715"/>
              <a:ext cx="938784" cy="1830197"/>
            </a:xfrm>
            <a:custGeom>
              <a:avLst/>
              <a:gdLst/>
              <a:ahLst/>
              <a:cxnLst/>
              <a:rect l="l" t="t" r="r" b="b"/>
              <a:pathLst>
                <a:path w="938784" h="1830197">
                  <a:moveTo>
                    <a:pt x="933577" y="904367"/>
                  </a:moveTo>
                  <a:cubicBezTo>
                    <a:pt x="933577" y="1138174"/>
                    <a:pt x="938784" y="1372108"/>
                    <a:pt x="931291" y="1605280"/>
                  </a:cubicBezTo>
                  <a:cubicBezTo>
                    <a:pt x="926084" y="1772285"/>
                    <a:pt x="863727" y="1830197"/>
                    <a:pt x="701040" y="1716659"/>
                  </a:cubicBezTo>
                  <a:cubicBezTo>
                    <a:pt x="265176" y="1412113"/>
                    <a:pt x="0" y="610362"/>
                    <a:pt x="183515" y="130683"/>
                  </a:cubicBezTo>
                  <a:cubicBezTo>
                    <a:pt x="213233" y="54229"/>
                    <a:pt x="256286" y="1524"/>
                    <a:pt x="341630" y="5969"/>
                  </a:cubicBezTo>
                  <a:cubicBezTo>
                    <a:pt x="428498" y="10414"/>
                    <a:pt x="466344" y="70612"/>
                    <a:pt x="482727" y="149987"/>
                  </a:cubicBezTo>
                  <a:cubicBezTo>
                    <a:pt x="513207" y="299974"/>
                    <a:pt x="458978" y="441071"/>
                    <a:pt x="441198" y="586486"/>
                  </a:cubicBezTo>
                  <a:cubicBezTo>
                    <a:pt x="431546" y="668909"/>
                    <a:pt x="476885" y="736473"/>
                    <a:pt x="568960" y="724535"/>
                  </a:cubicBezTo>
                  <a:cubicBezTo>
                    <a:pt x="636524" y="715645"/>
                    <a:pt x="663956" y="654050"/>
                    <a:pt x="656590" y="584962"/>
                  </a:cubicBezTo>
                  <a:cubicBezTo>
                    <a:pt x="643255" y="463169"/>
                    <a:pt x="620141" y="342138"/>
                    <a:pt x="615061" y="220472"/>
                  </a:cubicBezTo>
                  <a:cubicBezTo>
                    <a:pt x="610489" y="119507"/>
                    <a:pt x="629031" y="12700"/>
                    <a:pt x="762000" y="5969"/>
                  </a:cubicBezTo>
                  <a:cubicBezTo>
                    <a:pt x="892683" y="0"/>
                    <a:pt x="926846" y="98044"/>
                    <a:pt x="929132" y="202692"/>
                  </a:cubicBezTo>
                  <a:cubicBezTo>
                    <a:pt x="934339" y="436499"/>
                    <a:pt x="930656" y="669671"/>
                    <a:pt x="930656" y="903605"/>
                  </a:cubicBezTo>
                  <a:cubicBezTo>
                    <a:pt x="930656" y="903605"/>
                    <a:pt x="932180" y="903605"/>
                    <a:pt x="932942" y="903605"/>
                  </a:cubicBezTo>
                  <a:close/>
                </a:path>
              </a:pathLst>
            </a:custGeom>
            <a:solidFill>
              <a:srgbClr val="FFFFFF"/>
            </a:solidFill>
          </p:spPr>
        </p:sp>
      </p:grpSp>
      <p:grpSp>
        <p:nvGrpSpPr>
          <p:cNvPr id="31" name="Group 31"/>
          <p:cNvGrpSpPr/>
          <p:nvPr/>
        </p:nvGrpSpPr>
        <p:grpSpPr>
          <a:xfrm>
            <a:off x="2576880" y="4388040"/>
            <a:ext cx="3049920" cy="278640"/>
            <a:chOff x="0" y="0"/>
            <a:chExt cx="4066560" cy="371520"/>
          </a:xfrm>
        </p:grpSpPr>
        <p:sp>
          <p:nvSpPr>
            <p:cNvPr id="32" name="Freeform 32"/>
            <p:cNvSpPr/>
            <p:nvPr/>
          </p:nvSpPr>
          <p:spPr>
            <a:xfrm>
              <a:off x="-4445" y="-88646"/>
              <a:ext cx="4070985" cy="548005"/>
            </a:xfrm>
            <a:custGeom>
              <a:avLst/>
              <a:gdLst/>
              <a:ahLst/>
              <a:cxnLst/>
              <a:rect l="l" t="t" r="r" b="b"/>
              <a:pathLst>
                <a:path w="4070985" h="548005">
                  <a:moveTo>
                    <a:pt x="4070985" y="195326"/>
                  </a:moveTo>
                  <a:cubicBezTo>
                    <a:pt x="3865372" y="315595"/>
                    <a:pt x="3675253" y="280035"/>
                    <a:pt x="3499231" y="265811"/>
                  </a:cubicBezTo>
                  <a:cubicBezTo>
                    <a:pt x="2524379" y="187071"/>
                    <a:pt x="1578483" y="548005"/>
                    <a:pt x="602107" y="439547"/>
                  </a:cubicBezTo>
                  <a:cubicBezTo>
                    <a:pt x="371983" y="414401"/>
                    <a:pt x="0" y="444881"/>
                    <a:pt x="4445" y="227965"/>
                  </a:cubicBezTo>
                  <a:cubicBezTo>
                    <a:pt x="9652" y="0"/>
                    <a:pt x="371983" y="121031"/>
                    <a:pt x="571754" y="118110"/>
                  </a:cubicBezTo>
                  <a:cubicBezTo>
                    <a:pt x="1596390" y="103251"/>
                    <a:pt x="2621661" y="107696"/>
                    <a:pt x="3647059" y="109982"/>
                  </a:cubicBezTo>
                  <a:cubicBezTo>
                    <a:pt x="3776980" y="109982"/>
                    <a:pt x="3917315" y="70612"/>
                    <a:pt x="4070985" y="195326"/>
                  </a:cubicBezTo>
                  <a:close/>
                </a:path>
              </a:pathLst>
            </a:custGeom>
            <a:solidFill>
              <a:srgbClr val="FFFFFF"/>
            </a:solidFill>
          </p:spPr>
        </p:sp>
      </p:grpSp>
      <p:grpSp>
        <p:nvGrpSpPr>
          <p:cNvPr id="33" name="Group 33"/>
          <p:cNvGrpSpPr/>
          <p:nvPr/>
        </p:nvGrpSpPr>
        <p:grpSpPr>
          <a:xfrm>
            <a:off x="1864080" y="8439120"/>
            <a:ext cx="592380" cy="1053540"/>
            <a:chOff x="0" y="0"/>
            <a:chExt cx="789840" cy="1404720"/>
          </a:xfrm>
        </p:grpSpPr>
        <p:sp>
          <p:nvSpPr>
            <p:cNvPr id="34" name="Freeform 34"/>
            <p:cNvSpPr/>
            <p:nvPr/>
          </p:nvSpPr>
          <p:spPr>
            <a:xfrm>
              <a:off x="-86233" y="-46736"/>
              <a:ext cx="909320" cy="1462024"/>
            </a:xfrm>
            <a:custGeom>
              <a:avLst/>
              <a:gdLst/>
              <a:ahLst/>
              <a:cxnLst/>
              <a:rect l="l" t="t" r="r" b="b"/>
              <a:pathLst>
                <a:path w="909320" h="1462024">
                  <a:moveTo>
                    <a:pt x="102489" y="661543"/>
                  </a:moveTo>
                  <a:cubicBezTo>
                    <a:pt x="102489" y="637032"/>
                    <a:pt x="98806" y="611759"/>
                    <a:pt x="102489" y="587248"/>
                  </a:cubicBezTo>
                  <a:cubicBezTo>
                    <a:pt x="134366" y="401701"/>
                    <a:pt x="0" y="117348"/>
                    <a:pt x="192278" y="53467"/>
                  </a:cubicBezTo>
                  <a:cubicBezTo>
                    <a:pt x="351917" y="0"/>
                    <a:pt x="482473" y="278384"/>
                    <a:pt x="625729" y="409067"/>
                  </a:cubicBezTo>
                  <a:cubicBezTo>
                    <a:pt x="789051" y="557657"/>
                    <a:pt x="861060" y="754380"/>
                    <a:pt x="870712" y="971169"/>
                  </a:cubicBezTo>
                  <a:cubicBezTo>
                    <a:pt x="881888" y="1210310"/>
                    <a:pt x="909320" y="1439672"/>
                    <a:pt x="538861" y="1450848"/>
                  </a:cubicBezTo>
                  <a:cubicBezTo>
                    <a:pt x="187706" y="1462024"/>
                    <a:pt x="67564" y="1322451"/>
                    <a:pt x="99441" y="994918"/>
                  </a:cubicBezTo>
                  <a:cubicBezTo>
                    <a:pt x="109855" y="885063"/>
                    <a:pt x="100965" y="772922"/>
                    <a:pt x="100965" y="661543"/>
                  </a:cubicBezTo>
                  <a:close/>
                </a:path>
              </a:pathLst>
            </a:custGeom>
            <a:solidFill>
              <a:srgbClr val="FFFFFF"/>
            </a:solidFill>
          </p:spPr>
        </p:sp>
      </p:grpSp>
      <p:grpSp>
        <p:nvGrpSpPr>
          <p:cNvPr id="35" name="Group 35"/>
          <p:cNvGrpSpPr/>
          <p:nvPr/>
        </p:nvGrpSpPr>
        <p:grpSpPr>
          <a:xfrm>
            <a:off x="2985120" y="5515020"/>
            <a:ext cx="2864160" cy="2863080"/>
            <a:chOff x="0" y="0"/>
            <a:chExt cx="3818880" cy="3817440"/>
          </a:xfrm>
        </p:grpSpPr>
        <p:sp>
          <p:nvSpPr>
            <p:cNvPr id="36" name="Freeform 36"/>
            <p:cNvSpPr/>
            <p:nvPr/>
          </p:nvSpPr>
          <p:spPr>
            <a:xfrm>
              <a:off x="-2159" y="0"/>
              <a:ext cx="3826891" cy="3818890"/>
            </a:xfrm>
            <a:custGeom>
              <a:avLst/>
              <a:gdLst/>
              <a:ahLst/>
              <a:cxnLst/>
              <a:rect l="l" t="t" r="r" b="b"/>
              <a:pathLst>
                <a:path w="3826891" h="3818890">
                  <a:moveTo>
                    <a:pt x="3819398" y="1942465"/>
                  </a:moveTo>
                  <a:cubicBezTo>
                    <a:pt x="3819398" y="2399919"/>
                    <a:pt x="3814953" y="2856484"/>
                    <a:pt x="3820922" y="3313938"/>
                  </a:cubicBezTo>
                  <a:cubicBezTo>
                    <a:pt x="3825367" y="3648837"/>
                    <a:pt x="3682111" y="3818890"/>
                    <a:pt x="3334639" y="3817366"/>
                  </a:cubicBezTo>
                  <a:cubicBezTo>
                    <a:pt x="2383536" y="3812921"/>
                    <a:pt x="1432306" y="3814445"/>
                    <a:pt x="481203" y="3817366"/>
                  </a:cubicBezTo>
                  <a:cubicBezTo>
                    <a:pt x="158877" y="3818128"/>
                    <a:pt x="2921" y="3668141"/>
                    <a:pt x="3683" y="3344418"/>
                  </a:cubicBezTo>
                  <a:cubicBezTo>
                    <a:pt x="5842" y="2393188"/>
                    <a:pt x="7366" y="1442085"/>
                    <a:pt x="2159" y="490855"/>
                  </a:cubicBezTo>
                  <a:cubicBezTo>
                    <a:pt x="0" y="141859"/>
                    <a:pt x="179578" y="0"/>
                    <a:pt x="507111" y="0"/>
                  </a:cubicBezTo>
                  <a:cubicBezTo>
                    <a:pt x="1445641" y="0"/>
                    <a:pt x="2384933" y="0"/>
                    <a:pt x="3323463" y="0"/>
                  </a:cubicBezTo>
                  <a:cubicBezTo>
                    <a:pt x="3653917" y="0"/>
                    <a:pt x="3826891" y="151511"/>
                    <a:pt x="3820922" y="497459"/>
                  </a:cubicBezTo>
                  <a:cubicBezTo>
                    <a:pt x="3813556" y="979424"/>
                    <a:pt x="3818636" y="1461262"/>
                    <a:pt x="3818636" y="1942465"/>
                  </a:cubicBezTo>
                  <a:close/>
                  <a:moveTo>
                    <a:pt x="1911223" y="3477387"/>
                  </a:moveTo>
                  <a:cubicBezTo>
                    <a:pt x="2318131" y="3477387"/>
                    <a:pt x="2725801" y="3472180"/>
                    <a:pt x="3132709" y="3479673"/>
                  </a:cubicBezTo>
                  <a:cubicBezTo>
                    <a:pt x="3361436" y="3483356"/>
                    <a:pt x="3481705" y="3394964"/>
                    <a:pt x="3479419" y="3157347"/>
                  </a:cubicBezTo>
                  <a:cubicBezTo>
                    <a:pt x="3470529" y="2330831"/>
                    <a:pt x="3461639" y="1504442"/>
                    <a:pt x="3459353" y="678688"/>
                  </a:cubicBezTo>
                  <a:cubicBezTo>
                    <a:pt x="3459353" y="463296"/>
                    <a:pt x="3380613" y="371983"/>
                    <a:pt x="3153410" y="375031"/>
                  </a:cubicBezTo>
                  <a:cubicBezTo>
                    <a:pt x="2351532" y="384683"/>
                    <a:pt x="1549654" y="383159"/>
                    <a:pt x="747649" y="377317"/>
                  </a:cubicBezTo>
                  <a:cubicBezTo>
                    <a:pt x="504825" y="375793"/>
                    <a:pt x="380873" y="461264"/>
                    <a:pt x="383032" y="720344"/>
                  </a:cubicBezTo>
                  <a:cubicBezTo>
                    <a:pt x="389001" y="1534922"/>
                    <a:pt x="388239" y="2348738"/>
                    <a:pt x="383032" y="3163316"/>
                  </a:cubicBezTo>
                  <a:cubicBezTo>
                    <a:pt x="381508" y="3406902"/>
                    <a:pt x="499618" y="3485642"/>
                    <a:pt x="726821" y="3480435"/>
                  </a:cubicBezTo>
                  <a:cubicBezTo>
                    <a:pt x="1121029" y="3471545"/>
                    <a:pt x="1516126" y="3478149"/>
                    <a:pt x="1911096" y="3477514"/>
                  </a:cubicBezTo>
                  <a:close/>
                </a:path>
              </a:pathLst>
            </a:custGeom>
            <a:solidFill>
              <a:srgbClr val="FFFFFF"/>
            </a:solidFill>
          </p:spPr>
        </p:sp>
      </p:grpSp>
      <p:grpSp>
        <p:nvGrpSpPr>
          <p:cNvPr id="37" name="Group 37"/>
          <p:cNvGrpSpPr/>
          <p:nvPr/>
        </p:nvGrpSpPr>
        <p:grpSpPr>
          <a:xfrm>
            <a:off x="3463020" y="5963220"/>
            <a:ext cx="1358100" cy="237600"/>
            <a:chOff x="0" y="0"/>
            <a:chExt cx="1810800" cy="316800"/>
          </a:xfrm>
        </p:grpSpPr>
        <p:sp>
          <p:nvSpPr>
            <p:cNvPr id="38" name="Freeform 38"/>
            <p:cNvSpPr/>
            <p:nvPr/>
          </p:nvSpPr>
          <p:spPr>
            <a:xfrm>
              <a:off x="-8382" y="-1143"/>
              <a:ext cx="1826133" cy="319786"/>
            </a:xfrm>
            <a:custGeom>
              <a:avLst/>
              <a:gdLst/>
              <a:ahLst/>
              <a:cxnLst/>
              <a:rect l="l" t="t" r="r" b="b"/>
              <a:pathLst>
                <a:path w="1826133" h="319786">
                  <a:moveTo>
                    <a:pt x="895731" y="316865"/>
                  </a:moveTo>
                  <a:cubicBezTo>
                    <a:pt x="672973" y="316865"/>
                    <a:pt x="450088" y="319786"/>
                    <a:pt x="228092" y="316103"/>
                  </a:cubicBezTo>
                  <a:cubicBezTo>
                    <a:pt x="127762" y="314579"/>
                    <a:pt x="17018" y="301244"/>
                    <a:pt x="8890" y="169926"/>
                  </a:cubicBezTo>
                  <a:cubicBezTo>
                    <a:pt x="0" y="37084"/>
                    <a:pt x="105410" y="5207"/>
                    <a:pt x="207899" y="4445"/>
                  </a:cubicBezTo>
                  <a:cubicBezTo>
                    <a:pt x="678053" y="0"/>
                    <a:pt x="1148080" y="0"/>
                    <a:pt x="1617472" y="4445"/>
                  </a:cubicBezTo>
                  <a:cubicBezTo>
                    <a:pt x="1718437" y="5207"/>
                    <a:pt x="1826133" y="34163"/>
                    <a:pt x="1818767" y="168402"/>
                  </a:cubicBezTo>
                  <a:cubicBezTo>
                    <a:pt x="1811401" y="301244"/>
                    <a:pt x="1699895" y="313055"/>
                    <a:pt x="1600454" y="314579"/>
                  </a:cubicBezTo>
                  <a:cubicBezTo>
                    <a:pt x="1365758" y="319024"/>
                    <a:pt x="1130300" y="316103"/>
                    <a:pt x="895604" y="316103"/>
                  </a:cubicBezTo>
                  <a:close/>
                </a:path>
              </a:pathLst>
            </a:custGeom>
            <a:solidFill>
              <a:srgbClr val="FFFFFF"/>
            </a:solidFill>
          </p:spPr>
        </p:sp>
      </p:grpSp>
      <p:grpSp>
        <p:nvGrpSpPr>
          <p:cNvPr id="39" name="Group 39"/>
          <p:cNvGrpSpPr/>
          <p:nvPr/>
        </p:nvGrpSpPr>
        <p:grpSpPr>
          <a:xfrm>
            <a:off x="6386040" y="4412340"/>
            <a:ext cx="608040" cy="1327320"/>
            <a:chOff x="0" y="0"/>
            <a:chExt cx="810720" cy="1769760"/>
          </a:xfrm>
        </p:grpSpPr>
        <p:sp>
          <p:nvSpPr>
            <p:cNvPr id="40" name="Freeform 40"/>
            <p:cNvSpPr/>
            <p:nvPr/>
          </p:nvSpPr>
          <p:spPr>
            <a:xfrm>
              <a:off x="-124587" y="-5715"/>
              <a:ext cx="938784" cy="1830197"/>
            </a:xfrm>
            <a:custGeom>
              <a:avLst/>
              <a:gdLst/>
              <a:ahLst/>
              <a:cxnLst/>
              <a:rect l="l" t="t" r="r" b="b"/>
              <a:pathLst>
                <a:path w="938784" h="1830197">
                  <a:moveTo>
                    <a:pt x="933577" y="904367"/>
                  </a:moveTo>
                  <a:cubicBezTo>
                    <a:pt x="933577" y="1138174"/>
                    <a:pt x="938784" y="1372108"/>
                    <a:pt x="931291" y="1605280"/>
                  </a:cubicBezTo>
                  <a:cubicBezTo>
                    <a:pt x="926084" y="1772285"/>
                    <a:pt x="863727" y="1830197"/>
                    <a:pt x="701040" y="1716659"/>
                  </a:cubicBezTo>
                  <a:cubicBezTo>
                    <a:pt x="265176" y="1412113"/>
                    <a:pt x="0" y="610362"/>
                    <a:pt x="183515" y="130683"/>
                  </a:cubicBezTo>
                  <a:cubicBezTo>
                    <a:pt x="213233" y="54229"/>
                    <a:pt x="256286" y="1524"/>
                    <a:pt x="341630" y="5969"/>
                  </a:cubicBezTo>
                  <a:cubicBezTo>
                    <a:pt x="428498" y="10414"/>
                    <a:pt x="466344" y="70612"/>
                    <a:pt x="482727" y="149987"/>
                  </a:cubicBezTo>
                  <a:cubicBezTo>
                    <a:pt x="513207" y="299974"/>
                    <a:pt x="458978" y="441071"/>
                    <a:pt x="441198" y="586486"/>
                  </a:cubicBezTo>
                  <a:cubicBezTo>
                    <a:pt x="431546" y="668909"/>
                    <a:pt x="476885" y="736473"/>
                    <a:pt x="568960" y="724535"/>
                  </a:cubicBezTo>
                  <a:cubicBezTo>
                    <a:pt x="636524" y="715645"/>
                    <a:pt x="663956" y="654050"/>
                    <a:pt x="656590" y="584962"/>
                  </a:cubicBezTo>
                  <a:cubicBezTo>
                    <a:pt x="643255" y="463169"/>
                    <a:pt x="620141" y="342138"/>
                    <a:pt x="615061" y="220472"/>
                  </a:cubicBezTo>
                  <a:cubicBezTo>
                    <a:pt x="610489" y="119507"/>
                    <a:pt x="629031" y="12700"/>
                    <a:pt x="762000" y="5969"/>
                  </a:cubicBezTo>
                  <a:cubicBezTo>
                    <a:pt x="892683" y="0"/>
                    <a:pt x="926846" y="98044"/>
                    <a:pt x="929132" y="202692"/>
                  </a:cubicBezTo>
                  <a:cubicBezTo>
                    <a:pt x="934339" y="436499"/>
                    <a:pt x="930656" y="669671"/>
                    <a:pt x="930656" y="903605"/>
                  </a:cubicBezTo>
                  <a:cubicBezTo>
                    <a:pt x="930656" y="903605"/>
                    <a:pt x="932180" y="903605"/>
                    <a:pt x="932942" y="903605"/>
                  </a:cubicBezTo>
                  <a:close/>
                </a:path>
              </a:pathLst>
            </a:custGeom>
            <a:solidFill>
              <a:srgbClr val="FFFFFF"/>
            </a:solidFill>
          </p:spPr>
        </p:sp>
      </p:grpSp>
      <p:grpSp>
        <p:nvGrpSpPr>
          <p:cNvPr id="41" name="Group 41"/>
          <p:cNvGrpSpPr/>
          <p:nvPr/>
        </p:nvGrpSpPr>
        <p:grpSpPr>
          <a:xfrm>
            <a:off x="1914840" y="4464720"/>
            <a:ext cx="519480" cy="1134540"/>
            <a:chOff x="0" y="0"/>
            <a:chExt cx="692640" cy="1512720"/>
          </a:xfrm>
        </p:grpSpPr>
        <p:sp>
          <p:nvSpPr>
            <p:cNvPr id="42" name="Freeform 42"/>
            <p:cNvSpPr/>
            <p:nvPr/>
          </p:nvSpPr>
          <p:spPr>
            <a:xfrm>
              <a:off x="-2794" y="-4953"/>
              <a:ext cx="801751" cy="1564386"/>
            </a:xfrm>
            <a:custGeom>
              <a:avLst/>
              <a:gdLst/>
              <a:ahLst/>
              <a:cxnLst/>
              <a:rect l="l" t="t" r="r" b="b"/>
              <a:pathLst>
                <a:path w="801751" h="1564386">
                  <a:moveTo>
                    <a:pt x="4445" y="772922"/>
                  </a:moveTo>
                  <a:cubicBezTo>
                    <a:pt x="4445" y="972693"/>
                    <a:pt x="0" y="1172464"/>
                    <a:pt x="5969" y="1372108"/>
                  </a:cubicBezTo>
                  <a:cubicBezTo>
                    <a:pt x="10414" y="1514729"/>
                    <a:pt x="63881" y="1564386"/>
                    <a:pt x="202692" y="1467104"/>
                  </a:cubicBezTo>
                  <a:cubicBezTo>
                    <a:pt x="575310" y="1206627"/>
                    <a:pt x="801751" y="521208"/>
                    <a:pt x="645160" y="112141"/>
                  </a:cubicBezTo>
                  <a:cubicBezTo>
                    <a:pt x="619887" y="46736"/>
                    <a:pt x="582803" y="1524"/>
                    <a:pt x="510032" y="5969"/>
                  </a:cubicBezTo>
                  <a:cubicBezTo>
                    <a:pt x="435737" y="9652"/>
                    <a:pt x="403098" y="60960"/>
                    <a:pt x="389763" y="128524"/>
                  </a:cubicBezTo>
                  <a:cubicBezTo>
                    <a:pt x="363728" y="256921"/>
                    <a:pt x="409829" y="377317"/>
                    <a:pt x="425450" y="501269"/>
                  </a:cubicBezTo>
                  <a:cubicBezTo>
                    <a:pt x="433578" y="571754"/>
                    <a:pt x="394970" y="629793"/>
                    <a:pt x="316357" y="619379"/>
                  </a:cubicBezTo>
                  <a:cubicBezTo>
                    <a:pt x="258445" y="612013"/>
                    <a:pt x="234696" y="558546"/>
                    <a:pt x="241427" y="499872"/>
                  </a:cubicBezTo>
                  <a:cubicBezTo>
                    <a:pt x="253365" y="395859"/>
                    <a:pt x="272669" y="292735"/>
                    <a:pt x="277114" y="188722"/>
                  </a:cubicBezTo>
                  <a:cubicBezTo>
                    <a:pt x="280543" y="102489"/>
                    <a:pt x="264287" y="11176"/>
                    <a:pt x="151384" y="5207"/>
                  </a:cubicBezTo>
                  <a:cubicBezTo>
                    <a:pt x="40005" y="0"/>
                    <a:pt x="10287" y="83947"/>
                    <a:pt x="8128" y="173736"/>
                  </a:cubicBezTo>
                  <a:cubicBezTo>
                    <a:pt x="3683" y="373507"/>
                    <a:pt x="6604" y="573278"/>
                    <a:pt x="6604" y="772922"/>
                  </a:cubicBezTo>
                  <a:cubicBezTo>
                    <a:pt x="6604" y="772922"/>
                    <a:pt x="5842" y="772922"/>
                    <a:pt x="5080" y="772922"/>
                  </a:cubicBezTo>
                  <a:close/>
                </a:path>
              </a:pathLst>
            </a:custGeom>
            <a:solidFill>
              <a:srgbClr val="FFFFFF"/>
            </a:solidFill>
          </p:spPr>
        </p:sp>
      </p:grpSp>
      <p:grpSp>
        <p:nvGrpSpPr>
          <p:cNvPr id="43" name="Group 43"/>
          <p:cNvGrpSpPr/>
          <p:nvPr/>
        </p:nvGrpSpPr>
        <p:grpSpPr>
          <a:xfrm>
            <a:off x="4141800" y="7762500"/>
            <a:ext cx="1358100" cy="237600"/>
            <a:chOff x="0" y="0"/>
            <a:chExt cx="1810800" cy="316800"/>
          </a:xfrm>
        </p:grpSpPr>
        <p:sp>
          <p:nvSpPr>
            <p:cNvPr id="44" name="Freeform 44"/>
            <p:cNvSpPr/>
            <p:nvPr/>
          </p:nvSpPr>
          <p:spPr>
            <a:xfrm>
              <a:off x="-8382" y="-1143"/>
              <a:ext cx="1826133" cy="319786"/>
            </a:xfrm>
            <a:custGeom>
              <a:avLst/>
              <a:gdLst/>
              <a:ahLst/>
              <a:cxnLst/>
              <a:rect l="l" t="t" r="r" b="b"/>
              <a:pathLst>
                <a:path w="1826133" h="319786">
                  <a:moveTo>
                    <a:pt x="895731" y="316865"/>
                  </a:moveTo>
                  <a:cubicBezTo>
                    <a:pt x="672973" y="316865"/>
                    <a:pt x="450088" y="319786"/>
                    <a:pt x="228092" y="316103"/>
                  </a:cubicBezTo>
                  <a:cubicBezTo>
                    <a:pt x="127762" y="314579"/>
                    <a:pt x="17018" y="301244"/>
                    <a:pt x="8890" y="169926"/>
                  </a:cubicBezTo>
                  <a:cubicBezTo>
                    <a:pt x="0" y="37084"/>
                    <a:pt x="105410" y="5207"/>
                    <a:pt x="207899" y="4445"/>
                  </a:cubicBezTo>
                  <a:cubicBezTo>
                    <a:pt x="678053" y="0"/>
                    <a:pt x="1148080" y="0"/>
                    <a:pt x="1617472" y="4445"/>
                  </a:cubicBezTo>
                  <a:cubicBezTo>
                    <a:pt x="1718437" y="5207"/>
                    <a:pt x="1826133" y="34163"/>
                    <a:pt x="1818767" y="168402"/>
                  </a:cubicBezTo>
                  <a:cubicBezTo>
                    <a:pt x="1811401" y="301244"/>
                    <a:pt x="1699895" y="313055"/>
                    <a:pt x="1600454" y="314579"/>
                  </a:cubicBezTo>
                  <a:cubicBezTo>
                    <a:pt x="1365758" y="319024"/>
                    <a:pt x="1130300" y="316103"/>
                    <a:pt x="895604" y="316103"/>
                  </a:cubicBezTo>
                  <a:close/>
                </a:path>
              </a:pathLst>
            </a:custGeom>
            <a:solidFill>
              <a:srgbClr val="FFFFFF"/>
            </a:solidFill>
          </p:spPr>
        </p:sp>
      </p:grpSp>
      <p:sp>
        <p:nvSpPr>
          <p:cNvPr id="45" name="Freeform 45"/>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6"/>
            <a:stretch>
              <a:fillRect/>
            </a:stretch>
          </a:blipFill>
        </p:spPr>
      </p:sp>
      <p:sp>
        <p:nvSpPr>
          <p:cNvPr id="46" name="AutoShape 46"/>
          <p:cNvSpPr/>
          <p:nvPr/>
        </p:nvSpPr>
        <p:spPr>
          <a:xfrm rot="10779698">
            <a:off x="-28774" y="456225"/>
            <a:ext cx="17648048" cy="0"/>
          </a:xfrm>
          <a:prstGeom prst="line">
            <a:avLst/>
          </a:prstGeom>
          <a:ln w="28575" cap="rnd">
            <a:solidFill>
              <a:srgbClr val="1FFBFD"/>
            </a:solidFill>
            <a:prstDash val="solid"/>
            <a:headEnd type="none" w="sm" len="sm"/>
            <a:tailEnd type="none" w="sm" len="sm"/>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grpSp>
        <p:nvGrpSpPr>
          <p:cNvPr id="3" name="Group 3"/>
          <p:cNvGrpSpPr/>
          <p:nvPr/>
        </p:nvGrpSpPr>
        <p:grpSpPr>
          <a:xfrm>
            <a:off x="0" y="0"/>
            <a:ext cx="18302220" cy="10287000"/>
            <a:chOff x="0" y="0"/>
            <a:chExt cx="24402960" cy="13716000"/>
          </a:xfrm>
        </p:grpSpPr>
        <p:sp>
          <p:nvSpPr>
            <p:cNvPr id="4" name="Freeform 4"/>
            <p:cNvSpPr/>
            <p:nvPr/>
          </p:nvSpPr>
          <p:spPr>
            <a:xfrm>
              <a:off x="0" y="0"/>
              <a:ext cx="24402923" cy="13716000"/>
            </a:xfrm>
            <a:custGeom>
              <a:avLst/>
              <a:gdLst/>
              <a:ahLst/>
              <a:cxnLst/>
              <a:rect l="l" t="t" r="r" b="b"/>
              <a:pathLst>
                <a:path w="24402923" h="13716000">
                  <a:moveTo>
                    <a:pt x="24402923" y="2193163"/>
                  </a:moveTo>
                  <a:lnTo>
                    <a:pt x="24383873" y="13716000"/>
                  </a:lnTo>
                  <a:lnTo>
                    <a:pt x="2682875" y="13716000"/>
                  </a:lnTo>
                  <a:lnTo>
                    <a:pt x="24402923" y="2193163"/>
                  </a:lnTo>
                  <a:close/>
                  <a:moveTo>
                    <a:pt x="0" y="0"/>
                  </a:moveTo>
                  <a:lnTo>
                    <a:pt x="13866113" y="0"/>
                  </a:lnTo>
                  <a:lnTo>
                    <a:pt x="0" y="5364226"/>
                  </a:lnTo>
                  <a:lnTo>
                    <a:pt x="0" y="0"/>
                  </a:lnTo>
                  <a:close/>
                </a:path>
              </a:pathLst>
            </a:custGeom>
            <a:solidFill>
              <a:srgbClr val="0085FF"/>
            </a:solidFill>
          </p:spPr>
        </p:sp>
      </p:grpSp>
      <p:sp>
        <p:nvSpPr>
          <p:cNvPr id="5" name="TextBox 5"/>
          <p:cNvSpPr txBox="1"/>
          <p:nvPr/>
        </p:nvSpPr>
        <p:spPr>
          <a:xfrm>
            <a:off x="7922520" y="8509680"/>
            <a:ext cx="4100940" cy="846386"/>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FFFFFF"/>
              </a:solidFill>
              <a:latin typeface="Montserrat"/>
              <a:cs typeface="B Nazanin" panose="00000400000000000000" pitchFamily="2" charset="-78"/>
            </a:endParaRPr>
          </a:p>
        </p:txBody>
      </p:sp>
      <p:sp>
        <p:nvSpPr>
          <p:cNvPr id="6" name="TextBox 6"/>
          <p:cNvSpPr txBox="1"/>
          <p:nvPr/>
        </p:nvSpPr>
        <p:spPr>
          <a:xfrm>
            <a:off x="7922520" y="8093880"/>
            <a:ext cx="406422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Bold"/>
                <a:cs typeface="B Nazanin" panose="00000400000000000000" pitchFamily="2" charset="-78"/>
              </a:rPr>
              <a:t>متن شما در اینجا</a:t>
            </a:r>
            <a:endParaRPr lang="en-US" sz="1800" spc="25" dirty="0">
              <a:solidFill>
                <a:srgbClr val="FFFFFF"/>
              </a:solidFill>
              <a:latin typeface="Montserrat Bold"/>
              <a:cs typeface="B Nazanin" panose="00000400000000000000" pitchFamily="2" charset="-78"/>
            </a:endParaRPr>
          </a:p>
        </p:txBody>
      </p:sp>
      <p:sp>
        <p:nvSpPr>
          <p:cNvPr id="7" name="TextBox 7"/>
          <p:cNvSpPr txBox="1"/>
          <p:nvPr/>
        </p:nvSpPr>
        <p:spPr>
          <a:xfrm>
            <a:off x="13538520" y="8509680"/>
            <a:ext cx="4100940" cy="846386"/>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FFFFFF"/>
              </a:solidFill>
              <a:latin typeface="Montserrat"/>
              <a:cs typeface="B Nazanin" panose="00000400000000000000" pitchFamily="2" charset="-78"/>
            </a:endParaRPr>
          </a:p>
        </p:txBody>
      </p:sp>
      <p:sp>
        <p:nvSpPr>
          <p:cNvPr id="8" name="TextBox 8"/>
          <p:cNvSpPr txBox="1"/>
          <p:nvPr/>
        </p:nvSpPr>
        <p:spPr>
          <a:xfrm>
            <a:off x="13538520" y="8093880"/>
            <a:ext cx="406422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Bold"/>
                <a:cs typeface="B Nazanin" panose="00000400000000000000" pitchFamily="2" charset="-78"/>
              </a:rPr>
              <a:t>متن شما در اینجا</a:t>
            </a:r>
            <a:endParaRPr lang="en-US" sz="1800" spc="25" dirty="0">
              <a:solidFill>
                <a:srgbClr val="FFFFFF"/>
              </a:solidFill>
              <a:latin typeface="Montserrat Bold"/>
              <a:cs typeface="B Nazanin" panose="00000400000000000000" pitchFamily="2" charset="-78"/>
            </a:endParaRPr>
          </a:p>
        </p:txBody>
      </p:sp>
      <p:grpSp>
        <p:nvGrpSpPr>
          <p:cNvPr id="9" name="Group 9"/>
          <p:cNvGrpSpPr/>
          <p:nvPr/>
        </p:nvGrpSpPr>
        <p:grpSpPr>
          <a:xfrm rot="5400000">
            <a:off x="7980660" y="7186860"/>
            <a:ext cx="575640" cy="568620"/>
            <a:chOff x="0" y="0"/>
            <a:chExt cx="767520" cy="758160"/>
          </a:xfrm>
        </p:grpSpPr>
        <p:sp>
          <p:nvSpPr>
            <p:cNvPr id="10" name="Freeform 10"/>
            <p:cNvSpPr/>
            <p:nvPr/>
          </p:nvSpPr>
          <p:spPr>
            <a:xfrm>
              <a:off x="0" y="0"/>
              <a:ext cx="767461" cy="758190"/>
            </a:xfrm>
            <a:custGeom>
              <a:avLst/>
              <a:gdLst/>
              <a:ahLst/>
              <a:cxnLst/>
              <a:rect l="l" t="t" r="r" b="b"/>
              <a:pathLst>
                <a:path w="767461" h="758190">
                  <a:moveTo>
                    <a:pt x="54610" y="758190"/>
                  </a:moveTo>
                  <a:lnTo>
                    <a:pt x="54610" y="226314"/>
                  </a:lnTo>
                  <a:cubicBezTo>
                    <a:pt x="73787" y="239014"/>
                    <a:pt x="91694" y="250825"/>
                    <a:pt x="108585" y="262001"/>
                  </a:cubicBezTo>
                  <a:lnTo>
                    <a:pt x="108585" y="704215"/>
                  </a:lnTo>
                  <a:lnTo>
                    <a:pt x="713613" y="704215"/>
                  </a:lnTo>
                  <a:lnTo>
                    <a:pt x="713613" y="398018"/>
                  </a:lnTo>
                  <a:lnTo>
                    <a:pt x="719328" y="394335"/>
                  </a:lnTo>
                  <a:cubicBezTo>
                    <a:pt x="717423" y="393446"/>
                    <a:pt x="715518" y="392557"/>
                    <a:pt x="713613" y="391541"/>
                  </a:cubicBezTo>
                  <a:lnTo>
                    <a:pt x="713613" y="104775"/>
                  </a:lnTo>
                  <a:lnTo>
                    <a:pt x="176657" y="104775"/>
                  </a:lnTo>
                  <a:cubicBezTo>
                    <a:pt x="148082" y="86995"/>
                    <a:pt x="120269" y="69088"/>
                    <a:pt x="93472" y="50800"/>
                  </a:cubicBezTo>
                  <a:lnTo>
                    <a:pt x="767461" y="50800"/>
                  </a:lnTo>
                  <a:lnTo>
                    <a:pt x="767461" y="758190"/>
                  </a:lnTo>
                  <a:close/>
                  <a:moveTo>
                    <a:pt x="0" y="0"/>
                  </a:moveTo>
                  <a:cubicBezTo>
                    <a:pt x="135890" y="143764"/>
                    <a:pt x="445135" y="291465"/>
                    <a:pt x="684403" y="397637"/>
                  </a:cubicBezTo>
                  <a:cubicBezTo>
                    <a:pt x="582295" y="464058"/>
                    <a:pt x="395986" y="529844"/>
                    <a:pt x="383540" y="672592"/>
                  </a:cubicBezTo>
                  <a:lnTo>
                    <a:pt x="264160" y="632333"/>
                  </a:lnTo>
                  <a:cubicBezTo>
                    <a:pt x="306959" y="501777"/>
                    <a:pt x="353822" y="465963"/>
                    <a:pt x="445135" y="400812"/>
                  </a:cubicBezTo>
                  <a:cubicBezTo>
                    <a:pt x="274320" y="323977"/>
                    <a:pt x="205486" y="290195"/>
                    <a:pt x="4318" y="157607"/>
                  </a:cubicBezTo>
                  <a:cubicBezTo>
                    <a:pt x="2921" y="105156"/>
                    <a:pt x="2921" y="70485"/>
                    <a:pt x="0" y="0"/>
                  </a:cubicBezTo>
                  <a:close/>
                </a:path>
              </a:pathLst>
            </a:custGeom>
            <a:solidFill>
              <a:srgbClr val="FFFFFF"/>
            </a:solidFill>
          </p:spPr>
        </p:sp>
      </p:grpSp>
      <p:grpSp>
        <p:nvGrpSpPr>
          <p:cNvPr id="11" name="Group 11"/>
          <p:cNvGrpSpPr/>
          <p:nvPr/>
        </p:nvGrpSpPr>
        <p:grpSpPr>
          <a:xfrm rot="5400000">
            <a:off x="13581000" y="7186860"/>
            <a:ext cx="575640" cy="568620"/>
            <a:chOff x="0" y="0"/>
            <a:chExt cx="767520" cy="758160"/>
          </a:xfrm>
        </p:grpSpPr>
        <p:sp>
          <p:nvSpPr>
            <p:cNvPr id="12" name="Freeform 12"/>
            <p:cNvSpPr/>
            <p:nvPr/>
          </p:nvSpPr>
          <p:spPr>
            <a:xfrm>
              <a:off x="0" y="0"/>
              <a:ext cx="767461" cy="758190"/>
            </a:xfrm>
            <a:custGeom>
              <a:avLst/>
              <a:gdLst/>
              <a:ahLst/>
              <a:cxnLst/>
              <a:rect l="l" t="t" r="r" b="b"/>
              <a:pathLst>
                <a:path w="767461" h="758190">
                  <a:moveTo>
                    <a:pt x="54610" y="758190"/>
                  </a:moveTo>
                  <a:lnTo>
                    <a:pt x="54610" y="226314"/>
                  </a:lnTo>
                  <a:cubicBezTo>
                    <a:pt x="73787" y="239014"/>
                    <a:pt x="91694" y="250825"/>
                    <a:pt x="108585" y="262001"/>
                  </a:cubicBezTo>
                  <a:lnTo>
                    <a:pt x="108585" y="704215"/>
                  </a:lnTo>
                  <a:lnTo>
                    <a:pt x="713613" y="704215"/>
                  </a:lnTo>
                  <a:lnTo>
                    <a:pt x="713613" y="398018"/>
                  </a:lnTo>
                  <a:lnTo>
                    <a:pt x="719328" y="394335"/>
                  </a:lnTo>
                  <a:cubicBezTo>
                    <a:pt x="717423" y="393446"/>
                    <a:pt x="715518" y="392557"/>
                    <a:pt x="713613" y="391541"/>
                  </a:cubicBezTo>
                  <a:lnTo>
                    <a:pt x="713613" y="104775"/>
                  </a:lnTo>
                  <a:lnTo>
                    <a:pt x="176657" y="104775"/>
                  </a:lnTo>
                  <a:cubicBezTo>
                    <a:pt x="148082" y="86995"/>
                    <a:pt x="120269" y="69088"/>
                    <a:pt x="93472" y="50800"/>
                  </a:cubicBezTo>
                  <a:lnTo>
                    <a:pt x="767461" y="50800"/>
                  </a:lnTo>
                  <a:lnTo>
                    <a:pt x="767461" y="758190"/>
                  </a:lnTo>
                  <a:close/>
                  <a:moveTo>
                    <a:pt x="0" y="0"/>
                  </a:moveTo>
                  <a:cubicBezTo>
                    <a:pt x="135890" y="143764"/>
                    <a:pt x="445135" y="291465"/>
                    <a:pt x="684403" y="397637"/>
                  </a:cubicBezTo>
                  <a:cubicBezTo>
                    <a:pt x="582295" y="464058"/>
                    <a:pt x="395986" y="529844"/>
                    <a:pt x="383540" y="672592"/>
                  </a:cubicBezTo>
                  <a:lnTo>
                    <a:pt x="264160" y="632333"/>
                  </a:lnTo>
                  <a:cubicBezTo>
                    <a:pt x="306959" y="501777"/>
                    <a:pt x="353822" y="465963"/>
                    <a:pt x="445135" y="400812"/>
                  </a:cubicBezTo>
                  <a:cubicBezTo>
                    <a:pt x="274320" y="323977"/>
                    <a:pt x="205486" y="290195"/>
                    <a:pt x="4318" y="157607"/>
                  </a:cubicBezTo>
                  <a:cubicBezTo>
                    <a:pt x="2921" y="105156"/>
                    <a:pt x="2921" y="70485"/>
                    <a:pt x="0" y="0"/>
                  </a:cubicBezTo>
                  <a:close/>
                </a:path>
              </a:pathLst>
            </a:custGeom>
            <a:solidFill>
              <a:srgbClr val="FFFFFF"/>
            </a:solidFill>
          </p:spPr>
        </p:sp>
      </p:grpSp>
      <p:sp>
        <p:nvSpPr>
          <p:cNvPr id="13" name="TextBox 13"/>
          <p:cNvSpPr txBox="1"/>
          <p:nvPr/>
        </p:nvSpPr>
        <p:spPr>
          <a:xfrm>
            <a:off x="659520" y="330495"/>
            <a:ext cx="4967100" cy="1013098"/>
          </a:xfrm>
          <a:prstGeom prst="rect">
            <a:avLst/>
          </a:prstGeom>
        </p:spPr>
        <p:txBody>
          <a:bodyPr lIns="0" tIns="0" rIns="0" bIns="0" rtlCol="0" anchor="t">
            <a:spAutoFit/>
          </a:bodyPr>
          <a:lstStyle/>
          <a:p>
            <a:pPr algn="r" rtl="1">
              <a:lnSpc>
                <a:spcPts val="7920"/>
              </a:lnSpc>
            </a:pPr>
            <a:r>
              <a:rPr lang="fa-IR" sz="6600" spc="96" dirty="0">
                <a:solidFill>
                  <a:srgbClr val="FFFFFF"/>
                </a:solidFill>
                <a:latin typeface="Montserrat Bold"/>
                <a:cs typeface="B Nazanin" panose="00000400000000000000" pitchFamily="2" charset="-78"/>
              </a:rPr>
              <a:t>عالی</a:t>
            </a:r>
            <a:endParaRPr lang="en-US" sz="6600" spc="96" dirty="0">
              <a:solidFill>
                <a:srgbClr val="FFFFFF"/>
              </a:solidFill>
              <a:latin typeface="Montserrat Bold"/>
              <a:cs typeface="B Nazanin" panose="00000400000000000000" pitchFamily="2" charset="-78"/>
            </a:endParaRPr>
          </a:p>
        </p:txBody>
      </p:sp>
      <p:sp>
        <p:nvSpPr>
          <p:cNvPr id="14" name="TextBox 14"/>
          <p:cNvSpPr txBox="1"/>
          <p:nvPr/>
        </p:nvSpPr>
        <p:spPr>
          <a:xfrm>
            <a:off x="659520" y="1222185"/>
            <a:ext cx="4967100" cy="743793"/>
          </a:xfrm>
          <a:prstGeom prst="rect">
            <a:avLst/>
          </a:prstGeom>
        </p:spPr>
        <p:txBody>
          <a:bodyPr lIns="0" tIns="0" rIns="0" bIns="0" rtlCol="0" anchor="t">
            <a:spAutoFit/>
          </a:bodyPr>
          <a:lstStyle/>
          <a:p>
            <a:pPr algn="r" rtl="1">
              <a:lnSpc>
                <a:spcPts val="5759"/>
              </a:lnSpc>
            </a:pPr>
            <a:r>
              <a:rPr lang="fa-IR" sz="4800" spc="69" dirty="0">
                <a:solidFill>
                  <a:srgbClr val="FFFFFF"/>
                </a:solidFill>
                <a:latin typeface="Montserrat Bold"/>
                <a:cs typeface="B Nazanin" panose="00000400000000000000" pitchFamily="2" charset="-78"/>
              </a:rPr>
              <a:t>ارائه</a:t>
            </a:r>
            <a:endParaRPr lang="en-US" sz="4800" spc="69" dirty="0">
              <a:solidFill>
                <a:srgbClr val="FFFFFF"/>
              </a:solidFill>
              <a:latin typeface="Montserrat Bold"/>
              <a:cs typeface="B Nazanin" panose="00000400000000000000" pitchFamily="2" charset="-78"/>
            </a:endParaRPr>
          </a:p>
        </p:txBody>
      </p:sp>
      <p:sp>
        <p:nvSpPr>
          <p:cNvPr id="15" name="TextBox 15"/>
          <p:cNvSpPr txBox="1"/>
          <p:nvPr/>
        </p:nvSpPr>
        <p:spPr>
          <a:xfrm>
            <a:off x="11665980" y="4441845"/>
            <a:ext cx="5920920" cy="2231380"/>
          </a:xfrm>
          <a:prstGeom prst="rect">
            <a:avLst/>
          </a:prstGeom>
        </p:spPr>
        <p:txBody>
          <a:bodyPr lIns="0" tIns="0" rIns="0" bIns="0" rtlCol="0" anchor="t">
            <a:spAutoFit/>
          </a:bodyPr>
          <a:lstStyle/>
          <a:p>
            <a:pPr algn="r">
              <a:lnSpc>
                <a:spcPts val="5759"/>
              </a:lnSpc>
            </a:pPr>
            <a:r>
              <a:rPr lang="fa-IR" sz="4800" spc="69" dirty="0">
                <a:solidFill>
                  <a:srgbClr val="FFFFFF"/>
                </a:solidFill>
                <a:latin typeface="Montserrat"/>
                <a:cs typeface="B Nazanin" panose="00000400000000000000" pitchFamily="2" charset="-78"/>
              </a:rPr>
              <a:t>ما ایجاد می کنیم</a:t>
            </a:r>
          </a:p>
          <a:p>
            <a:pPr algn="r">
              <a:lnSpc>
                <a:spcPts val="5759"/>
              </a:lnSpc>
            </a:pPr>
            <a:r>
              <a:rPr lang="fa-IR" sz="4800" spc="69" dirty="0">
                <a:solidFill>
                  <a:srgbClr val="FFFFFF"/>
                </a:solidFill>
                <a:latin typeface="Montserrat"/>
                <a:cs typeface="B Nazanin" panose="00000400000000000000" pitchFamily="2" charset="-78"/>
              </a:rPr>
              <a:t>حرفه ای با کیفیت</a:t>
            </a:r>
          </a:p>
          <a:p>
            <a:pPr algn="r">
              <a:lnSpc>
                <a:spcPts val="5759"/>
              </a:lnSpc>
            </a:pPr>
            <a:r>
              <a:rPr lang="fa-IR" sz="4800" spc="69" dirty="0">
                <a:solidFill>
                  <a:srgbClr val="FFFFFF"/>
                </a:solidFill>
                <a:latin typeface="Montserrat"/>
                <a:cs typeface="B Nazanin" panose="00000400000000000000" pitchFamily="2" charset="-78"/>
              </a:rPr>
              <a:t>ارائه </a:t>
            </a:r>
            <a:r>
              <a:rPr lang="en-US" sz="4800" spc="69" dirty="0">
                <a:solidFill>
                  <a:srgbClr val="FFFFFF"/>
                </a:solidFill>
                <a:latin typeface="Montserrat"/>
                <a:cs typeface="B Nazanin" panose="00000400000000000000" pitchFamily="2" charset="-78"/>
              </a:rPr>
              <a:t>PPT</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grpSp>
        <p:nvGrpSpPr>
          <p:cNvPr id="85" name="Group 85"/>
          <p:cNvGrpSpPr/>
          <p:nvPr/>
        </p:nvGrpSpPr>
        <p:grpSpPr>
          <a:xfrm>
            <a:off x="4531680" y="5926500"/>
            <a:ext cx="9167580" cy="4373460"/>
            <a:chOff x="0" y="0"/>
            <a:chExt cx="12223440" cy="5831280"/>
          </a:xfrm>
        </p:grpSpPr>
        <p:sp>
          <p:nvSpPr>
            <p:cNvPr id="86" name="Freeform 86"/>
            <p:cNvSpPr/>
            <p:nvPr/>
          </p:nvSpPr>
          <p:spPr>
            <a:xfrm>
              <a:off x="0" y="0"/>
              <a:ext cx="12223496" cy="5831332"/>
            </a:xfrm>
            <a:custGeom>
              <a:avLst/>
              <a:gdLst/>
              <a:ahLst/>
              <a:cxnLst/>
              <a:rect l="l" t="t" r="r" b="b"/>
              <a:pathLst>
                <a:path w="12223496" h="5831332">
                  <a:moveTo>
                    <a:pt x="0" y="5831332"/>
                  </a:moveTo>
                  <a:lnTo>
                    <a:pt x="6111621" y="0"/>
                  </a:lnTo>
                  <a:lnTo>
                    <a:pt x="12223496" y="5831332"/>
                  </a:lnTo>
                  <a:close/>
                </a:path>
              </a:pathLst>
            </a:custGeom>
            <a:solidFill>
              <a:srgbClr val="1FFBFD"/>
            </a:solidFill>
          </p:spPr>
        </p:sp>
      </p:grpSp>
      <p:sp>
        <p:nvSpPr>
          <p:cNvPr id="87" name="TextBox 87"/>
          <p:cNvSpPr txBox="1"/>
          <p:nvPr/>
        </p:nvSpPr>
        <p:spPr>
          <a:xfrm>
            <a:off x="547740" y="504780"/>
            <a:ext cx="17177040" cy="976549"/>
          </a:xfrm>
          <a:prstGeom prst="rect">
            <a:avLst/>
          </a:prstGeom>
        </p:spPr>
        <p:txBody>
          <a:bodyPr lIns="0" tIns="0" rIns="0" bIns="0" rtlCol="0" anchor="t">
            <a:spAutoFit/>
          </a:bodyPr>
          <a:lstStyle/>
          <a:p>
            <a:pPr algn="ctr" rtl="1">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sp>
        <p:nvSpPr>
          <p:cNvPr id="88" name="TextBox 88"/>
          <p:cNvSpPr txBox="1"/>
          <p:nvPr/>
        </p:nvSpPr>
        <p:spPr>
          <a:xfrm>
            <a:off x="1119600" y="5878260"/>
            <a:ext cx="4289400" cy="846386"/>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89" name="TextBox 89"/>
          <p:cNvSpPr txBox="1"/>
          <p:nvPr/>
        </p:nvSpPr>
        <p:spPr>
          <a:xfrm>
            <a:off x="1109880" y="5463000"/>
            <a:ext cx="425160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90" name="TextBox 90"/>
          <p:cNvSpPr txBox="1"/>
          <p:nvPr/>
        </p:nvSpPr>
        <p:spPr>
          <a:xfrm>
            <a:off x="12918060" y="5878260"/>
            <a:ext cx="428940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91" name="TextBox 91"/>
          <p:cNvSpPr txBox="1"/>
          <p:nvPr/>
        </p:nvSpPr>
        <p:spPr>
          <a:xfrm>
            <a:off x="12908340" y="5463000"/>
            <a:ext cx="42516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grpSp>
        <p:nvGrpSpPr>
          <p:cNvPr id="92" name="Group 92"/>
          <p:cNvGrpSpPr/>
          <p:nvPr/>
        </p:nvGrpSpPr>
        <p:grpSpPr>
          <a:xfrm>
            <a:off x="5621400" y="5580360"/>
            <a:ext cx="594000" cy="594000"/>
            <a:chOff x="0" y="0"/>
            <a:chExt cx="792000" cy="792000"/>
          </a:xfrm>
        </p:grpSpPr>
        <p:sp>
          <p:nvSpPr>
            <p:cNvPr id="93" name="Freeform 93"/>
            <p:cNvSpPr/>
            <p:nvPr/>
          </p:nvSpPr>
          <p:spPr>
            <a:xfrm>
              <a:off x="0" y="0"/>
              <a:ext cx="791972" cy="791972"/>
            </a:xfrm>
            <a:custGeom>
              <a:avLst/>
              <a:gdLst/>
              <a:ahLst/>
              <a:cxnLst/>
              <a:rect l="l" t="t" r="r" b="b"/>
              <a:pathLst>
                <a:path w="791972" h="791972">
                  <a:moveTo>
                    <a:pt x="0" y="0"/>
                  </a:moveTo>
                  <a:lnTo>
                    <a:pt x="791972" y="0"/>
                  </a:lnTo>
                  <a:lnTo>
                    <a:pt x="791972" y="791972"/>
                  </a:lnTo>
                  <a:lnTo>
                    <a:pt x="0" y="791972"/>
                  </a:lnTo>
                  <a:close/>
                </a:path>
              </a:pathLst>
            </a:custGeom>
            <a:solidFill>
              <a:srgbClr val="0085F2"/>
            </a:solidFill>
          </p:spPr>
        </p:sp>
      </p:grpSp>
      <p:sp>
        <p:nvSpPr>
          <p:cNvPr id="94" name="TextBox 94"/>
          <p:cNvSpPr txBox="1"/>
          <p:nvPr/>
        </p:nvSpPr>
        <p:spPr>
          <a:xfrm>
            <a:off x="5621400" y="5661360"/>
            <a:ext cx="594000" cy="461665"/>
          </a:xfrm>
          <a:prstGeom prst="rect">
            <a:avLst/>
          </a:prstGeom>
        </p:spPr>
        <p:txBody>
          <a:bodyPr lIns="0" tIns="0" rIns="0" bIns="0" rtlCol="0" anchor="t">
            <a:spAutoFit/>
          </a:bodyPr>
          <a:lstStyle/>
          <a:p>
            <a:pPr algn="ctr" rtl="1">
              <a:lnSpc>
                <a:spcPts val="3600"/>
              </a:lnSpc>
            </a:pPr>
            <a:r>
              <a:rPr lang="en-US" sz="3000" spc="42">
                <a:solidFill>
                  <a:srgbClr val="FFFFFF"/>
                </a:solidFill>
                <a:latin typeface="Montserrat Bold"/>
                <a:cs typeface="B Nazanin" panose="00000400000000000000" pitchFamily="2" charset="-78"/>
              </a:rPr>
              <a:t>2</a:t>
            </a:r>
          </a:p>
        </p:txBody>
      </p:sp>
      <p:grpSp>
        <p:nvGrpSpPr>
          <p:cNvPr id="95" name="Group 95"/>
          <p:cNvGrpSpPr/>
          <p:nvPr/>
        </p:nvGrpSpPr>
        <p:grpSpPr>
          <a:xfrm>
            <a:off x="12100860" y="5587920"/>
            <a:ext cx="594000" cy="594000"/>
            <a:chOff x="0" y="0"/>
            <a:chExt cx="792000" cy="792000"/>
          </a:xfrm>
        </p:grpSpPr>
        <p:sp>
          <p:nvSpPr>
            <p:cNvPr id="96" name="Freeform 96"/>
            <p:cNvSpPr/>
            <p:nvPr/>
          </p:nvSpPr>
          <p:spPr>
            <a:xfrm>
              <a:off x="0" y="0"/>
              <a:ext cx="791972" cy="791972"/>
            </a:xfrm>
            <a:custGeom>
              <a:avLst/>
              <a:gdLst/>
              <a:ahLst/>
              <a:cxnLst/>
              <a:rect l="l" t="t" r="r" b="b"/>
              <a:pathLst>
                <a:path w="791972" h="791972">
                  <a:moveTo>
                    <a:pt x="0" y="0"/>
                  </a:moveTo>
                  <a:lnTo>
                    <a:pt x="791972" y="0"/>
                  </a:lnTo>
                  <a:lnTo>
                    <a:pt x="791972" y="791972"/>
                  </a:lnTo>
                  <a:lnTo>
                    <a:pt x="0" y="791972"/>
                  </a:lnTo>
                  <a:close/>
                </a:path>
              </a:pathLst>
            </a:custGeom>
            <a:solidFill>
              <a:srgbClr val="0085F2"/>
            </a:solidFill>
          </p:spPr>
        </p:sp>
      </p:grpSp>
      <p:sp>
        <p:nvSpPr>
          <p:cNvPr id="97" name="TextBox 97"/>
          <p:cNvSpPr txBox="1"/>
          <p:nvPr/>
        </p:nvSpPr>
        <p:spPr>
          <a:xfrm>
            <a:off x="1241640" y="8141400"/>
            <a:ext cx="4289400" cy="846386"/>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98" name="TextBox 98"/>
          <p:cNvSpPr txBox="1"/>
          <p:nvPr/>
        </p:nvSpPr>
        <p:spPr>
          <a:xfrm>
            <a:off x="1232460" y="7725600"/>
            <a:ext cx="425160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99" name="TextBox 99"/>
          <p:cNvSpPr txBox="1"/>
          <p:nvPr/>
        </p:nvSpPr>
        <p:spPr>
          <a:xfrm>
            <a:off x="12765780" y="8141400"/>
            <a:ext cx="428940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00" name="TextBox 100"/>
          <p:cNvSpPr txBox="1"/>
          <p:nvPr/>
        </p:nvSpPr>
        <p:spPr>
          <a:xfrm>
            <a:off x="12756600" y="7725600"/>
            <a:ext cx="42516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grpSp>
        <p:nvGrpSpPr>
          <p:cNvPr id="101" name="Group 101"/>
          <p:cNvGrpSpPr/>
          <p:nvPr/>
        </p:nvGrpSpPr>
        <p:grpSpPr>
          <a:xfrm>
            <a:off x="5744520" y="7805700"/>
            <a:ext cx="594000" cy="594000"/>
            <a:chOff x="0" y="0"/>
            <a:chExt cx="792000" cy="792000"/>
          </a:xfrm>
        </p:grpSpPr>
        <p:sp>
          <p:nvSpPr>
            <p:cNvPr id="102" name="Freeform 102"/>
            <p:cNvSpPr/>
            <p:nvPr/>
          </p:nvSpPr>
          <p:spPr>
            <a:xfrm>
              <a:off x="0" y="0"/>
              <a:ext cx="791972" cy="791972"/>
            </a:xfrm>
            <a:custGeom>
              <a:avLst/>
              <a:gdLst/>
              <a:ahLst/>
              <a:cxnLst/>
              <a:rect l="l" t="t" r="r" b="b"/>
              <a:pathLst>
                <a:path w="791972" h="791972">
                  <a:moveTo>
                    <a:pt x="0" y="0"/>
                  </a:moveTo>
                  <a:lnTo>
                    <a:pt x="791972" y="0"/>
                  </a:lnTo>
                  <a:lnTo>
                    <a:pt x="791972" y="791972"/>
                  </a:lnTo>
                  <a:lnTo>
                    <a:pt x="0" y="791972"/>
                  </a:lnTo>
                  <a:close/>
                </a:path>
              </a:pathLst>
            </a:custGeom>
            <a:solidFill>
              <a:srgbClr val="125AC4"/>
            </a:solidFill>
          </p:spPr>
        </p:sp>
      </p:grpSp>
      <p:sp>
        <p:nvSpPr>
          <p:cNvPr id="103" name="TextBox 103"/>
          <p:cNvSpPr txBox="1"/>
          <p:nvPr/>
        </p:nvSpPr>
        <p:spPr>
          <a:xfrm>
            <a:off x="5729940" y="7892640"/>
            <a:ext cx="594000" cy="461665"/>
          </a:xfrm>
          <a:prstGeom prst="rect">
            <a:avLst/>
          </a:prstGeom>
        </p:spPr>
        <p:txBody>
          <a:bodyPr lIns="0" tIns="0" rIns="0" bIns="0" rtlCol="0" anchor="t">
            <a:spAutoFit/>
          </a:bodyPr>
          <a:lstStyle/>
          <a:p>
            <a:pPr algn="ctr" rtl="1">
              <a:lnSpc>
                <a:spcPts val="3600"/>
              </a:lnSpc>
            </a:pPr>
            <a:r>
              <a:rPr lang="en-US" sz="3000" spc="42">
                <a:solidFill>
                  <a:srgbClr val="FFFFFF"/>
                </a:solidFill>
                <a:latin typeface="Montserrat Bold"/>
                <a:cs typeface="B Nazanin" panose="00000400000000000000" pitchFamily="2" charset="-78"/>
              </a:rPr>
              <a:t>1</a:t>
            </a:r>
          </a:p>
        </p:txBody>
      </p:sp>
      <p:grpSp>
        <p:nvGrpSpPr>
          <p:cNvPr id="104" name="Group 104"/>
          <p:cNvGrpSpPr/>
          <p:nvPr/>
        </p:nvGrpSpPr>
        <p:grpSpPr>
          <a:xfrm>
            <a:off x="11943720" y="7813260"/>
            <a:ext cx="594000" cy="594000"/>
            <a:chOff x="0" y="0"/>
            <a:chExt cx="792000" cy="792000"/>
          </a:xfrm>
        </p:grpSpPr>
        <p:sp>
          <p:nvSpPr>
            <p:cNvPr id="105" name="Freeform 105"/>
            <p:cNvSpPr/>
            <p:nvPr/>
          </p:nvSpPr>
          <p:spPr>
            <a:xfrm>
              <a:off x="0" y="0"/>
              <a:ext cx="791972" cy="791972"/>
            </a:xfrm>
            <a:custGeom>
              <a:avLst/>
              <a:gdLst/>
              <a:ahLst/>
              <a:cxnLst/>
              <a:rect l="l" t="t" r="r" b="b"/>
              <a:pathLst>
                <a:path w="791972" h="791972">
                  <a:moveTo>
                    <a:pt x="0" y="0"/>
                  </a:moveTo>
                  <a:lnTo>
                    <a:pt x="791972" y="0"/>
                  </a:lnTo>
                  <a:lnTo>
                    <a:pt x="791972" y="791972"/>
                  </a:lnTo>
                  <a:lnTo>
                    <a:pt x="0" y="791972"/>
                  </a:lnTo>
                  <a:close/>
                </a:path>
              </a:pathLst>
            </a:custGeom>
            <a:solidFill>
              <a:srgbClr val="125AC4"/>
            </a:solidFill>
          </p:spPr>
        </p:sp>
      </p:grpSp>
      <p:sp>
        <p:nvSpPr>
          <p:cNvPr id="106" name="TextBox 106"/>
          <p:cNvSpPr txBox="1"/>
          <p:nvPr/>
        </p:nvSpPr>
        <p:spPr>
          <a:xfrm>
            <a:off x="11929680" y="7900740"/>
            <a:ext cx="594000" cy="461665"/>
          </a:xfrm>
          <a:prstGeom prst="rect">
            <a:avLst/>
          </a:prstGeom>
        </p:spPr>
        <p:txBody>
          <a:bodyPr lIns="0" tIns="0" rIns="0" bIns="0" rtlCol="0" anchor="t">
            <a:spAutoFit/>
          </a:bodyPr>
          <a:lstStyle/>
          <a:p>
            <a:pPr algn="ctr" rtl="1">
              <a:lnSpc>
                <a:spcPts val="3600"/>
              </a:lnSpc>
            </a:pPr>
            <a:r>
              <a:rPr lang="en-US" sz="3000" spc="42">
                <a:solidFill>
                  <a:srgbClr val="FFFFFF"/>
                </a:solidFill>
                <a:latin typeface="Montserrat Bold"/>
                <a:cs typeface="B Nazanin" panose="00000400000000000000" pitchFamily="2" charset="-78"/>
              </a:rPr>
              <a:t>1</a:t>
            </a:r>
          </a:p>
        </p:txBody>
      </p:sp>
      <p:sp>
        <p:nvSpPr>
          <p:cNvPr id="107" name="TextBox 107"/>
          <p:cNvSpPr txBox="1"/>
          <p:nvPr/>
        </p:nvSpPr>
        <p:spPr>
          <a:xfrm>
            <a:off x="12100860" y="5668920"/>
            <a:ext cx="594000" cy="461665"/>
          </a:xfrm>
          <a:prstGeom prst="rect">
            <a:avLst/>
          </a:prstGeom>
        </p:spPr>
        <p:txBody>
          <a:bodyPr lIns="0" tIns="0" rIns="0" bIns="0" rtlCol="0" anchor="t">
            <a:spAutoFit/>
          </a:bodyPr>
          <a:lstStyle/>
          <a:p>
            <a:pPr algn="ctr" rtl="1">
              <a:lnSpc>
                <a:spcPts val="3600"/>
              </a:lnSpc>
            </a:pPr>
            <a:r>
              <a:rPr lang="en-US" sz="3000" spc="42">
                <a:solidFill>
                  <a:srgbClr val="FFFFFF"/>
                </a:solidFill>
                <a:latin typeface="Montserrat Bold"/>
                <a:cs typeface="B Nazanin" panose="00000400000000000000" pitchFamily="2" charset="-78"/>
              </a:rPr>
              <a:t>2</a:t>
            </a:r>
          </a:p>
        </p:txBody>
      </p:sp>
      <p:sp>
        <p:nvSpPr>
          <p:cNvPr id="108" name="TextBox 108"/>
          <p:cNvSpPr txBox="1"/>
          <p:nvPr/>
        </p:nvSpPr>
        <p:spPr>
          <a:xfrm>
            <a:off x="2368080" y="3231720"/>
            <a:ext cx="4289400" cy="846386"/>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09" name="TextBox 109"/>
          <p:cNvSpPr txBox="1"/>
          <p:nvPr/>
        </p:nvSpPr>
        <p:spPr>
          <a:xfrm>
            <a:off x="2358360" y="2815920"/>
            <a:ext cx="425160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110" name="TextBox 110"/>
          <p:cNvSpPr txBox="1"/>
          <p:nvPr/>
        </p:nvSpPr>
        <p:spPr>
          <a:xfrm>
            <a:off x="11639880" y="3231720"/>
            <a:ext cx="428940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11" name="TextBox 111"/>
          <p:cNvSpPr txBox="1"/>
          <p:nvPr/>
        </p:nvSpPr>
        <p:spPr>
          <a:xfrm>
            <a:off x="11630700" y="2815920"/>
            <a:ext cx="42516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grpSp>
        <p:nvGrpSpPr>
          <p:cNvPr id="112" name="Group 112"/>
          <p:cNvGrpSpPr/>
          <p:nvPr/>
        </p:nvGrpSpPr>
        <p:grpSpPr>
          <a:xfrm>
            <a:off x="6872040" y="2913300"/>
            <a:ext cx="594000" cy="594000"/>
            <a:chOff x="0" y="0"/>
            <a:chExt cx="792000" cy="792000"/>
          </a:xfrm>
        </p:grpSpPr>
        <p:sp>
          <p:nvSpPr>
            <p:cNvPr id="113" name="Freeform 113"/>
            <p:cNvSpPr/>
            <p:nvPr/>
          </p:nvSpPr>
          <p:spPr>
            <a:xfrm>
              <a:off x="0" y="0"/>
              <a:ext cx="791972" cy="791972"/>
            </a:xfrm>
            <a:custGeom>
              <a:avLst/>
              <a:gdLst/>
              <a:ahLst/>
              <a:cxnLst/>
              <a:rect l="l" t="t" r="r" b="b"/>
              <a:pathLst>
                <a:path w="791972" h="791972">
                  <a:moveTo>
                    <a:pt x="0" y="0"/>
                  </a:moveTo>
                  <a:lnTo>
                    <a:pt x="791972" y="0"/>
                  </a:lnTo>
                  <a:lnTo>
                    <a:pt x="791972" y="791972"/>
                  </a:lnTo>
                  <a:lnTo>
                    <a:pt x="0" y="791972"/>
                  </a:lnTo>
                  <a:close/>
                </a:path>
              </a:pathLst>
            </a:custGeom>
            <a:solidFill>
              <a:srgbClr val="0AA6ED"/>
            </a:solidFill>
          </p:spPr>
        </p:sp>
      </p:grpSp>
      <p:sp>
        <p:nvSpPr>
          <p:cNvPr id="114" name="TextBox 114"/>
          <p:cNvSpPr txBox="1"/>
          <p:nvPr/>
        </p:nvSpPr>
        <p:spPr>
          <a:xfrm>
            <a:off x="6872040" y="2997000"/>
            <a:ext cx="594000" cy="461665"/>
          </a:xfrm>
          <a:prstGeom prst="rect">
            <a:avLst/>
          </a:prstGeom>
        </p:spPr>
        <p:txBody>
          <a:bodyPr lIns="0" tIns="0" rIns="0" bIns="0" rtlCol="0" anchor="t">
            <a:spAutoFit/>
          </a:bodyPr>
          <a:lstStyle/>
          <a:p>
            <a:pPr algn="ctr" rtl="1">
              <a:lnSpc>
                <a:spcPts val="3600"/>
              </a:lnSpc>
            </a:pPr>
            <a:r>
              <a:rPr lang="en-US" sz="3000" spc="42">
                <a:solidFill>
                  <a:srgbClr val="FFFFFF"/>
                </a:solidFill>
                <a:latin typeface="Montserrat Bold"/>
                <a:cs typeface="B Nazanin" panose="00000400000000000000" pitchFamily="2" charset="-78"/>
              </a:rPr>
              <a:t>3</a:t>
            </a:r>
          </a:p>
        </p:txBody>
      </p:sp>
      <p:grpSp>
        <p:nvGrpSpPr>
          <p:cNvPr id="115" name="Group 115"/>
          <p:cNvGrpSpPr/>
          <p:nvPr/>
        </p:nvGrpSpPr>
        <p:grpSpPr>
          <a:xfrm>
            <a:off x="10811880" y="2913300"/>
            <a:ext cx="594000" cy="594000"/>
            <a:chOff x="0" y="0"/>
            <a:chExt cx="792000" cy="792000"/>
          </a:xfrm>
        </p:grpSpPr>
        <p:sp>
          <p:nvSpPr>
            <p:cNvPr id="116" name="Freeform 116"/>
            <p:cNvSpPr/>
            <p:nvPr/>
          </p:nvSpPr>
          <p:spPr>
            <a:xfrm>
              <a:off x="0" y="0"/>
              <a:ext cx="791972" cy="791972"/>
            </a:xfrm>
            <a:custGeom>
              <a:avLst/>
              <a:gdLst/>
              <a:ahLst/>
              <a:cxnLst/>
              <a:rect l="l" t="t" r="r" b="b"/>
              <a:pathLst>
                <a:path w="791972" h="791972">
                  <a:moveTo>
                    <a:pt x="0" y="0"/>
                  </a:moveTo>
                  <a:lnTo>
                    <a:pt x="791972" y="0"/>
                  </a:lnTo>
                  <a:lnTo>
                    <a:pt x="791972" y="791972"/>
                  </a:lnTo>
                  <a:lnTo>
                    <a:pt x="0" y="791972"/>
                  </a:lnTo>
                  <a:close/>
                </a:path>
              </a:pathLst>
            </a:custGeom>
            <a:solidFill>
              <a:srgbClr val="0AA6ED"/>
            </a:solidFill>
          </p:spPr>
        </p:sp>
      </p:grpSp>
      <p:sp>
        <p:nvSpPr>
          <p:cNvPr id="117" name="TextBox 117"/>
          <p:cNvSpPr txBox="1"/>
          <p:nvPr/>
        </p:nvSpPr>
        <p:spPr>
          <a:xfrm>
            <a:off x="10811880" y="2994300"/>
            <a:ext cx="594000" cy="461665"/>
          </a:xfrm>
          <a:prstGeom prst="rect">
            <a:avLst/>
          </a:prstGeom>
        </p:spPr>
        <p:txBody>
          <a:bodyPr lIns="0" tIns="0" rIns="0" bIns="0" rtlCol="0" anchor="t">
            <a:spAutoFit/>
          </a:bodyPr>
          <a:lstStyle/>
          <a:p>
            <a:pPr algn="ctr" rtl="1">
              <a:lnSpc>
                <a:spcPts val="3600"/>
              </a:lnSpc>
            </a:pPr>
            <a:r>
              <a:rPr lang="en-US" sz="3000" spc="42">
                <a:solidFill>
                  <a:srgbClr val="FFFFFF"/>
                </a:solidFill>
                <a:latin typeface="Montserrat Bold"/>
                <a:cs typeface="B Nazanin" panose="00000400000000000000" pitchFamily="2" charset="-78"/>
              </a:rPr>
              <a:t>3</a:t>
            </a:r>
          </a:p>
        </p:txBody>
      </p:sp>
      <p:sp>
        <p:nvSpPr>
          <p:cNvPr id="118" name="Freeform 118"/>
          <p:cNvSpPr/>
          <p:nvPr/>
        </p:nvSpPr>
        <p:spPr>
          <a:xfrm>
            <a:off x="6418980" y="4598100"/>
            <a:ext cx="5393520" cy="3981960"/>
          </a:xfrm>
          <a:custGeom>
            <a:avLst/>
            <a:gdLst/>
            <a:ahLst/>
            <a:cxnLst/>
            <a:rect l="l" t="t" r="r" b="b"/>
            <a:pathLst>
              <a:path w="5393520" h="3981960">
                <a:moveTo>
                  <a:pt x="0" y="0"/>
                </a:moveTo>
                <a:lnTo>
                  <a:pt x="5393520" y="0"/>
                </a:lnTo>
                <a:lnTo>
                  <a:pt x="5393520" y="3981960"/>
                </a:lnTo>
                <a:lnTo>
                  <a:pt x="0" y="3981960"/>
                </a:lnTo>
                <a:lnTo>
                  <a:pt x="0" y="0"/>
                </a:lnTo>
                <a:close/>
              </a:path>
            </a:pathLst>
          </a:custGeom>
          <a:blipFill>
            <a:blip r:embed="rId4"/>
            <a:stretch>
              <a:fillRect l="-12" r="-12"/>
            </a:stretch>
          </a:blipFill>
        </p:spPr>
      </p:sp>
      <p:sp>
        <p:nvSpPr>
          <p:cNvPr id="119" name="Freeform 119"/>
          <p:cNvSpPr/>
          <p:nvPr/>
        </p:nvSpPr>
        <p:spPr>
          <a:xfrm>
            <a:off x="0" y="9559080"/>
            <a:ext cx="18288180" cy="447660"/>
          </a:xfrm>
          <a:custGeom>
            <a:avLst/>
            <a:gdLst/>
            <a:ahLst/>
            <a:cxnLst/>
            <a:rect l="l" t="t" r="r" b="b"/>
            <a:pathLst>
              <a:path w="18288180" h="447660">
                <a:moveTo>
                  <a:pt x="0" y="0"/>
                </a:moveTo>
                <a:lnTo>
                  <a:pt x="18288180" y="0"/>
                </a:lnTo>
                <a:lnTo>
                  <a:pt x="18288180" y="447660"/>
                </a:lnTo>
                <a:lnTo>
                  <a:pt x="0" y="447660"/>
                </a:lnTo>
                <a:lnTo>
                  <a:pt x="0" y="0"/>
                </a:lnTo>
                <a:close/>
              </a:path>
            </a:pathLst>
          </a:custGeom>
          <a:blipFill>
            <a:blip r:embed="rId5"/>
            <a:stretch>
              <a:fillRect l="-137" r="-137"/>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3543480"/>
            <a:ext cx="18288180" cy="3200580"/>
            <a:chOff x="0" y="0"/>
            <a:chExt cx="24384240" cy="4267440"/>
          </a:xfrm>
        </p:grpSpPr>
        <p:sp>
          <p:nvSpPr>
            <p:cNvPr id="3" name="Freeform 3"/>
            <p:cNvSpPr/>
            <p:nvPr/>
          </p:nvSpPr>
          <p:spPr>
            <a:xfrm>
              <a:off x="0" y="0"/>
              <a:ext cx="24384254" cy="4267454"/>
            </a:xfrm>
            <a:custGeom>
              <a:avLst/>
              <a:gdLst/>
              <a:ahLst/>
              <a:cxnLst/>
              <a:rect l="l" t="t" r="r" b="b"/>
              <a:pathLst>
                <a:path w="24384254" h="4267454">
                  <a:moveTo>
                    <a:pt x="0" y="0"/>
                  </a:moveTo>
                  <a:lnTo>
                    <a:pt x="24384254" y="0"/>
                  </a:lnTo>
                  <a:lnTo>
                    <a:pt x="24384254" y="4267454"/>
                  </a:lnTo>
                  <a:lnTo>
                    <a:pt x="0" y="4267454"/>
                  </a:lnTo>
                  <a:close/>
                </a:path>
              </a:pathLst>
            </a:custGeom>
            <a:solidFill>
              <a:srgbClr val="1FFBFD"/>
            </a:solidFill>
          </p:spPr>
        </p:sp>
      </p:grpSp>
      <p:sp>
        <p:nvSpPr>
          <p:cNvPr id="4" name="TextBox 4"/>
          <p:cNvSpPr txBox="1"/>
          <p:nvPr/>
        </p:nvSpPr>
        <p:spPr>
          <a:xfrm>
            <a:off x="677808" y="4166778"/>
            <a:ext cx="5983092" cy="1874700"/>
          </a:xfrm>
          <a:prstGeom prst="rect">
            <a:avLst/>
          </a:prstGeom>
        </p:spPr>
        <p:txBody>
          <a:bodyPr wrap="square" lIns="0" tIns="0" rIns="0" bIns="0" rtlCol="0" anchor="t">
            <a:spAutoFit/>
          </a:bodyPr>
          <a:lstStyle/>
          <a:p>
            <a:pPr algn="r" rtl="1">
              <a:lnSpc>
                <a:spcPts val="7200"/>
              </a:lnSpc>
            </a:pPr>
            <a:r>
              <a:rPr lang="fa-IR" sz="6000" spc="87" dirty="0">
                <a:solidFill>
                  <a:srgbClr val="FFFFFF"/>
                </a:solidFill>
                <a:latin typeface="Montserrat Bold"/>
                <a:cs typeface="B Nazanin" panose="00000400000000000000" pitchFamily="2" charset="-78"/>
              </a:rPr>
              <a:t>نمونه کارها ساده</a:t>
            </a:r>
          </a:p>
          <a:p>
            <a:pPr algn="r" rtl="1">
              <a:lnSpc>
                <a:spcPts val="7200"/>
              </a:lnSpc>
            </a:pPr>
            <a:r>
              <a:rPr lang="fa-IR" sz="6000" spc="87" dirty="0">
                <a:solidFill>
                  <a:srgbClr val="FFFFFF"/>
                </a:solidFill>
                <a:latin typeface="Montserrat Bold"/>
                <a:cs typeface="B Nazanin" panose="00000400000000000000" pitchFamily="2" charset="-78"/>
              </a:rPr>
              <a:t>ارائه</a:t>
            </a:r>
            <a:endParaRPr lang="en-US" sz="6000" spc="87" dirty="0">
              <a:solidFill>
                <a:srgbClr val="FFFFFF"/>
              </a:solidFill>
              <a:latin typeface="Montserrat Bold"/>
              <a:cs typeface="B Nazanin" panose="00000400000000000000" pitchFamily="2" charset="-78"/>
            </a:endParaRPr>
          </a:p>
        </p:txBody>
      </p:sp>
      <p:sp>
        <p:nvSpPr>
          <p:cNvPr id="5" name="TextBox 5"/>
          <p:cNvSpPr txBox="1"/>
          <p:nvPr/>
        </p:nvSpPr>
        <p:spPr>
          <a:xfrm>
            <a:off x="1755408" y="7439188"/>
            <a:ext cx="6181711" cy="2458365"/>
          </a:xfrm>
          <a:prstGeom prst="rect">
            <a:avLst/>
          </a:prstGeom>
        </p:spPr>
        <p:txBody>
          <a:bodyPr wrap="square" lIns="0" tIns="0" rIns="0" bIns="0" rtlCol="0" anchor="t">
            <a:spAutoFit/>
          </a:bodyPr>
          <a:lstStyle/>
          <a:p>
            <a:pPr algn="r">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6" name="TextBox 6"/>
          <p:cNvSpPr txBox="1"/>
          <p:nvPr/>
        </p:nvSpPr>
        <p:spPr>
          <a:xfrm>
            <a:off x="1363325" y="1108665"/>
            <a:ext cx="6727980" cy="2042867"/>
          </a:xfrm>
          <a:prstGeom prst="rect">
            <a:avLst/>
          </a:prstGeom>
        </p:spPr>
        <p:txBody>
          <a:bodyPr wrap="square" lIns="0" tIns="0" rIns="0" bIns="0" rtlCol="0" anchor="t">
            <a:spAutoFit/>
          </a:bodyPr>
          <a:lstStyle/>
          <a:p>
            <a:pPr algn="r">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7" name="Freeform 7"/>
          <p:cNvSpPr/>
          <p:nvPr/>
        </p:nvSpPr>
        <p:spPr>
          <a:xfrm>
            <a:off x="8300880" y="0"/>
            <a:ext cx="9986760" cy="10287000"/>
          </a:xfrm>
          <a:custGeom>
            <a:avLst/>
            <a:gdLst/>
            <a:ahLst/>
            <a:cxnLst/>
            <a:rect l="l" t="t" r="r" b="b"/>
            <a:pathLst>
              <a:path w="9986760" h="10287000">
                <a:moveTo>
                  <a:pt x="0" y="0"/>
                </a:moveTo>
                <a:lnTo>
                  <a:pt x="9986760" y="0"/>
                </a:lnTo>
                <a:lnTo>
                  <a:pt x="9986760" y="10287000"/>
                </a:lnTo>
                <a:lnTo>
                  <a:pt x="0" y="10287000"/>
                </a:lnTo>
                <a:lnTo>
                  <a:pt x="0" y="0"/>
                </a:lnTo>
                <a:close/>
              </a:path>
            </a:pathLst>
          </a:custGeom>
          <a:blipFill>
            <a:blip r:embed="rId3"/>
            <a:stretch>
              <a:fillRect l="-72" r="-72"/>
            </a:stretch>
          </a:blipFill>
        </p:spPr>
      </p:sp>
      <p:grpSp>
        <p:nvGrpSpPr>
          <p:cNvPr id="8" name="Group 8"/>
          <p:cNvGrpSpPr/>
          <p:nvPr/>
        </p:nvGrpSpPr>
        <p:grpSpPr>
          <a:xfrm rot="5400000">
            <a:off x="-212220" y="7691760"/>
            <a:ext cx="2816640" cy="2373840"/>
            <a:chOff x="0" y="0"/>
            <a:chExt cx="3755520" cy="3165120"/>
          </a:xfrm>
        </p:grpSpPr>
        <p:sp>
          <p:nvSpPr>
            <p:cNvPr id="9" name="Freeform 9"/>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10" name="Group 10"/>
          <p:cNvGrpSpPr/>
          <p:nvPr/>
        </p:nvGrpSpPr>
        <p:grpSpPr>
          <a:xfrm rot="-7769400">
            <a:off x="-22410" y="8736930"/>
            <a:ext cx="2438100" cy="282420"/>
            <a:chOff x="0" y="0"/>
            <a:chExt cx="3250800" cy="376560"/>
          </a:xfrm>
        </p:grpSpPr>
        <p:sp>
          <p:nvSpPr>
            <p:cNvPr id="11" name="Freeform 11"/>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12" name="Freeform 12"/>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grpSp>
        <p:nvGrpSpPr>
          <p:cNvPr id="13" name="Group 13"/>
          <p:cNvGrpSpPr/>
          <p:nvPr/>
        </p:nvGrpSpPr>
        <p:grpSpPr>
          <a:xfrm rot="5400000">
            <a:off x="-230040" y="229500"/>
            <a:ext cx="2925180" cy="2465100"/>
            <a:chOff x="0" y="0"/>
            <a:chExt cx="3900240" cy="3286800"/>
          </a:xfrm>
        </p:grpSpPr>
        <p:sp>
          <p:nvSpPr>
            <p:cNvPr id="14" name="Freeform 14"/>
            <p:cNvSpPr/>
            <p:nvPr/>
          </p:nvSpPr>
          <p:spPr>
            <a:xfrm>
              <a:off x="0" y="0"/>
              <a:ext cx="3900297" cy="3286760"/>
            </a:xfrm>
            <a:custGeom>
              <a:avLst/>
              <a:gdLst/>
              <a:ahLst/>
              <a:cxnLst/>
              <a:rect l="l" t="t" r="r" b="b"/>
              <a:pathLst>
                <a:path w="3900297" h="3286760">
                  <a:moveTo>
                    <a:pt x="0" y="3286760"/>
                  </a:moveTo>
                  <a:lnTo>
                    <a:pt x="0" y="0"/>
                  </a:lnTo>
                  <a:lnTo>
                    <a:pt x="3900297" y="3286760"/>
                  </a:lnTo>
                  <a:close/>
                </a:path>
              </a:pathLst>
            </a:custGeom>
            <a:solidFill>
              <a:srgbClr val="002060"/>
            </a:solidFill>
          </p:spPr>
        </p:sp>
      </p:grpSp>
      <p:grpSp>
        <p:nvGrpSpPr>
          <p:cNvPr id="15" name="Group 15"/>
          <p:cNvGrpSpPr/>
          <p:nvPr/>
        </p:nvGrpSpPr>
        <p:grpSpPr>
          <a:xfrm rot="-3030599">
            <a:off x="-33210" y="1316250"/>
            <a:ext cx="2531520" cy="292680"/>
            <a:chOff x="0" y="0"/>
            <a:chExt cx="3375360" cy="390240"/>
          </a:xfrm>
        </p:grpSpPr>
        <p:sp>
          <p:nvSpPr>
            <p:cNvPr id="16" name="Freeform 16"/>
            <p:cNvSpPr/>
            <p:nvPr/>
          </p:nvSpPr>
          <p:spPr>
            <a:xfrm>
              <a:off x="12573" y="12573"/>
              <a:ext cx="3350133" cy="365125"/>
            </a:xfrm>
            <a:custGeom>
              <a:avLst/>
              <a:gdLst/>
              <a:ahLst/>
              <a:cxnLst/>
              <a:rect l="l" t="t" r="r" b="b"/>
              <a:pathLst>
                <a:path w="3350133" h="365125">
                  <a:moveTo>
                    <a:pt x="0" y="365125"/>
                  </a:moveTo>
                  <a:lnTo>
                    <a:pt x="91440" y="0"/>
                  </a:lnTo>
                  <a:lnTo>
                    <a:pt x="3350133" y="0"/>
                  </a:lnTo>
                  <a:lnTo>
                    <a:pt x="3258693" y="364998"/>
                  </a:lnTo>
                  <a:close/>
                </a:path>
              </a:pathLst>
            </a:custGeom>
            <a:solidFill>
              <a:srgbClr val="64C8F0"/>
            </a:solidFill>
          </p:spPr>
        </p:sp>
        <p:sp>
          <p:nvSpPr>
            <p:cNvPr id="17" name="Freeform 17"/>
            <p:cNvSpPr/>
            <p:nvPr/>
          </p:nvSpPr>
          <p:spPr>
            <a:xfrm>
              <a:off x="-508" y="0"/>
              <a:ext cx="3376295" cy="390144"/>
            </a:xfrm>
            <a:custGeom>
              <a:avLst/>
              <a:gdLst/>
              <a:ahLst/>
              <a:cxnLst/>
              <a:rect l="l" t="t" r="r" b="b"/>
              <a:pathLst>
                <a:path w="3376295" h="390144">
                  <a:moveTo>
                    <a:pt x="889" y="374523"/>
                  </a:moveTo>
                  <a:lnTo>
                    <a:pt x="92329" y="9525"/>
                  </a:lnTo>
                  <a:cubicBezTo>
                    <a:pt x="93726" y="3937"/>
                    <a:pt x="98806" y="0"/>
                    <a:pt x="104521" y="0"/>
                  </a:cubicBezTo>
                  <a:lnTo>
                    <a:pt x="3363214" y="0"/>
                  </a:lnTo>
                  <a:cubicBezTo>
                    <a:pt x="3367151" y="0"/>
                    <a:pt x="3370707" y="1778"/>
                    <a:pt x="3373120" y="4826"/>
                  </a:cubicBezTo>
                  <a:cubicBezTo>
                    <a:pt x="3375533" y="7874"/>
                    <a:pt x="3376295" y="11938"/>
                    <a:pt x="3375406" y="15621"/>
                  </a:cubicBezTo>
                  <a:lnTo>
                    <a:pt x="3283966" y="380619"/>
                  </a:lnTo>
                  <a:cubicBezTo>
                    <a:pt x="3282569" y="386207"/>
                    <a:pt x="3277489" y="390144"/>
                    <a:pt x="3271774" y="390144"/>
                  </a:cubicBezTo>
                  <a:lnTo>
                    <a:pt x="13081" y="390144"/>
                  </a:lnTo>
                  <a:cubicBezTo>
                    <a:pt x="9144" y="390144"/>
                    <a:pt x="5588" y="388366"/>
                    <a:pt x="3175" y="385318"/>
                  </a:cubicBezTo>
                  <a:cubicBezTo>
                    <a:pt x="762" y="382270"/>
                    <a:pt x="0" y="378206"/>
                    <a:pt x="889" y="374523"/>
                  </a:cubicBezTo>
                  <a:moveTo>
                    <a:pt x="25273" y="380619"/>
                  </a:moveTo>
                  <a:lnTo>
                    <a:pt x="13081" y="377571"/>
                  </a:lnTo>
                  <a:lnTo>
                    <a:pt x="13081" y="364998"/>
                  </a:lnTo>
                  <a:lnTo>
                    <a:pt x="3271901" y="364998"/>
                  </a:lnTo>
                  <a:lnTo>
                    <a:pt x="3271901" y="377571"/>
                  </a:lnTo>
                  <a:lnTo>
                    <a:pt x="3259709" y="374523"/>
                  </a:lnTo>
                  <a:lnTo>
                    <a:pt x="3351022" y="9525"/>
                  </a:lnTo>
                  <a:lnTo>
                    <a:pt x="3363214" y="12573"/>
                  </a:lnTo>
                  <a:lnTo>
                    <a:pt x="3363214" y="25146"/>
                  </a:lnTo>
                  <a:lnTo>
                    <a:pt x="104521" y="25146"/>
                  </a:lnTo>
                  <a:lnTo>
                    <a:pt x="104521" y="12573"/>
                  </a:lnTo>
                  <a:lnTo>
                    <a:pt x="116713" y="15621"/>
                  </a:lnTo>
                  <a:lnTo>
                    <a:pt x="25273" y="380619"/>
                  </a:lnTo>
                  <a:close/>
                </a:path>
              </a:pathLst>
            </a:custGeom>
            <a:solidFill>
              <a:srgbClr val="FFFFFF"/>
            </a:solidFill>
          </p:spPr>
        </p:sp>
      </p:grpSp>
      <p:sp>
        <p:nvSpPr>
          <p:cNvPr id="18" name="Freeform 18"/>
          <p:cNvSpPr/>
          <p:nvPr/>
        </p:nvSpPr>
        <p:spPr>
          <a:xfrm>
            <a:off x="11898900" y="2519100"/>
            <a:ext cx="4748760" cy="5854680"/>
          </a:xfrm>
          <a:custGeom>
            <a:avLst/>
            <a:gdLst/>
            <a:ahLst/>
            <a:cxnLst/>
            <a:rect l="l" t="t" r="r" b="b"/>
            <a:pathLst>
              <a:path w="4748760" h="5854680">
                <a:moveTo>
                  <a:pt x="0" y="0"/>
                </a:moveTo>
                <a:lnTo>
                  <a:pt x="4748760" y="0"/>
                </a:lnTo>
                <a:lnTo>
                  <a:pt x="4748760" y="5854680"/>
                </a:lnTo>
                <a:lnTo>
                  <a:pt x="0" y="5854680"/>
                </a:lnTo>
                <a:lnTo>
                  <a:pt x="0" y="0"/>
                </a:lnTo>
                <a:close/>
              </a:path>
            </a:pathLst>
          </a:custGeom>
          <a:blipFill>
            <a:blip r:embed="rId4"/>
            <a:stretch>
              <a:fillRect/>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sp>
        <p:nvSpPr>
          <p:cNvPr id="85" name="TextBox 85"/>
          <p:cNvSpPr txBox="1"/>
          <p:nvPr/>
        </p:nvSpPr>
        <p:spPr>
          <a:xfrm>
            <a:off x="517500" y="343320"/>
            <a:ext cx="17177040" cy="856004"/>
          </a:xfrm>
          <a:prstGeom prst="rect">
            <a:avLst/>
          </a:prstGeom>
        </p:spPr>
        <p:txBody>
          <a:bodyPr lIns="0" tIns="0" rIns="0" bIns="0" rtlCol="0" anchor="t">
            <a:spAutoFit/>
          </a:bodyPr>
          <a:lstStyle/>
          <a:p>
            <a:pPr algn="ctr" rtl="1">
              <a:lnSpc>
                <a:spcPts val="6480"/>
              </a:lnSpc>
            </a:pPr>
            <a:r>
              <a:rPr lang="fa-IR" sz="6000" spc="87" dirty="0">
                <a:solidFill>
                  <a:srgbClr val="0085FF"/>
                </a:solidFill>
                <a:latin typeface="Montserrat"/>
                <a:cs typeface="B Nazanin" panose="00000400000000000000" pitchFamily="2" charset="-78"/>
              </a:rPr>
              <a:t>سبک اینفوگرافیک</a:t>
            </a:r>
            <a:endParaRPr lang="en-US" sz="6000" spc="87" dirty="0">
              <a:solidFill>
                <a:srgbClr val="0085FF"/>
              </a:solidFill>
              <a:latin typeface="Montserrat"/>
              <a:cs typeface="B Nazanin" panose="00000400000000000000" pitchFamily="2" charset="-78"/>
            </a:endParaRPr>
          </a:p>
        </p:txBody>
      </p:sp>
      <p:grpSp>
        <p:nvGrpSpPr>
          <p:cNvPr id="86" name="Group 86"/>
          <p:cNvGrpSpPr/>
          <p:nvPr/>
        </p:nvGrpSpPr>
        <p:grpSpPr>
          <a:xfrm rot="-7800000">
            <a:off x="6683580" y="3221100"/>
            <a:ext cx="2885220" cy="1675620"/>
            <a:chOff x="0" y="0"/>
            <a:chExt cx="3846960" cy="2234160"/>
          </a:xfrm>
        </p:grpSpPr>
        <p:sp>
          <p:nvSpPr>
            <p:cNvPr id="87" name="Freeform 87"/>
            <p:cNvSpPr/>
            <p:nvPr/>
          </p:nvSpPr>
          <p:spPr>
            <a:xfrm>
              <a:off x="0" y="0"/>
              <a:ext cx="3846957" cy="2234184"/>
            </a:xfrm>
            <a:custGeom>
              <a:avLst/>
              <a:gdLst/>
              <a:ahLst/>
              <a:cxnLst/>
              <a:rect l="l" t="t" r="r" b="b"/>
              <a:pathLst>
                <a:path w="3846957" h="2234184">
                  <a:moveTo>
                    <a:pt x="0" y="389636"/>
                  </a:moveTo>
                  <a:lnTo>
                    <a:pt x="2730119" y="389636"/>
                  </a:lnTo>
                  <a:lnTo>
                    <a:pt x="2730119" y="0"/>
                  </a:lnTo>
                  <a:lnTo>
                    <a:pt x="3846957" y="1117092"/>
                  </a:lnTo>
                  <a:lnTo>
                    <a:pt x="2730119" y="2234184"/>
                  </a:lnTo>
                  <a:lnTo>
                    <a:pt x="2730119" y="1844548"/>
                  </a:lnTo>
                  <a:lnTo>
                    <a:pt x="0" y="1844548"/>
                  </a:lnTo>
                  <a:close/>
                </a:path>
              </a:pathLst>
            </a:custGeom>
            <a:solidFill>
              <a:srgbClr val="125AC4"/>
            </a:solidFill>
          </p:spPr>
        </p:sp>
      </p:grpSp>
      <p:grpSp>
        <p:nvGrpSpPr>
          <p:cNvPr id="88" name="Group 88"/>
          <p:cNvGrpSpPr/>
          <p:nvPr/>
        </p:nvGrpSpPr>
        <p:grpSpPr>
          <a:xfrm rot="-2400000">
            <a:off x="8609760" y="4700700"/>
            <a:ext cx="2885220" cy="1675620"/>
            <a:chOff x="0" y="0"/>
            <a:chExt cx="3846960" cy="2234160"/>
          </a:xfrm>
        </p:grpSpPr>
        <p:sp>
          <p:nvSpPr>
            <p:cNvPr id="89" name="Freeform 89"/>
            <p:cNvSpPr/>
            <p:nvPr/>
          </p:nvSpPr>
          <p:spPr>
            <a:xfrm>
              <a:off x="0" y="0"/>
              <a:ext cx="3846957" cy="2234184"/>
            </a:xfrm>
            <a:custGeom>
              <a:avLst/>
              <a:gdLst/>
              <a:ahLst/>
              <a:cxnLst/>
              <a:rect l="l" t="t" r="r" b="b"/>
              <a:pathLst>
                <a:path w="3846957" h="2234184">
                  <a:moveTo>
                    <a:pt x="0" y="389636"/>
                  </a:moveTo>
                  <a:lnTo>
                    <a:pt x="2730119" y="389636"/>
                  </a:lnTo>
                  <a:lnTo>
                    <a:pt x="2730119" y="0"/>
                  </a:lnTo>
                  <a:lnTo>
                    <a:pt x="3846957" y="1117092"/>
                  </a:lnTo>
                  <a:lnTo>
                    <a:pt x="2730119" y="2234184"/>
                  </a:lnTo>
                  <a:lnTo>
                    <a:pt x="2730119" y="1844548"/>
                  </a:lnTo>
                  <a:lnTo>
                    <a:pt x="0" y="1844548"/>
                  </a:lnTo>
                  <a:close/>
                </a:path>
              </a:pathLst>
            </a:custGeom>
            <a:solidFill>
              <a:srgbClr val="0085F2"/>
            </a:solidFill>
          </p:spPr>
        </p:sp>
      </p:grpSp>
      <p:grpSp>
        <p:nvGrpSpPr>
          <p:cNvPr id="90" name="Group 90"/>
          <p:cNvGrpSpPr/>
          <p:nvPr/>
        </p:nvGrpSpPr>
        <p:grpSpPr>
          <a:xfrm rot="-7800000">
            <a:off x="6683580" y="5895180"/>
            <a:ext cx="2885220" cy="1675620"/>
            <a:chOff x="0" y="0"/>
            <a:chExt cx="3846960" cy="2234160"/>
          </a:xfrm>
        </p:grpSpPr>
        <p:sp>
          <p:nvSpPr>
            <p:cNvPr id="91" name="Freeform 91"/>
            <p:cNvSpPr/>
            <p:nvPr/>
          </p:nvSpPr>
          <p:spPr>
            <a:xfrm>
              <a:off x="0" y="0"/>
              <a:ext cx="3846957" cy="2234184"/>
            </a:xfrm>
            <a:custGeom>
              <a:avLst/>
              <a:gdLst/>
              <a:ahLst/>
              <a:cxnLst/>
              <a:rect l="l" t="t" r="r" b="b"/>
              <a:pathLst>
                <a:path w="3846957" h="2234184">
                  <a:moveTo>
                    <a:pt x="0" y="389636"/>
                  </a:moveTo>
                  <a:lnTo>
                    <a:pt x="2730119" y="389636"/>
                  </a:lnTo>
                  <a:lnTo>
                    <a:pt x="2730119" y="0"/>
                  </a:lnTo>
                  <a:lnTo>
                    <a:pt x="3846957" y="1117092"/>
                  </a:lnTo>
                  <a:lnTo>
                    <a:pt x="2730119" y="2234184"/>
                  </a:lnTo>
                  <a:lnTo>
                    <a:pt x="2730119" y="1844548"/>
                  </a:lnTo>
                  <a:lnTo>
                    <a:pt x="0" y="1844548"/>
                  </a:lnTo>
                  <a:close/>
                </a:path>
              </a:pathLst>
            </a:custGeom>
            <a:solidFill>
              <a:srgbClr val="0AA6ED"/>
            </a:solidFill>
          </p:spPr>
        </p:sp>
      </p:grpSp>
      <p:grpSp>
        <p:nvGrpSpPr>
          <p:cNvPr id="92" name="Group 92"/>
          <p:cNvGrpSpPr/>
          <p:nvPr/>
        </p:nvGrpSpPr>
        <p:grpSpPr>
          <a:xfrm rot="-2400000">
            <a:off x="8609760" y="7340760"/>
            <a:ext cx="2885220" cy="1675620"/>
            <a:chOff x="0" y="0"/>
            <a:chExt cx="3846960" cy="2234160"/>
          </a:xfrm>
        </p:grpSpPr>
        <p:sp>
          <p:nvSpPr>
            <p:cNvPr id="93" name="Freeform 93"/>
            <p:cNvSpPr/>
            <p:nvPr/>
          </p:nvSpPr>
          <p:spPr>
            <a:xfrm>
              <a:off x="0" y="0"/>
              <a:ext cx="3846957" cy="2234184"/>
            </a:xfrm>
            <a:custGeom>
              <a:avLst/>
              <a:gdLst/>
              <a:ahLst/>
              <a:cxnLst/>
              <a:rect l="l" t="t" r="r" b="b"/>
              <a:pathLst>
                <a:path w="3846957" h="2234184">
                  <a:moveTo>
                    <a:pt x="0" y="389636"/>
                  </a:moveTo>
                  <a:lnTo>
                    <a:pt x="2730119" y="389636"/>
                  </a:lnTo>
                  <a:lnTo>
                    <a:pt x="2730119" y="0"/>
                  </a:lnTo>
                  <a:lnTo>
                    <a:pt x="3846957" y="1117092"/>
                  </a:lnTo>
                  <a:lnTo>
                    <a:pt x="2730119" y="2234184"/>
                  </a:lnTo>
                  <a:lnTo>
                    <a:pt x="2730119" y="1844548"/>
                  </a:lnTo>
                  <a:lnTo>
                    <a:pt x="0" y="1844548"/>
                  </a:lnTo>
                  <a:close/>
                </a:path>
              </a:pathLst>
            </a:custGeom>
            <a:solidFill>
              <a:srgbClr val="1FFBFD"/>
            </a:solidFill>
          </p:spPr>
        </p:sp>
      </p:grpSp>
      <p:sp>
        <p:nvSpPr>
          <p:cNvPr id="94" name="TextBox 94"/>
          <p:cNvSpPr txBox="1"/>
          <p:nvPr/>
        </p:nvSpPr>
        <p:spPr>
          <a:xfrm rot="3000000">
            <a:off x="7146540" y="4116769"/>
            <a:ext cx="1951200" cy="320601"/>
          </a:xfrm>
          <a:prstGeom prst="rect">
            <a:avLst/>
          </a:prstGeom>
        </p:spPr>
        <p:txBody>
          <a:bodyPr lIns="0" tIns="0" rIns="0" bIns="0" rtlCol="0" anchor="t">
            <a:spAutoFit/>
          </a:bodyPr>
          <a:lstStyle/>
          <a:p>
            <a:pPr algn="r">
              <a:lnSpc>
                <a:spcPts val="2520"/>
              </a:lnSpc>
            </a:pPr>
            <a:r>
              <a:rPr lang="fa-IR" sz="2100" spc="29" dirty="0">
                <a:solidFill>
                  <a:srgbClr val="FFFFFF"/>
                </a:solidFill>
                <a:latin typeface="Montserrat Bold"/>
                <a:cs typeface="B Nazanin" panose="00000400000000000000" pitchFamily="2" charset="-78"/>
              </a:rPr>
              <a:t>متن شما در اینجا</a:t>
            </a:r>
            <a:endParaRPr lang="en-US" sz="2100" spc="29" dirty="0">
              <a:solidFill>
                <a:srgbClr val="FFFFFF"/>
              </a:solidFill>
              <a:latin typeface="Montserrat Bold"/>
              <a:cs typeface="B Nazanin" panose="00000400000000000000" pitchFamily="2" charset="-78"/>
            </a:endParaRPr>
          </a:p>
        </p:txBody>
      </p:sp>
      <p:sp>
        <p:nvSpPr>
          <p:cNvPr id="95" name="TextBox 95"/>
          <p:cNvSpPr txBox="1"/>
          <p:nvPr/>
        </p:nvSpPr>
        <p:spPr>
          <a:xfrm rot="3000000">
            <a:off x="7146540" y="6790849"/>
            <a:ext cx="1951200" cy="320601"/>
          </a:xfrm>
          <a:prstGeom prst="rect">
            <a:avLst/>
          </a:prstGeom>
        </p:spPr>
        <p:txBody>
          <a:bodyPr lIns="0" tIns="0" rIns="0" bIns="0" rtlCol="0" anchor="t">
            <a:spAutoFit/>
          </a:bodyPr>
          <a:lstStyle/>
          <a:p>
            <a:pPr algn="r">
              <a:lnSpc>
                <a:spcPts val="2520"/>
              </a:lnSpc>
            </a:pPr>
            <a:r>
              <a:rPr lang="fa-IR" sz="2100" spc="29" dirty="0">
                <a:solidFill>
                  <a:srgbClr val="FFFFFF"/>
                </a:solidFill>
                <a:latin typeface="Montserrat Bold"/>
                <a:cs typeface="B Nazanin" panose="00000400000000000000" pitchFamily="2" charset="-78"/>
              </a:rPr>
              <a:t>متن شما در اینجا</a:t>
            </a:r>
            <a:endParaRPr lang="en-US" sz="2100" spc="29" dirty="0">
              <a:solidFill>
                <a:srgbClr val="FFFFFF"/>
              </a:solidFill>
              <a:latin typeface="Montserrat Bold"/>
              <a:cs typeface="B Nazanin" panose="00000400000000000000" pitchFamily="2" charset="-78"/>
            </a:endParaRPr>
          </a:p>
        </p:txBody>
      </p:sp>
      <p:sp>
        <p:nvSpPr>
          <p:cNvPr id="96" name="TextBox 96"/>
          <p:cNvSpPr txBox="1"/>
          <p:nvPr/>
        </p:nvSpPr>
        <p:spPr>
          <a:xfrm rot="-2400000">
            <a:off x="9017640" y="5675209"/>
            <a:ext cx="195120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anose="00000400000000000000" pitchFamily="2" charset="-78"/>
              </a:rPr>
              <a:t>متن شما در اینجا</a:t>
            </a:r>
            <a:endParaRPr lang="en-US" sz="2100" spc="29" dirty="0">
              <a:solidFill>
                <a:srgbClr val="FFFFFF"/>
              </a:solidFill>
              <a:latin typeface="Montserrat Bold"/>
              <a:cs typeface="B Nazanin" panose="00000400000000000000" pitchFamily="2" charset="-78"/>
            </a:endParaRPr>
          </a:p>
        </p:txBody>
      </p:sp>
      <p:sp>
        <p:nvSpPr>
          <p:cNvPr id="97" name="TextBox 97"/>
          <p:cNvSpPr txBox="1"/>
          <p:nvPr/>
        </p:nvSpPr>
        <p:spPr>
          <a:xfrm rot="-2400000">
            <a:off x="8999280" y="8275309"/>
            <a:ext cx="195120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anose="00000400000000000000" pitchFamily="2" charset="-78"/>
              </a:rPr>
              <a:t>متن شما در اینجا</a:t>
            </a:r>
            <a:endParaRPr lang="en-US" sz="2100" spc="29" dirty="0">
              <a:solidFill>
                <a:srgbClr val="FFFFFF"/>
              </a:solidFill>
              <a:latin typeface="Montserrat Bold"/>
              <a:cs typeface="B Nazanin" panose="00000400000000000000" pitchFamily="2" charset="-78"/>
            </a:endParaRPr>
          </a:p>
        </p:txBody>
      </p:sp>
      <p:sp>
        <p:nvSpPr>
          <p:cNvPr id="98" name="TextBox 98"/>
          <p:cNvSpPr txBox="1"/>
          <p:nvPr/>
        </p:nvSpPr>
        <p:spPr>
          <a:xfrm>
            <a:off x="12461220" y="4341420"/>
            <a:ext cx="4708980" cy="282129"/>
          </a:xfrm>
          <a:prstGeom prst="rect">
            <a:avLst/>
          </a:prstGeom>
        </p:spPr>
        <p:txBody>
          <a:bodyPr lIns="0" tIns="0" rIns="0" bIns="0" rtlCol="0" anchor="t">
            <a:spAutoFit/>
          </a:bodyPr>
          <a:lstStyle/>
          <a:p>
            <a:pPr algn="r" rtl="1">
              <a:lnSpc>
                <a:spcPts val="2160"/>
              </a:lnSpc>
            </a:pPr>
            <a:r>
              <a:rPr lang="fa-IR" sz="1800" spc="25" dirty="0">
                <a:solidFill>
                  <a:srgbClr val="0085F2"/>
                </a:solidFill>
                <a:latin typeface="Montserrat Bold"/>
                <a:cs typeface="B Nazanin" panose="00000400000000000000" pitchFamily="2" charset="-78"/>
              </a:rPr>
              <a:t>متن شما در اینجا</a:t>
            </a:r>
            <a:endParaRPr lang="en-US" sz="1800" spc="25" dirty="0">
              <a:solidFill>
                <a:srgbClr val="0085F2"/>
              </a:solidFill>
              <a:latin typeface="Montserrat Bold"/>
              <a:cs typeface="B Nazanin" panose="00000400000000000000" pitchFamily="2" charset="-78"/>
            </a:endParaRPr>
          </a:p>
        </p:txBody>
      </p:sp>
      <p:sp>
        <p:nvSpPr>
          <p:cNvPr id="99" name="TextBox 99"/>
          <p:cNvSpPr txBox="1"/>
          <p:nvPr/>
        </p:nvSpPr>
        <p:spPr>
          <a:xfrm>
            <a:off x="12461220" y="4789080"/>
            <a:ext cx="470898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00" name="TextBox 100"/>
          <p:cNvSpPr txBox="1"/>
          <p:nvPr/>
        </p:nvSpPr>
        <p:spPr>
          <a:xfrm>
            <a:off x="12461220" y="7030080"/>
            <a:ext cx="4708980" cy="282129"/>
          </a:xfrm>
          <a:prstGeom prst="rect">
            <a:avLst/>
          </a:prstGeom>
        </p:spPr>
        <p:txBody>
          <a:bodyPr lIns="0" tIns="0" rIns="0" bIns="0" rtlCol="0" anchor="t">
            <a:spAutoFit/>
          </a:bodyPr>
          <a:lstStyle/>
          <a:p>
            <a:pPr algn="r" rtl="1">
              <a:lnSpc>
                <a:spcPts val="2160"/>
              </a:lnSpc>
            </a:pPr>
            <a:r>
              <a:rPr lang="fa-IR" sz="1800" spc="25" dirty="0">
                <a:solidFill>
                  <a:srgbClr val="1FFBFD"/>
                </a:solidFill>
                <a:latin typeface="Montserrat Bold"/>
                <a:cs typeface="B Nazanin" panose="00000400000000000000" pitchFamily="2" charset="-78"/>
              </a:rPr>
              <a:t>متن شما در اینجا</a:t>
            </a:r>
            <a:endParaRPr lang="en-US" sz="1800" spc="25" dirty="0">
              <a:solidFill>
                <a:srgbClr val="1FFBFD"/>
              </a:solidFill>
              <a:latin typeface="Montserrat Bold"/>
              <a:cs typeface="B Nazanin" panose="00000400000000000000" pitchFamily="2" charset="-78"/>
            </a:endParaRPr>
          </a:p>
        </p:txBody>
      </p:sp>
      <p:sp>
        <p:nvSpPr>
          <p:cNvPr id="101" name="TextBox 101"/>
          <p:cNvSpPr txBox="1"/>
          <p:nvPr/>
        </p:nvSpPr>
        <p:spPr>
          <a:xfrm>
            <a:off x="12461220" y="7478280"/>
            <a:ext cx="470898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02" name="TextBox 102"/>
          <p:cNvSpPr txBox="1"/>
          <p:nvPr/>
        </p:nvSpPr>
        <p:spPr>
          <a:xfrm>
            <a:off x="1119060" y="2877480"/>
            <a:ext cx="4698720" cy="282129"/>
          </a:xfrm>
          <a:prstGeom prst="rect">
            <a:avLst/>
          </a:prstGeom>
        </p:spPr>
        <p:txBody>
          <a:bodyPr lIns="0" tIns="0" rIns="0" bIns="0" rtlCol="0" anchor="t">
            <a:spAutoFit/>
          </a:bodyPr>
          <a:lstStyle/>
          <a:p>
            <a:pPr algn="r">
              <a:lnSpc>
                <a:spcPts val="2160"/>
              </a:lnSpc>
            </a:pPr>
            <a:r>
              <a:rPr lang="fa-IR" sz="1800" spc="25" dirty="0">
                <a:solidFill>
                  <a:srgbClr val="125AC4"/>
                </a:solidFill>
                <a:latin typeface="Montserrat Bold"/>
                <a:cs typeface="B Nazanin" panose="00000400000000000000" pitchFamily="2" charset="-78"/>
              </a:rPr>
              <a:t>متن شما در اینجا</a:t>
            </a:r>
            <a:endParaRPr lang="en-US" sz="1800" spc="25" dirty="0">
              <a:solidFill>
                <a:srgbClr val="125AC4"/>
              </a:solidFill>
              <a:latin typeface="Montserrat Bold"/>
              <a:cs typeface="B Nazanin" panose="00000400000000000000" pitchFamily="2" charset="-78"/>
            </a:endParaRPr>
          </a:p>
        </p:txBody>
      </p:sp>
      <p:sp>
        <p:nvSpPr>
          <p:cNvPr id="103" name="TextBox 103"/>
          <p:cNvSpPr txBox="1"/>
          <p:nvPr/>
        </p:nvSpPr>
        <p:spPr>
          <a:xfrm>
            <a:off x="1119060" y="3325140"/>
            <a:ext cx="4698720" cy="564257"/>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04" name="TextBox 104"/>
          <p:cNvSpPr txBox="1"/>
          <p:nvPr/>
        </p:nvSpPr>
        <p:spPr>
          <a:xfrm>
            <a:off x="1119060" y="5566140"/>
            <a:ext cx="4698720" cy="282129"/>
          </a:xfrm>
          <a:prstGeom prst="rect">
            <a:avLst/>
          </a:prstGeom>
        </p:spPr>
        <p:txBody>
          <a:bodyPr lIns="0" tIns="0" rIns="0" bIns="0" rtlCol="0" anchor="t">
            <a:spAutoFit/>
          </a:bodyPr>
          <a:lstStyle/>
          <a:p>
            <a:pPr algn="r">
              <a:lnSpc>
                <a:spcPts val="2160"/>
              </a:lnSpc>
            </a:pPr>
            <a:r>
              <a:rPr lang="fa-IR" sz="1800" spc="25" dirty="0">
                <a:solidFill>
                  <a:srgbClr val="0AA6ED"/>
                </a:solidFill>
                <a:latin typeface="Montserrat Bold"/>
                <a:cs typeface="B Nazanin" panose="00000400000000000000" pitchFamily="2" charset="-78"/>
              </a:rPr>
              <a:t>متن شما در اینجا</a:t>
            </a:r>
            <a:endParaRPr lang="en-US" sz="1800" spc="25" dirty="0">
              <a:solidFill>
                <a:srgbClr val="0AA6ED"/>
              </a:solidFill>
              <a:latin typeface="Montserrat Bold"/>
              <a:cs typeface="B Nazanin" panose="00000400000000000000" pitchFamily="2" charset="-78"/>
            </a:endParaRPr>
          </a:p>
        </p:txBody>
      </p:sp>
      <p:sp>
        <p:nvSpPr>
          <p:cNvPr id="105" name="TextBox 105"/>
          <p:cNvSpPr txBox="1"/>
          <p:nvPr/>
        </p:nvSpPr>
        <p:spPr>
          <a:xfrm>
            <a:off x="1119060" y="6014340"/>
            <a:ext cx="4698720" cy="564257"/>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grpSp>
        <p:nvGrpSpPr>
          <p:cNvPr id="106" name="Group 106"/>
          <p:cNvGrpSpPr/>
          <p:nvPr/>
        </p:nvGrpSpPr>
        <p:grpSpPr>
          <a:xfrm>
            <a:off x="11443140" y="7578360"/>
            <a:ext cx="475740" cy="474660"/>
            <a:chOff x="0" y="0"/>
            <a:chExt cx="634320" cy="632880"/>
          </a:xfrm>
        </p:grpSpPr>
        <p:sp>
          <p:nvSpPr>
            <p:cNvPr id="107" name="Freeform 107"/>
            <p:cNvSpPr/>
            <p:nvPr/>
          </p:nvSpPr>
          <p:spPr>
            <a:xfrm>
              <a:off x="0" y="0"/>
              <a:ext cx="634492" cy="632841"/>
            </a:xfrm>
            <a:custGeom>
              <a:avLst/>
              <a:gdLst/>
              <a:ahLst/>
              <a:cxnLst/>
              <a:rect l="l" t="t" r="r" b="b"/>
              <a:pathLst>
                <a:path w="634492" h="632841">
                  <a:moveTo>
                    <a:pt x="140970" y="528574"/>
                  </a:moveTo>
                  <a:cubicBezTo>
                    <a:pt x="133223" y="528574"/>
                    <a:pt x="126873" y="534924"/>
                    <a:pt x="126873" y="542671"/>
                  </a:cubicBezTo>
                  <a:cubicBezTo>
                    <a:pt x="126873" y="550418"/>
                    <a:pt x="133223" y="556768"/>
                    <a:pt x="140970" y="556768"/>
                  </a:cubicBezTo>
                  <a:lnTo>
                    <a:pt x="493395" y="556768"/>
                  </a:lnTo>
                  <a:cubicBezTo>
                    <a:pt x="501142" y="556768"/>
                    <a:pt x="507492" y="550418"/>
                    <a:pt x="507492" y="542671"/>
                  </a:cubicBezTo>
                  <a:cubicBezTo>
                    <a:pt x="507492" y="534924"/>
                    <a:pt x="501142" y="528574"/>
                    <a:pt x="493395" y="528574"/>
                  </a:cubicBezTo>
                  <a:close/>
                  <a:moveTo>
                    <a:pt x="493395" y="463677"/>
                  </a:moveTo>
                  <a:cubicBezTo>
                    <a:pt x="485648" y="463677"/>
                    <a:pt x="479298" y="470027"/>
                    <a:pt x="479298" y="477774"/>
                  </a:cubicBezTo>
                  <a:cubicBezTo>
                    <a:pt x="479298" y="485521"/>
                    <a:pt x="485648" y="491871"/>
                    <a:pt x="493395" y="491871"/>
                  </a:cubicBezTo>
                  <a:cubicBezTo>
                    <a:pt x="501142" y="491871"/>
                    <a:pt x="507492" y="485521"/>
                    <a:pt x="507492" y="477774"/>
                  </a:cubicBezTo>
                  <a:cubicBezTo>
                    <a:pt x="507492" y="470027"/>
                    <a:pt x="501142" y="463677"/>
                    <a:pt x="493395" y="463677"/>
                  </a:cubicBezTo>
                  <a:close/>
                  <a:moveTo>
                    <a:pt x="493395" y="398780"/>
                  </a:moveTo>
                  <a:cubicBezTo>
                    <a:pt x="485648" y="398780"/>
                    <a:pt x="479298" y="405130"/>
                    <a:pt x="479298" y="412877"/>
                  </a:cubicBezTo>
                  <a:cubicBezTo>
                    <a:pt x="479298" y="420624"/>
                    <a:pt x="485648" y="426974"/>
                    <a:pt x="493395" y="426974"/>
                  </a:cubicBezTo>
                  <a:cubicBezTo>
                    <a:pt x="501142" y="426974"/>
                    <a:pt x="507492" y="420624"/>
                    <a:pt x="507492" y="412877"/>
                  </a:cubicBezTo>
                  <a:cubicBezTo>
                    <a:pt x="507492" y="405130"/>
                    <a:pt x="501142" y="398780"/>
                    <a:pt x="493395" y="398780"/>
                  </a:cubicBezTo>
                  <a:close/>
                  <a:moveTo>
                    <a:pt x="493395" y="333883"/>
                  </a:moveTo>
                  <a:cubicBezTo>
                    <a:pt x="485648" y="333883"/>
                    <a:pt x="479298" y="340233"/>
                    <a:pt x="479298" y="347980"/>
                  </a:cubicBezTo>
                  <a:cubicBezTo>
                    <a:pt x="479298" y="355727"/>
                    <a:pt x="485648" y="362077"/>
                    <a:pt x="493395" y="362077"/>
                  </a:cubicBezTo>
                  <a:cubicBezTo>
                    <a:pt x="501142" y="362077"/>
                    <a:pt x="507492" y="355727"/>
                    <a:pt x="507492" y="347980"/>
                  </a:cubicBezTo>
                  <a:cubicBezTo>
                    <a:pt x="507492" y="340233"/>
                    <a:pt x="501142" y="333883"/>
                    <a:pt x="493395" y="333883"/>
                  </a:cubicBezTo>
                  <a:close/>
                  <a:moveTo>
                    <a:pt x="493395" y="268986"/>
                  </a:moveTo>
                  <a:cubicBezTo>
                    <a:pt x="485648" y="268986"/>
                    <a:pt x="479298" y="275336"/>
                    <a:pt x="479298" y="283083"/>
                  </a:cubicBezTo>
                  <a:cubicBezTo>
                    <a:pt x="479298" y="290830"/>
                    <a:pt x="485648" y="297180"/>
                    <a:pt x="493395" y="297180"/>
                  </a:cubicBezTo>
                  <a:cubicBezTo>
                    <a:pt x="501142" y="297180"/>
                    <a:pt x="507492" y="290830"/>
                    <a:pt x="507492" y="283083"/>
                  </a:cubicBezTo>
                  <a:cubicBezTo>
                    <a:pt x="507492" y="275336"/>
                    <a:pt x="501142" y="268986"/>
                    <a:pt x="493395" y="268986"/>
                  </a:cubicBezTo>
                  <a:close/>
                  <a:moveTo>
                    <a:pt x="493395" y="204089"/>
                  </a:moveTo>
                  <a:cubicBezTo>
                    <a:pt x="485648" y="204089"/>
                    <a:pt x="479298" y="210439"/>
                    <a:pt x="479298" y="218186"/>
                  </a:cubicBezTo>
                  <a:cubicBezTo>
                    <a:pt x="479298" y="225933"/>
                    <a:pt x="485648" y="232283"/>
                    <a:pt x="493395" y="232283"/>
                  </a:cubicBezTo>
                  <a:cubicBezTo>
                    <a:pt x="501142" y="232283"/>
                    <a:pt x="507492" y="225933"/>
                    <a:pt x="507492" y="218186"/>
                  </a:cubicBezTo>
                  <a:cubicBezTo>
                    <a:pt x="507492" y="210439"/>
                    <a:pt x="501142" y="204089"/>
                    <a:pt x="493395" y="204089"/>
                  </a:cubicBezTo>
                  <a:close/>
                  <a:moveTo>
                    <a:pt x="0" y="59944"/>
                  </a:moveTo>
                  <a:lnTo>
                    <a:pt x="35560" y="59944"/>
                  </a:lnTo>
                  <a:lnTo>
                    <a:pt x="35560" y="92075"/>
                  </a:lnTo>
                  <a:cubicBezTo>
                    <a:pt x="35560" y="117348"/>
                    <a:pt x="56134" y="137922"/>
                    <a:pt x="81407" y="137922"/>
                  </a:cubicBezTo>
                  <a:cubicBezTo>
                    <a:pt x="106680" y="137922"/>
                    <a:pt x="127254" y="117348"/>
                    <a:pt x="127254" y="92075"/>
                  </a:cubicBezTo>
                  <a:lnTo>
                    <a:pt x="127254" y="59944"/>
                  </a:lnTo>
                  <a:lnTo>
                    <a:pt x="157099" y="59944"/>
                  </a:lnTo>
                  <a:lnTo>
                    <a:pt x="157099" y="92075"/>
                  </a:lnTo>
                  <a:cubicBezTo>
                    <a:pt x="157099" y="117348"/>
                    <a:pt x="177673" y="137922"/>
                    <a:pt x="202946" y="137922"/>
                  </a:cubicBezTo>
                  <a:cubicBezTo>
                    <a:pt x="228219" y="137922"/>
                    <a:pt x="248793" y="117348"/>
                    <a:pt x="248793" y="92075"/>
                  </a:cubicBezTo>
                  <a:lnTo>
                    <a:pt x="248793" y="59944"/>
                  </a:lnTo>
                  <a:lnTo>
                    <a:pt x="278638" y="59944"/>
                  </a:lnTo>
                  <a:lnTo>
                    <a:pt x="278638" y="92075"/>
                  </a:lnTo>
                  <a:cubicBezTo>
                    <a:pt x="278638" y="117348"/>
                    <a:pt x="299212" y="137922"/>
                    <a:pt x="324485" y="137922"/>
                  </a:cubicBezTo>
                  <a:cubicBezTo>
                    <a:pt x="349758" y="137922"/>
                    <a:pt x="370332" y="117348"/>
                    <a:pt x="370332" y="92075"/>
                  </a:cubicBezTo>
                  <a:lnTo>
                    <a:pt x="370332" y="59944"/>
                  </a:lnTo>
                  <a:lnTo>
                    <a:pt x="400050" y="59944"/>
                  </a:lnTo>
                  <a:lnTo>
                    <a:pt x="400050" y="92075"/>
                  </a:lnTo>
                  <a:cubicBezTo>
                    <a:pt x="400050" y="117348"/>
                    <a:pt x="420624" y="137922"/>
                    <a:pt x="445897" y="137922"/>
                  </a:cubicBezTo>
                  <a:cubicBezTo>
                    <a:pt x="471170" y="137922"/>
                    <a:pt x="491744" y="117348"/>
                    <a:pt x="491744" y="92075"/>
                  </a:cubicBezTo>
                  <a:lnTo>
                    <a:pt x="491744" y="59944"/>
                  </a:lnTo>
                  <a:lnTo>
                    <a:pt x="521589" y="59944"/>
                  </a:lnTo>
                  <a:lnTo>
                    <a:pt x="521589" y="92075"/>
                  </a:lnTo>
                  <a:cubicBezTo>
                    <a:pt x="521589" y="117348"/>
                    <a:pt x="542163" y="137922"/>
                    <a:pt x="567436" y="137922"/>
                  </a:cubicBezTo>
                  <a:cubicBezTo>
                    <a:pt x="592709" y="137922"/>
                    <a:pt x="613283" y="117348"/>
                    <a:pt x="613283" y="92075"/>
                  </a:cubicBezTo>
                  <a:lnTo>
                    <a:pt x="613283" y="59944"/>
                  </a:lnTo>
                  <a:lnTo>
                    <a:pt x="634492" y="59944"/>
                  </a:lnTo>
                  <a:lnTo>
                    <a:pt x="634492" y="632841"/>
                  </a:lnTo>
                  <a:lnTo>
                    <a:pt x="0" y="632841"/>
                  </a:lnTo>
                  <a:close/>
                  <a:moveTo>
                    <a:pt x="81407" y="0"/>
                  </a:moveTo>
                  <a:cubicBezTo>
                    <a:pt x="94996" y="0"/>
                    <a:pt x="106045" y="11049"/>
                    <a:pt x="106045" y="24638"/>
                  </a:cubicBezTo>
                  <a:lnTo>
                    <a:pt x="106045" y="95250"/>
                  </a:lnTo>
                  <a:cubicBezTo>
                    <a:pt x="106045" y="108839"/>
                    <a:pt x="94996" y="119888"/>
                    <a:pt x="81407" y="119888"/>
                  </a:cubicBezTo>
                  <a:cubicBezTo>
                    <a:pt x="67818" y="119888"/>
                    <a:pt x="56769" y="108839"/>
                    <a:pt x="56769" y="95250"/>
                  </a:cubicBezTo>
                  <a:lnTo>
                    <a:pt x="56769" y="24638"/>
                  </a:lnTo>
                  <a:cubicBezTo>
                    <a:pt x="56769" y="11049"/>
                    <a:pt x="67818" y="0"/>
                    <a:pt x="81407" y="0"/>
                  </a:cubicBezTo>
                  <a:close/>
                  <a:moveTo>
                    <a:pt x="202819" y="0"/>
                  </a:moveTo>
                  <a:cubicBezTo>
                    <a:pt x="216408" y="0"/>
                    <a:pt x="227457" y="11049"/>
                    <a:pt x="227457" y="24638"/>
                  </a:cubicBezTo>
                  <a:lnTo>
                    <a:pt x="227457" y="95250"/>
                  </a:lnTo>
                  <a:cubicBezTo>
                    <a:pt x="227457" y="108839"/>
                    <a:pt x="216408" y="119888"/>
                    <a:pt x="202819" y="119888"/>
                  </a:cubicBezTo>
                  <a:cubicBezTo>
                    <a:pt x="189230" y="119888"/>
                    <a:pt x="178181" y="108839"/>
                    <a:pt x="178181" y="95250"/>
                  </a:cubicBezTo>
                  <a:lnTo>
                    <a:pt x="178181" y="24638"/>
                  </a:lnTo>
                  <a:cubicBezTo>
                    <a:pt x="178181" y="11049"/>
                    <a:pt x="189230" y="0"/>
                    <a:pt x="202946" y="0"/>
                  </a:cubicBezTo>
                  <a:close/>
                  <a:moveTo>
                    <a:pt x="324358" y="0"/>
                  </a:moveTo>
                  <a:cubicBezTo>
                    <a:pt x="337947" y="0"/>
                    <a:pt x="348996" y="11049"/>
                    <a:pt x="348996" y="24638"/>
                  </a:cubicBezTo>
                  <a:lnTo>
                    <a:pt x="348996" y="95250"/>
                  </a:lnTo>
                  <a:cubicBezTo>
                    <a:pt x="348996" y="108839"/>
                    <a:pt x="337947" y="119888"/>
                    <a:pt x="324358" y="119888"/>
                  </a:cubicBezTo>
                  <a:cubicBezTo>
                    <a:pt x="310769" y="119888"/>
                    <a:pt x="299720" y="108839"/>
                    <a:pt x="299720" y="95250"/>
                  </a:cubicBezTo>
                  <a:lnTo>
                    <a:pt x="299720" y="24638"/>
                  </a:lnTo>
                  <a:cubicBezTo>
                    <a:pt x="299720" y="11049"/>
                    <a:pt x="310769" y="0"/>
                    <a:pt x="324358" y="0"/>
                  </a:cubicBezTo>
                  <a:close/>
                  <a:moveTo>
                    <a:pt x="445770" y="0"/>
                  </a:moveTo>
                  <a:cubicBezTo>
                    <a:pt x="459359" y="0"/>
                    <a:pt x="470408" y="11049"/>
                    <a:pt x="470408" y="24638"/>
                  </a:cubicBezTo>
                  <a:lnTo>
                    <a:pt x="470408" y="95250"/>
                  </a:lnTo>
                  <a:cubicBezTo>
                    <a:pt x="470408" y="108839"/>
                    <a:pt x="459359" y="119888"/>
                    <a:pt x="445770" y="119888"/>
                  </a:cubicBezTo>
                  <a:cubicBezTo>
                    <a:pt x="432181" y="119888"/>
                    <a:pt x="421132" y="108839"/>
                    <a:pt x="421132" y="95250"/>
                  </a:cubicBezTo>
                  <a:lnTo>
                    <a:pt x="421132" y="24638"/>
                  </a:lnTo>
                  <a:cubicBezTo>
                    <a:pt x="421132" y="11049"/>
                    <a:pt x="432181" y="0"/>
                    <a:pt x="445770" y="0"/>
                  </a:cubicBezTo>
                  <a:close/>
                  <a:moveTo>
                    <a:pt x="567182" y="0"/>
                  </a:moveTo>
                  <a:cubicBezTo>
                    <a:pt x="580771" y="0"/>
                    <a:pt x="591820" y="11049"/>
                    <a:pt x="591820" y="24638"/>
                  </a:cubicBezTo>
                  <a:lnTo>
                    <a:pt x="591820" y="95250"/>
                  </a:lnTo>
                  <a:cubicBezTo>
                    <a:pt x="591820" y="108839"/>
                    <a:pt x="580771" y="119888"/>
                    <a:pt x="567182" y="119888"/>
                  </a:cubicBezTo>
                  <a:cubicBezTo>
                    <a:pt x="553593" y="119888"/>
                    <a:pt x="542544" y="108839"/>
                    <a:pt x="542544" y="95250"/>
                  </a:cubicBezTo>
                  <a:lnTo>
                    <a:pt x="542544" y="24638"/>
                  </a:lnTo>
                  <a:cubicBezTo>
                    <a:pt x="542671" y="11049"/>
                    <a:pt x="553593" y="0"/>
                    <a:pt x="567309" y="0"/>
                  </a:cubicBezTo>
                  <a:close/>
                </a:path>
              </a:pathLst>
            </a:custGeom>
            <a:solidFill>
              <a:srgbClr val="404040"/>
            </a:solidFill>
          </p:spPr>
        </p:sp>
      </p:grpSp>
      <p:grpSp>
        <p:nvGrpSpPr>
          <p:cNvPr id="108" name="Group 108"/>
          <p:cNvGrpSpPr/>
          <p:nvPr/>
        </p:nvGrpSpPr>
        <p:grpSpPr>
          <a:xfrm>
            <a:off x="6312600" y="5921100"/>
            <a:ext cx="483840" cy="483840"/>
            <a:chOff x="0" y="0"/>
            <a:chExt cx="645120" cy="645120"/>
          </a:xfrm>
        </p:grpSpPr>
        <p:sp>
          <p:nvSpPr>
            <p:cNvPr id="109" name="Freeform 109"/>
            <p:cNvSpPr/>
            <p:nvPr/>
          </p:nvSpPr>
          <p:spPr>
            <a:xfrm>
              <a:off x="0" y="0"/>
              <a:ext cx="645160" cy="645160"/>
            </a:xfrm>
            <a:custGeom>
              <a:avLst/>
              <a:gdLst/>
              <a:ahLst/>
              <a:cxnLst/>
              <a:rect l="l" t="t" r="r" b="b"/>
              <a:pathLst>
                <a:path w="645160" h="645160">
                  <a:moveTo>
                    <a:pt x="402082" y="499999"/>
                  </a:moveTo>
                  <a:lnTo>
                    <a:pt x="402082" y="557022"/>
                  </a:lnTo>
                  <a:lnTo>
                    <a:pt x="580390" y="557022"/>
                  </a:lnTo>
                  <a:lnTo>
                    <a:pt x="580390" y="499999"/>
                  </a:lnTo>
                  <a:close/>
                  <a:moveTo>
                    <a:pt x="580390" y="414401"/>
                  </a:moveTo>
                  <a:lnTo>
                    <a:pt x="580390" y="471424"/>
                  </a:lnTo>
                  <a:lnTo>
                    <a:pt x="580390" y="414401"/>
                  </a:lnTo>
                  <a:close/>
                  <a:moveTo>
                    <a:pt x="115570" y="402590"/>
                  </a:moveTo>
                  <a:lnTo>
                    <a:pt x="75311" y="442849"/>
                  </a:lnTo>
                  <a:lnTo>
                    <a:pt x="118110" y="485648"/>
                  </a:lnTo>
                  <a:lnTo>
                    <a:pt x="75311" y="528574"/>
                  </a:lnTo>
                  <a:lnTo>
                    <a:pt x="115570" y="568833"/>
                  </a:lnTo>
                  <a:lnTo>
                    <a:pt x="158369" y="526034"/>
                  </a:lnTo>
                  <a:lnTo>
                    <a:pt x="201168" y="568833"/>
                  </a:lnTo>
                  <a:lnTo>
                    <a:pt x="241554" y="528447"/>
                  </a:lnTo>
                  <a:lnTo>
                    <a:pt x="198755" y="485648"/>
                  </a:lnTo>
                  <a:lnTo>
                    <a:pt x="241554" y="442849"/>
                  </a:lnTo>
                  <a:lnTo>
                    <a:pt x="201168" y="402463"/>
                  </a:lnTo>
                  <a:lnTo>
                    <a:pt x="158369" y="445262"/>
                  </a:lnTo>
                  <a:close/>
                  <a:moveTo>
                    <a:pt x="372491" y="372491"/>
                  </a:moveTo>
                  <a:lnTo>
                    <a:pt x="645160" y="372491"/>
                  </a:lnTo>
                  <a:lnTo>
                    <a:pt x="645160" y="537591"/>
                  </a:lnTo>
                  <a:cubicBezTo>
                    <a:pt x="645160" y="597027"/>
                    <a:pt x="597027" y="645160"/>
                    <a:pt x="537591" y="645160"/>
                  </a:cubicBezTo>
                  <a:lnTo>
                    <a:pt x="329692" y="645160"/>
                  </a:lnTo>
                  <a:close/>
                  <a:moveTo>
                    <a:pt x="0" y="329692"/>
                  </a:moveTo>
                  <a:lnTo>
                    <a:pt x="315341" y="329692"/>
                  </a:lnTo>
                  <a:lnTo>
                    <a:pt x="315341" y="645160"/>
                  </a:lnTo>
                  <a:lnTo>
                    <a:pt x="107569" y="645160"/>
                  </a:lnTo>
                  <a:cubicBezTo>
                    <a:pt x="48133" y="645160"/>
                    <a:pt x="0" y="597027"/>
                    <a:pt x="0" y="537591"/>
                  </a:cubicBezTo>
                  <a:close/>
                  <a:moveTo>
                    <a:pt x="491236" y="190754"/>
                  </a:moveTo>
                  <a:cubicBezTo>
                    <a:pt x="475488" y="190754"/>
                    <a:pt x="462661" y="203581"/>
                    <a:pt x="462661" y="219329"/>
                  </a:cubicBezTo>
                  <a:cubicBezTo>
                    <a:pt x="462661" y="235077"/>
                    <a:pt x="475488" y="247904"/>
                    <a:pt x="491236" y="247904"/>
                  </a:cubicBezTo>
                  <a:cubicBezTo>
                    <a:pt x="506984" y="247904"/>
                    <a:pt x="519811" y="235077"/>
                    <a:pt x="519811" y="219329"/>
                  </a:cubicBezTo>
                  <a:cubicBezTo>
                    <a:pt x="519811" y="203581"/>
                    <a:pt x="506984" y="190754"/>
                    <a:pt x="491236" y="190754"/>
                  </a:cubicBezTo>
                  <a:close/>
                  <a:moveTo>
                    <a:pt x="402082" y="126619"/>
                  </a:moveTo>
                  <a:lnTo>
                    <a:pt x="402082" y="183642"/>
                  </a:lnTo>
                  <a:lnTo>
                    <a:pt x="580390" y="183642"/>
                  </a:lnTo>
                  <a:lnTo>
                    <a:pt x="580390" y="126619"/>
                  </a:lnTo>
                  <a:close/>
                  <a:moveTo>
                    <a:pt x="129921" y="66040"/>
                  </a:moveTo>
                  <a:lnTo>
                    <a:pt x="129921" y="126619"/>
                  </a:lnTo>
                  <a:lnTo>
                    <a:pt x="69342" y="126619"/>
                  </a:lnTo>
                  <a:lnTo>
                    <a:pt x="69342" y="183642"/>
                  </a:lnTo>
                  <a:lnTo>
                    <a:pt x="129921" y="183642"/>
                  </a:lnTo>
                  <a:lnTo>
                    <a:pt x="129921" y="244221"/>
                  </a:lnTo>
                  <a:lnTo>
                    <a:pt x="186944" y="244221"/>
                  </a:lnTo>
                  <a:lnTo>
                    <a:pt x="186944" y="183642"/>
                  </a:lnTo>
                  <a:lnTo>
                    <a:pt x="247523" y="183642"/>
                  </a:lnTo>
                  <a:lnTo>
                    <a:pt x="247523" y="126619"/>
                  </a:lnTo>
                  <a:lnTo>
                    <a:pt x="186944" y="126619"/>
                  </a:lnTo>
                  <a:lnTo>
                    <a:pt x="186944" y="66040"/>
                  </a:lnTo>
                  <a:close/>
                  <a:moveTo>
                    <a:pt x="548259" y="62484"/>
                  </a:moveTo>
                  <a:cubicBezTo>
                    <a:pt x="532511" y="62484"/>
                    <a:pt x="519684" y="75311"/>
                    <a:pt x="519684" y="91059"/>
                  </a:cubicBezTo>
                  <a:cubicBezTo>
                    <a:pt x="519684" y="106807"/>
                    <a:pt x="532511" y="119634"/>
                    <a:pt x="548259" y="119634"/>
                  </a:cubicBezTo>
                  <a:cubicBezTo>
                    <a:pt x="564007" y="119634"/>
                    <a:pt x="576834" y="106807"/>
                    <a:pt x="576834" y="91059"/>
                  </a:cubicBezTo>
                  <a:cubicBezTo>
                    <a:pt x="576834" y="75311"/>
                    <a:pt x="564007" y="62484"/>
                    <a:pt x="548259" y="62484"/>
                  </a:cubicBezTo>
                  <a:close/>
                  <a:moveTo>
                    <a:pt x="107569" y="0"/>
                  </a:moveTo>
                  <a:lnTo>
                    <a:pt x="537591" y="0"/>
                  </a:lnTo>
                  <a:cubicBezTo>
                    <a:pt x="597027" y="0"/>
                    <a:pt x="645160" y="48133"/>
                    <a:pt x="645160" y="107569"/>
                  </a:cubicBezTo>
                  <a:lnTo>
                    <a:pt x="645160" y="315341"/>
                  </a:lnTo>
                  <a:lnTo>
                    <a:pt x="329692" y="315341"/>
                  </a:lnTo>
                  <a:lnTo>
                    <a:pt x="329692" y="0"/>
                  </a:lnTo>
                  <a:lnTo>
                    <a:pt x="315341" y="0"/>
                  </a:lnTo>
                  <a:lnTo>
                    <a:pt x="315341" y="315341"/>
                  </a:lnTo>
                  <a:lnTo>
                    <a:pt x="0" y="315341"/>
                  </a:lnTo>
                  <a:lnTo>
                    <a:pt x="0" y="107569"/>
                  </a:lnTo>
                  <a:cubicBezTo>
                    <a:pt x="0" y="48133"/>
                    <a:pt x="48133" y="0"/>
                    <a:pt x="107569" y="0"/>
                  </a:cubicBezTo>
                  <a:close/>
                </a:path>
              </a:pathLst>
            </a:custGeom>
            <a:solidFill>
              <a:srgbClr val="404040"/>
            </a:solidFill>
          </p:spPr>
        </p:sp>
      </p:grpSp>
      <p:grpSp>
        <p:nvGrpSpPr>
          <p:cNvPr id="110" name="Group 110"/>
          <p:cNvGrpSpPr/>
          <p:nvPr/>
        </p:nvGrpSpPr>
        <p:grpSpPr>
          <a:xfrm rot="9900000">
            <a:off x="11497680" y="4889160"/>
            <a:ext cx="594000" cy="504360"/>
            <a:chOff x="0" y="0"/>
            <a:chExt cx="792000" cy="672480"/>
          </a:xfrm>
        </p:grpSpPr>
        <p:sp>
          <p:nvSpPr>
            <p:cNvPr id="111" name="Freeform 111"/>
            <p:cNvSpPr/>
            <p:nvPr/>
          </p:nvSpPr>
          <p:spPr>
            <a:xfrm>
              <a:off x="-9271" y="0"/>
              <a:ext cx="805053" cy="676275"/>
            </a:xfrm>
            <a:custGeom>
              <a:avLst/>
              <a:gdLst/>
              <a:ahLst/>
              <a:cxnLst/>
              <a:rect l="l" t="t" r="r" b="b"/>
              <a:pathLst>
                <a:path w="805053" h="676275">
                  <a:moveTo>
                    <a:pt x="613156" y="363220"/>
                  </a:moveTo>
                  <a:lnTo>
                    <a:pt x="613156" y="332486"/>
                  </a:lnTo>
                  <a:cubicBezTo>
                    <a:pt x="613156" y="320040"/>
                    <a:pt x="619252" y="309118"/>
                    <a:pt x="628904" y="302895"/>
                  </a:cubicBezTo>
                  <a:lnTo>
                    <a:pt x="628904" y="37465"/>
                  </a:lnTo>
                  <a:cubicBezTo>
                    <a:pt x="628904" y="16764"/>
                    <a:pt x="645795" y="0"/>
                    <a:pt x="666496" y="0"/>
                  </a:cubicBezTo>
                  <a:lnTo>
                    <a:pt x="701802" y="0"/>
                  </a:lnTo>
                  <a:cubicBezTo>
                    <a:pt x="722503" y="0"/>
                    <a:pt x="739267" y="16764"/>
                    <a:pt x="739267" y="37465"/>
                  </a:cubicBezTo>
                  <a:lnTo>
                    <a:pt x="739267" y="298958"/>
                  </a:lnTo>
                  <a:cubicBezTo>
                    <a:pt x="752094" y="304673"/>
                    <a:pt x="760984" y="317627"/>
                    <a:pt x="760984" y="332613"/>
                  </a:cubicBezTo>
                  <a:lnTo>
                    <a:pt x="760984" y="402844"/>
                  </a:lnTo>
                  <a:close/>
                  <a:moveTo>
                    <a:pt x="75057" y="455930"/>
                  </a:moveTo>
                  <a:cubicBezTo>
                    <a:pt x="28067" y="443611"/>
                    <a:pt x="0" y="395732"/>
                    <a:pt x="12065" y="348742"/>
                  </a:cubicBezTo>
                  <a:cubicBezTo>
                    <a:pt x="24130" y="301752"/>
                    <a:pt x="72009" y="273431"/>
                    <a:pt x="118999" y="285242"/>
                  </a:cubicBezTo>
                  <a:cubicBezTo>
                    <a:pt x="104394" y="342138"/>
                    <a:pt x="89789" y="399034"/>
                    <a:pt x="75057" y="455930"/>
                  </a:cubicBezTo>
                  <a:close/>
                  <a:moveTo>
                    <a:pt x="710946" y="671322"/>
                  </a:moveTo>
                  <a:lnTo>
                    <a:pt x="541909" y="625983"/>
                  </a:lnTo>
                  <a:lnTo>
                    <a:pt x="606298" y="385699"/>
                  </a:lnTo>
                  <a:lnTo>
                    <a:pt x="775335" y="431038"/>
                  </a:lnTo>
                  <a:cubicBezTo>
                    <a:pt x="794004" y="435991"/>
                    <a:pt x="805053" y="455168"/>
                    <a:pt x="800100" y="473964"/>
                  </a:cubicBezTo>
                  <a:lnTo>
                    <a:pt x="753745" y="646557"/>
                  </a:lnTo>
                  <a:cubicBezTo>
                    <a:pt x="748792" y="665226"/>
                    <a:pt x="729488" y="676275"/>
                    <a:pt x="710819" y="671322"/>
                  </a:cubicBezTo>
                  <a:close/>
                  <a:moveTo>
                    <a:pt x="175260" y="622046"/>
                  </a:moveTo>
                  <a:lnTo>
                    <a:pt x="286766" y="205867"/>
                  </a:lnTo>
                  <a:lnTo>
                    <a:pt x="582676" y="380492"/>
                  </a:lnTo>
                  <a:lnTo>
                    <a:pt x="518795" y="618744"/>
                  </a:lnTo>
                  <a:close/>
                  <a:moveTo>
                    <a:pt x="125222" y="639064"/>
                  </a:moveTo>
                  <a:lnTo>
                    <a:pt x="75692" y="625856"/>
                  </a:lnTo>
                  <a:cubicBezTo>
                    <a:pt x="65151" y="623062"/>
                    <a:pt x="58801" y="612140"/>
                    <a:pt x="61722" y="601599"/>
                  </a:cubicBezTo>
                  <a:lnTo>
                    <a:pt x="178181" y="166878"/>
                  </a:lnTo>
                  <a:cubicBezTo>
                    <a:pt x="180975" y="156337"/>
                    <a:pt x="191897" y="149987"/>
                    <a:pt x="202438" y="152908"/>
                  </a:cubicBezTo>
                  <a:lnTo>
                    <a:pt x="251968" y="166116"/>
                  </a:lnTo>
                  <a:cubicBezTo>
                    <a:pt x="262509" y="168910"/>
                    <a:pt x="268859" y="179832"/>
                    <a:pt x="265938" y="190373"/>
                  </a:cubicBezTo>
                  <a:lnTo>
                    <a:pt x="149479" y="625094"/>
                  </a:lnTo>
                  <a:cubicBezTo>
                    <a:pt x="146685" y="635635"/>
                    <a:pt x="135763" y="641985"/>
                    <a:pt x="125222" y="639064"/>
                  </a:cubicBezTo>
                  <a:close/>
                </a:path>
              </a:pathLst>
            </a:custGeom>
            <a:solidFill>
              <a:srgbClr val="404040"/>
            </a:solidFill>
          </p:spPr>
        </p:sp>
      </p:grpSp>
      <p:grpSp>
        <p:nvGrpSpPr>
          <p:cNvPr id="112" name="Group 112"/>
          <p:cNvGrpSpPr/>
          <p:nvPr/>
        </p:nvGrpSpPr>
        <p:grpSpPr>
          <a:xfrm>
            <a:off x="6260760" y="3216240"/>
            <a:ext cx="592920" cy="597780"/>
            <a:chOff x="0" y="0"/>
            <a:chExt cx="790560" cy="797040"/>
          </a:xfrm>
        </p:grpSpPr>
        <p:sp>
          <p:nvSpPr>
            <p:cNvPr id="113" name="Freeform 113"/>
            <p:cNvSpPr/>
            <p:nvPr/>
          </p:nvSpPr>
          <p:spPr>
            <a:xfrm>
              <a:off x="0" y="0"/>
              <a:ext cx="790448" cy="797052"/>
            </a:xfrm>
            <a:custGeom>
              <a:avLst/>
              <a:gdLst/>
              <a:ahLst/>
              <a:cxnLst/>
              <a:rect l="l" t="t" r="r" b="b"/>
              <a:pathLst>
                <a:path w="790448" h="797052">
                  <a:moveTo>
                    <a:pt x="384683" y="262636"/>
                  </a:moveTo>
                  <a:cubicBezTo>
                    <a:pt x="407797" y="262636"/>
                    <a:pt x="429514" y="267843"/>
                    <a:pt x="448818" y="277622"/>
                  </a:cubicBezTo>
                  <a:lnTo>
                    <a:pt x="397002" y="329438"/>
                  </a:lnTo>
                  <a:cubicBezTo>
                    <a:pt x="393065" y="328549"/>
                    <a:pt x="388874" y="328168"/>
                    <a:pt x="384683" y="328168"/>
                  </a:cubicBezTo>
                  <a:cubicBezTo>
                    <a:pt x="338328" y="328168"/>
                    <a:pt x="300736" y="365760"/>
                    <a:pt x="300736" y="412242"/>
                  </a:cubicBezTo>
                  <a:cubicBezTo>
                    <a:pt x="300736" y="458724"/>
                    <a:pt x="338328" y="496316"/>
                    <a:pt x="384683" y="496316"/>
                  </a:cubicBezTo>
                  <a:cubicBezTo>
                    <a:pt x="431038" y="496316"/>
                    <a:pt x="468630" y="458724"/>
                    <a:pt x="468630" y="412242"/>
                  </a:cubicBezTo>
                  <a:cubicBezTo>
                    <a:pt x="468630" y="405003"/>
                    <a:pt x="467741" y="398018"/>
                    <a:pt x="465709" y="391287"/>
                  </a:cubicBezTo>
                  <a:lnTo>
                    <a:pt x="515620" y="341376"/>
                  </a:lnTo>
                  <a:cubicBezTo>
                    <a:pt x="527685" y="362204"/>
                    <a:pt x="534289" y="386461"/>
                    <a:pt x="534289" y="412242"/>
                  </a:cubicBezTo>
                  <a:cubicBezTo>
                    <a:pt x="534289" y="494919"/>
                    <a:pt x="467360" y="561848"/>
                    <a:pt x="384683" y="561848"/>
                  </a:cubicBezTo>
                  <a:cubicBezTo>
                    <a:pt x="302006" y="561848"/>
                    <a:pt x="235077" y="494919"/>
                    <a:pt x="235077" y="412242"/>
                  </a:cubicBezTo>
                  <a:cubicBezTo>
                    <a:pt x="235077" y="329565"/>
                    <a:pt x="302006" y="262636"/>
                    <a:pt x="384683" y="262636"/>
                  </a:cubicBezTo>
                  <a:close/>
                  <a:moveTo>
                    <a:pt x="384683" y="142875"/>
                  </a:moveTo>
                  <a:cubicBezTo>
                    <a:pt x="441071" y="142875"/>
                    <a:pt x="493395" y="160147"/>
                    <a:pt x="536575" y="189865"/>
                  </a:cubicBezTo>
                  <a:lnTo>
                    <a:pt x="484886" y="241554"/>
                  </a:lnTo>
                  <a:cubicBezTo>
                    <a:pt x="455803" y="223520"/>
                    <a:pt x="421386" y="213487"/>
                    <a:pt x="384683" y="213487"/>
                  </a:cubicBezTo>
                  <a:cubicBezTo>
                    <a:pt x="274955" y="213487"/>
                    <a:pt x="186055" y="302387"/>
                    <a:pt x="186055" y="412115"/>
                  </a:cubicBezTo>
                  <a:cubicBezTo>
                    <a:pt x="186055" y="521843"/>
                    <a:pt x="274955" y="610743"/>
                    <a:pt x="384683" y="610743"/>
                  </a:cubicBezTo>
                  <a:cubicBezTo>
                    <a:pt x="494411" y="610743"/>
                    <a:pt x="583311" y="521843"/>
                    <a:pt x="583311" y="412115"/>
                  </a:cubicBezTo>
                  <a:cubicBezTo>
                    <a:pt x="583311" y="372618"/>
                    <a:pt x="571881" y="335915"/>
                    <a:pt x="551688" y="305181"/>
                  </a:cubicBezTo>
                  <a:lnTo>
                    <a:pt x="602615" y="254254"/>
                  </a:lnTo>
                  <a:cubicBezTo>
                    <a:pt x="635000" y="298450"/>
                    <a:pt x="654050" y="353060"/>
                    <a:pt x="654050" y="411988"/>
                  </a:cubicBezTo>
                  <a:cubicBezTo>
                    <a:pt x="654050" y="560705"/>
                    <a:pt x="533527" y="681355"/>
                    <a:pt x="384683" y="681355"/>
                  </a:cubicBezTo>
                  <a:cubicBezTo>
                    <a:pt x="235839" y="681355"/>
                    <a:pt x="115443" y="561086"/>
                    <a:pt x="115443" y="412242"/>
                  </a:cubicBezTo>
                  <a:cubicBezTo>
                    <a:pt x="115443" y="263398"/>
                    <a:pt x="235966" y="142875"/>
                    <a:pt x="384810" y="142875"/>
                  </a:cubicBezTo>
                  <a:close/>
                  <a:moveTo>
                    <a:pt x="384810" y="27432"/>
                  </a:moveTo>
                  <a:cubicBezTo>
                    <a:pt x="465836" y="27432"/>
                    <a:pt x="541147" y="52451"/>
                    <a:pt x="602996" y="95504"/>
                  </a:cubicBezTo>
                  <a:lnTo>
                    <a:pt x="604647" y="121920"/>
                  </a:lnTo>
                  <a:lnTo>
                    <a:pt x="569087" y="157480"/>
                  </a:lnTo>
                  <a:cubicBezTo>
                    <a:pt x="517398" y="119634"/>
                    <a:pt x="453644" y="97536"/>
                    <a:pt x="384810" y="97536"/>
                  </a:cubicBezTo>
                  <a:cubicBezTo>
                    <a:pt x="210947" y="97536"/>
                    <a:pt x="70104" y="238506"/>
                    <a:pt x="70104" y="412369"/>
                  </a:cubicBezTo>
                  <a:cubicBezTo>
                    <a:pt x="70104" y="586232"/>
                    <a:pt x="211074" y="727202"/>
                    <a:pt x="384810" y="727202"/>
                  </a:cubicBezTo>
                  <a:cubicBezTo>
                    <a:pt x="558546" y="727202"/>
                    <a:pt x="699516" y="586232"/>
                    <a:pt x="699516" y="412369"/>
                  </a:cubicBezTo>
                  <a:cubicBezTo>
                    <a:pt x="699516" y="340741"/>
                    <a:pt x="675640" y="274828"/>
                    <a:pt x="635127" y="222123"/>
                  </a:cubicBezTo>
                  <a:lnTo>
                    <a:pt x="667004" y="190246"/>
                  </a:lnTo>
                  <a:lnTo>
                    <a:pt x="700278" y="192278"/>
                  </a:lnTo>
                  <a:cubicBezTo>
                    <a:pt x="744093" y="254508"/>
                    <a:pt x="769620" y="330327"/>
                    <a:pt x="769620" y="412242"/>
                  </a:cubicBezTo>
                  <a:cubicBezTo>
                    <a:pt x="769620" y="624713"/>
                    <a:pt x="597408" y="797052"/>
                    <a:pt x="384937" y="797052"/>
                  </a:cubicBezTo>
                  <a:cubicBezTo>
                    <a:pt x="172466" y="797052"/>
                    <a:pt x="0" y="624713"/>
                    <a:pt x="0" y="412242"/>
                  </a:cubicBezTo>
                  <a:cubicBezTo>
                    <a:pt x="0" y="199771"/>
                    <a:pt x="172212" y="27559"/>
                    <a:pt x="384683" y="27559"/>
                  </a:cubicBezTo>
                  <a:close/>
                  <a:moveTo>
                    <a:pt x="716788" y="0"/>
                  </a:moveTo>
                  <a:lnTo>
                    <a:pt x="721106" y="69342"/>
                  </a:lnTo>
                  <a:lnTo>
                    <a:pt x="790448" y="73660"/>
                  </a:lnTo>
                  <a:lnTo>
                    <a:pt x="705358" y="158750"/>
                  </a:lnTo>
                  <a:lnTo>
                    <a:pt x="661543" y="155956"/>
                  </a:lnTo>
                  <a:lnTo>
                    <a:pt x="423291" y="394462"/>
                  </a:lnTo>
                  <a:cubicBezTo>
                    <a:pt x="426085" y="399796"/>
                    <a:pt x="427482" y="405892"/>
                    <a:pt x="427482" y="412242"/>
                  </a:cubicBezTo>
                  <a:cubicBezTo>
                    <a:pt x="427482" y="435864"/>
                    <a:pt x="408305" y="455041"/>
                    <a:pt x="384683" y="455041"/>
                  </a:cubicBezTo>
                  <a:cubicBezTo>
                    <a:pt x="361061" y="455041"/>
                    <a:pt x="341884" y="435864"/>
                    <a:pt x="341884" y="412242"/>
                  </a:cubicBezTo>
                  <a:cubicBezTo>
                    <a:pt x="341884" y="388620"/>
                    <a:pt x="361061" y="369443"/>
                    <a:pt x="384683" y="369443"/>
                  </a:cubicBezTo>
                  <a:lnTo>
                    <a:pt x="391922" y="370967"/>
                  </a:lnTo>
                  <a:lnTo>
                    <a:pt x="634492" y="128524"/>
                  </a:lnTo>
                  <a:lnTo>
                    <a:pt x="631698" y="85090"/>
                  </a:lnTo>
                  <a:close/>
                </a:path>
              </a:pathLst>
            </a:custGeom>
            <a:solidFill>
              <a:srgbClr val="404040"/>
            </a:solidFill>
          </p:spPr>
        </p:sp>
      </p:grpSp>
      <p:grpSp>
        <p:nvGrpSpPr>
          <p:cNvPr id="114" name="Group 114"/>
          <p:cNvGrpSpPr/>
          <p:nvPr/>
        </p:nvGrpSpPr>
        <p:grpSpPr>
          <a:xfrm>
            <a:off x="2427840" y="9685440"/>
            <a:ext cx="13716000" cy="598320"/>
            <a:chOff x="0" y="0"/>
            <a:chExt cx="18288000" cy="797760"/>
          </a:xfrm>
        </p:grpSpPr>
        <p:sp>
          <p:nvSpPr>
            <p:cNvPr id="115" name="Freeform 115"/>
            <p:cNvSpPr/>
            <p:nvPr/>
          </p:nvSpPr>
          <p:spPr>
            <a:xfrm>
              <a:off x="0" y="0"/>
              <a:ext cx="18288000" cy="797814"/>
            </a:xfrm>
            <a:custGeom>
              <a:avLst/>
              <a:gdLst/>
              <a:ahLst/>
              <a:cxnLst/>
              <a:rect l="l" t="t" r="r" b="b"/>
              <a:pathLst>
                <a:path w="18288000" h="797814">
                  <a:moveTo>
                    <a:pt x="0" y="797814"/>
                  </a:moveTo>
                  <a:lnTo>
                    <a:pt x="9144000" y="0"/>
                  </a:lnTo>
                  <a:lnTo>
                    <a:pt x="18288000" y="797814"/>
                  </a:lnTo>
                  <a:close/>
                </a:path>
              </a:pathLst>
            </a:custGeom>
            <a:solidFill>
              <a:srgbClr val="00245F"/>
            </a:solidFill>
          </p:spPr>
        </p:sp>
      </p:grpSp>
      <p:grpSp>
        <p:nvGrpSpPr>
          <p:cNvPr id="116" name="Group 116"/>
          <p:cNvGrpSpPr/>
          <p:nvPr/>
        </p:nvGrpSpPr>
        <p:grpSpPr>
          <a:xfrm>
            <a:off x="0" y="9999180"/>
            <a:ext cx="6023700" cy="309420"/>
            <a:chOff x="0" y="0"/>
            <a:chExt cx="8031600" cy="412560"/>
          </a:xfrm>
        </p:grpSpPr>
        <p:sp>
          <p:nvSpPr>
            <p:cNvPr id="117" name="Freeform 117"/>
            <p:cNvSpPr/>
            <p:nvPr/>
          </p:nvSpPr>
          <p:spPr>
            <a:xfrm>
              <a:off x="0" y="0"/>
              <a:ext cx="8031480" cy="412623"/>
            </a:xfrm>
            <a:custGeom>
              <a:avLst/>
              <a:gdLst/>
              <a:ahLst/>
              <a:cxnLst/>
              <a:rect l="l" t="t" r="r" b="b"/>
              <a:pathLst>
                <a:path w="8031480" h="412623">
                  <a:moveTo>
                    <a:pt x="0" y="412623"/>
                  </a:moveTo>
                  <a:lnTo>
                    <a:pt x="103251" y="0"/>
                  </a:lnTo>
                  <a:lnTo>
                    <a:pt x="7928229" y="0"/>
                  </a:lnTo>
                  <a:lnTo>
                    <a:pt x="8031480" y="412623"/>
                  </a:lnTo>
                  <a:close/>
                </a:path>
              </a:pathLst>
            </a:custGeom>
            <a:solidFill>
              <a:srgbClr val="0085FF"/>
            </a:solidFill>
          </p:spPr>
        </p:sp>
      </p:grpSp>
      <p:grpSp>
        <p:nvGrpSpPr>
          <p:cNvPr id="118" name="Group 118"/>
          <p:cNvGrpSpPr/>
          <p:nvPr/>
        </p:nvGrpSpPr>
        <p:grpSpPr>
          <a:xfrm>
            <a:off x="12263940" y="9977580"/>
            <a:ext cx="6023700" cy="309420"/>
            <a:chOff x="0" y="0"/>
            <a:chExt cx="8031600" cy="412560"/>
          </a:xfrm>
        </p:grpSpPr>
        <p:sp>
          <p:nvSpPr>
            <p:cNvPr id="119" name="Freeform 119"/>
            <p:cNvSpPr/>
            <p:nvPr/>
          </p:nvSpPr>
          <p:spPr>
            <a:xfrm>
              <a:off x="0" y="0"/>
              <a:ext cx="8031480" cy="412623"/>
            </a:xfrm>
            <a:custGeom>
              <a:avLst/>
              <a:gdLst/>
              <a:ahLst/>
              <a:cxnLst/>
              <a:rect l="l" t="t" r="r" b="b"/>
              <a:pathLst>
                <a:path w="8031480" h="412623">
                  <a:moveTo>
                    <a:pt x="0" y="412623"/>
                  </a:moveTo>
                  <a:lnTo>
                    <a:pt x="103251" y="0"/>
                  </a:lnTo>
                  <a:lnTo>
                    <a:pt x="7928229" y="0"/>
                  </a:lnTo>
                  <a:lnTo>
                    <a:pt x="8031480" y="412623"/>
                  </a:lnTo>
                  <a:close/>
                </a:path>
              </a:pathLst>
            </a:custGeom>
            <a:solidFill>
              <a:srgbClr val="0085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TextBox 3"/>
          <p:cNvSpPr txBox="1"/>
          <p:nvPr/>
        </p:nvSpPr>
        <p:spPr>
          <a:xfrm>
            <a:off x="9483660" y="5440320"/>
            <a:ext cx="338922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anose="00000400000000000000" pitchFamily="2" charset="-78"/>
              </a:rPr>
              <a:t>مطالب </a:t>
            </a:r>
            <a:r>
              <a:rPr lang="en-US" sz="2100" spc="29" dirty="0">
                <a:solidFill>
                  <a:srgbClr val="FFFFFF"/>
                </a:solidFill>
                <a:latin typeface="Montserrat Bold"/>
                <a:cs typeface="B Nazanin" panose="00000400000000000000" pitchFamily="2" charset="-78"/>
              </a:rPr>
              <a:t>B</a:t>
            </a:r>
          </a:p>
        </p:txBody>
      </p:sp>
      <p:sp>
        <p:nvSpPr>
          <p:cNvPr id="4" name="TextBox 4"/>
          <p:cNvSpPr txBox="1"/>
          <p:nvPr/>
        </p:nvSpPr>
        <p:spPr>
          <a:xfrm>
            <a:off x="9483660" y="5944680"/>
            <a:ext cx="3389220" cy="3289362"/>
          </a:xfrm>
          <a:prstGeom prst="rect">
            <a:avLst/>
          </a:prstGeom>
        </p:spPr>
        <p:txBody>
          <a:bodyPr lIns="0" tIns="0" rIns="0" bIns="0" rtlCol="0" anchor="t">
            <a:spAutoFit/>
          </a:bodyPr>
          <a:lstStyle/>
          <a:p>
            <a:pPr algn="r" rtl="1">
              <a:lnSpc>
                <a:spcPct val="150000"/>
              </a:lnSpc>
            </a:pPr>
            <a:r>
              <a:rPr lang="fa-IR" sz="1800" spc="25" dirty="0">
                <a:solidFill>
                  <a:srgbClr val="FFFFFF"/>
                </a:solidFill>
                <a:latin typeface="Montserrat"/>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با الگوهای ما، یک صدای منحصر به فرد و جذاب به گزارش ها و ارائه های خود اضافه کنید.</a:t>
            </a:r>
          </a:p>
          <a:p>
            <a:pPr algn="r" rtl="1">
              <a:lnSpc>
                <a:spcPct val="15000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5" name="TextBox 5"/>
          <p:cNvSpPr txBox="1"/>
          <p:nvPr/>
        </p:nvSpPr>
        <p:spPr>
          <a:xfrm>
            <a:off x="4980600" y="5440320"/>
            <a:ext cx="338922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anose="00000400000000000000" pitchFamily="2" charset="-78"/>
              </a:rPr>
              <a:t>مطالب </a:t>
            </a:r>
            <a:r>
              <a:rPr lang="en-US" sz="2100" spc="29" dirty="0">
                <a:solidFill>
                  <a:srgbClr val="FFFFFF"/>
                </a:solidFill>
                <a:latin typeface="Montserrat Bold"/>
                <a:cs typeface="B Nazanin" panose="00000400000000000000" pitchFamily="2" charset="-78"/>
              </a:rPr>
              <a:t>A</a:t>
            </a:r>
          </a:p>
        </p:txBody>
      </p:sp>
      <p:sp>
        <p:nvSpPr>
          <p:cNvPr id="6" name="TextBox 6"/>
          <p:cNvSpPr txBox="1"/>
          <p:nvPr/>
        </p:nvSpPr>
        <p:spPr>
          <a:xfrm>
            <a:off x="4980600" y="5944680"/>
            <a:ext cx="3389220" cy="3289362"/>
          </a:xfrm>
          <a:prstGeom prst="rect">
            <a:avLst/>
          </a:prstGeom>
        </p:spPr>
        <p:txBody>
          <a:bodyPr lIns="0" tIns="0" rIns="0" bIns="0" rtlCol="0" anchor="t">
            <a:spAutoFit/>
          </a:bodyPr>
          <a:lstStyle/>
          <a:p>
            <a:pPr algn="r" rtl="1">
              <a:lnSpc>
                <a:spcPct val="150000"/>
              </a:lnSpc>
            </a:pPr>
            <a:r>
              <a:rPr lang="fa-IR" sz="1800" spc="25" dirty="0">
                <a:solidFill>
                  <a:srgbClr val="FFFFFF"/>
                </a:solidFill>
                <a:latin typeface="Montserrat"/>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با الگوهای ما، یک صدای منحصر به فرد و جذاب به گزارش ها و ارائه های خود اضافه کنید.</a:t>
            </a:r>
          </a:p>
          <a:p>
            <a:pPr algn="r" rtl="1">
              <a:lnSpc>
                <a:spcPct val="15000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7" name="TextBox 7"/>
          <p:cNvSpPr txBox="1"/>
          <p:nvPr/>
        </p:nvSpPr>
        <p:spPr>
          <a:xfrm>
            <a:off x="13986720" y="5440320"/>
            <a:ext cx="338922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anose="00000400000000000000" pitchFamily="2" charset="-78"/>
              </a:rPr>
              <a:t>مطالب ج</a:t>
            </a:r>
            <a:endParaRPr lang="en-US" sz="2100" spc="29" dirty="0">
              <a:solidFill>
                <a:srgbClr val="FFFFFF"/>
              </a:solidFill>
              <a:latin typeface="Montserrat Bold"/>
              <a:cs typeface="B Nazanin" panose="00000400000000000000" pitchFamily="2" charset="-78"/>
            </a:endParaRPr>
          </a:p>
        </p:txBody>
      </p:sp>
      <p:sp>
        <p:nvSpPr>
          <p:cNvPr id="8" name="TextBox 8"/>
          <p:cNvSpPr txBox="1"/>
          <p:nvPr/>
        </p:nvSpPr>
        <p:spPr>
          <a:xfrm>
            <a:off x="13986720" y="5944680"/>
            <a:ext cx="3389220" cy="3289362"/>
          </a:xfrm>
          <a:prstGeom prst="rect">
            <a:avLst/>
          </a:prstGeom>
        </p:spPr>
        <p:txBody>
          <a:bodyPr lIns="0" tIns="0" rIns="0" bIns="0" rtlCol="0" anchor="t">
            <a:spAutoFit/>
          </a:bodyPr>
          <a:lstStyle/>
          <a:p>
            <a:pPr algn="r" rtl="1">
              <a:lnSpc>
                <a:spcPct val="150000"/>
              </a:lnSpc>
            </a:pPr>
            <a:r>
              <a:rPr lang="fa-IR" sz="1800" spc="25" dirty="0">
                <a:solidFill>
                  <a:srgbClr val="FFFFFF"/>
                </a:solidFill>
                <a:latin typeface="Montserrat"/>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با الگوهای ما، یک صدای منحصر به فرد و جذاب به گزارش ها و ارائه های خود اضافه کنید.</a:t>
            </a:r>
          </a:p>
          <a:p>
            <a:pPr algn="r" rtl="1">
              <a:lnSpc>
                <a:spcPct val="15000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9" name="TextBox 9"/>
          <p:cNvSpPr txBox="1"/>
          <p:nvPr/>
        </p:nvSpPr>
        <p:spPr>
          <a:xfrm>
            <a:off x="0" y="495180"/>
            <a:ext cx="5943600" cy="5001369"/>
          </a:xfrm>
          <a:prstGeom prst="rect">
            <a:avLst/>
          </a:prstGeom>
        </p:spPr>
        <p:txBody>
          <a:bodyPr wrap="square" lIns="0" tIns="0" rIns="0" bIns="0" rtlCol="0" anchor="t">
            <a:spAutoFit/>
          </a:bodyPr>
          <a:lstStyle/>
          <a:p>
            <a:pPr algn="r" rtl="1">
              <a:lnSpc>
                <a:spcPts val="6480"/>
              </a:lnSpc>
            </a:pPr>
            <a:r>
              <a:rPr lang="fa-IR" sz="5400" spc="78" dirty="0">
                <a:solidFill>
                  <a:srgbClr val="FFFFFF"/>
                </a:solidFill>
                <a:latin typeface="Montserrat"/>
                <a:cs typeface="B Nazanin" panose="00000400000000000000" pitchFamily="2" charset="-78"/>
              </a:rPr>
              <a:t>ما ایجاد </a:t>
            </a:r>
          </a:p>
          <a:p>
            <a:pPr algn="r" rtl="1">
              <a:lnSpc>
                <a:spcPts val="6480"/>
              </a:lnSpc>
            </a:pPr>
            <a:r>
              <a:rPr lang="fa-IR" sz="5400" spc="78" dirty="0">
                <a:solidFill>
                  <a:srgbClr val="FFFFFF"/>
                </a:solidFill>
                <a:latin typeface="Montserrat"/>
                <a:cs typeface="B Nazanin" panose="00000400000000000000" pitchFamily="2" charset="-78"/>
              </a:rPr>
              <a:t>می کنیم</a:t>
            </a:r>
          </a:p>
          <a:p>
            <a:pPr algn="r" rtl="1">
              <a:lnSpc>
                <a:spcPts val="6480"/>
              </a:lnSpc>
            </a:pPr>
            <a:r>
              <a:rPr lang="fa-IR" sz="5400" spc="78" dirty="0">
                <a:solidFill>
                  <a:srgbClr val="FFFFFF"/>
                </a:solidFill>
                <a:latin typeface="Montserrat"/>
                <a:cs typeface="B Nazanin" panose="00000400000000000000" pitchFamily="2" charset="-78"/>
              </a:rPr>
              <a:t>حرفه ای</a:t>
            </a:r>
          </a:p>
          <a:p>
            <a:pPr algn="r" rtl="1">
              <a:lnSpc>
                <a:spcPts val="6480"/>
              </a:lnSpc>
            </a:pPr>
            <a:r>
              <a:rPr lang="fa-IR" sz="5400" spc="78" dirty="0">
                <a:solidFill>
                  <a:srgbClr val="FFFFFF"/>
                </a:solidFill>
                <a:latin typeface="Montserrat"/>
                <a:cs typeface="B Nazanin" panose="00000400000000000000" pitchFamily="2" charset="-78"/>
              </a:rPr>
              <a:t> با </a:t>
            </a:r>
          </a:p>
          <a:p>
            <a:pPr algn="r" rtl="1">
              <a:lnSpc>
                <a:spcPts val="6480"/>
              </a:lnSpc>
            </a:pPr>
            <a:r>
              <a:rPr lang="fa-IR" sz="5400" spc="78" dirty="0">
                <a:solidFill>
                  <a:srgbClr val="FFFFFF"/>
                </a:solidFill>
                <a:latin typeface="Montserrat"/>
                <a:cs typeface="B Nazanin" panose="00000400000000000000" pitchFamily="2" charset="-78"/>
              </a:rPr>
              <a:t>کیفیت</a:t>
            </a:r>
          </a:p>
          <a:p>
            <a:pPr algn="r" rtl="1">
              <a:lnSpc>
                <a:spcPts val="6480"/>
              </a:lnSpc>
            </a:pPr>
            <a:r>
              <a:rPr lang="fa-IR" sz="5400" spc="78" dirty="0">
                <a:solidFill>
                  <a:srgbClr val="FFFFFF"/>
                </a:solidFill>
                <a:latin typeface="Montserrat"/>
                <a:cs typeface="B Nazanin" panose="00000400000000000000" pitchFamily="2" charset="-78"/>
              </a:rPr>
              <a:t>ارائه</a:t>
            </a:r>
            <a:endParaRPr lang="en-US" sz="5400" spc="78" dirty="0">
              <a:solidFill>
                <a:srgbClr val="FFFFFF"/>
              </a:solidFill>
              <a:latin typeface="Montserrat"/>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sp>
        <p:nvSpPr>
          <p:cNvPr id="85" name="TextBox 85"/>
          <p:cNvSpPr txBox="1"/>
          <p:nvPr/>
        </p:nvSpPr>
        <p:spPr>
          <a:xfrm>
            <a:off x="547740" y="504780"/>
            <a:ext cx="17177040" cy="976549"/>
          </a:xfrm>
          <a:prstGeom prst="rect">
            <a:avLst/>
          </a:prstGeom>
        </p:spPr>
        <p:txBody>
          <a:bodyPr lIns="0" tIns="0" rIns="0" bIns="0" rtlCol="0" anchor="t">
            <a:spAutoFit/>
          </a:bodyPr>
          <a:lstStyle/>
          <a:p>
            <a:pPr algn="ctr" rtl="1">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sp>
        <p:nvSpPr>
          <p:cNvPr id="86" name="TextBox 86"/>
          <p:cNvSpPr txBox="1"/>
          <p:nvPr/>
        </p:nvSpPr>
        <p:spPr>
          <a:xfrm>
            <a:off x="2684520" y="7654320"/>
            <a:ext cx="3597120" cy="320601"/>
          </a:xfrm>
          <a:prstGeom prst="rect">
            <a:avLst/>
          </a:prstGeom>
        </p:spPr>
        <p:txBody>
          <a:bodyPr lIns="0" tIns="0" rIns="0" bIns="0" rtlCol="0" anchor="t">
            <a:spAutoFit/>
          </a:bodyPr>
          <a:lstStyle/>
          <a:p>
            <a:pPr algn="r" rtl="1">
              <a:lnSpc>
                <a:spcPts val="2520"/>
              </a:lnSpc>
            </a:pPr>
            <a:r>
              <a:rPr lang="fa-IR" sz="2100" spc="29" dirty="0">
                <a:solidFill>
                  <a:srgbClr val="1FFBFD"/>
                </a:solidFill>
                <a:latin typeface="Montserrat Bold"/>
                <a:cs typeface="B Nazanin" panose="00000400000000000000" pitchFamily="2" charset="-78"/>
              </a:rPr>
              <a:t>مطالب </a:t>
            </a:r>
            <a:r>
              <a:rPr lang="en-US" sz="2100" spc="29" dirty="0">
                <a:solidFill>
                  <a:srgbClr val="1FFBFD"/>
                </a:solidFill>
                <a:latin typeface="Montserrat Bold"/>
                <a:cs typeface="B Nazanin" panose="00000400000000000000" pitchFamily="2" charset="-78"/>
              </a:rPr>
              <a:t>A</a:t>
            </a:r>
          </a:p>
        </p:txBody>
      </p:sp>
      <p:sp>
        <p:nvSpPr>
          <p:cNvPr id="87" name="TextBox 87"/>
          <p:cNvSpPr txBox="1"/>
          <p:nvPr/>
        </p:nvSpPr>
        <p:spPr>
          <a:xfrm>
            <a:off x="2684520" y="8049060"/>
            <a:ext cx="3597120" cy="1211870"/>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88" name="TextBox 88"/>
          <p:cNvSpPr txBox="1"/>
          <p:nvPr/>
        </p:nvSpPr>
        <p:spPr>
          <a:xfrm>
            <a:off x="7731900" y="5189220"/>
            <a:ext cx="3597120" cy="320601"/>
          </a:xfrm>
          <a:prstGeom prst="rect">
            <a:avLst/>
          </a:prstGeom>
        </p:spPr>
        <p:txBody>
          <a:bodyPr lIns="0" tIns="0" rIns="0" bIns="0" rtlCol="0" anchor="t">
            <a:spAutoFit/>
          </a:bodyPr>
          <a:lstStyle/>
          <a:p>
            <a:pPr algn="r" rtl="1">
              <a:lnSpc>
                <a:spcPts val="2520"/>
              </a:lnSpc>
            </a:pPr>
            <a:r>
              <a:rPr lang="fa-IR" sz="2100" spc="29" dirty="0">
                <a:solidFill>
                  <a:srgbClr val="0085F2"/>
                </a:solidFill>
                <a:latin typeface="Montserrat Bold"/>
                <a:cs typeface="B Nazanin" panose="00000400000000000000" pitchFamily="2" charset="-78"/>
              </a:rPr>
              <a:t>مطالب </a:t>
            </a:r>
            <a:r>
              <a:rPr lang="en-US" sz="2100" spc="29" dirty="0">
                <a:solidFill>
                  <a:srgbClr val="0085F2"/>
                </a:solidFill>
                <a:latin typeface="Montserrat Bold"/>
                <a:cs typeface="B Nazanin" panose="00000400000000000000" pitchFamily="2" charset="-78"/>
              </a:rPr>
              <a:t>B</a:t>
            </a:r>
          </a:p>
        </p:txBody>
      </p:sp>
      <p:sp>
        <p:nvSpPr>
          <p:cNvPr id="89" name="TextBox 89"/>
          <p:cNvSpPr txBox="1"/>
          <p:nvPr/>
        </p:nvSpPr>
        <p:spPr>
          <a:xfrm>
            <a:off x="7731900" y="5583960"/>
            <a:ext cx="3597120" cy="1211870"/>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90" name="TextBox 90"/>
          <p:cNvSpPr txBox="1"/>
          <p:nvPr/>
        </p:nvSpPr>
        <p:spPr>
          <a:xfrm>
            <a:off x="13296060" y="7654320"/>
            <a:ext cx="3597120" cy="320601"/>
          </a:xfrm>
          <a:prstGeom prst="rect">
            <a:avLst/>
          </a:prstGeom>
        </p:spPr>
        <p:txBody>
          <a:bodyPr lIns="0" tIns="0" rIns="0" bIns="0" rtlCol="0" anchor="t">
            <a:spAutoFit/>
          </a:bodyPr>
          <a:lstStyle/>
          <a:p>
            <a:pPr algn="r" rtl="1">
              <a:lnSpc>
                <a:spcPts val="2520"/>
              </a:lnSpc>
            </a:pPr>
            <a:r>
              <a:rPr lang="fa-IR" sz="2100" spc="29" dirty="0">
                <a:solidFill>
                  <a:srgbClr val="125AC4"/>
                </a:solidFill>
                <a:latin typeface="Montserrat Bold"/>
                <a:cs typeface="B Nazanin" panose="00000400000000000000" pitchFamily="2" charset="-78"/>
              </a:rPr>
              <a:t>مطالب ج</a:t>
            </a:r>
            <a:endParaRPr lang="en-US" sz="2100" spc="29" dirty="0">
              <a:solidFill>
                <a:srgbClr val="125AC4"/>
              </a:solidFill>
              <a:latin typeface="Montserrat Bold"/>
              <a:cs typeface="B Nazanin" panose="00000400000000000000" pitchFamily="2" charset="-78"/>
            </a:endParaRPr>
          </a:p>
        </p:txBody>
      </p:sp>
      <p:sp>
        <p:nvSpPr>
          <p:cNvPr id="91" name="TextBox 91"/>
          <p:cNvSpPr txBox="1"/>
          <p:nvPr/>
        </p:nvSpPr>
        <p:spPr>
          <a:xfrm>
            <a:off x="13296060" y="8049060"/>
            <a:ext cx="3597120" cy="1211870"/>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grpSp>
        <p:nvGrpSpPr>
          <p:cNvPr id="92" name="Group 92"/>
          <p:cNvGrpSpPr/>
          <p:nvPr/>
        </p:nvGrpSpPr>
        <p:grpSpPr>
          <a:xfrm>
            <a:off x="6811020" y="5411880"/>
            <a:ext cx="618300" cy="453060"/>
            <a:chOff x="0" y="0"/>
            <a:chExt cx="824400" cy="604080"/>
          </a:xfrm>
        </p:grpSpPr>
        <p:sp>
          <p:nvSpPr>
            <p:cNvPr id="93" name="Freeform 93"/>
            <p:cNvSpPr/>
            <p:nvPr/>
          </p:nvSpPr>
          <p:spPr>
            <a:xfrm>
              <a:off x="0" y="0"/>
              <a:ext cx="824357" cy="604012"/>
            </a:xfrm>
            <a:custGeom>
              <a:avLst/>
              <a:gdLst/>
              <a:ahLst/>
              <a:cxnLst/>
              <a:rect l="l" t="t" r="r" b="b"/>
              <a:pathLst>
                <a:path w="824357" h="604012">
                  <a:moveTo>
                    <a:pt x="303149" y="373507"/>
                  </a:moveTo>
                  <a:cubicBezTo>
                    <a:pt x="291846" y="373507"/>
                    <a:pt x="282575" y="382778"/>
                    <a:pt x="282575" y="394081"/>
                  </a:cubicBezTo>
                  <a:lnTo>
                    <a:pt x="282575" y="406146"/>
                  </a:lnTo>
                  <a:cubicBezTo>
                    <a:pt x="282575" y="417449"/>
                    <a:pt x="291846" y="426720"/>
                    <a:pt x="303149" y="426720"/>
                  </a:cubicBezTo>
                  <a:lnTo>
                    <a:pt x="524510" y="426720"/>
                  </a:lnTo>
                  <a:cubicBezTo>
                    <a:pt x="535813" y="426720"/>
                    <a:pt x="545084" y="417449"/>
                    <a:pt x="545084" y="406146"/>
                  </a:cubicBezTo>
                  <a:lnTo>
                    <a:pt x="545084" y="394081"/>
                  </a:lnTo>
                  <a:cubicBezTo>
                    <a:pt x="545084" y="382778"/>
                    <a:pt x="535813" y="373507"/>
                    <a:pt x="524510" y="373507"/>
                  </a:cubicBezTo>
                  <a:close/>
                  <a:moveTo>
                    <a:pt x="655320" y="250317"/>
                  </a:moveTo>
                  <a:cubicBezTo>
                    <a:pt x="628650" y="250317"/>
                    <a:pt x="607060" y="271907"/>
                    <a:pt x="607060" y="298577"/>
                  </a:cubicBezTo>
                  <a:cubicBezTo>
                    <a:pt x="607060" y="325247"/>
                    <a:pt x="628650" y="346837"/>
                    <a:pt x="655320" y="346837"/>
                  </a:cubicBezTo>
                  <a:cubicBezTo>
                    <a:pt x="681990" y="346837"/>
                    <a:pt x="703580" y="325247"/>
                    <a:pt x="703580" y="298577"/>
                  </a:cubicBezTo>
                  <a:cubicBezTo>
                    <a:pt x="703580" y="271907"/>
                    <a:pt x="681990" y="250317"/>
                    <a:pt x="655320" y="250317"/>
                  </a:cubicBezTo>
                  <a:close/>
                  <a:moveTo>
                    <a:pt x="172466" y="250317"/>
                  </a:moveTo>
                  <a:cubicBezTo>
                    <a:pt x="145796" y="250317"/>
                    <a:pt x="124206" y="271907"/>
                    <a:pt x="124206" y="298577"/>
                  </a:cubicBezTo>
                  <a:cubicBezTo>
                    <a:pt x="124206" y="325247"/>
                    <a:pt x="145796" y="346837"/>
                    <a:pt x="172466" y="346837"/>
                  </a:cubicBezTo>
                  <a:cubicBezTo>
                    <a:pt x="199136" y="346837"/>
                    <a:pt x="220726" y="325247"/>
                    <a:pt x="220726" y="298577"/>
                  </a:cubicBezTo>
                  <a:cubicBezTo>
                    <a:pt x="220726" y="271907"/>
                    <a:pt x="199136" y="250317"/>
                    <a:pt x="172466" y="250317"/>
                  </a:cubicBezTo>
                  <a:close/>
                  <a:moveTo>
                    <a:pt x="220218" y="39497"/>
                  </a:moveTo>
                  <a:lnTo>
                    <a:pt x="184404" y="217805"/>
                  </a:lnTo>
                  <a:lnTo>
                    <a:pt x="643255" y="217805"/>
                  </a:lnTo>
                  <a:lnTo>
                    <a:pt x="607441" y="39497"/>
                  </a:lnTo>
                  <a:close/>
                  <a:moveTo>
                    <a:pt x="171831" y="0"/>
                  </a:moveTo>
                  <a:lnTo>
                    <a:pt x="655828" y="0"/>
                  </a:lnTo>
                  <a:lnTo>
                    <a:pt x="694436" y="154178"/>
                  </a:lnTo>
                  <a:cubicBezTo>
                    <a:pt x="701929" y="147066"/>
                    <a:pt x="712089" y="143129"/>
                    <a:pt x="723265" y="143129"/>
                  </a:cubicBezTo>
                  <a:lnTo>
                    <a:pt x="779018" y="143129"/>
                  </a:lnTo>
                  <a:cubicBezTo>
                    <a:pt x="804037" y="143129"/>
                    <a:pt x="824357" y="163449"/>
                    <a:pt x="824357" y="188468"/>
                  </a:cubicBezTo>
                  <a:lnTo>
                    <a:pt x="824357" y="201041"/>
                  </a:lnTo>
                  <a:cubicBezTo>
                    <a:pt x="824357" y="226060"/>
                    <a:pt x="804037" y="246380"/>
                    <a:pt x="779018" y="246380"/>
                  </a:cubicBezTo>
                  <a:lnTo>
                    <a:pt x="775081" y="246380"/>
                  </a:lnTo>
                  <a:cubicBezTo>
                    <a:pt x="776605" y="250825"/>
                    <a:pt x="777367" y="255524"/>
                    <a:pt x="777367" y="260477"/>
                  </a:cubicBezTo>
                  <a:lnTo>
                    <a:pt x="777367" y="511429"/>
                  </a:lnTo>
                  <a:lnTo>
                    <a:pt x="733171" y="511429"/>
                  </a:lnTo>
                  <a:lnTo>
                    <a:pt x="733171" y="573405"/>
                  </a:lnTo>
                  <a:cubicBezTo>
                    <a:pt x="733171" y="590296"/>
                    <a:pt x="719455" y="604012"/>
                    <a:pt x="702564" y="604012"/>
                  </a:cubicBezTo>
                  <a:lnTo>
                    <a:pt x="580136" y="604012"/>
                  </a:lnTo>
                  <a:cubicBezTo>
                    <a:pt x="563245" y="604012"/>
                    <a:pt x="549529" y="590296"/>
                    <a:pt x="549529" y="573405"/>
                  </a:cubicBezTo>
                  <a:lnTo>
                    <a:pt x="549529" y="511429"/>
                  </a:lnTo>
                  <a:lnTo>
                    <a:pt x="278130" y="511429"/>
                  </a:lnTo>
                  <a:lnTo>
                    <a:pt x="278130" y="573405"/>
                  </a:lnTo>
                  <a:cubicBezTo>
                    <a:pt x="278130" y="590296"/>
                    <a:pt x="264414" y="604012"/>
                    <a:pt x="247523" y="604012"/>
                  </a:cubicBezTo>
                  <a:lnTo>
                    <a:pt x="125222" y="604012"/>
                  </a:lnTo>
                  <a:cubicBezTo>
                    <a:pt x="108331" y="604012"/>
                    <a:pt x="94615" y="590296"/>
                    <a:pt x="94615" y="573405"/>
                  </a:cubicBezTo>
                  <a:lnTo>
                    <a:pt x="94615" y="511429"/>
                  </a:lnTo>
                  <a:lnTo>
                    <a:pt x="50419" y="511429"/>
                  </a:lnTo>
                  <a:lnTo>
                    <a:pt x="50419" y="260604"/>
                  </a:lnTo>
                  <a:cubicBezTo>
                    <a:pt x="50419" y="255651"/>
                    <a:pt x="51181" y="250952"/>
                    <a:pt x="52705" y="246507"/>
                  </a:cubicBezTo>
                  <a:lnTo>
                    <a:pt x="45339" y="246507"/>
                  </a:lnTo>
                  <a:cubicBezTo>
                    <a:pt x="20320" y="246507"/>
                    <a:pt x="0" y="226187"/>
                    <a:pt x="0" y="201168"/>
                  </a:cubicBezTo>
                  <a:lnTo>
                    <a:pt x="0" y="188595"/>
                  </a:lnTo>
                  <a:cubicBezTo>
                    <a:pt x="0" y="163576"/>
                    <a:pt x="20320" y="143256"/>
                    <a:pt x="45339" y="143256"/>
                  </a:cubicBezTo>
                  <a:lnTo>
                    <a:pt x="101219" y="143256"/>
                  </a:lnTo>
                  <a:cubicBezTo>
                    <a:pt x="113538" y="143256"/>
                    <a:pt x="124714" y="148209"/>
                    <a:pt x="132842" y="156210"/>
                  </a:cubicBezTo>
                  <a:close/>
                </a:path>
              </a:pathLst>
            </a:custGeom>
            <a:solidFill>
              <a:srgbClr val="0085F2"/>
            </a:solidFill>
          </p:spPr>
        </p:sp>
      </p:grpSp>
      <p:grpSp>
        <p:nvGrpSpPr>
          <p:cNvPr id="94" name="Group 94"/>
          <p:cNvGrpSpPr/>
          <p:nvPr/>
        </p:nvGrpSpPr>
        <p:grpSpPr>
          <a:xfrm>
            <a:off x="12359520" y="7876980"/>
            <a:ext cx="674460" cy="342900"/>
            <a:chOff x="0" y="0"/>
            <a:chExt cx="899280" cy="457200"/>
          </a:xfrm>
        </p:grpSpPr>
        <p:sp>
          <p:nvSpPr>
            <p:cNvPr id="95" name="Freeform 95"/>
            <p:cNvSpPr/>
            <p:nvPr/>
          </p:nvSpPr>
          <p:spPr>
            <a:xfrm>
              <a:off x="-3048" y="0"/>
              <a:ext cx="1292606" cy="457200"/>
            </a:xfrm>
            <a:custGeom>
              <a:avLst/>
              <a:gdLst/>
              <a:ahLst/>
              <a:cxnLst/>
              <a:rect l="l" t="t" r="r" b="b"/>
              <a:pathLst>
                <a:path w="1292606" h="457200">
                  <a:moveTo>
                    <a:pt x="36449" y="395986"/>
                  </a:moveTo>
                  <a:lnTo>
                    <a:pt x="842772" y="395986"/>
                  </a:lnTo>
                  <a:cubicBezTo>
                    <a:pt x="830580" y="415671"/>
                    <a:pt x="818388" y="435737"/>
                    <a:pt x="807847" y="457200"/>
                  </a:cubicBezTo>
                  <a:lnTo>
                    <a:pt x="58928" y="457200"/>
                  </a:lnTo>
                  <a:cubicBezTo>
                    <a:pt x="54864" y="436753"/>
                    <a:pt x="46101" y="416306"/>
                    <a:pt x="36449" y="395986"/>
                  </a:cubicBezTo>
                  <a:close/>
                  <a:moveTo>
                    <a:pt x="779272" y="308483"/>
                  </a:moveTo>
                  <a:lnTo>
                    <a:pt x="779272" y="338201"/>
                  </a:lnTo>
                  <a:lnTo>
                    <a:pt x="808990" y="338201"/>
                  </a:lnTo>
                  <a:lnTo>
                    <a:pt x="808990" y="308483"/>
                  </a:lnTo>
                  <a:close/>
                  <a:moveTo>
                    <a:pt x="749681" y="308483"/>
                  </a:moveTo>
                  <a:lnTo>
                    <a:pt x="749681" y="338201"/>
                  </a:lnTo>
                  <a:lnTo>
                    <a:pt x="779399" y="338201"/>
                  </a:lnTo>
                  <a:lnTo>
                    <a:pt x="779399" y="308483"/>
                  </a:lnTo>
                  <a:close/>
                  <a:moveTo>
                    <a:pt x="720090" y="308483"/>
                  </a:moveTo>
                  <a:lnTo>
                    <a:pt x="720090" y="338201"/>
                  </a:lnTo>
                  <a:lnTo>
                    <a:pt x="749808" y="338201"/>
                  </a:lnTo>
                  <a:lnTo>
                    <a:pt x="749808" y="308483"/>
                  </a:lnTo>
                  <a:close/>
                  <a:moveTo>
                    <a:pt x="565404" y="308483"/>
                  </a:moveTo>
                  <a:lnTo>
                    <a:pt x="565404" y="338201"/>
                  </a:lnTo>
                  <a:lnTo>
                    <a:pt x="595122" y="338201"/>
                  </a:lnTo>
                  <a:lnTo>
                    <a:pt x="595122" y="308483"/>
                  </a:lnTo>
                  <a:close/>
                  <a:moveTo>
                    <a:pt x="535813" y="308483"/>
                  </a:moveTo>
                  <a:lnTo>
                    <a:pt x="535813" y="338201"/>
                  </a:lnTo>
                  <a:lnTo>
                    <a:pt x="565531" y="338201"/>
                  </a:lnTo>
                  <a:lnTo>
                    <a:pt x="565531" y="308483"/>
                  </a:lnTo>
                  <a:close/>
                  <a:moveTo>
                    <a:pt x="506222" y="308483"/>
                  </a:moveTo>
                  <a:lnTo>
                    <a:pt x="506222" y="338201"/>
                  </a:lnTo>
                  <a:lnTo>
                    <a:pt x="535940" y="338201"/>
                  </a:lnTo>
                  <a:lnTo>
                    <a:pt x="535940" y="308483"/>
                  </a:lnTo>
                  <a:close/>
                  <a:moveTo>
                    <a:pt x="476631" y="308483"/>
                  </a:moveTo>
                  <a:lnTo>
                    <a:pt x="476631" y="338201"/>
                  </a:lnTo>
                  <a:lnTo>
                    <a:pt x="506349" y="338201"/>
                  </a:lnTo>
                  <a:lnTo>
                    <a:pt x="506349" y="308483"/>
                  </a:lnTo>
                  <a:close/>
                  <a:moveTo>
                    <a:pt x="447040" y="308483"/>
                  </a:moveTo>
                  <a:lnTo>
                    <a:pt x="447040" y="338201"/>
                  </a:lnTo>
                  <a:lnTo>
                    <a:pt x="476758" y="338201"/>
                  </a:lnTo>
                  <a:lnTo>
                    <a:pt x="476758" y="308483"/>
                  </a:lnTo>
                  <a:close/>
                  <a:moveTo>
                    <a:pt x="417449" y="308483"/>
                  </a:moveTo>
                  <a:lnTo>
                    <a:pt x="417449" y="338201"/>
                  </a:lnTo>
                  <a:lnTo>
                    <a:pt x="447167" y="338201"/>
                  </a:lnTo>
                  <a:lnTo>
                    <a:pt x="447167" y="308483"/>
                  </a:lnTo>
                  <a:close/>
                  <a:moveTo>
                    <a:pt x="387858" y="308483"/>
                  </a:moveTo>
                  <a:lnTo>
                    <a:pt x="387858" y="338201"/>
                  </a:lnTo>
                  <a:lnTo>
                    <a:pt x="417576" y="338201"/>
                  </a:lnTo>
                  <a:lnTo>
                    <a:pt x="417576" y="308483"/>
                  </a:lnTo>
                  <a:close/>
                  <a:moveTo>
                    <a:pt x="101346" y="218821"/>
                  </a:moveTo>
                  <a:lnTo>
                    <a:pt x="88773" y="247142"/>
                  </a:lnTo>
                  <a:lnTo>
                    <a:pt x="725805" y="250317"/>
                  </a:lnTo>
                  <a:lnTo>
                    <a:pt x="703580" y="220980"/>
                  </a:lnTo>
                  <a:close/>
                  <a:moveTo>
                    <a:pt x="710819" y="176149"/>
                  </a:moveTo>
                  <a:lnTo>
                    <a:pt x="705612" y="203454"/>
                  </a:lnTo>
                  <a:lnTo>
                    <a:pt x="1292606" y="205613"/>
                  </a:lnTo>
                  <a:lnTo>
                    <a:pt x="1272286" y="176276"/>
                  </a:lnTo>
                  <a:close/>
                  <a:moveTo>
                    <a:pt x="487426" y="87884"/>
                  </a:moveTo>
                  <a:lnTo>
                    <a:pt x="487426" y="131572"/>
                  </a:lnTo>
                  <a:lnTo>
                    <a:pt x="527177" y="131572"/>
                  </a:lnTo>
                  <a:lnTo>
                    <a:pt x="527177" y="87884"/>
                  </a:lnTo>
                  <a:close/>
                  <a:moveTo>
                    <a:pt x="448183" y="87884"/>
                  </a:moveTo>
                  <a:lnTo>
                    <a:pt x="448183" y="131572"/>
                  </a:lnTo>
                  <a:lnTo>
                    <a:pt x="487934" y="131572"/>
                  </a:lnTo>
                  <a:lnTo>
                    <a:pt x="487934" y="87884"/>
                  </a:lnTo>
                  <a:close/>
                  <a:moveTo>
                    <a:pt x="408940" y="87884"/>
                  </a:moveTo>
                  <a:lnTo>
                    <a:pt x="408940" y="131572"/>
                  </a:lnTo>
                  <a:lnTo>
                    <a:pt x="448691" y="131572"/>
                  </a:lnTo>
                  <a:lnTo>
                    <a:pt x="448691" y="87884"/>
                  </a:lnTo>
                  <a:close/>
                  <a:moveTo>
                    <a:pt x="369697" y="87884"/>
                  </a:moveTo>
                  <a:lnTo>
                    <a:pt x="369697" y="131572"/>
                  </a:lnTo>
                  <a:lnTo>
                    <a:pt x="290068" y="131572"/>
                  </a:lnTo>
                  <a:lnTo>
                    <a:pt x="290068" y="87884"/>
                  </a:lnTo>
                  <a:close/>
                  <a:moveTo>
                    <a:pt x="331343" y="0"/>
                  </a:moveTo>
                  <a:lnTo>
                    <a:pt x="353695" y="0"/>
                  </a:lnTo>
                  <a:lnTo>
                    <a:pt x="363728" y="53467"/>
                  </a:lnTo>
                  <a:lnTo>
                    <a:pt x="548386" y="53467"/>
                  </a:lnTo>
                  <a:lnTo>
                    <a:pt x="592582" y="144907"/>
                  </a:lnTo>
                  <a:lnTo>
                    <a:pt x="670687" y="144907"/>
                  </a:lnTo>
                  <a:lnTo>
                    <a:pt x="761365" y="262128"/>
                  </a:lnTo>
                  <a:lnTo>
                    <a:pt x="902335" y="258318"/>
                  </a:lnTo>
                  <a:cubicBezTo>
                    <a:pt x="897763" y="302387"/>
                    <a:pt x="877697" y="339217"/>
                    <a:pt x="854837" y="376174"/>
                  </a:cubicBezTo>
                  <a:lnTo>
                    <a:pt x="27305" y="376174"/>
                  </a:lnTo>
                  <a:cubicBezTo>
                    <a:pt x="12827" y="344805"/>
                    <a:pt x="0" y="313563"/>
                    <a:pt x="3683" y="282321"/>
                  </a:cubicBezTo>
                  <a:lnTo>
                    <a:pt x="57531" y="280924"/>
                  </a:lnTo>
                  <a:lnTo>
                    <a:pt x="91567" y="144780"/>
                  </a:lnTo>
                  <a:lnTo>
                    <a:pt x="191008" y="144780"/>
                  </a:lnTo>
                  <a:lnTo>
                    <a:pt x="213868" y="53340"/>
                  </a:lnTo>
                  <a:lnTo>
                    <a:pt x="259461" y="53340"/>
                  </a:lnTo>
                  <a:lnTo>
                    <a:pt x="269494" y="127"/>
                  </a:lnTo>
                  <a:lnTo>
                    <a:pt x="291846" y="127"/>
                  </a:lnTo>
                  <a:lnTo>
                    <a:pt x="301879" y="53340"/>
                  </a:lnTo>
                  <a:lnTo>
                    <a:pt x="321310" y="53340"/>
                  </a:lnTo>
                  <a:close/>
                </a:path>
              </a:pathLst>
            </a:custGeom>
            <a:solidFill>
              <a:srgbClr val="125AC4"/>
            </a:solidFill>
          </p:spPr>
        </p:sp>
      </p:grpSp>
      <p:grpSp>
        <p:nvGrpSpPr>
          <p:cNvPr id="96" name="Group 96"/>
          <p:cNvGrpSpPr/>
          <p:nvPr/>
        </p:nvGrpSpPr>
        <p:grpSpPr>
          <a:xfrm>
            <a:off x="1843020" y="7829460"/>
            <a:ext cx="574020" cy="588600"/>
            <a:chOff x="0" y="0"/>
            <a:chExt cx="765360" cy="784800"/>
          </a:xfrm>
        </p:grpSpPr>
        <p:sp>
          <p:nvSpPr>
            <p:cNvPr id="97" name="Freeform 97"/>
            <p:cNvSpPr/>
            <p:nvPr/>
          </p:nvSpPr>
          <p:spPr>
            <a:xfrm>
              <a:off x="-23749" y="-17399"/>
              <a:ext cx="789178" cy="802259"/>
            </a:xfrm>
            <a:custGeom>
              <a:avLst/>
              <a:gdLst/>
              <a:ahLst/>
              <a:cxnLst/>
              <a:rect l="l" t="t" r="r" b="b"/>
              <a:pathLst>
                <a:path w="789178" h="802259">
                  <a:moveTo>
                    <a:pt x="783463" y="599948"/>
                  </a:moveTo>
                  <a:lnTo>
                    <a:pt x="632841" y="626110"/>
                  </a:lnTo>
                  <a:cubicBezTo>
                    <a:pt x="648208" y="653161"/>
                    <a:pt x="685546" y="699770"/>
                    <a:pt x="675386" y="716026"/>
                  </a:cubicBezTo>
                  <a:cubicBezTo>
                    <a:pt x="656082" y="730504"/>
                    <a:pt x="614807" y="686435"/>
                    <a:pt x="584581" y="671576"/>
                  </a:cubicBezTo>
                  <a:lnTo>
                    <a:pt x="533273" y="802259"/>
                  </a:lnTo>
                  <a:lnTo>
                    <a:pt x="483870" y="724408"/>
                  </a:lnTo>
                  <a:lnTo>
                    <a:pt x="522224" y="613537"/>
                  </a:lnTo>
                  <a:lnTo>
                    <a:pt x="308991" y="451358"/>
                  </a:lnTo>
                  <a:lnTo>
                    <a:pt x="162052" y="791464"/>
                  </a:lnTo>
                  <a:lnTo>
                    <a:pt x="121539" y="701675"/>
                  </a:lnTo>
                  <a:cubicBezTo>
                    <a:pt x="146812" y="558927"/>
                    <a:pt x="169418" y="451866"/>
                    <a:pt x="194691" y="308991"/>
                  </a:cubicBezTo>
                  <a:cubicBezTo>
                    <a:pt x="129540" y="234061"/>
                    <a:pt x="0" y="51435"/>
                    <a:pt x="27559" y="19304"/>
                  </a:cubicBezTo>
                  <a:cubicBezTo>
                    <a:pt x="60833" y="0"/>
                    <a:pt x="231648" y="134239"/>
                    <a:pt x="304038" y="207645"/>
                  </a:cubicBezTo>
                  <a:lnTo>
                    <a:pt x="704215" y="188976"/>
                  </a:lnTo>
                  <a:lnTo>
                    <a:pt x="789178" y="238379"/>
                  </a:lnTo>
                  <a:lnTo>
                    <a:pt x="426847" y="349631"/>
                  </a:lnTo>
                  <a:lnTo>
                    <a:pt x="582549" y="553593"/>
                  </a:lnTo>
                  <a:cubicBezTo>
                    <a:pt x="622173" y="547116"/>
                    <a:pt x="721995" y="536575"/>
                    <a:pt x="721995" y="536575"/>
                  </a:cubicBezTo>
                </a:path>
              </a:pathLst>
            </a:custGeom>
            <a:solidFill>
              <a:srgbClr val="1FFBFD"/>
            </a:solidFill>
          </p:spPr>
        </p:sp>
      </p:grpSp>
      <p:grpSp>
        <p:nvGrpSpPr>
          <p:cNvPr id="98" name="Group 98"/>
          <p:cNvGrpSpPr/>
          <p:nvPr/>
        </p:nvGrpSpPr>
        <p:grpSpPr>
          <a:xfrm>
            <a:off x="13689000" y="4764420"/>
            <a:ext cx="1806840" cy="2496960"/>
            <a:chOff x="0" y="0"/>
            <a:chExt cx="2409120" cy="3329280"/>
          </a:xfrm>
        </p:grpSpPr>
        <p:sp>
          <p:nvSpPr>
            <p:cNvPr id="99" name="Freeform 99"/>
            <p:cNvSpPr/>
            <p:nvPr/>
          </p:nvSpPr>
          <p:spPr>
            <a:xfrm>
              <a:off x="-1016" y="-381"/>
              <a:ext cx="2411349" cy="3330067"/>
            </a:xfrm>
            <a:custGeom>
              <a:avLst/>
              <a:gdLst/>
              <a:ahLst/>
              <a:cxnLst/>
              <a:rect l="l" t="t" r="r" b="b"/>
              <a:pathLst>
                <a:path w="2411349" h="3330067">
                  <a:moveTo>
                    <a:pt x="1651" y="1671193"/>
                  </a:moveTo>
                  <a:cubicBezTo>
                    <a:pt x="1651" y="1249172"/>
                    <a:pt x="0" y="826897"/>
                    <a:pt x="2032" y="404622"/>
                  </a:cubicBezTo>
                  <a:cubicBezTo>
                    <a:pt x="3556" y="93472"/>
                    <a:pt x="96647" y="1270"/>
                    <a:pt x="403733" y="1016"/>
                  </a:cubicBezTo>
                  <a:cubicBezTo>
                    <a:pt x="943483" y="381"/>
                    <a:pt x="1483360" y="0"/>
                    <a:pt x="2023110" y="1016"/>
                  </a:cubicBezTo>
                  <a:cubicBezTo>
                    <a:pt x="2303399" y="1397"/>
                    <a:pt x="2404618" y="90678"/>
                    <a:pt x="2406269" y="373253"/>
                  </a:cubicBezTo>
                  <a:cubicBezTo>
                    <a:pt x="2411349" y="1233551"/>
                    <a:pt x="2411349" y="2094230"/>
                    <a:pt x="2406269" y="2954655"/>
                  </a:cubicBezTo>
                  <a:cubicBezTo>
                    <a:pt x="2404364" y="3248787"/>
                    <a:pt x="2310257" y="3329432"/>
                    <a:pt x="2013839" y="3329686"/>
                  </a:cubicBezTo>
                  <a:cubicBezTo>
                    <a:pt x="1463421" y="3329686"/>
                    <a:pt x="913003" y="3330067"/>
                    <a:pt x="362585" y="3328670"/>
                  </a:cubicBezTo>
                  <a:cubicBezTo>
                    <a:pt x="102489" y="3328035"/>
                    <a:pt x="4826" y="3232658"/>
                    <a:pt x="2921" y="2970276"/>
                  </a:cubicBezTo>
                  <a:cubicBezTo>
                    <a:pt x="0" y="2537333"/>
                    <a:pt x="2286" y="2104517"/>
                    <a:pt x="2286" y="1671574"/>
                  </a:cubicBezTo>
                  <a:lnTo>
                    <a:pt x="1651" y="1671574"/>
                  </a:lnTo>
                  <a:close/>
                  <a:moveTo>
                    <a:pt x="136144" y="1663827"/>
                  </a:moveTo>
                  <a:cubicBezTo>
                    <a:pt x="136144" y="2097405"/>
                    <a:pt x="135128" y="2530856"/>
                    <a:pt x="136525" y="2964434"/>
                  </a:cubicBezTo>
                  <a:cubicBezTo>
                    <a:pt x="137160" y="3173476"/>
                    <a:pt x="174117" y="3211703"/>
                    <a:pt x="377698" y="3212338"/>
                  </a:cubicBezTo>
                  <a:cubicBezTo>
                    <a:pt x="929132" y="3213989"/>
                    <a:pt x="1480185" y="3213989"/>
                    <a:pt x="2031492" y="3212338"/>
                  </a:cubicBezTo>
                  <a:cubicBezTo>
                    <a:pt x="2232533" y="3211703"/>
                    <a:pt x="2274570" y="3169666"/>
                    <a:pt x="2274951" y="2964434"/>
                  </a:cubicBezTo>
                  <a:cubicBezTo>
                    <a:pt x="2276602" y="2097405"/>
                    <a:pt x="2276221" y="1230249"/>
                    <a:pt x="2275332" y="363474"/>
                  </a:cubicBezTo>
                  <a:cubicBezTo>
                    <a:pt x="2275332" y="169164"/>
                    <a:pt x="2223897" y="119126"/>
                    <a:pt x="2024888" y="118491"/>
                  </a:cubicBezTo>
                  <a:cubicBezTo>
                    <a:pt x="1478915" y="116840"/>
                    <a:pt x="933069" y="116586"/>
                    <a:pt x="387096" y="118491"/>
                  </a:cubicBezTo>
                  <a:cubicBezTo>
                    <a:pt x="187960" y="119126"/>
                    <a:pt x="137922" y="168275"/>
                    <a:pt x="136906" y="363855"/>
                  </a:cubicBezTo>
                  <a:cubicBezTo>
                    <a:pt x="135001" y="797433"/>
                    <a:pt x="136271" y="1230884"/>
                    <a:pt x="135890" y="1664462"/>
                  </a:cubicBezTo>
                  <a:close/>
                </a:path>
              </a:pathLst>
            </a:custGeom>
            <a:solidFill>
              <a:srgbClr val="075AD1"/>
            </a:solidFill>
          </p:spPr>
        </p:sp>
      </p:grpSp>
      <p:grpSp>
        <p:nvGrpSpPr>
          <p:cNvPr id="100" name="Group 100"/>
          <p:cNvGrpSpPr/>
          <p:nvPr/>
        </p:nvGrpSpPr>
        <p:grpSpPr>
          <a:xfrm>
            <a:off x="13835880" y="4932360"/>
            <a:ext cx="1507140" cy="1935360"/>
            <a:chOff x="0" y="0"/>
            <a:chExt cx="2009520" cy="2580480"/>
          </a:xfrm>
        </p:grpSpPr>
        <p:sp>
          <p:nvSpPr>
            <p:cNvPr id="101" name="Freeform 101"/>
            <p:cNvSpPr/>
            <p:nvPr/>
          </p:nvSpPr>
          <p:spPr>
            <a:xfrm>
              <a:off x="-28956" y="-27686"/>
              <a:ext cx="2057400" cy="2643124"/>
            </a:xfrm>
            <a:custGeom>
              <a:avLst/>
              <a:gdLst/>
              <a:ahLst/>
              <a:cxnLst/>
              <a:rect l="l" t="t" r="r" b="b"/>
              <a:pathLst>
                <a:path w="2057400" h="2643124">
                  <a:moveTo>
                    <a:pt x="1963293" y="364490"/>
                  </a:moveTo>
                  <a:cubicBezTo>
                    <a:pt x="1830070" y="570611"/>
                    <a:pt x="2057400" y="755650"/>
                    <a:pt x="2037080" y="972439"/>
                  </a:cubicBezTo>
                  <a:cubicBezTo>
                    <a:pt x="2026793" y="1083564"/>
                    <a:pt x="2036445" y="1196975"/>
                    <a:pt x="2001139" y="1304544"/>
                  </a:cubicBezTo>
                  <a:cubicBezTo>
                    <a:pt x="1957197" y="1438148"/>
                    <a:pt x="1906778" y="1558544"/>
                    <a:pt x="1953895" y="1715262"/>
                  </a:cubicBezTo>
                  <a:cubicBezTo>
                    <a:pt x="2001393" y="1871980"/>
                    <a:pt x="1813941" y="2008759"/>
                    <a:pt x="1653032" y="1949069"/>
                  </a:cubicBezTo>
                  <a:cubicBezTo>
                    <a:pt x="1569593" y="1917954"/>
                    <a:pt x="1504061" y="1923034"/>
                    <a:pt x="1426083" y="1958975"/>
                  </a:cubicBezTo>
                  <a:cubicBezTo>
                    <a:pt x="1252093" y="2039620"/>
                    <a:pt x="1065149" y="2064258"/>
                    <a:pt x="878332" y="2026158"/>
                  </a:cubicBezTo>
                  <a:cubicBezTo>
                    <a:pt x="771398" y="2004314"/>
                    <a:pt x="733171" y="2043176"/>
                    <a:pt x="707898" y="2134743"/>
                  </a:cubicBezTo>
                  <a:cubicBezTo>
                    <a:pt x="679323" y="2237486"/>
                    <a:pt x="646938" y="2339975"/>
                    <a:pt x="606806" y="2438527"/>
                  </a:cubicBezTo>
                  <a:cubicBezTo>
                    <a:pt x="549021" y="2581783"/>
                    <a:pt x="408686" y="2643124"/>
                    <a:pt x="282575" y="2588514"/>
                  </a:cubicBezTo>
                  <a:cubicBezTo>
                    <a:pt x="147701" y="2530094"/>
                    <a:pt x="97663" y="2382012"/>
                    <a:pt x="165735" y="2238756"/>
                  </a:cubicBezTo>
                  <a:cubicBezTo>
                    <a:pt x="179578" y="2209800"/>
                    <a:pt x="195961" y="2181860"/>
                    <a:pt x="214503" y="2156206"/>
                  </a:cubicBezTo>
                  <a:cubicBezTo>
                    <a:pt x="280924" y="2064385"/>
                    <a:pt x="354838" y="1986026"/>
                    <a:pt x="190119" y="1902206"/>
                  </a:cubicBezTo>
                  <a:cubicBezTo>
                    <a:pt x="98298" y="1855343"/>
                    <a:pt x="88646" y="1736852"/>
                    <a:pt x="129159" y="1642745"/>
                  </a:cubicBezTo>
                  <a:cubicBezTo>
                    <a:pt x="163576" y="1563116"/>
                    <a:pt x="145796" y="1500124"/>
                    <a:pt x="115062" y="1430147"/>
                  </a:cubicBezTo>
                  <a:cubicBezTo>
                    <a:pt x="6350" y="1183386"/>
                    <a:pt x="0" y="932942"/>
                    <a:pt x="99441" y="682371"/>
                  </a:cubicBezTo>
                  <a:cubicBezTo>
                    <a:pt x="135763" y="590804"/>
                    <a:pt x="147320" y="506984"/>
                    <a:pt x="120650" y="405257"/>
                  </a:cubicBezTo>
                  <a:cubicBezTo>
                    <a:pt x="69342" y="209296"/>
                    <a:pt x="228600" y="61595"/>
                    <a:pt x="418592" y="123571"/>
                  </a:cubicBezTo>
                  <a:cubicBezTo>
                    <a:pt x="501777" y="150876"/>
                    <a:pt x="569214" y="147701"/>
                    <a:pt x="647192" y="113030"/>
                  </a:cubicBezTo>
                  <a:cubicBezTo>
                    <a:pt x="899287" y="1270"/>
                    <a:pt x="1156081" y="0"/>
                    <a:pt x="1410081" y="105283"/>
                  </a:cubicBezTo>
                  <a:cubicBezTo>
                    <a:pt x="1498092" y="141859"/>
                    <a:pt x="1574419" y="151892"/>
                    <a:pt x="1669161" y="120015"/>
                  </a:cubicBezTo>
                  <a:cubicBezTo>
                    <a:pt x="1818513" y="69596"/>
                    <a:pt x="1962658" y="188087"/>
                    <a:pt x="1962912" y="364744"/>
                  </a:cubicBezTo>
                  <a:close/>
                  <a:moveTo>
                    <a:pt x="160528" y="1060069"/>
                  </a:moveTo>
                  <a:cubicBezTo>
                    <a:pt x="153797" y="1276858"/>
                    <a:pt x="243078" y="1468628"/>
                    <a:pt x="396494" y="1639062"/>
                  </a:cubicBezTo>
                  <a:cubicBezTo>
                    <a:pt x="469011" y="1719707"/>
                    <a:pt x="512699" y="1709674"/>
                    <a:pt x="563118" y="1622425"/>
                  </a:cubicBezTo>
                  <a:cubicBezTo>
                    <a:pt x="602869" y="1553083"/>
                    <a:pt x="649224" y="1487551"/>
                    <a:pt x="695071" y="1421765"/>
                  </a:cubicBezTo>
                  <a:cubicBezTo>
                    <a:pt x="731012" y="1370330"/>
                    <a:pt x="777240" y="1333119"/>
                    <a:pt x="844042" y="1363345"/>
                  </a:cubicBezTo>
                  <a:cubicBezTo>
                    <a:pt x="909574" y="1392936"/>
                    <a:pt x="917575" y="1453261"/>
                    <a:pt x="903097" y="1513332"/>
                  </a:cubicBezTo>
                  <a:cubicBezTo>
                    <a:pt x="882904" y="1596136"/>
                    <a:pt x="859155" y="1678686"/>
                    <a:pt x="828294" y="1758061"/>
                  </a:cubicBezTo>
                  <a:cubicBezTo>
                    <a:pt x="789178" y="1858518"/>
                    <a:pt x="836295" y="1897761"/>
                    <a:pt x="925322" y="1911223"/>
                  </a:cubicBezTo>
                  <a:cubicBezTo>
                    <a:pt x="972566" y="1918335"/>
                    <a:pt x="1020953" y="1922780"/>
                    <a:pt x="1068578" y="1920494"/>
                  </a:cubicBezTo>
                  <a:cubicBezTo>
                    <a:pt x="1558163" y="1899920"/>
                    <a:pt x="1928114" y="1494917"/>
                    <a:pt x="1914906" y="995553"/>
                  </a:cubicBezTo>
                  <a:cubicBezTo>
                    <a:pt x="1902714" y="539242"/>
                    <a:pt x="1492377" y="142875"/>
                    <a:pt x="1036701" y="147066"/>
                  </a:cubicBezTo>
                  <a:cubicBezTo>
                    <a:pt x="546354" y="151892"/>
                    <a:pt x="158242" y="549529"/>
                    <a:pt x="161163" y="1059815"/>
                  </a:cubicBezTo>
                  <a:close/>
                  <a:moveTo>
                    <a:pt x="499872" y="2390267"/>
                  </a:moveTo>
                  <a:cubicBezTo>
                    <a:pt x="591439" y="2099564"/>
                    <a:pt x="669417" y="1852295"/>
                    <a:pt x="747395" y="1604772"/>
                  </a:cubicBezTo>
                  <a:cubicBezTo>
                    <a:pt x="739394" y="1602232"/>
                    <a:pt x="731647" y="1599311"/>
                    <a:pt x="723646" y="1596771"/>
                  </a:cubicBezTo>
                  <a:cubicBezTo>
                    <a:pt x="584962" y="1809750"/>
                    <a:pt x="445897" y="2022983"/>
                    <a:pt x="295021" y="2254758"/>
                  </a:cubicBezTo>
                  <a:cubicBezTo>
                    <a:pt x="394208" y="2248916"/>
                    <a:pt x="461391" y="2273427"/>
                    <a:pt x="499872" y="2390267"/>
                  </a:cubicBezTo>
                  <a:close/>
                </a:path>
              </a:pathLst>
            </a:custGeom>
            <a:solidFill>
              <a:srgbClr val="075AD1"/>
            </a:solidFill>
          </p:spPr>
        </p:sp>
      </p:grpSp>
      <p:grpSp>
        <p:nvGrpSpPr>
          <p:cNvPr id="102" name="Group 102"/>
          <p:cNvGrpSpPr/>
          <p:nvPr/>
        </p:nvGrpSpPr>
        <p:grpSpPr>
          <a:xfrm>
            <a:off x="13856400" y="6502140"/>
            <a:ext cx="1480140" cy="630180"/>
            <a:chOff x="0" y="0"/>
            <a:chExt cx="1973520" cy="840240"/>
          </a:xfrm>
        </p:grpSpPr>
        <p:sp>
          <p:nvSpPr>
            <p:cNvPr id="103" name="Freeform 103"/>
            <p:cNvSpPr/>
            <p:nvPr/>
          </p:nvSpPr>
          <p:spPr>
            <a:xfrm>
              <a:off x="-1524" y="-22352"/>
              <a:ext cx="1981327" cy="865378"/>
            </a:xfrm>
            <a:custGeom>
              <a:avLst/>
              <a:gdLst/>
              <a:ahLst/>
              <a:cxnLst/>
              <a:rect l="l" t="t" r="r" b="b"/>
              <a:pathLst>
                <a:path w="1981327" h="865378">
                  <a:moveTo>
                    <a:pt x="951484" y="861695"/>
                  </a:moveTo>
                  <a:cubicBezTo>
                    <a:pt x="732536" y="861695"/>
                    <a:pt x="513461" y="862711"/>
                    <a:pt x="294513" y="861060"/>
                  </a:cubicBezTo>
                  <a:cubicBezTo>
                    <a:pt x="241554" y="860679"/>
                    <a:pt x="187579" y="855980"/>
                    <a:pt x="135890" y="845312"/>
                  </a:cubicBezTo>
                  <a:cubicBezTo>
                    <a:pt x="53594" y="828675"/>
                    <a:pt x="0" y="778256"/>
                    <a:pt x="1524" y="690626"/>
                  </a:cubicBezTo>
                  <a:cubicBezTo>
                    <a:pt x="3175" y="601980"/>
                    <a:pt x="62865" y="551942"/>
                    <a:pt x="143764" y="543814"/>
                  </a:cubicBezTo>
                  <a:cubicBezTo>
                    <a:pt x="254889" y="532892"/>
                    <a:pt x="367919" y="530987"/>
                    <a:pt x="479679" y="535432"/>
                  </a:cubicBezTo>
                  <a:cubicBezTo>
                    <a:pt x="579501" y="539242"/>
                    <a:pt x="649605" y="504571"/>
                    <a:pt x="674243" y="408305"/>
                  </a:cubicBezTo>
                  <a:cubicBezTo>
                    <a:pt x="757809" y="79629"/>
                    <a:pt x="986790" y="0"/>
                    <a:pt x="1292479" y="27305"/>
                  </a:cubicBezTo>
                  <a:cubicBezTo>
                    <a:pt x="1462024" y="42418"/>
                    <a:pt x="1634109" y="41402"/>
                    <a:pt x="1804670" y="34036"/>
                  </a:cubicBezTo>
                  <a:cubicBezTo>
                    <a:pt x="1944624" y="27940"/>
                    <a:pt x="1981327" y="92837"/>
                    <a:pt x="1974215" y="217424"/>
                  </a:cubicBezTo>
                  <a:cubicBezTo>
                    <a:pt x="1968119" y="323723"/>
                    <a:pt x="1973834" y="430911"/>
                    <a:pt x="1972945" y="537845"/>
                  </a:cubicBezTo>
                  <a:cubicBezTo>
                    <a:pt x="1970659" y="775462"/>
                    <a:pt x="1897507" y="854075"/>
                    <a:pt x="1656588" y="859917"/>
                  </a:cubicBezTo>
                  <a:cubicBezTo>
                    <a:pt x="1421892" y="865378"/>
                    <a:pt x="1186815" y="861187"/>
                    <a:pt x="951738" y="861187"/>
                  </a:cubicBezTo>
                  <a:cubicBezTo>
                    <a:pt x="951738" y="861187"/>
                    <a:pt x="951738" y="861822"/>
                    <a:pt x="951738" y="861822"/>
                  </a:cubicBezTo>
                  <a:close/>
                  <a:moveTo>
                    <a:pt x="153162" y="668147"/>
                  </a:moveTo>
                  <a:cubicBezTo>
                    <a:pt x="153162" y="688086"/>
                    <a:pt x="153162" y="708279"/>
                    <a:pt x="153162" y="728218"/>
                  </a:cubicBezTo>
                  <a:cubicBezTo>
                    <a:pt x="209677" y="728218"/>
                    <a:pt x="266192" y="728218"/>
                    <a:pt x="323088" y="728218"/>
                  </a:cubicBezTo>
                  <a:cubicBezTo>
                    <a:pt x="697865" y="728218"/>
                    <a:pt x="1072261" y="728853"/>
                    <a:pt x="1447038" y="728218"/>
                  </a:cubicBezTo>
                  <a:cubicBezTo>
                    <a:pt x="1872234" y="727583"/>
                    <a:pt x="1861566" y="784987"/>
                    <a:pt x="1857375" y="288036"/>
                  </a:cubicBezTo>
                  <a:cubicBezTo>
                    <a:pt x="1856740" y="200025"/>
                    <a:pt x="1822704" y="160909"/>
                    <a:pt x="1733804" y="162560"/>
                  </a:cubicBezTo>
                  <a:cubicBezTo>
                    <a:pt x="1594739" y="165100"/>
                    <a:pt x="1453134" y="179197"/>
                    <a:pt x="1316990" y="159639"/>
                  </a:cubicBezTo>
                  <a:cubicBezTo>
                    <a:pt x="1024128" y="117856"/>
                    <a:pt x="834390" y="213233"/>
                    <a:pt x="762127" y="512445"/>
                  </a:cubicBezTo>
                  <a:cubicBezTo>
                    <a:pt x="732536" y="634746"/>
                    <a:pt x="642620" y="677164"/>
                    <a:pt x="518668" y="669798"/>
                  </a:cubicBezTo>
                  <a:cubicBezTo>
                    <a:pt x="397637" y="662686"/>
                    <a:pt x="275590" y="668147"/>
                    <a:pt x="153924" y="668147"/>
                  </a:cubicBezTo>
                  <a:close/>
                </a:path>
              </a:pathLst>
            </a:custGeom>
            <a:solidFill>
              <a:srgbClr val="075AD1"/>
            </a:solidFill>
          </p:spPr>
        </p:sp>
      </p:grpSp>
      <p:grpSp>
        <p:nvGrpSpPr>
          <p:cNvPr id="104" name="Group 104"/>
          <p:cNvGrpSpPr/>
          <p:nvPr/>
        </p:nvGrpSpPr>
        <p:grpSpPr>
          <a:xfrm>
            <a:off x="14342400" y="5439960"/>
            <a:ext cx="500580" cy="495180"/>
            <a:chOff x="0" y="0"/>
            <a:chExt cx="667440" cy="660240"/>
          </a:xfrm>
        </p:grpSpPr>
        <p:sp>
          <p:nvSpPr>
            <p:cNvPr id="105" name="Freeform 105"/>
            <p:cNvSpPr/>
            <p:nvPr/>
          </p:nvSpPr>
          <p:spPr>
            <a:xfrm>
              <a:off x="-8382" y="-2540"/>
              <a:ext cx="677037" cy="665988"/>
            </a:xfrm>
            <a:custGeom>
              <a:avLst/>
              <a:gdLst/>
              <a:ahLst/>
              <a:cxnLst/>
              <a:rect l="l" t="t" r="r" b="b"/>
              <a:pathLst>
                <a:path w="677037" h="665988">
                  <a:moveTo>
                    <a:pt x="336931" y="662813"/>
                  </a:moveTo>
                  <a:cubicBezTo>
                    <a:pt x="153543" y="659257"/>
                    <a:pt x="0" y="498602"/>
                    <a:pt x="8763" y="319405"/>
                  </a:cubicBezTo>
                  <a:cubicBezTo>
                    <a:pt x="17145" y="140716"/>
                    <a:pt x="167386" y="0"/>
                    <a:pt x="346583" y="2540"/>
                  </a:cubicBezTo>
                  <a:cubicBezTo>
                    <a:pt x="522605" y="5080"/>
                    <a:pt x="674497" y="156083"/>
                    <a:pt x="675767" y="329565"/>
                  </a:cubicBezTo>
                  <a:cubicBezTo>
                    <a:pt x="677037" y="510794"/>
                    <a:pt x="519049" y="665988"/>
                    <a:pt x="336931" y="662432"/>
                  </a:cubicBezTo>
                  <a:close/>
                  <a:moveTo>
                    <a:pt x="544195" y="335788"/>
                  </a:moveTo>
                  <a:cubicBezTo>
                    <a:pt x="546735" y="227203"/>
                    <a:pt x="454279" y="120523"/>
                    <a:pt x="348234" y="124333"/>
                  </a:cubicBezTo>
                  <a:cubicBezTo>
                    <a:pt x="226187" y="128524"/>
                    <a:pt x="146177" y="191770"/>
                    <a:pt x="141351" y="321310"/>
                  </a:cubicBezTo>
                  <a:cubicBezTo>
                    <a:pt x="136906" y="445008"/>
                    <a:pt x="195961" y="526923"/>
                    <a:pt x="322453" y="542290"/>
                  </a:cubicBezTo>
                  <a:cubicBezTo>
                    <a:pt x="427482" y="554863"/>
                    <a:pt x="541528" y="443992"/>
                    <a:pt x="543687" y="336042"/>
                  </a:cubicBezTo>
                  <a:close/>
                </a:path>
              </a:pathLst>
            </a:custGeom>
            <a:solidFill>
              <a:srgbClr val="075AD1"/>
            </a:solidFill>
          </p:spPr>
        </p:sp>
      </p:grpSp>
      <p:sp>
        <p:nvSpPr>
          <p:cNvPr id="106" name="Freeform 106"/>
          <p:cNvSpPr/>
          <p:nvPr/>
        </p:nvSpPr>
        <p:spPr>
          <a:xfrm>
            <a:off x="8355420" y="3041820"/>
            <a:ext cx="1620000" cy="1620000"/>
          </a:xfrm>
          <a:custGeom>
            <a:avLst/>
            <a:gdLst/>
            <a:ahLst/>
            <a:cxnLst/>
            <a:rect l="l" t="t" r="r" b="b"/>
            <a:pathLst>
              <a:path w="1620000" h="1620000">
                <a:moveTo>
                  <a:pt x="0" y="0"/>
                </a:moveTo>
                <a:lnTo>
                  <a:pt x="1620000" y="0"/>
                </a:lnTo>
                <a:lnTo>
                  <a:pt x="1620000" y="1620000"/>
                </a:lnTo>
                <a:lnTo>
                  <a:pt x="0" y="1620000"/>
                </a:lnTo>
                <a:lnTo>
                  <a:pt x="0" y="0"/>
                </a:lnTo>
                <a:close/>
              </a:path>
            </a:pathLst>
          </a:custGeom>
          <a:blipFill>
            <a:blip r:embed="rId4"/>
            <a:stretch>
              <a:fillRect/>
            </a:stretch>
          </a:blipFill>
        </p:spPr>
      </p:sp>
      <p:grpSp>
        <p:nvGrpSpPr>
          <p:cNvPr id="107" name="Group 107"/>
          <p:cNvGrpSpPr/>
          <p:nvPr/>
        </p:nvGrpSpPr>
        <p:grpSpPr>
          <a:xfrm>
            <a:off x="3232980" y="5164020"/>
            <a:ext cx="2094120" cy="2090880"/>
            <a:chOff x="0" y="0"/>
            <a:chExt cx="2792160" cy="2787840"/>
          </a:xfrm>
        </p:grpSpPr>
        <p:sp>
          <p:nvSpPr>
            <p:cNvPr id="108" name="Freeform 108"/>
            <p:cNvSpPr/>
            <p:nvPr/>
          </p:nvSpPr>
          <p:spPr>
            <a:xfrm>
              <a:off x="-889" y="-3302"/>
              <a:ext cx="2829941" cy="2792095"/>
            </a:xfrm>
            <a:custGeom>
              <a:avLst/>
              <a:gdLst/>
              <a:ahLst/>
              <a:cxnLst/>
              <a:rect l="l" t="t" r="r" b="b"/>
              <a:pathLst>
                <a:path w="2829941" h="2792095">
                  <a:moveTo>
                    <a:pt x="1713865" y="176276"/>
                  </a:moveTo>
                  <a:cubicBezTo>
                    <a:pt x="1716913" y="21463"/>
                    <a:pt x="1805686" y="889"/>
                    <a:pt x="1925955" y="4318"/>
                  </a:cubicBezTo>
                  <a:cubicBezTo>
                    <a:pt x="2132965" y="10287"/>
                    <a:pt x="2339975" y="7747"/>
                    <a:pt x="2546985" y="5461"/>
                  </a:cubicBezTo>
                  <a:cubicBezTo>
                    <a:pt x="2633091" y="4572"/>
                    <a:pt x="2661031" y="46990"/>
                    <a:pt x="2707132" y="121539"/>
                  </a:cubicBezTo>
                  <a:cubicBezTo>
                    <a:pt x="2829941" y="320040"/>
                    <a:pt x="2784221" y="528828"/>
                    <a:pt x="2786253" y="733298"/>
                  </a:cubicBezTo>
                  <a:cubicBezTo>
                    <a:pt x="2792476" y="1359154"/>
                    <a:pt x="2785999" y="1985137"/>
                    <a:pt x="2791333" y="2610993"/>
                  </a:cubicBezTo>
                  <a:cubicBezTo>
                    <a:pt x="2792476" y="2743962"/>
                    <a:pt x="2751201" y="2792095"/>
                    <a:pt x="2614295" y="2791206"/>
                  </a:cubicBezTo>
                  <a:cubicBezTo>
                    <a:pt x="1799971" y="2786380"/>
                    <a:pt x="986028" y="2786634"/>
                    <a:pt x="171831" y="2791206"/>
                  </a:cubicBezTo>
                  <a:cubicBezTo>
                    <a:pt x="42418" y="2792095"/>
                    <a:pt x="127" y="2748280"/>
                    <a:pt x="1016" y="2619756"/>
                  </a:cubicBezTo>
                  <a:cubicBezTo>
                    <a:pt x="5461" y="1866646"/>
                    <a:pt x="5461" y="1113663"/>
                    <a:pt x="889" y="360680"/>
                  </a:cubicBezTo>
                  <a:cubicBezTo>
                    <a:pt x="0" y="237236"/>
                    <a:pt x="38227" y="194564"/>
                    <a:pt x="163322" y="200533"/>
                  </a:cubicBezTo>
                  <a:cubicBezTo>
                    <a:pt x="360426" y="210185"/>
                    <a:pt x="558419" y="202565"/>
                    <a:pt x="756158" y="203327"/>
                  </a:cubicBezTo>
                  <a:cubicBezTo>
                    <a:pt x="822833" y="203581"/>
                    <a:pt x="880491" y="196850"/>
                    <a:pt x="881253" y="109601"/>
                  </a:cubicBezTo>
                  <a:cubicBezTo>
                    <a:pt x="881761" y="29337"/>
                    <a:pt x="932434" y="6477"/>
                    <a:pt x="1002665" y="6477"/>
                  </a:cubicBezTo>
                  <a:cubicBezTo>
                    <a:pt x="1195578" y="6477"/>
                    <a:pt x="1388745" y="8763"/>
                    <a:pt x="1581404" y="3429"/>
                  </a:cubicBezTo>
                  <a:cubicBezTo>
                    <a:pt x="1707896" y="0"/>
                    <a:pt x="1673987" y="105918"/>
                    <a:pt x="1713865" y="176276"/>
                  </a:cubicBezTo>
                  <a:close/>
                  <a:moveTo>
                    <a:pt x="2553335" y="154305"/>
                  </a:moveTo>
                  <a:cubicBezTo>
                    <a:pt x="2518283" y="218948"/>
                    <a:pt x="2517775" y="220345"/>
                    <a:pt x="2419985" y="194183"/>
                  </a:cubicBezTo>
                  <a:cubicBezTo>
                    <a:pt x="2398268" y="188214"/>
                    <a:pt x="2398776" y="199771"/>
                    <a:pt x="2390648" y="210058"/>
                  </a:cubicBezTo>
                  <a:cubicBezTo>
                    <a:pt x="2345182" y="266573"/>
                    <a:pt x="2314448" y="252984"/>
                    <a:pt x="2294890" y="188849"/>
                  </a:cubicBezTo>
                  <a:cubicBezTo>
                    <a:pt x="2239772" y="240538"/>
                    <a:pt x="2186686" y="246126"/>
                    <a:pt x="2137283" y="180975"/>
                  </a:cubicBezTo>
                  <a:cubicBezTo>
                    <a:pt x="2088007" y="226568"/>
                    <a:pt x="2050034" y="215900"/>
                    <a:pt x="2023491" y="149098"/>
                  </a:cubicBezTo>
                  <a:cubicBezTo>
                    <a:pt x="1989328" y="171958"/>
                    <a:pt x="2020697" y="239776"/>
                    <a:pt x="1958848" y="242570"/>
                  </a:cubicBezTo>
                  <a:cubicBezTo>
                    <a:pt x="1885442" y="246253"/>
                    <a:pt x="1920748" y="154178"/>
                    <a:pt x="1860042" y="134112"/>
                  </a:cubicBezTo>
                  <a:cubicBezTo>
                    <a:pt x="1847596" y="220853"/>
                    <a:pt x="1842516" y="300228"/>
                    <a:pt x="1720215" y="306959"/>
                  </a:cubicBezTo>
                  <a:cubicBezTo>
                    <a:pt x="1578483" y="315214"/>
                    <a:pt x="1589786" y="210312"/>
                    <a:pt x="1564640" y="114046"/>
                  </a:cubicBezTo>
                  <a:cubicBezTo>
                    <a:pt x="1529334" y="163449"/>
                    <a:pt x="1531874" y="243713"/>
                    <a:pt x="1497965" y="231775"/>
                  </a:cubicBezTo>
                  <a:cubicBezTo>
                    <a:pt x="1435608" y="209423"/>
                    <a:pt x="1385570" y="184277"/>
                    <a:pt x="1331341" y="239395"/>
                  </a:cubicBezTo>
                  <a:cubicBezTo>
                    <a:pt x="1295527" y="159766"/>
                    <a:pt x="1264412" y="206121"/>
                    <a:pt x="1221486" y="236601"/>
                  </a:cubicBezTo>
                  <a:cubicBezTo>
                    <a:pt x="1196594" y="254127"/>
                    <a:pt x="1173734" y="221615"/>
                    <a:pt x="1164717" y="191389"/>
                  </a:cubicBezTo>
                  <a:cubicBezTo>
                    <a:pt x="1163066" y="186055"/>
                    <a:pt x="1161034" y="144526"/>
                    <a:pt x="1147445" y="174752"/>
                  </a:cubicBezTo>
                  <a:cubicBezTo>
                    <a:pt x="1059561" y="373634"/>
                    <a:pt x="1046607" y="135763"/>
                    <a:pt x="993267" y="143129"/>
                  </a:cubicBezTo>
                  <a:cubicBezTo>
                    <a:pt x="966470" y="303530"/>
                    <a:pt x="966470" y="304165"/>
                    <a:pt x="804926" y="304673"/>
                  </a:cubicBezTo>
                  <a:cubicBezTo>
                    <a:pt x="626110" y="305181"/>
                    <a:pt x="447040" y="310642"/>
                    <a:pt x="268605" y="303276"/>
                  </a:cubicBezTo>
                  <a:cubicBezTo>
                    <a:pt x="148844" y="298196"/>
                    <a:pt x="101981" y="335153"/>
                    <a:pt x="102870" y="462280"/>
                  </a:cubicBezTo>
                  <a:cubicBezTo>
                    <a:pt x="107696" y="1154303"/>
                    <a:pt x="107442" y="1845945"/>
                    <a:pt x="102870" y="2537968"/>
                  </a:cubicBezTo>
                  <a:cubicBezTo>
                    <a:pt x="101981" y="2657983"/>
                    <a:pt x="145542" y="2689098"/>
                    <a:pt x="259334" y="2688209"/>
                  </a:cubicBezTo>
                  <a:cubicBezTo>
                    <a:pt x="1012317" y="2684272"/>
                    <a:pt x="1765554" y="2683637"/>
                    <a:pt x="2518537" y="2688717"/>
                  </a:cubicBezTo>
                  <a:cubicBezTo>
                    <a:pt x="2645029" y="2689606"/>
                    <a:pt x="2690495" y="2656459"/>
                    <a:pt x="2688844" y="2522982"/>
                  </a:cubicBezTo>
                  <a:cubicBezTo>
                    <a:pt x="2681732" y="1986661"/>
                    <a:pt x="2690241" y="1449705"/>
                    <a:pt x="2684272" y="913257"/>
                  </a:cubicBezTo>
                  <a:cubicBezTo>
                    <a:pt x="2681478" y="651129"/>
                    <a:pt x="2751455" y="374396"/>
                    <a:pt x="2552954" y="153797"/>
                  </a:cubicBezTo>
                  <a:close/>
                </a:path>
              </a:pathLst>
            </a:custGeom>
            <a:solidFill>
              <a:srgbClr val="00FBFF"/>
            </a:solidFill>
          </p:spPr>
        </p:sp>
      </p:grpSp>
      <p:grpSp>
        <p:nvGrpSpPr>
          <p:cNvPr id="109" name="Group 109"/>
          <p:cNvGrpSpPr/>
          <p:nvPr/>
        </p:nvGrpSpPr>
        <p:grpSpPr>
          <a:xfrm>
            <a:off x="4273020" y="5566320"/>
            <a:ext cx="861300" cy="861840"/>
            <a:chOff x="0" y="0"/>
            <a:chExt cx="1148400" cy="1149120"/>
          </a:xfrm>
        </p:grpSpPr>
        <p:sp>
          <p:nvSpPr>
            <p:cNvPr id="110" name="Freeform 110"/>
            <p:cNvSpPr/>
            <p:nvPr/>
          </p:nvSpPr>
          <p:spPr>
            <a:xfrm>
              <a:off x="-2159" y="-1016"/>
              <a:ext cx="1151382" cy="1151001"/>
            </a:xfrm>
            <a:custGeom>
              <a:avLst/>
              <a:gdLst/>
              <a:ahLst/>
              <a:cxnLst/>
              <a:rect l="l" t="t" r="r" b="b"/>
              <a:pathLst>
                <a:path w="1151382" h="1151001">
                  <a:moveTo>
                    <a:pt x="3429" y="592582"/>
                  </a:moveTo>
                  <a:cubicBezTo>
                    <a:pt x="3429" y="465455"/>
                    <a:pt x="0" y="338582"/>
                    <a:pt x="4318" y="211582"/>
                  </a:cubicBezTo>
                  <a:cubicBezTo>
                    <a:pt x="9144" y="68834"/>
                    <a:pt x="71247" y="6096"/>
                    <a:pt x="215011" y="3937"/>
                  </a:cubicBezTo>
                  <a:cubicBezTo>
                    <a:pt x="454787" y="254"/>
                    <a:pt x="694690" y="0"/>
                    <a:pt x="934466" y="3937"/>
                  </a:cubicBezTo>
                  <a:cubicBezTo>
                    <a:pt x="1085342" y="6223"/>
                    <a:pt x="1146556" y="69977"/>
                    <a:pt x="1148334" y="222250"/>
                  </a:cubicBezTo>
                  <a:cubicBezTo>
                    <a:pt x="1151128" y="457327"/>
                    <a:pt x="1151382" y="692531"/>
                    <a:pt x="1148334" y="927608"/>
                  </a:cubicBezTo>
                  <a:cubicBezTo>
                    <a:pt x="1146302" y="1086104"/>
                    <a:pt x="1084453" y="1145667"/>
                    <a:pt x="921766" y="1147953"/>
                  </a:cubicBezTo>
                  <a:cubicBezTo>
                    <a:pt x="691261" y="1150747"/>
                    <a:pt x="460756" y="1151001"/>
                    <a:pt x="230505" y="1147953"/>
                  </a:cubicBezTo>
                  <a:cubicBezTo>
                    <a:pt x="60452" y="1145667"/>
                    <a:pt x="3429" y="1084580"/>
                    <a:pt x="2921" y="917067"/>
                  </a:cubicBezTo>
                  <a:cubicBezTo>
                    <a:pt x="2540" y="808990"/>
                    <a:pt x="2921" y="700786"/>
                    <a:pt x="2921" y="592582"/>
                  </a:cubicBezTo>
                  <a:cubicBezTo>
                    <a:pt x="2921" y="592582"/>
                    <a:pt x="3429" y="592582"/>
                    <a:pt x="3810" y="592582"/>
                  </a:cubicBezTo>
                  <a:close/>
                </a:path>
              </a:pathLst>
            </a:custGeom>
            <a:solidFill>
              <a:srgbClr val="00FBFF"/>
            </a:solidFill>
          </p:spPr>
        </p:sp>
      </p:grpSp>
      <p:grpSp>
        <p:nvGrpSpPr>
          <p:cNvPr id="111" name="Group 111"/>
          <p:cNvGrpSpPr/>
          <p:nvPr/>
        </p:nvGrpSpPr>
        <p:grpSpPr>
          <a:xfrm>
            <a:off x="3447360" y="6505380"/>
            <a:ext cx="480600" cy="578340"/>
            <a:chOff x="0" y="0"/>
            <a:chExt cx="640800" cy="771120"/>
          </a:xfrm>
        </p:grpSpPr>
        <p:sp>
          <p:nvSpPr>
            <p:cNvPr id="112" name="Freeform 112"/>
            <p:cNvSpPr/>
            <p:nvPr/>
          </p:nvSpPr>
          <p:spPr>
            <a:xfrm>
              <a:off x="-254" y="-1016"/>
              <a:ext cx="642620" cy="773430"/>
            </a:xfrm>
            <a:custGeom>
              <a:avLst/>
              <a:gdLst/>
              <a:ahLst/>
              <a:cxnLst/>
              <a:rect l="l" t="t" r="r" b="b"/>
              <a:pathLst>
                <a:path w="642620" h="773430">
                  <a:moveTo>
                    <a:pt x="469773" y="383921"/>
                  </a:moveTo>
                  <a:cubicBezTo>
                    <a:pt x="636524" y="390144"/>
                    <a:pt x="642620" y="500634"/>
                    <a:pt x="639318" y="622935"/>
                  </a:cubicBezTo>
                  <a:cubicBezTo>
                    <a:pt x="635635" y="753999"/>
                    <a:pt x="552069" y="773430"/>
                    <a:pt x="448056" y="772033"/>
                  </a:cubicBezTo>
                  <a:cubicBezTo>
                    <a:pt x="363601" y="771144"/>
                    <a:pt x="279146" y="773176"/>
                    <a:pt x="194691" y="771525"/>
                  </a:cubicBezTo>
                  <a:cubicBezTo>
                    <a:pt x="41275" y="768350"/>
                    <a:pt x="0" y="726821"/>
                    <a:pt x="254" y="579882"/>
                  </a:cubicBezTo>
                  <a:cubicBezTo>
                    <a:pt x="508" y="434975"/>
                    <a:pt x="40894" y="395986"/>
                    <a:pt x="197739" y="390398"/>
                  </a:cubicBezTo>
                  <a:cubicBezTo>
                    <a:pt x="235077" y="389001"/>
                    <a:pt x="272288" y="390398"/>
                    <a:pt x="309372" y="378841"/>
                  </a:cubicBezTo>
                  <a:cubicBezTo>
                    <a:pt x="272415" y="378841"/>
                    <a:pt x="235331" y="379349"/>
                    <a:pt x="198374" y="378841"/>
                  </a:cubicBezTo>
                  <a:cubicBezTo>
                    <a:pt x="34417" y="375412"/>
                    <a:pt x="1143" y="344043"/>
                    <a:pt x="508" y="194691"/>
                  </a:cubicBezTo>
                  <a:cubicBezTo>
                    <a:pt x="0" y="45720"/>
                    <a:pt x="38354" y="6477"/>
                    <a:pt x="194310" y="2286"/>
                  </a:cubicBezTo>
                  <a:cubicBezTo>
                    <a:pt x="283337" y="0"/>
                    <a:pt x="372618" y="1143"/>
                    <a:pt x="461899" y="2794"/>
                  </a:cubicBezTo>
                  <a:cubicBezTo>
                    <a:pt x="579374" y="5080"/>
                    <a:pt x="642493" y="54737"/>
                    <a:pt x="640969" y="183896"/>
                  </a:cubicBezTo>
                  <a:cubicBezTo>
                    <a:pt x="639572" y="304165"/>
                    <a:pt x="618109" y="392049"/>
                    <a:pt x="469519" y="383540"/>
                  </a:cubicBezTo>
                  <a:close/>
                </a:path>
              </a:pathLst>
            </a:custGeom>
            <a:solidFill>
              <a:srgbClr val="00FBFF"/>
            </a:solidFill>
          </p:spPr>
        </p:sp>
      </p:grpSp>
      <p:grpSp>
        <p:nvGrpSpPr>
          <p:cNvPr id="113" name="Group 113"/>
          <p:cNvGrpSpPr/>
          <p:nvPr/>
        </p:nvGrpSpPr>
        <p:grpSpPr>
          <a:xfrm>
            <a:off x="3428460" y="5521500"/>
            <a:ext cx="243540" cy="950940"/>
            <a:chOff x="0" y="0"/>
            <a:chExt cx="324720" cy="1267920"/>
          </a:xfrm>
        </p:grpSpPr>
        <p:sp>
          <p:nvSpPr>
            <p:cNvPr id="114" name="Freeform 114"/>
            <p:cNvSpPr/>
            <p:nvPr/>
          </p:nvSpPr>
          <p:spPr>
            <a:xfrm>
              <a:off x="-2159" y="-4064"/>
              <a:ext cx="328041" cy="1273302"/>
            </a:xfrm>
            <a:custGeom>
              <a:avLst/>
              <a:gdLst/>
              <a:ahLst/>
              <a:cxnLst/>
              <a:rect l="l" t="t" r="r" b="b"/>
              <a:pathLst>
                <a:path w="328041" h="1273302">
                  <a:moveTo>
                    <a:pt x="3048" y="625348"/>
                  </a:moveTo>
                  <a:cubicBezTo>
                    <a:pt x="3048" y="461264"/>
                    <a:pt x="5334" y="296926"/>
                    <a:pt x="2159" y="132969"/>
                  </a:cubicBezTo>
                  <a:cubicBezTo>
                    <a:pt x="0" y="21336"/>
                    <a:pt x="62738" y="762"/>
                    <a:pt x="155956" y="4445"/>
                  </a:cubicBezTo>
                  <a:cubicBezTo>
                    <a:pt x="243205" y="7874"/>
                    <a:pt x="328041" y="0"/>
                    <a:pt x="326898" y="129540"/>
                  </a:cubicBezTo>
                  <a:cubicBezTo>
                    <a:pt x="323469" y="467233"/>
                    <a:pt x="323850" y="804926"/>
                    <a:pt x="326898" y="1142873"/>
                  </a:cubicBezTo>
                  <a:cubicBezTo>
                    <a:pt x="328041" y="1255522"/>
                    <a:pt x="266192" y="1273302"/>
                    <a:pt x="173990" y="1271905"/>
                  </a:cubicBezTo>
                  <a:cubicBezTo>
                    <a:pt x="84201" y="1270508"/>
                    <a:pt x="762" y="1272794"/>
                    <a:pt x="2794" y="1146302"/>
                  </a:cubicBezTo>
                  <a:cubicBezTo>
                    <a:pt x="5334" y="972693"/>
                    <a:pt x="3302" y="799338"/>
                    <a:pt x="3302" y="625602"/>
                  </a:cubicBezTo>
                  <a:close/>
                </a:path>
              </a:pathLst>
            </a:custGeom>
            <a:solidFill>
              <a:srgbClr val="00FBFF"/>
            </a:solidFill>
          </p:spPr>
        </p:sp>
      </p:grpSp>
      <p:grpSp>
        <p:nvGrpSpPr>
          <p:cNvPr id="115" name="Group 115"/>
          <p:cNvGrpSpPr/>
          <p:nvPr/>
        </p:nvGrpSpPr>
        <p:grpSpPr>
          <a:xfrm>
            <a:off x="3682800" y="5522580"/>
            <a:ext cx="243000" cy="949860"/>
            <a:chOff x="0" y="0"/>
            <a:chExt cx="324000" cy="1266480"/>
          </a:xfrm>
        </p:grpSpPr>
        <p:sp>
          <p:nvSpPr>
            <p:cNvPr id="116" name="Freeform 116"/>
            <p:cNvSpPr/>
            <p:nvPr/>
          </p:nvSpPr>
          <p:spPr>
            <a:xfrm>
              <a:off x="-889" y="-1016"/>
              <a:ext cx="327660" cy="1267714"/>
            </a:xfrm>
            <a:custGeom>
              <a:avLst/>
              <a:gdLst/>
              <a:ahLst/>
              <a:cxnLst/>
              <a:rect l="l" t="t" r="r" b="b"/>
              <a:pathLst>
                <a:path w="327660" h="1267714">
                  <a:moveTo>
                    <a:pt x="323723" y="649351"/>
                  </a:moveTo>
                  <a:cubicBezTo>
                    <a:pt x="323723" y="813435"/>
                    <a:pt x="320929" y="977646"/>
                    <a:pt x="324866" y="1141476"/>
                  </a:cubicBezTo>
                  <a:cubicBezTo>
                    <a:pt x="327660" y="1256792"/>
                    <a:pt x="259715" y="1267714"/>
                    <a:pt x="169926" y="1267460"/>
                  </a:cubicBezTo>
                  <a:cubicBezTo>
                    <a:pt x="78232" y="1267460"/>
                    <a:pt x="127" y="1264920"/>
                    <a:pt x="889" y="1139825"/>
                  </a:cubicBezTo>
                  <a:cubicBezTo>
                    <a:pt x="3429" y="802259"/>
                    <a:pt x="2921" y="464693"/>
                    <a:pt x="889" y="127381"/>
                  </a:cubicBezTo>
                  <a:cubicBezTo>
                    <a:pt x="0" y="1651"/>
                    <a:pt x="81026" y="2159"/>
                    <a:pt x="171323" y="1016"/>
                  </a:cubicBezTo>
                  <a:cubicBezTo>
                    <a:pt x="262509" y="0"/>
                    <a:pt x="327406" y="15494"/>
                    <a:pt x="324485" y="129032"/>
                  </a:cubicBezTo>
                  <a:cubicBezTo>
                    <a:pt x="320294" y="302514"/>
                    <a:pt x="323342" y="475996"/>
                    <a:pt x="323596" y="649351"/>
                  </a:cubicBezTo>
                  <a:close/>
                </a:path>
              </a:pathLst>
            </a:custGeom>
            <a:solidFill>
              <a:srgbClr val="00FBFF"/>
            </a:solidFill>
          </p:spPr>
        </p:sp>
      </p:grpSp>
      <p:grpSp>
        <p:nvGrpSpPr>
          <p:cNvPr id="117" name="Group 117"/>
          <p:cNvGrpSpPr/>
          <p:nvPr/>
        </p:nvGrpSpPr>
        <p:grpSpPr>
          <a:xfrm>
            <a:off x="3936600" y="5522040"/>
            <a:ext cx="243540" cy="949860"/>
            <a:chOff x="0" y="0"/>
            <a:chExt cx="324720" cy="1266480"/>
          </a:xfrm>
        </p:grpSpPr>
        <p:sp>
          <p:nvSpPr>
            <p:cNvPr id="118" name="Freeform 118"/>
            <p:cNvSpPr/>
            <p:nvPr/>
          </p:nvSpPr>
          <p:spPr>
            <a:xfrm>
              <a:off x="-1905" y="0"/>
              <a:ext cx="327787" cy="1267841"/>
            </a:xfrm>
            <a:custGeom>
              <a:avLst/>
              <a:gdLst/>
              <a:ahLst/>
              <a:cxnLst/>
              <a:rect l="l" t="t" r="r" b="b"/>
              <a:pathLst>
                <a:path w="327787" h="1267841">
                  <a:moveTo>
                    <a:pt x="2540" y="634746"/>
                  </a:moveTo>
                  <a:cubicBezTo>
                    <a:pt x="2540" y="466217"/>
                    <a:pt x="4445" y="297307"/>
                    <a:pt x="1905" y="128778"/>
                  </a:cubicBezTo>
                  <a:cubicBezTo>
                    <a:pt x="0" y="5334"/>
                    <a:pt x="77978" y="0"/>
                    <a:pt x="170688" y="0"/>
                  </a:cubicBezTo>
                  <a:cubicBezTo>
                    <a:pt x="260604" y="0"/>
                    <a:pt x="327787" y="11811"/>
                    <a:pt x="326644" y="125984"/>
                  </a:cubicBezTo>
                  <a:cubicBezTo>
                    <a:pt x="324104" y="463169"/>
                    <a:pt x="323596" y="800608"/>
                    <a:pt x="326644" y="1137920"/>
                  </a:cubicBezTo>
                  <a:cubicBezTo>
                    <a:pt x="327787" y="1250823"/>
                    <a:pt x="265049" y="1267841"/>
                    <a:pt x="173482" y="1266444"/>
                  </a:cubicBezTo>
                  <a:cubicBezTo>
                    <a:pt x="83947" y="1265047"/>
                    <a:pt x="508" y="1266952"/>
                    <a:pt x="2540" y="1140460"/>
                  </a:cubicBezTo>
                  <a:cubicBezTo>
                    <a:pt x="5334" y="971931"/>
                    <a:pt x="3048" y="803021"/>
                    <a:pt x="3048" y="634492"/>
                  </a:cubicBezTo>
                  <a:cubicBezTo>
                    <a:pt x="3048" y="634492"/>
                    <a:pt x="2540" y="634492"/>
                    <a:pt x="2540" y="634492"/>
                  </a:cubicBezTo>
                  <a:close/>
                </a:path>
              </a:pathLst>
            </a:custGeom>
            <a:solidFill>
              <a:srgbClr val="00FBFF"/>
            </a:solidFill>
          </p:spPr>
        </p:sp>
      </p:grpSp>
      <p:grpSp>
        <p:nvGrpSpPr>
          <p:cNvPr id="119" name="Group 119"/>
          <p:cNvGrpSpPr/>
          <p:nvPr/>
        </p:nvGrpSpPr>
        <p:grpSpPr>
          <a:xfrm>
            <a:off x="3963060" y="6519420"/>
            <a:ext cx="350460" cy="558360"/>
            <a:chOff x="0" y="0"/>
            <a:chExt cx="467280" cy="744480"/>
          </a:xfrm>
        </p:grpSpPr>
        <p:sp>
          <p:nvSpPr>
            <p:cNvPr id="120" name="Freeform 120"/>
            <p:cNvSpPr/>
            <p:nvPr/>
          </p:nvSpPr>
          <p:spPr>
            <a:xfrm>
              <a:off x="-37211" y="-4318"/>
              <a:ext cx="525526" cy="774446"/>
            </a:xfrm>
            <a:custGeom>
              <a:avLst/>
              <a:gdLst/>
              <a:ahLst/>
              <a:cxnLst/>
              <a:rect l="l" t="t" r="r" b="b"/>
              <a:pathLst>
                <a:path w="525526" h="774446">
                  <a:moveTo>
                    <a:pt x="498729" y="292735"/>
                  </a:moveTo>
                  <a:cubicBezTo>
                    <a:pt x="525526" y="398653"/>
                    <a:pt x="447929" y="517652"/>
                    <a:pt x="495935" y="638810"/>
                  </a:cubicBezTo>
                  <a:cubicBezTo>
                    <a:pt x="506984" y="666496"/>
                    <a:pt x="477520" y="683768"/>
                    <a:pt x="450977" y="700151"/>
                  </a:cubicBezTo>
                  <a:cubicBezTo>
                    <a:pt x="329565" y="774446"/>
                    <a:pt x="215138" y="754380"/>
                    <a:pt x="90678" y="701294"/>
                  </a:cubicBezTo>
                  <a:cubicBezTo>
                    <a:pt x="0" y="662559"/>
                    <a:pt x="74295" y="603758"/>
                    <a:pt x="62103" y="558292"/>
                  </a:cubicBezTo>
                  <a:cubicBezTo>
                    <a:pt x="31115" y="442849"/>
                    <a:pt x="37846" y="315976"/>
                    <a:pt x="37846" y="193548"/>
                  </a:cubicBezTo>
                  <a:cubicBezTo>
                    <a:pt x="37846" y="54864"/>
                    <a:pt x="114681" y="0"/>
                    <a:pt x="287528" y="4572"/>
                  </a:cubicBezTo>
                  <a:cubicBezTo>
                    <a:pt x="445008" y="8763"/>
                    <a:pt x="496443" y="54864"/>
                    <a:pt x="498729" y="194691"/>
                  </a:cubicBezTo>
                  <a:cubicBezTo>
                    <a:pt x="499237" y="222885"/>
                    <a:pt x="498729" y="251206"/>
                    <a:pt x="498729" y="292735"/>
                  </a:cubicBezTo>
                  <a:close/>
                </a:path>
              </a:pathLst>
            </a:custGeom>
            <a:solidFill>
              <a:srgbClr val="00FBFF"/>
            </a:solidFill>
          </p:spPr>
        </p:sp>
      </p:grpSp>
      <p:grpSp>
        <p:nvGrpSpPr>
          <p:cNvPr id="121" name="Group 121"/>
          <p:cNvGrpSpPr/>
          <p:nvPr/>
        </p:nvGrpSpPr>
        <p:grpSpPr>
          <a:xfrm>
            <a:off x="4343760" y="6798600"/>
            <a:ext cx="374220" cy="305640"/>
            <a:chOff x="0" y="0"/>
            <a:chExt cx="498960" cy="407520"/>
          </a:xfrm>
        </p:grpSpPr>
        <p:sp>
          <p:nvSpPr>
            <p:cNvPr id="122" name="Freeform 122"/>
            <p:cNvSpPr/>
            <p:nvPr/>
          </p:nvSpPr>
          <p:spPr>
            <a:xfrm>
              <a:off x="-26416" y="-16510"/>
              <a:ext cx="554736" cy="434594"/>
            </a:xfrm>
            <a:custGeom>
              <a:avLst/>
              <a:gdLst/>
              <a:ahLst/>
              <a:cxnLst/>
              <a:rect l="l" t="t" r="r" b="b"/>
              <a:pathLst>
                <a:path w="554736" h="434594">
                  <a:moveTo>
                    <a:pt x="258191" y="420497"/>
                  </a:moveTo>
                  <a:cubicBezTo>
                    <a:pt x="170942" y="434594"/>
                    <a:pt x="66167" y="408686"/>
                    <a:pt x="43561" y="308356"/>
                  </a:cubicBezTo>
                  <a:cubicBezTo>
                    <a:pt x="27178" y="235966"/>
                    <a:pt x="0" y="131953"/>
                    <a:pt x="88392" y="62103"/>
                  </a:cubicBezTo>
                  <a:cubicBezTo>
                    <a:pt x="147193" y="15748"/>
                    <a:pt x="364998" y="0"/>
                    <a:pt x="439547" y="37211"/>
                  </a:cubicBezTo>
                  <a:cubicBezTo>
                    <a:pt x="554736" y="94869"/>
                    <a:pt x="519430" y="204851"/>
                    <a:pt x="522859" y="292989"/>
                  </a:cubicBezTo>
                  <a:cubicBezTo>
                    <a:pt x="526288" y="374396"/>
                    <a:pt x="419735" y="420751"/>
                    <a:pt x="258191" y="420497"/>
                  </a:cubicBezTo>
                  <a:close/>
                </a:path>
              </a:pathLst>
            </a:custGeom>
            <a:solidFill>
              <a:srgbClr val="00FBFF"/>
            </a:solidFill>
          </p:spPr>
        </p:sp>
      </p:grpSp>
      <p:grpSp>
        <p:nvGrpSpPr>
          <p:cNvPr id="123" name="Group 123"/>
          <p:cNvGrpSpPr/>
          <p:nvPr/>
        </p:nvGrpSpPr>
        <p:grpSpPr>
          <a:xfrm>
            <a:off x="4350780" y="6490260"/>
            <a:ext cx="372060" cy="300780"/>
            <a:chOff x="0" y="0"/>
            <a:chExt cx="496080" cy="401040"/>
          </a:xfrm>
        </p:grpSpPr>
        <p:sp>
          <p:nvSpPr>
            <p:cNvPr id="124" name="Freeform 124"/>
            <p:cNvSpPr/>
            <p:nvPr/>
          </p:nvSpPr>
          <p:spPr>
            <a:xfrm>
              <a:off x="-4699" y="-21336"/>
              <a:ext cx="520827" cy="429514"/>
            </a:xfrm>
            <a:custGeom>
              <a:avLst/>
              <a:gdLst/>
              <a:ahLst/>
              <a:cxnLst/>
              <a:rect l="l" t="t" r="r" b="b"/>
              <a:pathLst>
                <a:path w="520827" h="429514">
                  <a:moveTo>
                    <a:pt x="271018" y="418846"/>
                  </a:moveTo>
                  <a:cubicBezTo>
                    <a:pt x="54737" y="419100"/>
                    <a:pt x="15748" y="383794"/>
                    <a:pt x="6223" y="245237"/>
                  </a:cubicBezTo>
                  <a:cubicBezTo>
                    <a:pt x="0" y="156972"/>
                    <a:pt x="10160" y="72517"/>
                    <a:pt x="90297" y="49657"/>
                  </a:cubicBezTo>
                  <a:cubicBezTo>
                    <a:pt x="199009" y="18669"/>
                    <a:pt x="323469" y="0"/>
                    <a:pt x="428244" y="65151"/>
                  </a:cubicBezTo>
                  <a:cubicBezTo>
                    <a:pt x="520827" y="122682"/>
                    <a:pt x="506095" y="233680"/>
                    <a:pt x="485013" y="314325"/>
                  </a:cubicBezTo>
                  <a:cubicBezTo>
                    <a:pt x="456819" y="421259"/>
                    <a:pt x="351790" y="429514"/>
                    <a:pt x="271018" y="418719"/>
                  </a:cubicBezTo>
                  <a:close/>
                </a:path>
              </a:pathLst>
            </a:custGeom>
            <a:solidFill>
              <a:srgbClr val="00FBFF"/>
            </a:solidFill>
          </p:spPr>
        </p:sp>
      </p:grpSp>
      <p:grpSp>
        <p:nvGrpSpPr>
          <p:cNvPr id="125" name="Group 125"/>
          <p:cNvGrpSpPr/>
          <p:nvPr/>
        </p:nvGrpSpPr>
        <p:grpSpPr>
          <a:xfrm>
            <a:off x="4746060" y="6796980"/>
            <a:ext cx="361800" cy="304560"/>
            <a:chOff x="0" y="0"/>
            <a:chExt cx="482400" cy="406080"/>
          </a:xfrm>
        </p:grpSpPr>
        <p:sp>
          <p:nvSpPr>
            <p:cNvPr id="126" name="Freeform 126"/>
            <p:cNvSpPr/>
            <p:nvPr/>
          </p:nvSpPr>
          <p:spPr>
            <a:xfrm>
              <a:off x="-3810" y="-8255"/>
              <a:ext cx="504190" cy="414274"/>
            </a:xfrm>
            <a:custGeom>
              <a:avLst/>
              <a:gdLst/>
              <a:ahLst/>
              <a:cxnLst/>
              <a:rect l="l" t="t" r="r" b="b"/>
              <a:pathLst>
                <a:path w="504190" h="414274">
                  <a:moveTo>
                    <a:pt x="263017" y="10414"/>
                  </a:moveTo>
                  <a:cubicBezTo>
                    <a:pt x="361315" y="0"/>
                    <a:pt x="468122" y="23749"/>
                    <a:pt x="481965" y="152019"/>
                  </a:cubicBezTo>
                  <a:cubicBezTo>
                    <a:pt x="504190" y="356616"/>
                    <a:pt x="441579" y="414274"/>
                    <a:pt x="238760" y="414274"/>
                  </a:cubicBezTo>
                  <a:cubicBezTo>
                    <a:pt x="82423" y="414274"/>
                    <a:pt x="0" y="359791"/>
                    <a:pt x="3937" y="259207"/>
                  </a:cubicBezTo>
                  <a:cubicBezTo>
                    <a:pt x="12446" y="47244"/>
                    <a:pt x="47498" y="11557"/>
                    <a:pt x="263017" y="10668"/>
                  </a:cubicBezTo>
                  <a:close/>
                </a:path>
              </a:pathLst>
            </a:custGeom>
            <a:solidFill>
              <a:srgbClr val="00FBFF"/>
            </a:solidFill>
          </p:spPr>
        </p:sp>
      </p:grpSp>
      <p:grpSp>
        <p:nvGrpSpPr>
          <p:cNvPr id="127" name="Group 127"/>
          <p:cNvGrpSpPr/>
          <p:nvPr/>
        </p:nvGrpSpPr>
        <p:grpSpPr>
          <a:xfrm>
            <a:off x="4739040" y="6497280"/>
            <a:ext cx="372060" cy="292680"/>
            <a:chOff x="0" y="0"/>
            <a:chExt cx="496080" cy="390240"/>
          </a:xfrm>
        </p:grpSpPr>
        <p:sp>
          <p:nvSpPr>
            <p:cNvPr id="128" name="Freeform 128"/>
            <p:cNvSpPr/>
            <p:nvPr/>
          </p:nvSpPr>
          <p:spPr>
            <a:xfrm>
              <a:off x="-26289" y="-19939"/>
              <a:ext cx="546989" cy="417957"/>
            </a:xfrm>
            <a:custGeom>
              <a:avLst/>
              <a:gdLst/>
              <a:ahLst/>
              <a:cxnLst/>
              <a:rect l="l" t="t" r="r" b="b"/>
              <a:pathLst>
                <a:path w="546989" h="417957">
                  <a:moveTo>
                    <a:pt x="266446" y="405511"/>
                  </a:moveTo>
                  <a:cubicBezTo>
                    <a:pt x="173355" y="417957"/>
                    <a:pt x="70231" y="408940"/>
                    <a:pt x="45720" y="309499"/>
                  </a:cubicBezTo>
                  <a:cubicBezTo>
                    <a:pt x="27940" y="238379"/>
                    <a:pt x="0" y="141859"/>
                    <a:pt x="81280" y="70993"/>
                  </a:cubicBezTo>
                  <a:cubicBezTo>
                    <a:pt x="134620" y="24511"/>
                    <a:pt x="370332" y="0"/>
                    <a:pt x="439547" y="40259"/>
                  </a:cubicBezTo>
                  <a:cubicBezTo>
                    <a:pt x="546989" y="102997"/>
                    <a:pt x="525018" y="217043"/>
                    <a:pt x="508635" y="297688"/>
                  </a:cubicBezTo>
                  <a:cubicBezTo>
                    <a:pt x="485267" y="413385"/>
                    <a:pt x="370332" y="417703"/>
                    <a:pt x="266446" y="405511"/>
                  </a:cubicBezTo>
                  <a:close/>
                </a:path>
              </a:pathLst>
            </a:custGeom>
            <a:solidFill>
              <a:srgbClr val="00FB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sp>
        <p:nvSpPr>
          <p:cNvPr id="85" name="TextBox 85"/>
          <p:cNvSpPr txBox="1"/>
          <p:nvPr/>
        </p:nvSpPr>
        <p:spPr>
          <a:xfrm>
            <a:off x="547740" y="504780"/>
            <a:ext cx="17177040" cy="976549"/>
          </a:xfrm>
          <a:prstGeom prst="rect">
            <a:avLst/>
          </a:prstGeom>
        </p:spPr>
        <p:txBody>
          <a:bodyPr lIns="0" tIns="0" rIns="0" bIns="0" rtlCol="0" anchor="t">
            <a:spAutoFit/>
          </a:bodyPr>
          <a:lstStyle/>
          <a:p>
            <a:pPr algn="ctr" rtl="1">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sp>
        <p:nvSpPr>
          <p:cNvPr id="86" name="AutoShape 86"/>
          <p:cNvSpPr/>
          <p:nvPr/>
        </p:nvSpPr>
        <p:spPr>
          <a:xfrm rot="-1360988">
            <a:off x="2268891" y="5400195"/>
            <a:ext cx="5603957" cy="0"/>
          </a:xfrm>
          <a:prstGeom prst="line">
            <a:avLst/>
          </a:prstGeom>
          <a:ln w="19050" cap="rnd">
            <a:solidFill>
              <a:srgbClr val="00307E"/>
            </a:solidFill>
            <a:prstDash val="solid"/>
            <a:headEnd type="none" w="sm" len="sm"/>
            <a:tailEnd type="none" w="sm" len="sm"/>
          </a:ln>
        </p:spPr>
      </p:sp>
      <p:sp>
        <p:nvSpPr>
          <p:cNvPr id="87" name="AutoShape 87"/>
          <p:cNvSpPr/>
          <p:nvPr/>
        </p:nvSpPr>
        <p:spPr>
          <a:xfrm rot="1358769">
            <a:off x="10407648" y="5399925"/>
            <a:ext cx="5611224" cy="0"/>
          </a:xfrm>
          <a:prstGeom prst="line">
            <a:avLst/>
          </a:prstGeom>
          <a:ln w="19050" cap="rnd">
            <a:solidFill>
              <a:srgbClr val="0085F2"/>
            </a:solidFill>
            <a:prstDash val="solid"/>
            <a:headEnd type="none" w="sm" len="sm"/>
            <a:tailEnd type="none" w="sm" len="sm"/>
          </a:ln>
        </p:spPr>
      </p:sp>
      <p:sp>
        <p:nvSpPr>
          <p:cNvPr id="88" name="AutoShape 88"/>
          <p:cNvSpPr/>
          <p:nvPr/>
        </p:nvSpPr>
        <p:spPr>
          <a:xfrm rot="1959055">
            <a:off x="10575737" y="5921565"/>
            <a:ext cx="2072845" cy="0"/>
          </a:xfrm>
          <a:prstGeom prst="line">
            <a:avLst/>
          </a:prstGeom>
          <a:ln w="19050" cap="rnd">
            <a:solidFill>
              <a:srgbClr val="125AC4"/>
            </a:solidFill>
            <a:prstDash val="solid"/>
            <a:headEnd type="none" w="sm" len="sm"/>
            <a:tailEnd type="none" w="sm" len="sm"/>
          </a:ln>
        </p:spPr>
      </p:sp>
      <p:sp>
        <p:nvSpPr>
          <p:cNvPr id="89" name="AutoShape 89"/>
          <p:cNvSpPr/>
          <p:nvPr/>
        </p:nvSpPr>
        <p:spPr>
          <a:xfrm rot="-1848086">
            <a:off x="5650671" y="5928315"/>
            <a:ext cx="2157619" cy="0"/>
          </a:xfrm>
          <a:prstGeom prst="line">
            <a:avLst/>
          </a:prstGeom>
          <a:ln w="19050" cap="rnd">
            <a:solidFill>
              <a:srgbClr val="0085F2"/>
            </a:solidFill>
            <a:prstDash val="solid"/>
            <a:headEnd type="none" w="sm" len="sm"/>
            <a:tailEnd type="none" w="sm" len="sm"/>
          </a:ln>
        </p:spPr>
      </p:sp>
      <p:sp>
        <p:nvSpPr>
          <p:cNvPr id="90" name="AutoShape 90"/>
          <p:cNvSpPr/>
          <p:nvPr/>
        </p:nvSpPr>
        <p:spPr>
          <a:xfrm rot="-5712480">
            <a:off x="8830693" y="6172665"/>
            <a:ext cx="618694" cy="0"/>
          </a:xfrm>
          <a:prstGeom prst="line">
            <a:avLst/>
          </a:prstGeom>
          <a:ln w="19050" cap="rnd">
            <a:solidFill>
              <a:srgbClr val="1FFBFD"/>
            </a:solidFill>
            <a:prstDash val="solid"/>
            <a:headEnd type="none" w="sm" len="sm"/>
            <a:tailEnd type="none" w="sm" len="sm"/>
          </a:ln>
        </p:spPr>
      </p:sp>
      <p:grpSp>
        <p:nvGrpSpPr>
          <p:cNvPr id="91" name="Group 91"/>
          <p:cNvGrpSpPr/>
          <p:nvPr/>
        </p:nvGrpSpPr>
        <p:grpSpPr>
          <a:xfrm>
            <a:off x="8626500" y="6465960"/>
            <a:ext cx="1035720" cy="1035720"/>
            <a:chOff x="0" y="0"/>
            <a:chExt cx="1380960" cy="1380960"/>
          </a:xfrm>
        </p:grpSpPr>
        <p:sp>
          <p:nvSpPr>
            <p:cNvPr id="92" name="Freeform 92"/>
            <p:cNvSpPr/>
            <p:nvPr/>
          </p:nvSpPr>
          <p:spPr>
            <a:xfrm>
              <a:off x="0" y="0"/>
              <a:ext cx="1380998" cy="1380998"/>
            </a:xfrm>
            <a:custGeom>
              <a:avLst/>
              <a:gdLst/>
              <a:ahLst/>
              <a:cxnLst/>
              <a:rect l="l" t="t" r="r" b="b"/>
              <a:pathLst>
                <a:path w="1380998" h="1380998">
                  <a:moveTo>
                    <a:pt x="0" y="0"/>
                  </a:moveTo>
                  <a:lnTo>
                    <a:pt x="1380998" y="0"/>
                  </a:lnTo>
                  <a:lnTo>
                    <a:pt x="1380998" y="1380998"/>
                  </a:lnTo>
                  <a:lnTo>
                    <a:pt x="0" y="1380998"/>
                  </a:lnTo>
                  <a:close/>
                </a:path>
              </a:pathLst>
            </a:custGeom>
            <a:solidFill>
              <a:srgbClr val="1FFBFD"/>
            </a:solidFill>
          </p:spPr>
        </p:sp>
      </p:grpSp>
      <p:grpSp>
        <p:nvGrpSpPr>
          <p:cNvPr id="93" name="Group 93"/>
          <p:cNvGrpSpPr/>
          <p:nvPr/>
        </p:nvGrpSpPr>
        <p:grpSpPr>
          <a:xfrm>
            <a:off x="11943180" y="6465960"/>
            <a:ext cx="1035720" cy="1035720"/>
            <a:chOff x="0" y="0"/>
            <a:chExt cx="1380960" cy="1380960"/>
          </a:xfrm>
        </p:grpSpPr>
        <p:sp>
          <p:nvSpPr>
            <p:cNvPr id="94" name="Freeform 94"/>
            <p:cNvSpPr/>
            <p:nvPr/>
          </p:nvSpPr>
          <p:spPr>
            <a:xfrm>
              <a:off x="0" y="0"/>
              <a:ext cx="1380998" cy="1380998"/>
            </a:xfrm>
            <a:custGeom>
              <a:avLst/>
              <a:gdLst/>
              <a:ahLst/>
              <a:cxnLst/>
              <a:rect l="l" t="t" r="r" b="b"/>
              <a:pathLst>
                <a:path w="1380998" h="1380998">
                  <a:moveTo>
                    <a:pt x="0" y="0"/>
                  </a:moveTo>
                  <a:lnTo>
                    <a:pt x="1380998" y="0"/>
                  </a:lnTo>
                  <a:lnTo>
                    <a:pt x="1380998" y="1380998"/>
                  </a:lnTo>
                  <a:lnTo>
                    <a:pt x="0" y="1380998"/>
                  </a:lnTo>
                  <a:close/>
                </a:path>
              </a:pathLst>
            </a:custGeom>
            <a:solidFill>
              <a:srgbClr val="125AC4"/>
            </a:solidFill>
          </p:spPr>
        </p:sp>
      </p:grpSp>
      <p:grpSp>
        <p:nvGrpSpPr>
          <p:cNvPr id="95" name="Group 95"/>
          <p:cNvGrpSpPr/>
          <p:nvPr/>
        </p:nvGrpSpPr>
        <p:grpSpPr>
          <a:xfrm>
            <a:off x="15260400" y="6465960"/>
            <a:ext cx="1035720" cy="1035720"/>
            <a:chOff x="0" y="0"/>
            <a:chExt cx="1380960" cy="1380960"/>
          </a:xfrm>
        </p:grpSpPr>
        <p:sp>
          <p:nvSpPr>
            <p:cNvPr id="96" name="Freeform 96"/>
            <p:cNvSpPr/>
            <p:nvPr/>
          </p:nvSpPr>
          <p:spPr>
            <a:xfrm>
              <a:off x="0" y="0"/>
              <a:ext cx="1380998" cy="1380998"/>
            </a:xfrm>
            <a:custGeom>
              <a:avLst/>
              <a:gdLst/>
              <a:ahLst/>
              <a:cxnLst/>
              <a:rect l="l" t="t" r="r" b="b"/>
              <a:pathLst>
                <a:path w="1380998" h="1380998">
                  <a:moveTo>
                    <a:pt x="0" y="0"/>
                  </a:moveTo>
                  <a:lnTo>
                    <a:pt x="1380998" y="0"/>
                  </a:lnTo>
                  <a:lnTo>
                    <a:pt x="1380998" y="1380998"/>
                  </a:lnTo>
                  <a:lnTo>
                    <a:pt x="0" y="1380998"/>
                  </a:lnTo>
                  <a:close/>
                </a:path>
              </a:pathLst>
            </a:custGeom>
            <a:solidFill>
              <a:srgbClr val="0085F2"/>
            </a:solidFill>
          </p:spPr>
        </p:sp>
      </p:grpSp>
      <p:grpSp>
        <p:nvGrpSpPr>
          <p:cNvPr id="97" name="Group 97"/>
          <p:cNvGrpSpPr/>
          <p:nvPr/>
        </p:nvGrpSpPr>
        <p:grpSpPr>
          <a:xfrm>
            <a:off x="15530400" y="6735960"/>
            <a:ext cx="496260" cy="495180"/>
            <a:chOff x="0" y="0"/>
            <a:chExt cx="661680" cy="660240"/>
          </a:xfrm>
        </p:grpSpPr>
        <p:sp>
          <p:nvSpPr>
            <p:cNvPr id="98" name="Freeform 98"/>
            <p:cNvSpPr/>
            <p:nvPr/>
          </p:nvSpPr>
          <p:spPr>
            <a:xfrm>
              <a:off x="0" y="0"/>
              <a:ext cx="661670" cy="660273"/>
            </a:xfrm>
            <a:custGeom>
              <a:avLst/>
              <a:gdLst/>
              <a:ahLst/>
              <a:cxnLst/>
              <a:rect l="l" t="t" r="r" b="b"/>
              <a:pathLst>
                <a:path w="661670" h="660273">
                  <a:moveTo>
                    <a:pt x="128397" y="612902"/>
                  </a:moveTo>
                  <a:lnTo>
                    <a:pt x="472059" y="612902"/>
                  </a:lnTo>
                  <a:lnTo>
                    <a:pt x="472059" y="660273"/>
                  </a:lnTo>
                  <a:lnTo>
                    <a:pt x="128397" y="660273"/>
                  </a:lnTo>
                  <a:close/>
                  <a:moveTo>
                    <a:pt x="661670" y="354203"/>
                  </a:moveTo>
                  <a:lnTo>
                    <a:pt x="661670" y="567436"/>
                  </a:lnTo>
                  <a:lnTo>
                    <a:pt x="642493" y="557276"/>
                  </a:lnTo>
                  <a:lnTo>
                    <a:pt x="642493" y="364363"/>
                  </a:lnTo>
                  <a:close/>
                  <a:moveTo>
                    <a:pt x="260477" y="254127"/>
                  </a:moveTo>
                  <a:cubicBezTo>
                    <a:pt x="251079" y="271907"/>
                    <a:pt x="236220" y="286258"/>
                    <a:pt x="217932" y="294894"/>
                  </a:cubicBezTo>
                  <a:lnTo>
                    <a:pt x="294640" y="294894"/>
                  </a:lnTo>
                  <a:cubicBezTo>
                    <a:pt x="281178" y="283210"/>
                    <a:pt x="269621" y="269494"/>
                    <a:pt x="260477" y="254127"/>
                  </a:cubicBezTo>
                  <a:close/>
                  <a:moveTo>
                    <a:pt x="203835" y="216027"/>
                  </a:moveTo>
                  <a:cubicBezTo>
                    <a:pt x="193167" y="216027"/>
                    <a:pt x="184531" y="224663"/>
                    <a:pt x="184531" y="235331"/>
                  </a:cubicBezTo>
                  <a:cubicBezTo>
                    <a:pt x="184531" y="245999"/>
                    <a:pt x="193167" y="254635"/>
                    <a:pt x="203835" y="254635"/>
                  </a:cubicBezTo>
                  <a:cubicBezTo>
                    <a:pt x="214503" y="254635"/>
                    <a:pt x="223139" y="245999"/>
                    <a:pt x="223139" y="235331"/>
                  </a:cubicBezTo>
                  <a:cubicBezTo>
                    <a:pt x="223139" y="224663"/>
                    <a:pt x="214503" y="216027"/>
                    <a:pt x="203835" y="216027"/>
                  </a:cubicBezTo>
                  <a:close/>
                  <a:moveTo>
                    <a:pt x="143256" y="216027"/>
                  </a:moveTo>
                  <a:cubicBezTo>
                    <a:pt x="132588" y="216027"/>
                    <a:pt x="123952" y="224663"/>
                    <a:pt x="123952" y="235331"/>
                  </a:cubicBezTo>
                  <a:cubicBezTo>
                    <a:pt x="123952" y="245999"/>
                    <a:pt x="132588" y="254635"/>
                    <a:pt x="143256" y="254635"/>
                  </a:cubicBezTo>
                  <a:cubicBezTo>
                    <a:pt x="153924" y="254635"/>
                    <a:pt x="162560" y="245999"/>
                    <a:pt x="162560" y="235331"/>
                  </a:cubicBezTo>
                  <a:cubicBezTo>
                    <a:pt x="162560" y="224663"/>
                    <a:pt x="153924" y="216027"/>
                    <a:pt x="143256" y="216027"/>
                  </a:cubicBezTo>
                  <a:close/>
                  <a:moveTo>
                    <a:pt x="456946" y="185547"/>
                  </a:moveTo>
                  <a:cubicBezTo>
                    <a:pt x="438912" y="185547"/>
                    <a:pt x="424434" y="200152"/>
                    <a:pt x="424434" y="218059"/>
                  </a:cubicBezTo>
                  <a:cubicBezTo>
                    <a:pt x="424434" y="235966"/>
                    <a:pt x="439039" y="250571"/>
                    <a:pt x="456946" y="250571"/>
                  </a:cubicBezTo>
                  <a:cubicBezTo>
                    <a:pt x="474853" y="250571"/>
                    <a:pt x="489458" y="235966"/>
                    <a:pt x="489458" y="218059"/>
                  </a:cubicBezTo>
                  <a:cubicBezTo>
                    <a:pt x="489458" y="200152"/>
                    <a:pt x="474853" y="185547"/>
                    <a:pt x="456946" y="185547"/>
                  </a:cubicBezTo>
                  <a:close/>
                  <a:moveTo>
                    <a:pt x="354584" y="185547"/>
                  </a:moveTo>
                  <a:cubicBezTo>
                    <a:pt x="336550" y="185547"/>
                    <a:pt x="322072" y="200152"/>
                    <a:pt x="322072" y="218059"/>
                  </a:cubicBezTo>
                  <a:cubicBezTo>
                    <a:pt x="322072" y="235966"/>
                    <a:pt x="336677" y="250571"/>
                    <a:pt x="354584" y="250571"/>
                  </a:cubicBezTo>
                  <a:cubicBezTo>
                    <a:pt x="372491" y="250571"/>
                    <a:pt x="387096" y="235966"/>
                    <a:pt x="387096" y="218059"/>
                  </a:cubicBezTo>
                  <a:cubicBezTo>
                    <a:pt x="387096" y="200152"/>
                    <a:pt x="372491" y="185547"/>
                    <a:pt x="354584" y="185547"/>
                  </a:cubicBezTo>
                  <a:close/>
                  <a:moveTo>
                    <a:pt x="203835" y="157353"/>
                  </a:moveTo>
                  <a:cubicBezTo>
                    <a:pt x="193167" y="157353"/>
                    <a:pt x="184531" y="165989"/>
                    <a:pt x="184531" y="176657"/>
                  </a:cubicBezTo>
                  <a:cubicBezTo>
                    <a:pt x="184531" y="187325"/>
                    <a:pt x="193167" y="195961"/>
                    <a:pt x="203835" y="195961"/>
                  </a:cubicBezTo>
                  <a:cubicBezTo>
                    <a:pt x="214503" y="195961"/>
                    <a:pt x="223139" y="187325"/>
                    <a:pt x="223139" y="176657"/>
                  </a:cubicBezTo>
                  <a:cubicBezTo>
                    <a:pt x="223139" y="165989"/>
                    <a:pt x="214503" y="157353"/>
                    <a:pt x="203835" y="157353"/>
                  </a:cubicBezTo>
                  <a:close/>
                  <a:moveTo>
                    <a:pt x="143256" y="157353"/>
                  </a:moveTo>
                  <a:cubicBezTo>
                    <a:pt x="132588" y="157353"/>
                    <a:pt x="123952" y="165989"/>
                    <a:pt x="123952" y="176657"/>
                  </a:cubicBezTo>
                  <a:cubicBezTo>
                    <a:pt x="123952" y="187325"/>
                    <a:pt x="132588" y="195961"/>
                    <a:pt x="143256" y="195961"/>
                  </a:cubicBezTo>
                  <a:cubicBezTo>
                    <a:pt x="153924" y="195961"/>
                    <a:pt x="162560" y="187325"/>
                    <a:pt x="162560" y="176657"/>
                  </a:cubicBezTo>
                  <a:cubicBezTo>
                    <a:pt x="162560" y="165989"/>
                    <a:pt x="153924" y="157353"/>
                    <a:pt x="143256" y="157353"/>
                  </a:cubicBezTo>
                  <a:close/>
                  <a:moveTo>
                    <a:pt x="456946" y="86614"/>
                  </a:moveTo>
                  <a:cubicBezTo>
                    <a:pt x="438912" y="86614"/>
                    <a:pt x="424434" y="101219"/>
                    <a:pt x="424434" y="119126"/>
                  </a:cubicBezTo>
                  <a:cubicBezTo>
                    <a:pt x="424434" y="137033"/>
                    <a:pt x="439039" y="151638"/>
                    <a:pt x="456946" y="151638"/>
                  </a:cubicBezTo>
                  <a:cubicBezTo>
                    <a:pt x="474853" y="151638"/>
                    <a:pt x="489458" y="137033"/>
                    <a:pt x="489458" y="119126"/>
                  </a:cubicBezTo>
                  <a:cubicBezTo>
                    <a:pt x="489458" y="101219"/>
                    <a:pt x="474853" y="86614"/>
                    <a:pt x="456946" y="86614"/>
                  </a:cubicBezTo>
                  <a:close/>
                  <a:moveTo>
                    <a:pt x="354584" y="86614"/>
                  </a:moveTo>
                  <a:cubicBezTo>
                    <a:pt x="336550" y="86614"/>
                    <a:pt x="322072" y="101219"/>
                    <a:pt x="322072" y="119126"/>
                  </a:cubicBezTo>
                  <a:cubicBezTo>
                    <a:pt x="322072" y="137033"/>
                    <a:pt x="336677" y="151638"/>
                    <a:pt x="354584" y="151638"/>
                  </a:cubicBezTo>
                  <a:cubicBezTo>
                    <a:pt x="372491" y="151638"/>
                    <a:pt x="387096" y="137033"/>
                    <a:pt x="387096" y="119126"/>
                  </a:cubicBezTo>
                  <a:cubicBezTo>
                    <a:pt x="387096" y="101219"/>
                    <a:pt x="372491" y="86614"/>
                    <a:pt x="354584" y="86614"/>
                  </a:cubicBezTo>
                  <a:close/>
                  <a:moveTo>
                    <a:pt x="405638" y="0"/>
                  </a:moveTo>
                  <a:cubicBezTo>
                    <a:pt x="498729" y="0"/>
                    <a:pt x="574294" y="75438"/>
                    <a:pt x="574294" y="168656"/>
                  </a:cubicBezTo>
                  <a:cubicBezTo>
                    <a:pt x="574294" y="237363"/>
                    <a:pt x="533146" y="296545"/>
                    <a:pt x="473964" y="322453"/>
                  </a:cubicBezTo>
                  <a:lnTo>
                    <a:pt x="473964" y="330581"/>
                  </a:lnTo>
                  <a:lnTo>
                    <a:pt x="534924" y="330581"/>
                  </a:lnTo>
                  <a:lnTo>
                    <a:pt x="534924" y="388366"/>
                  </a:lnTo>
                  <a:lnTo>
                    <a:pt x="565658" y="388366"/>
                  </a:lnTo>
                  <a:lnTo>
                    <a:pt x="565658" y="388493"/>
                  </a:lnTo>
                  <a:lnTo>
                    <a:pt x="633857" y="367538"/>
                  </a:lnTo>
                  <a:lnTo>
                    <a:pt x="633857" y="554228"/>
                  </a:lnTo>
                  <a:lnTo>
                    <a:pt x="565658" y="533273"/>
                  </a:lnTo>
                  <a:lnTo>
                    <a:pt x="565658" y="533400"/>
                  </a:lnTo>
                  <a:lnTo>
                    <a:pt x="535051" y="533400"/>
                  </a:lnTo>
                  <a:lnTo>
                    <a:pt x="535051" y="597789"/>
                  </a:lnTo>
                  <a:lnTo>
                    <a:pt x="49149" y="597789"/>
                  </a:lnTo>
                  <a:lnTo>
                    <a:pt x="49149" y="400050"/>
                  </a:lnTo>
                  <a:lnTo>
                    <a:pt x="0" y="330454"/>
                  </a:lnTo>
                  <a:lnTo>
                    <a:pt x="49149" y="330454"/>
                  </a:lnTo>
                  <a:lnTo>
                    <a:pt x="130429" y="330454"/>
                  </a:lnTo>
                  <a:lnTo>
                    <a:pt x="130429" y="295656"/>
                  </a:lnTo>
                  <a:cubicBezTo>
                    <a:pt x="96774" y="279781"/>
                    <a:pt x="73660" y="245618"/>
                    <a:pt x="73660" y="205994"/>
                  </a:cubicBezTo>
                  <a:cubicBezTo>
                    <a:pt x="73660" y="150876"/>
                    <a:pt x="118364" y="106172"/>
                    <a:pt x="173482" y="106172"/>
                  </a:cubicBezTo>
                  <a:cubicBezTo>
                    <a:pt x="199517" y="106172"/>
                    <a:pt x="223393" y="116205"/>
                    <a:pt x="240919" y="132842"/>
                  </a:cubicBezTo>
                  <a:cubicBezTo>
                    <a:pt x="257302" y="56896"/>
                    <a:pt x="324866" y="0"/>
                    <a:pt x="405638" y="0"/>
                  </a:cubicBezTo>
                  <a:close/>
                </a:path>
              </a:pathLst>
            </a:custGeom>
            <a:solidFill>
              <a:srgbClr val="FFFFFF"/>
            </a:solidFill>
          </p:spPr>
        </p:sp>
      </p:grpSp>
      <p:grpSp>
        <p:nvGrpSpPr>
          <p:cNvPr id="99" name="Group 99"/>
          <p:cNvGrpSpPr/>
          <p:nvPr/>
        </p:nvGrpSpPr>
        <p:grpSpPr>
          <a:xfrm rot="-7330199">
            <a:off x="12196440" y="6704640"/>
            <a:ext cx="534600" cy="557280"/>
            <a:chOff x="0" y="0"/>
            <a:chExt cx="712800" cy="743040"/>
          </a:xfrm>
        </p:grpSpPr>
        <p:sp>
          <p:nvSpPr>
            <p:cNvPr id="100" name="Freeform 100"/>
            <p:cNvSpPr/>
            <p:nvPr/>
          </p:nvSpPr>
          <p:spPr>
            <a:xfrm>
              <a:off x="-13970" y="-13208"/>
              <a:ext cx="728853" cy="780415"/>
            </a:xfrm>
            <a:custGeom>
              <a:avLst/>
              <a:gdLst/>
              <a:ahLst/>
              <a:cxnLst/>
              <a:rect l="l" t="t" r="r" b="b"/>
              <a:pathLst>
                <a:path w="728853" h="780415">
                  <a:moveTo>
                    <a:pt x="272034" y="402590"/>
                  </a:moveTo>
                  <a:lnTo>
                    <a:pt x="223139" y="369951"/>
                  </a:lnTo>
                  <a:lnTo>
                    <a:pt x="146812" y="482092"/>
                  </a:lnTo>
                  <a:cubicBezTo>
                    <a:pt x="101346" y="475996"/>
                    <a:pt x="60198" y="443738"/>
                    <a:pt x="20828" y="409702"/>
                  </a:cubicBezTo>
                  <a:cubicBezTo>
                    <a:pt x="0" y="374269"/>
                    <a:pt x="60960" y="317373"/>
                    <a:pt x="79248" y="273812"/>
                  </a:cubicBezTo>
                  <a:lnTo>
                    <a:pt x="30353" y="241173"/>
                  </a:lnTo>
                  <a:lnTo>
                    <a:pt x="204343" y="242189"/>
                  </a:lnTo>
                  <a:close/>
                  <a:moveTo>
                    <a:pt x="495046" y="52832"/>
                  </a:moveTo>
                  <a:cubicBezTo>
                    <a:pt x="420370" y="78994"/>
                    <a:pt x="388747" y="99060"/>
                    <a:pt x="361061" y="125476"/>
                  </a:cubicBezTo>
                  <a:lnTo>
                    <a:pt x="269113" y="265557"/>
                  </a:lnTo>
                  <a:lnTo>
                    <a:pt x="120396" y="171958"/>
                  </a:lnTo>
                  <a:cubicBezTo>
                    <a:pt x="155194" y="122682"/>
                    <a:pt x="191897" y="54991"/>
                    <a:pt x="231013" y="24003"/>
                  </a:cubicBezTo>
                  <a:cubicBezTo>
                    <a:pt x="274066" y="0"/>
                    <a:pt x="309880" y="18669"/>
                    <a:pt x="495046" y="52832"/>
                  </a:cubicBezTo>
                  <a:close/>
                  <a:moveTo>
                    <a:pt x="314198" y="679704"/>
                  </a:moveTo>
                  <a:cubicBezTo>
                    <a:pt x="254000" y="676402"/>
                    <a:pt x="177165" y="681355"/>
                    <a:pt x="130175" y="664718"/>
                  </a:cubicBezTo>
                  <a:cubicBezTo>
                    <a:pt x="86995" y="640969"/>
                    <a:pt x="83693" y="600710"/>
                    <a:pt x="13970" y="425704"/>
                  </a:cubicBezTo>
                  <a:cubicBezTo>
                    <a:pt x="75946" y="474980"/>
                    <a:pt x="109728" y="491109"/>
                    <a:pt x="146812" y="500507"/>
                  </a:cubicBezTo>
                  <a:lnTo>
                    <a:pt x="314198" y="503809"/>
                  </a:lnTo>
                  <a:close/>
                  <a:moveTo>
                    <a:pt x="642493" y="164846"/>
                  </a:moveTo>
                  <a:lnTo>
                    <a:pt x="549021" y="311785"/>
                  </a:lnTo>
                  <a:lnTo>
                    <a:pt x="377190" y="283718"/>
                  </a:lnTo>
                  <a:lnTo>
                    <a:pt x="430911" y="259588"/>
                  </a:lnTo>
                  <a:lnTo>
                    <a:pt x="376809" y="135255"/>
                  </a:lnTo>
                  <a:cubicBezTo>
                    <a:pt x="406019" y="100076"/>
                    <a:pt x="455168" y="82296"/>
                    <a:pt x="504952" y="67056"/>
                  </a:cubicBezTo>
                  <a:cubicBezTo>
                    <a:pt x="545973" y="68199"/>
                    <a:pt x="561721" y="150241"/>
                    <a:pt x="588772" y="188976"/>
                  </a:cubicBezTo>
                  <a:close/>
                  <a:moveTo>
                    <a:pt x="521970" y="698246"/>
                  </a:moveTo>
                  <a:cubicBezTo>
                    <a:pt x="498729" y="727075"/>
                    <a:pt x="424307" y="712216"/>
                    <a:pt x="381127" y="721487"/>
                  </a:cubicBezTo>
                  <a:lnTo>
                    <a:pt x="382270" y="780415"/>
                  </a:lnTo>
                  <a:lnTo>
                    <a:pt x="283718" y="636905"/>
                  </a:lnTo>
                  <a:lnTo>
                    <a:pt x="376555" y="489585"/>
                  </a:lnTo>
                  <a:lnTo>
                    <a:pt x="377698" y="548513"/>
                  </a:lnTo>
                  <a:lnTo>
                    <a:pt x="513334" y="547243"/>
                  </a:lnTo>
                  <a:cubicBezTo>
                    <a:pt x="534289" y="587883"/>
                    <a:pt x="531368" y="640207"/>
                    <a:pt x="526034" y="692023"/>
                  </a:cubicBezTo>
                  <a:cubicBezTo>
                    <a:pt x="525018" y="694309"/>
                    <a:pt x="523621" y="696468"/>
                    <a:pt x="522097" y="698373"/>
                  </a:cubicBezTo>
                  <a:close/>
                  <a:moveTo>
                    <a:pt x="648716" y="531876"/>
                  </a:moveTo>
                  <a:cubicBezTo>
                    <a:pt x="628650" y="564134"/>
                    <a:pt x="594868" y="609854"/>
                    <a:pt x="543179" y="688467"/>
                  </a:cubicBezTo>
                  <a:cubicBezTo>
                    <a:pt x="548132" y="609346"/>
                    <a:pt x="542036" y="572516"/>
                    <a:pt x="528574" y="536702"/>
                  </a:cubicBezTo>
                  <a:lnTo>
                    <a:pt x="489077" y="372999"/>
                  </a:lnTo>
                  <a:lnTo>
                    <a:pt x="633222" y="272542"/>
                  </a:lnTo>
                  <a:cubicBezTo>
                    <a:pt x="664972" y="323850"/>
                    <a:pt x="712978" y="384175"/>
                    <a:pt x="726186" y="432181"/>
                  </a:cubicBezTo>
                  <a:cubicBezTo>
                    <a:pt x="728853" y="456692"/>
                    <a:pt x="722249" y="475361"/>
                    <a:pt x="702183" y="507619"/>
                  </a:cubicBezTo>
                  <a:close/>
                </a:path>
              </a:pathLst>
            </a:custGeom>
            <a:solidFill>
              <a:srgbClr val="FFFFFF"/>
            </a:solidFill>
          </p:spPr>
        </p:sp>
      </p:grpSp>
      <p:grpSp>
        <p:nvGrpSpPr>
          <p:cNvPr id="101" name="Group 101"/>
          <p:cNvGrpSpPr/>
          <p:nvPr/>
        </p:nvGrpSpPr>
        <p:grpSpPr>
          <a:xfrm>
            <a:off x="8874360" y="6780780"/>
            <a:ext cx="523800" cy="405000"/>
            <a:chOff x="0" y="0"/>
            <a:chExt cx="698400" cy="540000"/>
          </a:xfrm>
        </p:grpSpPr>
        <p:sp>
          <p:nvSpPr>
            <p:cNvPr id="102" name="Freeform 102"/>
            <p:cNvSpPr/>
            <p:nvPr/>
          </p:nvSpPr>
          <p:spPr>
            <a:xfrm>
              <a:off x="0" y="0"/>
              <a:ext cx="698373" cy="540004"/>
            </a:xfrm>
            <a:custGeom>
              <a:avLst/>
              <a:gdLst/>
              <a:ahLst/>
              <a:cxnLst/>
              <a:rect l="l" t="t" r="r" b="b"/>
              <a:pathLst>
                <a:path w="698373" h="540004">
                  <a:moveTo>
                    <a:pt x="344805" y="226441"/>
                  </a:moveTo>
                  <a:cubicBezTo>
                    <a:pt x="386588" y="226441"/>
                    <a:pt x="420497" y="260223"/>
                    <a:pt x="420497" y="302006"/>
                  </a:cubicBezTo>
                  <a:cubicBezTo>
                    <a:pt x="420497" y="343789"/>
                    <a:pt x="386588" y="377571"/>
                    <a:pt x="344805" y="377571"/>
                  </a:cubicBezTo>
                  <a:cubicBezTo>
                    <a:pt x="303022" y="377571"/>
                    <a:pt x="269113" y="343789"/>
                    <a:pt x="269113" y="302006"/>
                  </a:cubicBezTo>
                  <a:cubicBezTo>
                    <a:pt x="269113" y="260223"/>
                    <a:pt x="303022" y="226441"/>
                    <a:pt x="344805" y="226441"/>
                  </a:cubicBezTo>
                  <a:close/>
                  <a:moveTo>
                    <a:pt x="344805" y="189230"/>
                  </a:moveTo>
                  <a:cubicBezTo>
                    <a:pt x="282448" y="189230"/>
                    <a:pt x="231902" y="239776"/>
                    <a:pt x="231902" y="302006"/>
                  </a:cubicBezTo>
                  <a:cubicBezTo>
                    <a:pt x="231902" y="364236"/>
                    <a:pt x="282448" y="414782"/>
                    <a:pt x="344805" y="414782"/>
                  </a:cubicBezTo>
                  <a:cubicBezTo>
                    <a:pt x="407162" y="414782"/>
                    <a:pt x="457708" y="364236"/>
                    <a:pt x="457708" y="302006"/>
                  </a:cubicBezTo>
                  <a:cubicBezTo>
                    <a:pt x="457708" y="239776"/>
                    <a:pt x="407162" y="189230"/>
                    <a:pt x="344805" y="189230"/>
                  </a:cubicBezTo>
                  <a:close/>
                  <a:moveTo>
                    <a:pt x="344805" y="149606"/>
                  </a:moveTo>
                  <a:cubicBezTo>
                    <a:pt x="429006" y="149606"/>
                    <a:pt x="497332" y="217805"/>
                    <a:pt x="497332" y="302006"/>
                  </a:cubicBezTo>
                  <a:cubicBezTo>
                    <a:pt x="497332" y="386207"/>
                    <a:pt x="429006" y="454406"/>
                    <a:pt x="344805" y="454406"/>
                  </a:cubicBezTo>
                  <a:cubicBezTo>
                    <a:pt x="260604" y="454406"/>
                    <a:pt x="192278" y="386207"/>
                    <a:pt x="192278" y="302006"/>
                  </a:cubicBezTo>
                  <a:cubicBezTo>
                    <a:pt x="192278" y="217805"/>
                    <a:pt x="260604" y="149606"/>
                    <a:pt x="344805" y="149606"/>
                  </a:cubicBezTo>
                  <a:close/>
                  <a:moveTo>
                    <a:pt x="573786" y="133223"/>
                  </a:moveTo>
                  <a:cubicBezTo>
                    <a:pt x="557784" y="133223"/>
                    <a:pt x="544703" y="146177"/>
                    <a:pt x="544703" y="162306"/>
                  </a:cubicBezTo>
                  <a:cubicBezTo>
                    <a:pt x="544703" y="178435"/>
                    <a:pt x="557657" y="191389"/>
                    <a:pt x="573786" y="191389"/>
                  </a:cubicBezTo>
                  <a:cubicBezTo>
                    <a:pt x="589915" y="191389"/>
                    <a:pt x="602869" y="178435"/>
                    <a:pt x="602869" y="162306"/>
                  </a:cubicBezTo>
                  <a:cubicBezTo>
                    <a:pt x="602869" y="146177"/>
                    <a:pt x="589915" y="133223"/>
                    <a:pt x="573786" y="133223"/>
                  </a:cubicBezTo>
                  <a:close/>
                  <a:moveTo>
                    <a:pt x="344805" y="131191"/>
                  </a:moveTo>
                  <a:cubicBezTo>
                    <a:pt x="250444" y="131191"/>
                    <a:pt x="173863" y="207645"/>
                    <a:pt x="173863" y="302006"/>
                  </a:cubicBezTo>
                  <a:cubicBezTo>
                    <a:pt x="173863" y="396367"/>
                    <a:pt x="250444" y="472821"/>
                    <a:pt x="344805" y="472821"/>
                  </a:cubicBezTo>
                  <a:cubicBezTo>
                    <a:pt x="439166" y="472821"/>
                    <a:pt x="515747" y="396367"/>
                    <a:pt x="515747" y="302006"/>
                  </a:cubicBezTo>
                  <a:cubicBezTo>
                    <a:pt x="515747" y="207645"/>
                    <a:pt x="439166" y="131191"/>
                    <a:pt x="344805" y="131191"/>
                  </a:cubicBezTo>
                  <a:close/>
                  <a:moveTo>
                    <a:pt x="235204" y="0"/>
                  </a:moveTo>
                  <a:lnTo>
                    <a:pt x="463169" y="0"/>
                  </a:lnTo>
                  <a:lnTo>
                    <a:pt x="479171" y="64135"/>
                  </a:lnTo>
                  <a:lnTo>
                    <a:pt x="652526" y="64135"/>
                  </a:lnTo>
                  <a:cubicBezTo>
                    <a:pt x="677799" y="64135"/>
                    <a:pt x="698373" y="84709"/>
                    <a:pt x="698373" y="109982"/>
                  </a:cubicBezTo>
                  <a:lnTo>
                    <a:pt x="698373" y="494157"/>
                  </a:lnTo>
                  <a:cubicBezTo>
                    <a:pt x="698373" y="519430"/>
                    <a:pt x="677799" y="540004"/>
                    <a:pt x="652526" y="540004"/>
                  </a:cubicBezTo>
                  <a:lnTo>
                    <a:pt x="45847" y="540004"/>
                  </a:lnTo>
                  <a:cubicBezTo>
                    <a:pt x="20574" y="540004"/>
                    <a:pt x="0" y="519430"/>
                    <a:pt x="0" y="494157"/>
                  </a:cubicBezTo>
                  <a:lnTo>
                    <a:pt x="0" y="109982"/>
                  </a:lnTo>
                  <a:cubicBezTo>
                    <a:pt x="0" y="84709"/>
                    <a:pt x="20574" y="64135"/>
                    <a:pt x="45847" y="64135"/>
                  </a:cubicBezTo>
                  <a:lnTo>
                    <a:pt x="78105" y="64135"/>
                  </a:lnTo>
                  <a:lnTo>
                    <a:pt x="78105" y="41910"/>
                  </a:lnTo>
                  <a:cubicBezTo>
                    <a:pt x="78105" y="34417"/>
                    <a:pt x="84201" y="28321"/>
                    <a:pt x="91694" y="28321"/>
                  </a:cubicBezTo>
                  <a:lnTo>
                    <a:pt x="185039" y="28321"/>
                  </a:lnTo>
                  <a:cubicBezTo>
                    <a:pt x="192532" y="28321"/>
                    <a:pt x="198628" y="34417"/>
                    <a:pt x="198628" y="41910"/>
                  </a:cubicBezTo>
                  <a:lnTo>
                    <a:pt x="198628" y="64135"/>
                  </a:lnTo>
                  <a:lnTo>
                    <a:pt x="219075" y="64135"/>
                  </a:lnTo>
                  <a:close/>
                </a:path>
              </a:pathLst>
            </a:custGeom>
            <a:solidFill>
              <a:srgbClr val="FFFFFF"/>
            </a:solidFill>
          </p:spPr>
        </p:sp>
      </p:grpSp>
      <p:grpSp>
        <p:nvGrpSpPr>
          <p:cNvPr id="103" name="Group 103"/>
          <p:cNvGrpSpPr/>
          <p:nvPr/>
        </p:nvGrpSpPr>
        <p:grpSpPr>
          <a:xfrm>
            <a:off x="5309280" y="6465960"/>
            <a:ext cx="1035720" cy="1035720"/>
            <a:chOff x="0" y="0"/>
            <a:chExt cx="1380960" cy="1380960"/>
          </a:xfrm>
        </p:grpSpPr>
        <p:sp>
          <p:nvSpPr>
            <p:cNvPr id="104" name="Freeform 104"/>
            <p:cNvSpPr/>
            <p:nvPr/>
          </p:nvSpPr>
          <p:spPr>
            <a:xfrm>
              <a:off x="0" y="0"/>
              <a:ext cx="1380998" cy="1380998"/>
            </a:xfrm>
            <a:custGeom>
              <a:avLst/>
              <a:gdLst/>
              <a:ahLst/>
              <a:cxnLst/>
              <a:rect l="l" t="t" r="r" b="b"/>
              <a:pathLst>
                <a:path w="1380998" h="1380998">
                  <a:moveTo>
                    <a:pt x="0" y="0"/>
                  </a:moveTo>
                  <a:lnTo>
                    <a:pt x="1380998" y="0"/>
                  </a:lnTo>
                  <a:lnTo>
                    <a:pt x="1380998" y="1380998"/>
                  </a:lnTo>
                  <a:lnTo>
                    <a:pt x="0" y="1380998"/>
                  </a:lnTo>
                  <a:close/>
                </a:path>
              </a:pathLst>
            </a:custGeom>
            <a:solidFill>
              <a:srgbClr val="0AA6ED"/>
            </a:solidFill>
          </p:spPr>
        </p:sp>
      </p:grpSp>
      <p:grpSp>
        <p:nvGrpSpPr>
          <p:cNvPr id="105" name="Group 105"/>
          <p:cNvGrpSpPr/>
          <p:nvPr/>
        </p:nvGrpSpPr>
        <p:grpSpPr>
          <a:xfrm>
            <a:off x="5584140" y="6732180"/>
            <a:ext cx="502200" cy="502740"/>
            <a:chOff x="0" y="0"/>
            <a:chExt cx="669600" cy="670320"/>
          </a:xfrm>
        </p:grpSpPr>
        <p:sp>
          <p:nvSpPr>
            <p:cNvPr id="106" name="Freeform 106"/>
            <p:cNvSpPr/>
            <p:nvPr/>
          </p:nvSpPr>
          <p:spPr>
            <a:xfrm>
              <a:off x="0" y="0"/>
              <a:ext cx="669544" cy="670306"/>
            </a:xfrm>
            <a:custGeom>
              <a:avLst/>
              <a:gdLst/>
              <a:ahLst/>
              <a:cxnLst/>
              <a:rect l="l" t="t" r="r" b="b"/>
              <a:pathLst>
                <a:path w="669544" h="670306">
                  <a:moveTo>
                    <a:pt x="334772" y="159639"/>
                  </a:moveTo>
                  <a:lnTo>
                    <a:pt x="314325" y="199517"/>
                  </a:lnTo>
                  <a:lnTo>
                    <a:pt x="313944" y="199517"/>
                  </a:lnTo>
                  <a:lnTo>
                    <a:pt x="313944" y="200152"/>
                  </a:lnTo>
                  <a:lnTo>
                    <a:pt x="313944" y="200279"/>
                  </a:lnTo>
                  <a:lnTo>
                    <a:pt x="321183" y="297434"/>
                  </a:lnTo>
                  <a:cubicBezTo>
                    <a:pt x="305816" y="302895"/>
                    <a:pt x="294767" y="317754"/>
                    <a:pt x="294767" y="335280"/>
                  </a:cubicBezTo>
                  <a:cubicBezTo>
                    <a:pt x="294767" y="357632"/>
                    <a:pt x="312674" y="375666"/>
                    <a:pt x="334772" y="375666"/>
                  </a:cubicBezTo>
                  <a:cubicBezTo>
                    <a:pt x="346075" y="375666"/>
                    <a:pt x="356362" y="370967"/>
                    <a:pt x="363601" y="363220"/>
                  </a:cubicBezTo>
                  <a:lnTo>
                    <a:pt x="427990" y="404241"/>
                  </a:lnTo>
                  <a:lnTo>
                    <a:pt x="428117" y="404241"/>
                  </a:lnTo>
                  <a:lnTo>
                    <a:pt x="428625" y="404495"/>
                  </a:lnTo>
                  <a:lnTo>
                    <a:pt x="428752" y="404241"/>
                  </a:lnTo>
                  <a:lnTo>
                    <a:pt x="464820" y="404622"/>
                  </a:lnTo>
                  <a:lnTo>
                    <a:pt x="444373" y="374650"/>
                  </a:lnTo>
                  <a:lnTo>
                    <a:pt x="444500" y="374396"/>
                  </a:lnTo>
                  <a:lnTo>
                    <a:pt x="443992" y="374142"/>
                  </a:lnTo>
                  <a:lnTo>
                    <a:pt x="443992" y="374015"/>
                  </a:lnTo>
                  <a:lnTo>
                    <a:pt x="374142" y="343027"/>
                  </a:lnTo>
                  <a:cubicBezTo>
                    <a:pt x="374650" y="340487"/>
                    <a:pt x="374904" y="337820"/>
                    <a:pt x="374904" y="335026"/>
                  </a:cubicBezTo>
                  <a:cubicBezTo>
                    <a:pt x="374904" y="317627"/>
                    <a:pt x="363982" y="302768"/>
                    <a:pt x="348488" y="297180"/>
                  </a:cubicBezTo>
                  <a:lnTo>
                    <a:pt x="355600" y="200279"/>
                  </a:lnTo>
                  <a:lnTo>
                    <a:pt x="355600" y="200152"/>
                  </a:lnTo>
                  <a:lnTo>
                    <a:pt x="355600" y="199517"/>
                  </a:lnTo>
                  <a:lnTo>
                    <a:pt x="355219" y="199517"/>
                  </a:lnTo>
                  <a:close/>
                  <a:moveTo>
                    <a:pt x="355219" y="139700"/>
                  </a:moveTo>
                  <a:cubicBezTo>
                    <a:pt x="484124" y="139700"/>
                    <a:pt x="588645" y="244983"/>
                    <a:pt x="588645" y="375031"/>
                  </a:cubicBezTo>
                  <a:cubicBezTo>
                    <a:pt x="588645" y="505079"/>
                    <a:pt x="463677" y="570484"/>
                    <a:pt x="334772" y="570484"/>
                  </a:cubicBezTo>
                  <a:cubicBezTo>
                    <a:pt x="205867" y="570484"/>
                    <a:pt x="101346" y="465074"/>
                    <a:pt x="101346" y="335153"/>
                  </a:cubicBezTo>
                  <a:cubicBezTo>
                    <a:pt x="101346" y="205232"/>
                    <a:pt x="205867" y="99822"/>
                    <a:pt x="334772" y="99822"/>
                  </a:cubicBezTo>
                  <a:close/>
                  <a:moveTo>
                    <a:pt x="309626" y="64770"/>
                  </a:moveTo>
                  <a:cubicBezTo>
                    <a:pt x="184150" y="76327"/>
                    <a:pt x="83312" y="173228"/>
                    <a:pt x="66167" y="296926"/>
                  </a:cubicBezTo>
                  <a:lnTo>
                    <a:pt x="74676" y="296926"/>
                  </a:lnTo>
                  <a:cubicBezTo>
                    <a:pt x="89408" y="296926"/>
                    <a:pt x="101346" y="308356"/>
                    <a:pt x="101346" y="322326"/>
                  </a:cubicBezTo>
                  <a:cubicBezTo>
                    <a:pt x="101346" y="336296"/>
                    <a:pt x="89408" y="347726"/>
                    <a:pt x="74676" y="347726"/>
                  </a:cubicBezTo>
                  <a:lnTo>
                    <a:pt x="63754" y="347726"/>
                  </a:lnTo>
                  <a:cubicBezTo>
                    <a:pt x="69723" y="483489"/>
                    <a:pt x="175768" y="593217"/>
                    <a:pt x="310007" y="605282"/>
                  </a:cubicBezTo>
                  <a:lnTo>
                    <a:pt x="310007" y="597154"/>
                  </a:lnTo>
                  <a:cubicBezTo>
                    <a:pt x="310007" y="582295"/>
                    <a:pt x="321310" y="570230"/>
                    <a:pt x="335280" y="570230"/>
                  </a:cubicBezTo>
                  <a:cubicBezTo>
                    <a:pt x="349250" y="570230"/>
                    <a:pt x="360553" y="582295"/>
                    <a:pt x="360553" y="597154"/>
                  </a:cubicBezTo>
                  <a:lnTo>
                    <a:pt x="360553" y="605155"/>
                  </a:lnTo>
                  <a:cubicBezTo>
                    <a:pt x="491363" y="592963"/>
                    <a:pt x="595249" y="487934"/>
                    <a:pt x="605409" y="356616"/>
                  </a:cubicBezTo>
                  <a:lnTo>
                    <a:pt x="594995" y="356616"/>
                  </a:lnTo>
                  <a:cubicBezTo>
                    <a:pt x="580263" y="356616"/>
                    <a:pt x="568325" y="345186"/>
                    <a:pt x="568325" y="331216"/>
                  </a:cubicBezTo>
                  <a:cubicBezTo>
                    <a:pt x="568325" y="317246"/>
                    <a:pt x="580263" y="305816"/>
                    <a:pt x="594995" y="305816"/>
                  </a:cubicBezTo>
                  <a:lnTo>
                    <a:pt x="604901" y="305816"/>
                  </a:lnTo>
                  <a:cubicBezTo>
                    <a:pt x="591185" y="178054"/>
                    <a:pt x="488569" y="76708"/>
                    <a:pt x="360045" y="64897"/>
                  </a:cubicBezTo>
                  <a:lnTo>
                    <a:pt x="360045" y="71882"/>
                  </a:lnTo>
                  <a:cubicBezTo>
                    <a:pt x="360045" y="86741"/>
                    <a:pt x="348742" y="98806"/>
                    <a:pt x="334772" y="98806"/>
                  </a:cubicBezTo>
                  <a:cubicBezTo>
                    <a:pt x="320802" y="98806"/>
                    <a:pt x="309499" y="86741"/>
                    <a:pt x="309499" y="71882"/>
                  </a:cubicBezTo>
                  <a:close/>
                  <a:moveTo>
                    <a:pt x="334772" y="0"/>
                  </a:moveTo>
                  <a:cubicBezTo>
                    <a:pt x="519684" y="0"/>
                    <a:pt x="669544" y="150114"/>
                    <a:pt x="669544" y="335153"/>
                  </a:cubicBezTo>
                  <a:cubicBezTo>
                    <a:pt x="669544" y="520192"/>
                    <a:pt x="519684" y="670306"/>
                    <a:pt x="334772" y="670306"/>
                  </a:cubicBezTo>
                  <a:cubicBezTo>
                    <a:pt x="149860" y="670306"/>
                    <a:pt x="0" y="520319"/>
                    <a:pt x="0" y="335153"/>
                  </a:cubicBezTo>
                  <a:cubicBezTo>
                    <a:pt x="0" y="149987"/>
                    <a:pt x="149860" y="0"/>
                    <a:pt x="334772" y="0"/>
                  </a:cubicBezTo>
                  <a:close/>
                </a:path>
              </a:pathLst>
            </a:custGeom>
            <a:solidFill>
              <a:srgbClr val="FFFFFF"/>
            </a:solidFill>
          </p:spPr>
        </p:sp>
      </p:grpSp>
      <p:grpSp>
        <p:nvGrpSpPr>
          <p:cNvPr id="107" name="Group 107"/>
          <p:cNvGrpSpPr/>
          <p:nvPr/>
        </p:nvGrpSpPr>
        <p:grpSpPr>
          <a:xfrm>
            <a:off x="1992060" y="6465960"/>
            <a:ext cx="1035720" cy="1035720"/>
            <a:chOff x="0" y="0"/>
            <a:chExt cx="1380960" cy="1380960"/>
          </a:xfrm>
        </p:grpSpPr>
        <p:sp>
          <p:nvSpPr>
            <p:cNvPr id="108" name="Freeform 108"/>
            <p:cNvSpPr/>
            <p:nvPr/>
          </p:nvSpPr>
          <p:spPr>
            <a:xfrm>
              <a:off x="0" y="0"/>
              <a:ext cx="1380998" cy="1380998"/>
            </a:xfrm>
            <a:custGeom>
              <a:avLst/>
              <a:gdLst/>
              <a:ahLst/>
              <a:cxnLst/>
              <a:rect l="l" t="t" r="r" b="b"/>
              <a:pathLst>
                <a:path w="1380998" h="1380998">
                  <a:moveTo>
                    <a:pt x="0" y="0"/>
                  </a:moveTo>
                  <a:lnTo>
                    <a:pt x="1380998" y="0"/>
                  </a:lnTo>
                  <a:lnTo>
                    <a:pt x="1380998" y="1380998"/>
                  </a:lnTo>
                  <a:lnTo>
                    <a:pt x="0" y="1380998"/>
                  </a:lnTo>
                  <a:close/>
                </a:path>
              </a:pathLst>
            </a:custGeom>
            <a:solidFill>
              <a:srgbClr val="00307E"/>
            </a:solidFill>
          </p:spPr>
        </p:sp>
      </p:grpSp>
      <p:grpSp>
        <p:nvGrpSpPr>
          <p:cNvPr id="109" name="Group 109"/>
          <p:cNvGrpSpPr/>
          <p:nvPr/>
        </p:nvGrpSpPr>
        <p:grpSpPr>
          <a:xfrm>
            <a:off x="2222640" y="6691140"/>
            <a:ext cx="573480" cy="584820"/>
            <a:chOff x="0" y="0"/>
            <a:chExt cx="764640" cy="779760"/>
          </a:xfrm>
        </p:grpSpPr>
        <p:sp>
          <p:nvSpPr>
            <p:cNvPr id="110" name="Freeform 110"/>
            <p:cNvSpPr/>
            <p:nvPr/>
          </p:nvSpPr>
          <p:spPr>
            <a:xfrm>
              <a:off x="0" y="0"/>
              <a:ext cx="764667" cy="779780"/>
            </a:xfrm>
            <a:custGeom>
              <a:avLst/>
              <a:gdLst/>
              <a:ahLst/>
              <a:cxnLst/>
              <a:rect l="l" t="t" r="r" b="b"/>
              <a:pathLst>
                <a:path w="764667" h="779780">
                  <a:moveTo>
                    <a:pt x="100965" y="477012"/>
                  </a:moveTo>
                  <a:lnTo>
                    <a:pt x="298450" y="477012"/>
                  </a:lnTo>
                  <a:cubicBezTo>
                    <a:pt x="304800" y="493649"/>
                    <a:pt x="310896" y="510667"/>
                    <a:pt x="316611" y="527685"/>
                  </a:cubicBezTo>
                  <a:lnTo>
                    <a:pt x="177165" y="527685"/>
                  </a:lnTo>
                  <a:lnTo>
                    <a:pt x="109982" y="729107"/>
                  </a:lnTo>
                  <a:lnTo>
                    <a:pt x="376682" y="729107"/>
                  </a:lnTo>
                  <a:cubicBezTo>
                    <a:pt x="378206" y="733425"/>
                    <a:pt x="379603" y="736219"/>
                    <a:pt x="380619" y="737235"/>
                  </a:cubicBezTo>
                  <a:cubicBezTo>
                    <a:pt x="381381" y="735965"/>
                    <a:pt x="382397" y="733171"/>
                    <a:pt x="383667" y="729107"/>
                  </a:cubicBezTo>
                  <a:lnTo>
                    <a:pt x="654558" y="729107"/>
                  </a:lnTo>
                  <a:lnTo>
                    <a:pt x="587502" y="527685"/>
                  </a:lnTo>
                  <a:lnTo>
                    <a:pt x="446405" y="527685"/>
                  </a:lnTo>
                  <a:cubicBezTo>
                    <a:pt x="452374" y="510667"/>
                    <a:pt x="458597" y="493649"/>
                    <a:pt x="465201" y="477012"/>
                  </a:cubicBezTo>
                  <a:lnTo>
                    <a:pt x="663702" y="477012"/>
                  </a:lnTo>
                  <a:lnTo>
                    <a:pt x="764667" y="779780"/>
                  </a:lnTo>
                  <a:lnTo>
                    <a:pt x="0" y="779780"/>
                  </a:lnTo>
                  <a:close/>
                  <a:moveTo>
                    <a:pt x="380619" y="122047"/>
                  </a:moveTo>
                  <a:cubicBezTo>
                    <a:pt x="350266" y="122047"/>
                    <a:pt x="325628" y="146685"/>
                    <a:pt x="325628" y="177038"/>
                  </a:cubicBezTo>
                  <a:cubicBezTo>
                    <a:pt x="325628" y="207391"/>
                    <a:pt x="350266" y="232029"/>
                    <a:pt x="380619" y="232029"/>
                  </a:cubicBezTo>
                  <a:cubicBezTo>
                    <a:pt x="410972" y="232029"/>
                    <a:pt x="435610" y="207391"/>
                    <a:pt x="435610" y="177038"/>
                  </a:cubicBezTo>
                  <a:cubicBezTo>
                    <a:pt x="435610" y="146685"/>
                    <a:pt x="410972" y="122047"/>
                    <a:pt x="380619" y="122047"/>
                  </a:cubicBezTo>
                  <a:close/>
                  <a:moveTo>
                    <a:pt x="380619" y="0"/>
                  </a:moveTo>
                  <a:cubicBezTo>
                    <a:pt x="426212" y="0"/>
                    <a:pt x="471932" y="17399"/>
                    <a:pt x="506730" y="52324"/>
                  </a:cubicBezTo>
                  <a:cubicBezTo>
                    <a:pt x="576326" y="122047"/>
                    <a:pt x="567690" y="227330"/>
                    <a:pt x="506730" y="304673"/>
                  </a:cubicBezTo>
                  <a:cubicBezTo>
                    <a:pt x="441960" y="386842"/>
                    <a:pt x="388366" y="614680"/>
                    <a:pt x="380619" y="628269"/>
                  </a:cubicBezTo>
                  <a:cubicBezTo>
                    <a:pt x="370078" y="617601"/>
                    <a:pt x="323596" y="382524"/>
                    <a:pt x="254508" y="304673"/>
                  </a:cubicBezTo>
                  <a:cubicBezTo>
                    <a:pt x="189103" y="231013"/>
                    <a:pt x="184912" y="122047"/>
                    <a:pt x="254508" y="52324"/>
                  </a:cubicBezTo>
                  <a:cubicBezTo>
                    <a:pt x="289433" y="17399"/>
                    <a:pt x="335026" y="0"/>
                    <a:pt x="380619" y="0"/>
                  </a:cubicBezTo>
                  <a:close/>
                </a:path>
              </a:pathLst>
            </a:custGeom>
            <a:solidFill>
              <a:srgbClr val="FFFFFF"/>
            </a:solidFill>
          </p:spPr>
        </p:sp>
      </p:grpSp>
      <p:sp>
        <p:nvSpPr>
          <p:cNvPr id="111" name="TextBox 111"/>
          <p:cNvSpPr txBox="1"/>
          <p:nvPr/>
        </p:nvSpPr>
        <p:spPr>
          <a:xfrm>
            <a:off x="4450860" y="8250480"/>
            <a:ext cx="2751480" cy="1211870"/>
          </a:xfrm>
          <a:prstGeom prst="rect">
            <a:avLst/>
          </a:prstGeom>
        </p:spPr>
        <p:txBody>
          <a:bodyPr lIns="0" tIns="0" rIns="0" bIns="0" rtlCol="0" anchor="t">
            <a:spAutoFit/>
          </a:bodyPr>
          <a:lstStyle/>
          <a:p>
            <a:pPr algn="ct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12" name="TextBox 112"/>
          <p:cNvSpPr txBox="1"/>
          <p:nvPr/>
        </p:nvSpPr>
        <p:spPr>
          <a:xfrm>
            <a:off x="4450860" y="7835220"/>
            <a:ext cx="275148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113" name="TextBox 113"/>
          <p:cNvSpPr txBox="1"/>
          <p:nvPr/>
        </p:nvSpPr>
        <p:spPr>
          <a:xfrm>
            <a:off x="14402520" y="8250480"/>
            <a:ext cx="2751480" cy="1211870"/>
          </a:xfrm>
          <a:prstGeom prst="rect">
            <a:avLst/>
          </a:prstGeom>
        </p:spPr>
        <p:txBody>
          <a:bodyPr lIns="0" tIns="0" rIns="0" bIns="0" rtlCol="0" anchor="t">
            <a:spAutoFit/>
          </a:bodyPr>
          <a:lstStyle/>
          <a:p>
            <a:pPr algn="ct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14" name="TextBox 114"/>
          <p:cNvSpPr txBox="1"/>
          <p:nvPr/>
        </p:nvSpPr>
        <p:spPr>
          <a:xfrm>
            <a:off x="14402520" y="7835220"/>
            <a:ext cx="275148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115" name="TextBox 115"/>
          <p:cNvSpPr txBox="1"/>
          <p:nvPr/>
        </p:nvSpPr>
        <p:spPr>
          <a:xfrm>
            <a:off x="1133640" y="8250480"/>
            <a:ext cx="2751480" cy="1211870"/>
          </a:xfrm>
          <a:prstGeom prst="rect">
            <a:avLst/>
          </a:prstGeom>
        </p:spPr>
        <p:txBody>
          <a:bodyPr lIns="0" tIns="0" rIns="0" bIns="0" rtlCol="0" anchor="t">
            <a:spAutoFit/>
          </a:bodyPr>
          <a:lstStyle/>
          <a:p>
            <a:pPr algn="ct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16" name="TextBox 116"/>
          <p:cNvSpPr txBox="1"/>
          <p:nvPr/>
        </p:nvSpPr>
        <p:spPr>
          <a:xfrm>
            <a:off x="1133640" y="7835220"/>
            <a:ext cx="275148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117" name="TextBox 117"/>
          <p:cNvSpPr txBox="1"/>
          <p:nvPr/>
        </p:nvSpPr>
        <p:spPr>
          <a:xfrm>
            <a:off x="7768080" y="8250480"/>
            <a:ext cx="2751480" cy="1211870"/>
          </a:xfrm>
          <a:prstGeom prst="rect">
            <a:avLst/>
          </a:prstGeom>
        </p:spPr>
        <p:txBody>
          <a:bodyPr lIns="0" tIns="0" rIns="0" bIns="0" rtlCol="0" anchor="t">
            <a:spAutoFit/>
          </a:bodyPr>
          <a:lstStyle/>
          <a:p>
            <a:pPr algn="ct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18" name="TextBox 118"/>
          <p:cNvSpPr txBox="1"/>
          <p:nvPr/>
        </p:nvSpPr>
        <p:spPr>
          <a:xfrm>
            <a:off x="7768080" y="7835220"/>
            <a:ext cx="275148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119" name="TextBox 119"/>
          <p:cNvSpPr txBox="1"/>
          <p:nvPr/>
        </p:nvSpPr>
        <p:spPr>
          <a:xfrm>
            <a:off x="11085300" y="8250480"/>
            <a:ext cx="2751480" cy="1211870"/>
          </a:xfrm>
          <a:prstGeom prst="rect">
            <a:avLst/>
          </a:prstGeom>
        </p:spPr>
        <p:txBody>
          <a:bodyPr lIns="0" tIns="0" rIns="0" bIns="0" rtlCol="0" anchor="t">
            <a:spAutoFit/>
          </a:bodyPr>
          <a:lstStyle/>
          <a:p>
            <a:pPr algn="ct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20" name="TextBox 120"/>
          <p:cNvSpPr txBox="1"/>
          <p:nvPr/>
        </p:nvSpPr>
        <p:spPr>
          <a:xfrm>
            <a:off x="11085300" y="7835220"/>
            <a:ext cx="275148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121" name="Freeform 121"/>
          <p:cNvSpPr/>
          <p:nvPr/>
        </p:nvSpPr>
        <p:spPr>
          <a:xfrm>
            <a:off x="7771680" y="2650320"/>
            <a:ext cx="2736180" cy="3040200"/>
          </a:xfrm>
          <a:custGeom>
            <a:avLst/>
            <a:gdLst/>
            <a:ahLst/>
            <a:cxnLst/>
            <a:rect l="l" t="t" r="r" b="b"/>
            <a:pathLst>
              <a:path w="2736180" h="3040200">
                <a:moveTo>
                  <a:pt x="0" y="0"/>
                </a:moveTo>
                <a:lnTo>
                  <a:pt x="2736180" y="0"/>
                </a:lnTo>
                <a:lnTo>
                  <a:pt x="2736180" y="3040200"/>
                </a:lnTo>
                <a:lnTo>
                  <a:pt x="0" y="3040200"/>
                </a:lnTo>
                <a:lnTo>
                  <a:pt x="0" y="0"/>
                </a:lnTo>
                <a:close/>
              </a:path>
            </a:pathLst>
          </a:custGeom>
          <a:blipFill>
            <a:blip r:embed="rId4"/>
            <a:stretch>
              <a:fillRect/>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570400"/>
            <a:ext cx="18288180" cy="4860540"/>
          </a:xfrm>
          <a:custGeom>
            <a:avLst/>
            <a:gdLst/>
            <a:ahLst/>
            <a:cxnLst/>
            <a:rect l="l" t="t" r="r" b="b"/>
            <a:pathLst>
              <a:path w="18288180" h="4860540">
                <a:moveTo>
                  <a:pt x="0" y="0"/>
                </a:moveTo>
                <a:lnTo>
                  <a:pt x="18288180" y="0"/>
                </a:lnTo>
                <a:lnTo>
                  <a:pt x="18288180" y="4860540"/>
                </a:lnTo>
                <a:lnTo>
                  <a:pt x="0" y="4860540"/>
                </a:lnTo>
                <a:lnTo>
                  <a:pt x="0" y="0"/>
                </a:lnTo>
                <a:close/>
              </a:path>
            </a:pathLst>
          </a:custGeom>
          <a:blipFill>
            <a:blip r:embed="rId3"/>
            <a:stretch>
              <a:fillRect t="-10" b="-10"/>
            </a:stretch>
          </a:blipFill>
        </p:spPr>
      </p:sp>
      <p:sp>
        <p:nvSpPr>
          <p:cNvPr id="3" name="TextBox 3"/>
          <p:cNvSpPr txBox="1"/>
          <p:nvPr/>
        </p:nvSpPr>
        <p:spPr>
          <a:xfrm>
            <a:off x="576900" y="631140"/>
            <a:ext cx="17177040" cy="976549"/>
          </a:xfrm>
          <a:prstGeom prst="rect">
            <a:avLst/>
          </a:prstGeom>
        </p:spPr>
        <p:txBody>
          <a:bodyPr lIns="0" tIns="0" rIns="0" bIns="0" rtlCol="0" anchor="t">
            <a:spAutoFit/>
          </a:bodyPr>
          <a:lstStyle/>
          <a:p>
            <a:pPr algn="ctr" rtl="1">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grpSp>
        <p:nvGrpSpPr>
          <p:cNvPr id="4" name="Group 4"/>
          <p:cNvGrpSpPr/>
          <p:nvPr/>
        </p:nvGrpSpPr>
        <p:grpSpPr>
          <a:xfrm>
            <a:off x="1086480" y="2276100"/>
            <a:ext cx="4064040" cy="317520"/>
            <a:chOff x="0" y="0"/>
            <a:chExt cx="5418720" cy="423360"/>
          </a:xfrm>
        </p:grpSpPr>
        <p:sp>
          <p:nvSpPr>
            <p:cNvPr id="5" name="Freeform 5"/>
            <p:cNvSpPr/>
            <p:nvPr/>
          </p:nvSpPr>
          <p:spPr>
            <a:xfrm>
              <a:off x="0" y="0"/>
              <a:ext cx="5418709" cy="423418"/>
            </a:xfrm>
            <a:custGeom>
              <a:avLst/>
              <a:gdLst/>
              <a:ahLst/>
              <a:cxnLst/>
              <a:rect l="l" t="t" r="r" b="b"/>
              <a:pathLst>
                <a:path w="5418709" h="423418">
                  <a:moveTo>
                    <a:pt x="437642" y="0"/>
                  </a:moveTo>
                  <a:lnTo>
                    <a:pt x="5418709" y="0"/>
                  </a:lnTo>
                  <a:lnTo>
                    <a:pt x="5418709" y="423418"/>
                  </a:lnTo>
                  <a:lnTo>
                    <a:pt x="0" y="423418"/>
                  </a:lnTo>
                  <a:lnTo>
                    <a:pt x="437642" y="0"/>
                  </a:lnTo>
                  <a:close/>
                </a:path>
              </a:pathLst>
            </a:custGeom>
            <a:solidFill>
              <a:srgbClr val="092D62"/>
            </a:solidFill>
          </p:spPr>
        </p:sp>
      </p:grpSp>
      <p:grpSp>
        <p:nvGrpSpPr>
          <p:cNvPr id="6" name="Group 6"/>
          <p:cNvGrpSpPr/>
          <p:nvPr/>
        </p:nvGrpSpPr>
        <p:grpSpPr>
          <a:xfrm>
            <a:off x="1407240" y="2276100"/>
            <a:ext cx="3742740" cy="8010900"/>
            <a:chOff x="0" y="0"/>
            <a:chExt cx="4990320" cy="10681200"/>
          </a:xfrm>
        </p:grpSpPr>
        <p:sp>
          <p:nvSpPr>
            <p:cNvPr id="7" name="Freeform 7"/>
            <p:cNvSpPr/>
            <p:nvPr/>
          </p:nvSpPr>
          <p:spPr>
            <a:xfrm>
              <a:off x="0" y="0"/>
              <a:ext cx="4990338" cy="10681208"/>
            </a:xfrm>
            <a:custGeom>
              <a:avLst/>
              <a:gdLst/>
              <a:ahLst/>
              <a:cxnLst/>
              <a:rect l="l" t="t" r="r" b="b"/>
              <a:pathLst>
                <a:path w="4990338" h="10681208">
                  <a:moveTo>
                    <a:pt x="0" y="0"/>
                  </a:moveTo>
                  <a:lnTo>
                    <a:pt x="4990338" y="0"/>
                  </a:lnTo>
                  <a:lnTo>
                    <a:pt x="4990338" y="10681208"/>
                  </a:lnTo>
                  <a:lnTo>
                    <a:pt x="0" y="10681208"/>
                  </a:lnTo>
                  <a:close/>
                </a:path>
              </a:pathLst>
            </a:custGeom>
            <a:solidFill>
              <a:srgbClr val="125AC4">
                <a:alpha val="84706"/>
              </a:srgbClr>
            </a:solidFill>
          </p:spPr>
        </p:sp>
      </p:grpSp>
      <p:sp>
        <p:nvSpPr>
          <p:cNvPr id="8" name="TextBox 8"/>
          <p:cNvSpPr txBox="1"/>
          <p:nvPr/>
        </p:nvSpPr>
        <p:spPr>
          <a:xfrm>
            <a:off x="1205086" y="3924540"/>
            <a:ext cx="3742754" cy="3278700"/>
          </a:xfrm>
          <a:prstGeom prst="rect">
            <a:avLst/>
          </a:prstGeom>
        </p:spPr>
        <p:txBody>
          <a:bodyPr wrap="square" lIns="0" tIns="0" rIns="0" bIns="0" rtlCol="0" anchor="t">
            <a:spAutoFit/>
          </a:bodyPr>
          <a:lstStyle/>
          <a:p>
            <a:pPr algn="r" rtl="1">
              <a:lnSpc>
                <a:spcPts val="5040"/>
              </a:lnSpc>
            </a:pPr>
            <a:r>
              <a:rPr lang="fa-IR" sz="4200" spc="60" dirty="0">
                <a:solidFill>
                  <a:srgbClr val="FFFFFF"/>
                </a:solidFill>
                <a:latin typeface="Montserrat"/>
                <a:cs typeface="B Nazanin" panose="00000400000000000000" pitchFamily="2" charset="-78"/>
              </a:rPr>
              <a:t>چیدمان</a:t>
            </a:r>
          </a:p>
          <a:p>
            <a:pPr algn="r" rtl="1">
              <a:lnSpc>
                <a:spcPts val="5040"/>
              </a:lnSpc>
            </a:pPr>
            <a:r>
              <a:rPr lang="fa-IR" sz="4200" spc="60" dirty="0">
                <a:solidFill>
                  <a:srgbClr val="FFFFFF"/>
                </a:solidFill>
                <a:latin typeface="Montserrat"/>
                <a:cs typeface="B Nazanin" panose="00000400000000000000" pitchFamily="2" charset="-78"/>
              </a:rPr>
              <a:t>اسلاید متن را پاک کنید</a:t>
            </a:r>
          </a:p>
          <a:p>
            <a:pPr algn="r" rtl="1">
              <a:lnSpc>
                <a:spcPts val="5040"/>
              </a:lnSpc>
            </a:pPr>
            <a:r>
              <a:rPr lang="fa-IR" sz="4200" spc="60" dirty="0">
                <a:solidFill>
                  <a:srgbClr val="FFFFFF"/>
                </a:solidFill>
                <a:latin typeface="Montserrat"/>
                <a:cs typeface="B Nazanin" panose="00000400000000000000" pitchFamily="2" charset="-78"/>
              </a:rPr>
              <a:t>برای شما</a:t>
            </a:r>
          </a:p>
          <a:p>
            <a:pPr algn="r" rtl="1">
              <a:lnSpc>
                <a:spcPts val="5040"/>
              </a:lnSpc>
            </a:pPr>
            <a:r>
              <a:rPr lang="fa-IR" sz="4200" spc="60" dirty="0">
                <a:solidFill>
                  <a:srgbClr val="FFFFFF"/>
                </a:solidFill>
                <a:latin typeface="Montserrat"/>
                <a:cs typeface="B Nazanin" panose="00000400000000000000" pitchFamily="2" charset="-78"/>
              </a:rPr>
              <a:t>ارائه</a:t>
            </a:r>
            <a:endParaRPr lang="en-US" sz="4200" spc="60" dirty="0">
              <a:solidFill>
                <a:srgbClr val="FFFFFF"/>
              </a:solidFill>
              <a:latin typeface="Montserrat"/>
              <a:cs typeface="B Nazanin" panose="00000400000000000000" pitchFamily="2" charset="-78"/>
            </a:endParaRPr>
          </a:p>
        </p:txBody>
      </p:sp>
      <p:sp>
        <p:nvSpPr>
          <p:cNvPr id="9" name="TextBox 9"/>
          <p:cNvSpPr txBox="1"/>
          <p:nvPr/>
        </p:nvSpPr>
        <p:spPr>
          <a:xfrm>
            <a:off x="6156720" y="8172180"/>
            <a:ext cx="3067920" cy="1627369"/>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0" name="TextBox 10"/>
          <p:cNvSpPr txBox="1"/>
          <p:nvPr/>
        </p:nvSpPr>
        <p:spPr>
          <a:xfrm>
            <a:off x="6156720" y="7815240"/>
            <a:ext cx="3067920" cy="320601"/>
          </a:xfrm>
          <a:prstGeom prst="rect">
            <a:avLst/>
          </a:prstGeom>
        </p:spPr>
        <p:txBody>
          <a:bodyPr lIns="0" tIns="0" rIns="0" bIns="0" rtlCol="0" anchor="t">
            <a:spAutoFit/>
          </a:bodyPr>
          <a:lstStyle/>
          <a:p>
            <a:pPr algn="r" rtl="1">
              <a:lnSpc>
                <a:spcPts val="2520"/>
              </a:lnSpc>
            </a:pPr>
            <a:r>
              <a:rPr lang="fa-IR" sz="2100" spc="29" dirty="0">
                <a:solidFill>
                  <a:srgbClr val="0AA6ED"/>
                </a:solidFill>
                <a:latin typeface="Montserrat Bold"/>
                <a:cs typeface="B Nazanin" panose="00000400000000000000" pitchFamily="2" charset="-78"/>
              </a:rPr>
              <a:t>عنوان اضافه کن</a:t>
            </a:r>
            <a:endParaRPr lang="en-US" sz="2100" spc="29" dirty="0">
              <a:solidFill>
                <a:srgbClr val="0AA6ED"/>
              </a:solidFill>
              <a:latin typeface="Montserrat Bold"/>
              <a:cs typeface="B Nazanin" panose="00000400000000000000" pitchFamily="2" charset="-78"/>
            </a:endParaRPr>
          </a:p>
        </p:txBody>
      </p:sp>
      <p:sp>
        <p:nvSpPr>
          <p:cNvPr id="11" name="TextBox 11"/>
          <p:cNvSpPr txBox="1"/>
          <p:nvPr/>
        </p:nvSpPr>
        <p:spPr>
          <a:xfrm>
            <a:off x="10073340" y="8172180"/>
            <a:ext cx="3067920" cy="1627369"/>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2" name="TextBox 12"/>
          <p:cNvSpPr txBox="1"/>
          <p:nvPr/>
        </p:nvSpPr>
        <p:spPr>
          <a:xfrm>
            <a:off x="10073340" y="7815240"/>
            <a:ext cx="3067920" cy="320601"/>
          </a:xfrm>
          <a:prstGeom prst="rect">
            <a:avLst/>
          </a:prstGeom>
        </p:spPr>
        <p:txBody>
          <a:bodyPr lIns="0" tIns="0" rIns="0" bIns="0" rtlCol="0" anchor="t">
            <a:spAutoFit/>
          </a:bodyPr>
          <a:lstStyle/>
          <a:p>
            <a:pPr algn="r" rtl="1">
              <a:lnSpc>
                <a:spcPts val="2520"/>
              </a:lnSpc>
            </a:pPr>
            <a:r>
              <a:rPr lang="fa-IR" sz="2100" spc="29" dirty="0">
                <a:solidFill>
                  <a:srgbClr val="0085F2"/>
                </a:solidFill>
                <a:latin typeface="Montserrat Bold"/>
                <a:cs typeface="B Nazanin" panose="00000400000000000000" pitchFamily="2" charset="-78"/>
              </a:rPr>
              <a:t>عنوان اضافه کن</a:t>
            </a:r>
            <a:endParaRPr lang="en-US" sz="2100" spc="29" dirty="0">
              <a:solidFill>
                <a:srgbClr val="0085F2"/>
              </a:solidFill>
              <a:latin typeface="Montserrat Bold"/>
              <a:cs typeface="B Nazanin" panose="00000400000000000000" pitchFamily="2" charset="-78"/>
            </a:endParaRPr>
          </a:p>
        </p:txBody>
      </p:sp>
      <p:sp>
        <p:nvSpPr>
          <p:cNvPr id="13" name="TextBox 13"/>
          <p:cNvSpPr txBox="1"/>
          <p:nvPr/>
        </p:nvSpPr>
        <p:spPr>
          <a:xfrm>
            <a:off x="13990500" y="8172180"/>
            <a:ext cx="3067920" cy="1627369"/>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4" name="TextBox 14"/>
          <p:cNvSpPr txBox="1"/>
          <p:nvPr/>
        </p:nvSpPr>
        <p:spPr>
          <a:xfrm>
            <a:off x="13990500" y="7815240"/>
            <a:ext cx="3067920" cy="320601"/>
          </a:xfrm>
          <a:prstGeom prst="rect">
            <a:avLst/>
          </a:prstGeom>
        </p:spPr>
        <p:txBody>
          <a:bodyPr lIns="0" tIns="0" rIns="0" bIns="0" rtlCol="0" anchor="t">
            <a:spAutoFit/>
          </a:bodyPr>
          <a:lstStyle/>
          <a:p>
            <a:pPr algn="r" rtl="1">
              <a:lnSpc>
                <a:spcPts val="2520"/>
              </a:lnSpc>
            </a:pPr>
            <a:r>
              <a:rPr lang="fa-IR" sz="2100" spc="29" dirty="0">
                <a:solidFill>
                  <a:srgbClr val="125AC4"/>
                </a:solidFill>
                <a:latin typeface="Montserrat Bold"/>
                <a:cs typeface="B Nazanin" panose="00000400000000000000" pitchFamily="2" charset="-78"/>
              </a:rPr>
              <a:t>عنوان اضافه کن</a:t>
            </a:r>
            <a:endParaRPr lang="en-US" sz="2100" spc="29" dirty="0">
              <a:solidFill>
                <a:srgbClr val="125AC4"/>
              </a:solidFill>
              <a:latin typeface="Montserrat Bold"/>
              <a:cs typeface="B Nazanin" panose="00000400000000000000" pitchFamily="2" charset="-78"/>
            </a:endParaRPr>
          </a:p>
        </p:txBody>
      </p:sp>
      <p:grpSp>
        <p:nvGrpSpPr>
          <p:cNvPr id="15" name="Group 15"/>
          <p:cNvGrpSpPr/>
          <p:nvPr/>
        </p:nvGrpSpPr>
        <p:grpSpPr>
          <a:xfrm>
            <a:off x="1638360" y="3274560"/>
            <a:ext cx="519480" cy="480600"/>
            <a:chOff x="0" y="0"/>
            <a:chExt cx="692640" cy="640800"/>
          </a:xfrm>
        </p:grpSpPr>
        <p:sp>
          <p:nvSpPr>
            <p:cNvPr id="16" name="Freeform 16"/>
            <p:cNvSpPr/>
            <p:nvPr/>
          </p:nvSpPr>
          <p:spPr>
            <a:xfrm>
              <a:off x="0" y="0"/>
              <a:ext cx="692531" cy="640842"/>
            </a:xfrm>
            <a:custGeom>
              <a:avLst/>
              <a:gdLst/>
              <a:ahLst/>
              <a:cxnLst/>
              <a:rect l="l" t="t" r="r" b="b"/>
              <a:pathLst>
                <a:path w="692531" h="640842">
                  <a:moveTo>
                    <a:pt x="633857" y="0"/>
                  </a:moveTo>
                  <a:lnTo>
                    <a:pt x="692531" y="93472"/>
                  </a:lnTo>
                  <a:cubicBezTo>
                    <a:pt x="643636" y="113919"/>
                    <a:pt x="607568" y="144399"/>
                    <a:pt x="584454" y="184912"/>
                  </a:cubicBezTo>
                  <a:cubicBezTo>
                    <a:pt x="561340" y="225425"/>
                    <a:pt x="548386" y="284353"/>
                    <a:pt x="545719" y="361823"/>
                  </a:cubicBezTo>
                  <a:lnTo>
                    <a:pt x="671195" y="361823"/>
                  </a:lnTo>
                  <a:lnTo>
                    <a:pt x="671195" y="640842"/>
                  </a:lnTo>
                  <a:lnTo>
                    <a:pt x="413766" y="640842"/>
                  </a:lnTo>
                  <a:lnTo>
                    <a:pt x="413766" y="420497"/>
                  </a:lnTo>
                  <a:cubicBezTo>
                    <a:pt x="413766" y="301244"/>
                    <a:pt x="427990" y="214884"/>
                    <a:pt x="456438" y="161544"/>
                  </a:cubicBezTo>
                  <a:cubicBezTo>
                    <a:pt x="493776" y="90297"/>
                    <a:pt x="552958" y="36449"/>
                    <a:pt x="633857" y="0"/>
                  </a:cubicBezTo>
                  <a:close/>
                  <a:moveTo>
                    <a:pt x="220218" y="0"/>
                  </a:moveTo>
                  <a:lnTo>
                    <a:pt x="278892" y="93472"/>
                  </a:lnTo>
                  <a:cubicBezTo>
                    <a:pt x="229997" y="113919"/>
                    <a:pt x="193929" y="144399"/>
                    <a:pt x="170815" y="184912"/>
                  </a:cubicBezTo>
                  <a:cubicBezTo>
                    <a:pt x="147701" y="225425"/>
                    <a:pt x="134747" y="284353"/>
                    <a:pt x="132080" y="361823"/>
                  </a:cubicBezTo>
                  <a:lnTo>
                    <a:pt x="257556" y="361823"/>
                  </a:lnTo>
                  <a:lnTo>
                    <a:pt x="257556" y="640842"/>
                  </a:lnTo>
                  <a:lnTo>
                    <a:pt x="0" y="640842"/>
                  </a:lnTo>
                  <a:lnTo>
                    <a:pt x="0" y="420497"/>
                  </a:lnTo>
                  <a:cubicBezTo>
                    <a:pt x="0" y="301244"/>
                    <a:pt x="14224" y="214884"/>
                    <a:pt x="42672" y="161544"/>
                  </a:cubicBezTo>
                  <a:cubicBezTo>
                    <a:pt x="80137" y="90297"/>
                    <a:pt x="139192" y="36449"/>
                    <a:pt x="220218" y="0"/>
                  </a:cubicBezTo>
                  <a:close/>
                </a:path>
              </a:pathLst>
            </a:custGeom>
            <a:solidFill>
              <a:srgbClr val="FFFFFF"/>
            </a:solidFill>
          </p:spPr>
        </p:sp>
      </p:grpSp>
      <p:grpSp>
        <p:nvGrpSpPr>
          <p:cNvPr id="17" name="Group 17"/>
          <p:cNvGrpSpPr/>
          <p:nvPr/>
        </p:nvGrpSpPr>
        <p:grpSpPr>
          <a:xfrm rot="-10800000">
            <a:off x="4161780" y="7990920"/>
            <a:ext cx="519480" cy="480600"/>
            <a:chOff x="0" y="0"/>
            <a:chExt cx="692640" cy="640800"/>
          </a:xfrm>
        </p:grpSpPr>
        <p:sp>
          <p:nvSpPr>
            <p:cNvPr id="18" name="Freeform 18"/>
            <p:cNvSpPr/>
            <p:nvPr/>
          </p:nvSpPr>
          <p:spPr>
            <a:xfrm>
              <a:off x="0" y="0"/>
              <a:ext cx="692531" cy="640842"/>
            </a:xfrm>
            <a:custGeom>
              <a:avLst/>
              <a:gdLst/>
              <a:ahLst/>
              <a:cxnLst/>
              <a:rect l="l" t="t" r="r" b="b"/>
              <a:pathLst>
                <a:path w="692531" h="640842">
                  <a:moveTo>
                    <a:pt x="633857" y="0"/>
                  </a:moveTo>
                  <a:lnTo>
                    <a:pt x="692531" y="93472"/>
                  </a:lnTo>
                  <a:cubicBezTo>
                    <a:pt x="643636" y="113919"/>
                    <a:pt x="607568" y="144399"/>
                    <a:pt x="584454" y="184912"/>
                  </a:cubicBezTo>
                  <a:cubicBezTo>
                    <a:pt x="561340" y="225425"/>
                    <a:pt x="548386" y="284353"/>
                    <a:pt x="545719" y="361823"/>
                  </a:cubicBezTo>
                  <a:lnTo>
                    <a:pt x="671195" y="361823"/>
                  </a:lnTo>
                  <a:lnTo>
                    <a:pt x="671195" y="640842"/>
                  </a:lnTo>
                  <a:lnTo>
                    <a:pt x="413766" y="640842"/>
                  </a:lnTo>
                  <a:lnTo>
                    <a:pt x="413766" y="420497"/>
                  </a:lnTo>
                  <a:cubicBezTo>
                    <a:pt x="413766" y="301244"/>
                    <a:pt x="427990" y="214884"/>
                    <a:pt x="456438" y="161544"/>
                  </a:cubicBezTo>
                  <a:cubicBezTo>
                    <a:pt x="493776" y="90297"/>
                    <a:pt x="552958" y="36449"/>
                    <a:pt x="633857" y="0"/>
                  </a:cubicBezTo>
                  <a:close/>
                  <a:moveTo>
                    <a:pt x="220218" y="0"/>
                  </a:moveTo>
                  <a:lnTo>
                    <a:pt x="278892" y="93472"/>
                  </a:lnTo>
                  <a:cubicBezTo>
                    <a:pt x="229997" y="113919"/>
                    <a:pt x="193929" y="144399"/>
                    <a:pt x="170815" y="184912"/>
                  </a:cubicBezTo>
                  <a:cubicBezTo>
                    <a:pt x="147701" y="225425"/>
                    <a:pt x="134747" y="284353"/>
                    <a:pt x="132080" y="361823"/>
                  </a:cubicBezTo>
                  <a:lnTo>
                    <a:pt x="257556" y="361823"/>
                  </a:lnTo>
                  <a:lnTo>
                    <a:pt x="257556" y="640842"/>
                  </a:lnTo>
                  <a:lnTo>
                    <a:pt x="0" y="640842"/>
                  </a:lnTo>
                  <a:lnTo>
                    <a:pt x="0" y="420497"/>
                  </a:lnTo>
                  <a:cubicBezTo>
                    <a:pt x="0" y="301244"/>
                    <a:pt x="14224" y="214884"/>
                    <a:pt x="42672" y="161544"/>
                  </a:cubicBezTo>
                  <a:cubicBezTo>
                    <a:pt x="80137" y="90297"/>
                    <a:pt x="139192" y="36449"/>
                    <a:pt x="220218" y="0"/>
                  </a:cubicBezTo>
                  <a:close/>
                </a:path>
              </a:pathLst>
            </a:custGeom>
            <a:solidFill>
              <a:srgbClr val="FFFF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sp>
        <p:nvSpPr>
          <p:cNvPr id="85" name="TextBox 85"/>
          <p:cNvSpPr txBox="1"/>
          <p:nvPr/>
        </p:nvSpPr>
        <p:spPr>
          <a:xfrm>
            <a:off x="547740" y="504780"/>
            <a:ext cx="17177040" cy="976549"/>
          </a:xfrm>
          <a:prstGeom prst="rect">
            <a:avLst/>
          </a:prstGeom>
        </p:spPr>
        <p:txBody>
          <a:bodyPr lIns="0" tIns="0" rIns="0" bIns="0" rtlCol="0" anchor="t">
            <a:spAutoFit/>
          </a:bodyPr>
          <a:lstStyle/>
          <a:p>
            <a:pPr algn="ctr" rtl="1">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grpSp>
        <p:nvGrpSpPr>
          <p:cNvPr id="86" name="Group 86"/>
          <p:cNvGrpSpPr/>
          <p:nvPr/>
        </p:nvGrpSpPr>
        <p:grpSpPr>
          <a:xfrm>
            <a:off x="9815580" y="2948940"/>
            <a:ext cx="172800" cy="694440"/>
            <a:chOff x="0" y="0"/>
            <a:chExt cx="230400" cy="925920"/>
          </a:xfrm>
        </p:grpSpPr>
        <p:sp>
          <p:nvSpPr>
            <p:cNvPr id="87" name="Freeform 87"/>
            <p:cNvSpPr/>
            <p:nvPr/>
          </p:nvSpPr>
          <p:spPr>
            <a:xfrm>
              <a:off x="0" y="0"/>
              <a:ext cx="230505" cy="925957"/>
            </a:xfrm>
            <a:custGeom>
              <a:avLst/>
              <a:gdLst/>
              <a:ahLst/>
              <a:cxnLst/>
              <a:rect l="l" t="t" r="r" b="b"/>
              <a:pathLst>
                <a:path w="230505" h="925957">
                  <a:moveTo>
                    <a:pt x="230378" y="14986"/>
                  </a:moveTo>
                  <a:lnTo>
                    <a:pt x="0" y="0"/>
                  </a:lnTo>
                  <a:lnTo>
                    <a:pt x="5969" y="701929"/>
                  </a:lnTo>
                  <a:lnTo>
                    <a:pt x="218694" y="925957"/>
                  </a:lnTo>
                  <a:cubicBezTo>
                    <a:pt x="222631" y="622300"/>
                    <a:pt x="226568" y="318643"/>
                    <a:pt x="230505" y="14986"/>
                  </a:cubicBezTo>
                  <a:close/>
                </a:path>
              </a:pathLst>
            </a:custGeom>
            <a:solidFill>
              <a:srgbClr val="004279"/>
            </a:solidFill>
          </p:spPr>
        </p:sp>
      </p:grpSp>
      <p:grpSp>
        <p:nvGrpSpPr>
          <p:cNvPr id="88" name="Group 88"/>
          <p:cNvGrpSpPr/>
          <p:nvPr/>
        </p:nvGrpSpPr>
        <p:grpSpPr>
          <a:xfrm>
            <a:off x="9815580" y="2938680"/>
            <a:ext cx="7036740" cy="545400"/>
            <a:chOff x="0" y="0"/>
            <a:chExt cx="9382320" cy="727200"/>
          </a:xfrm>
        </p:grpSpPr>
        <p:sp>
          <p:nvSpPr>
            <p:cNvPr id="89" name="Freeform 89"/>
            <p:cNvSpPr/>
            <p:nvPr/>
          </p:nvSpPr>
          <p:spPr>
            <a:xfrm>
              <a:off x="0" y="0"/>
              <a:ext cx="9382252" cy="727202"/>
            </a:xfrm>
            <a:custGeom>
              <a:avLst/>
              <a:gdLst/>
              <a:ahLst/>
              <a:cxnLst/>
              <a:rect l="l" t="t" r="r" b="b"/>
              <a:pathLst>
                <a:path w="9382252" h="727202">
                  <a:moveTo>
                    <a:pt x="2605024" y="0"/>
                  </a:moveTo>
                  <a:lnTo>
                    <a:pt x="8663178" y="0"/>
                  </a:lnTo>
                  <a:lnTo>
                    <a:pt x="9382252" y="727202"/>
                  </a:lnTo>
                  <a:lnTo>
                    <a:pt x="2605024" y="727202"/>
                  </a:lnTo>
                  <a:lnTo>
                    <a:pt x="0" y="727202"/>
                  </a:lnTo>
                  <a:lnTo>
                    <a:pt x="0" y="127"/>
                  </a:lnTo>
                  <a:lnTo>
                    <a:pt x="2605024" y="127"/>
                  </a:lnTo>
                  <a:close/>
                </a:path>
              </a:pathLst>
            </a:custGeom>
            <a:solidFill>
              <a:srgbClr val="0085F2"/>
            </a:solidFill>
          </p:spPr>
        </p:sp>
      </p:grpSp>
      <p:grpSp>
        <p:nvGrpSpPr>
          <p:cNvPr id="90" name="Group 90"/>
          <p:cNvGrpSpPr/>
          <p:nvPr/>
        </p:nvGrpSpPr>
        <p:grpSpPr>
          <a:xfrm>
            <a:off x="1435320" y="2957580"/>
            <a:ext cx="172800" cy="694440"/>
            <a:chOff x="0" y="0"/>
            <a:chExt cx="230400" cy="925920"/>
          </a:xfrm>
        </p:grpSpPr>
        <p:sp>
          <p:nvSpPr>
            <p:cNvPr id="91" name="Freeform 91"/>
            <p:cNvSpPr/>
            <p:nvPr/>
          </p:nvSpPr>
          <p:spPr>
            <a:xfrm>
              <a:off x="0" y="0"/>
              <a:ext cx="230505" cy="925957"/>
            </a:xfrm>
            <a:custGeom>
              <a:avLst/>
              <a:gdLst/>
              <a:ahLst/>
              <a:cxnLst/>
              <a:rect l="l" t="t" r="r" b="b"/>
              <a:pathLst>
                <a:path w="230505" h="925957">
                  <a:moveTo>
                    <a:pt x="230378" y="14986"/>
                  </a:moveTo>
                  <a:lnTo>
                    <a:pt x="0" y="0"/>
                  </a:lnTo>
                  <a:lnTo>
                    <a:pt x="5969" y="701929"/>
                  </a:lnTo>
                  <a:lnTo>
                    <a:pt x="218694" y="925957"/>
                  </a:lnTo>
                  <a:cubicBezTo>
                    <a:pt x="222631" y="622300"/>
                    <a:pt x="226568" y="318643"/>
                    <a:pt x="230505" y="14986"/>
                  </a:cubicBezTo>
                  <a:close/>
                </a:path>
              </a:pathLst>
            </a:custGeom>
            <a:solidFill>
              <a:srgbClr val="018B8D"/>
            </a:solidFill>
          </p:spPr>
        </p:sp>
      </p:grpSp>
      <p:grpSp>
        <p:nvGrpSpPr>
          <p:cNvPr id="92" name="Group 92"/>
          <p:cNvGrpSpPr/>
          <p:nvPr/>
        </p:nvGrpSpPr>
        <p:grpSpPr>
          <a:xfrm>
            <a:off x="1422360" y="2938680"/>
            <a:ext cx="7036740" cy="545400"/>
            <a:chOff x="0" y="0"/>
            <a:chExt cx="9382320" cy="727200"/>
          </a:xfrm>
        </p:grpSpPr>
        <p:sp>
          <p:nvSpPr>
            <p:cNvPr id="93" name="Freeform 93"/>
            <p:cNvSpPr/>
            <p:nvPr/>
          </p:nvSpPr>
          <p:spPr>
            <a:xfrm>
              <a:off x="0" y="0"/>
              <a:ext cx="9382252" cy="727202"/>
            </a:xfrm>
            <a:custGeom>
              <a:avLst/>
              <a:gdLst/>
              <a:ahLst/>
              <a:cxnLst/>
              <a:rect l="l" t="t" r="r" b="b"/>
              <a:pathLst>
                <a:path w="9382252" h="727202">
                  <a:moveTo>
                    <a:pt x="2605024" y="0"/>
                  </a:moveTo>
                  <a:lnTo>
                    <a:pt x="8663178" y="0"/>
                  </a:lnTo>
                  <a:lnTo>
                    <a:pt x="9382252" y="727202"/>
                  </a:lnTo>
                  <a:lnTo>
                    <a:pt x="2605024" y="727202"/>
                  </a:lnTo>
                  <a:lnTo>
                    <a:pt x="0" y="727202"/>
                  </a:lnTo>
                  <a:lnTo>
                    <a:pt x="0" y="127"/>
                  </a:lnTo>
                  <a:lnTo>
                    <a:pt x="2605024" y="127"/>
                  </a:lnTo>
                  <a:close/>
                </a:path>
              </a:pathLst>
            </a:custGeom>
            <a:solidFill>
              <a:srgbClr val="1FFBFD"/>
            </a:solidFill>
          </p:spPr>
        </p:sp>
      </p:grpSp>
      <p:sp>
        <p:nvSpPr>
          <p:cNvPr id="94" name="TextBox 94"/>
          <p:cNvSpPr txBox="1"/>
          <p:nvPr/>
        </p:nvSpPr>
        <p:spPr>
          <a:xfrm>
            <a:off x="1686060" y="3025980"/>
            <a:ext cx="356148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a:cs typeface="B Nazanin" panose="00000400000000000000" pitchFamily="2" charset="-78"/>
              </a:rPr>
              <a:t>2019 متن شما اینجاست</a:t>
            </a:r>
            <a:endParaRPr lang="en-US" sz="2100" spc="29" dirty="0">
              <a:solidFill>
                <a:srgbClr val="FFFFFF"/>
              </a:solidFill>
              <a:latin typeface="Montserrat"/>
              <a:cs typeface="B Nazanin" panose="00000400000000000000" pitchFamily="2" charset="-78"/>
            </a:endParaRPr>
          </a:p>
        </p:txBody>
      </p:sp>
      <p:sp>
        <p:nvSpPr>
          <p:cNvPr id="95" name="TextBox 95"/>
          <p:cNvSpPr txBox="1"/>
          <p:nvPr/>
        </p:nvSpPr>
        <p:spPr>
          <a:xfrm>
            <a:off x="1656900" y="3538440"/>
            <a:ext cx="6723720" cy="796372"/>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sz="1800" spc="25" dirty="0">
              <a:solidFill>
                <a:srgbClr val="404040"/>
              </a:solidFill>
              <a:latin typeface="Montserrat"/>
              <a:cs typeface="B Nazanin" panose="00000400000000000000" pitchFamily="2" charset="-78"/>
            </a:endParaRPr>
          </a:p>
        </p:txBody>
      </p:sp>
      <p:sp>
        <p:nvSpPr>
          <p:cNvPr id="96" name="TextBox 96"/>
          <p:cNvSpPr txBox="1"/>
          <p:nvPr/>
        </p:nvSpPr>
        <p:spPr>
          <a:xfrm>
            <a:off x="10066320" y="3025980"/>
            <a:ext cx="356148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a:cs typeface="B Nazanin" panose="00000400000000000000" pitchFamily="2" charset="-78"/>
              </a:rPr>
              <a:t>2020 متن شما اینجاست</a:t>
            </a:r>
            <a:endParaRPr lang="en-US" sz="2100" spc="29" dirty="0">
              <a:solidFill>
                <a:srgbClr val="FFFFFF"/>
              </a:solidFill>
              <a:latin typeface="Montserrat"/>
              <a:cs typeface="B Nazanin" panose="00000400000000000000" pitchFamily="2" charset="-78"/>
            </a:endParaRPr>
          </a:p>
        </p:txBody>
      </p:sp>
      <p:sp>
        <p:nvSpPr>
          <p:cNvPr id="97" name="TextBox 97"/>
          <p:cNvSpPr txBox="1"/>
          <p:nvPr/>
        </p:nvSpPr>
        <p:spPr>
          <a:xfrm>
            <a:off x="10037160" y="3538440"/>
            <a:ext cx="6723720" cy="796372"/>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sz="1800" spc="25" dirty="0">
              <a:solidFill>
                <a:srgbClr val="404040"/>
              </a:solidFill>
              <a:latin typeface="Montserrat"/>
              <a:cs typeface="B Nazanin" panose="00000400000000000000" pitchFamily="2" charset="-78"/>
            </a:endParaRPr>
          </a:p>
        </p:txBody>
      </p:sp>
      <p:grpSp>
        <p:nvGrpSpPr>
          <p:cNvPr id="98" name="Group 98"/>
          <p:cNvGrpSpPr/>
          <p:nvPr/>
        </p:nvGrpSpPr>
        <p:grpSpPr>
          <a:xfrm>
            <a:off x="3362040" y="4826520"/>
            <a:ext cx="2607660" cy="3371220"/>
            <a:chOff x="0" y="0"/>
            <a:chExt cx="3476880" cy="4494960"/>
          </a:xfrm>
        </p:grpSpPr>
        <p:sp>
          <p:nvSpPr>
            <p:cNvPr id="99" name="Freeform 99"/>
            <p:cNvSpPr/>
            <p:nvPr/>
          </p:nvSpPr>
          <p:spPr>
            <a:xfrm>
              <a:off x="-889" y="-42418"/>
              <a:ext cx="3479800" cy="4570095"/>
            </a:xfrm>
            <a:custGeom>
              <a:avLst/>
              <a:gdLst/>
              <a:ahLst/>
              <a:cxnLst/>
              <a:rect l="l" t="t" r="r" b="b"/>
              <a:pathLst>
                <a:path w="3479800" h="4570095">
                  <a:moveTo>
                    <a:pt x="3475101" y="1962531"/>
                  </a:moveTo>
                  <a:cubicBezTo>
                    <a:pt x="3475101" y="2464562"/>
                    <a:pt x="3470783" y="2967101"/>
                    <a:pt x="3477641" y="3469132"/>
                  </a:cubicBezTo>
                  <a:cubicBezTo>
                    <a:pt x="3479800" y="3633597"/>
                    <a:pt x="3419475" y="3714115"/>
                    <a:pt x="3254121" y="3706368"/>
                  </a:cubicBezTo>
                  <a:cubicBezTo>
                    <a:pt x="3127502" y="3700399"/>
                    <a:pt x="3083179" y="3757168"/>
                    <a:pt x="3070225" y="3883787"/>
                  </a:cubicBezTo>
                  <a:cubicBezTo>
                    <a:pt x="3036697" y="4212336"/>
                    <a:pt x="2891155" y="4371213"/>
                    <a:pt x="2569845" y="4443476"/>
                  </a:cubicBezTo>
                  <a:cubicBezTo>
                    <a:pt x="2031238" y="4564507"/>
                    <a:pt x="1489964" y="4570095"/>
                    <a:pt x="950468" y="4451604"/>
                  </a:cubicBezTo>
                  <a:cubicBezTo>
                    <a:pt x="599186" y="4374515"/>
                    <a:pt x="463931" y="4224274"/>
                    <a:pt x="429514" y="3868547"/>
                  </a:cubicBezTo>
                  <a:cubicBezTo>
                    <a:pt x="417830" y="3748024"/>
                    <a:pt x="368427" y="3700145"/>
                    <a:pt x="254762" y="3707892"/>
                  </a:cubicBezTo>
                  <a:cubicBezTo>
                    <a:pt x="71501" y="3720465"/>
                    <a:pt x="0" y="3636518"/>
                    <a:pt x="889" y="3452241"/>
                  </a:cubicBezTo>
                  <a:cubicBezTo>
                    <a:pt x="5588" y="2455037"/>
                    <a:pt x="3937" y="1457833"/>
                    <a:pt x="1778" y="460629"/>
                  </a:cubicBezTo>
                  <a:cubicBezTo>
                    <a:pt x="1778" y="316865"/>
                    <a:pt x="44450" y="223012"/>
                    <a:pt x="202438" y="215265"/>
                  </a:cubicBezTo>
                  <a:cubicBezTo>
                    <a:pt x="269621" y="212217"/>
                    <a:pt x="324231" y="188087"/>
                    <a:pt x="369951" y="133858"/>
                  </a:cubicBezTo>
                  <a:cubicBezTo>
                    <a:pt x="458978" y="27559"/>
                    <a:pt x="560578" y="0"/>
                    <a:pt x="653669" y="127000"/>
                  </a:cubicBezTo>
                  <a:cubicBezTo>
                    <a:pt x="708406" y="201930"/>
                    <a:pt x="746252" y="197231"/>
                    <a:pt x="802259" y="131318"/>
                  </a:cubicBezTo>
                  <a:cubicBezTo>
                    <a:pt x="905129" y="10668"/>
                    <a:pt x="1007110" y="13335"/>
                    <a:pt x="1100582" y="145415"/>
                  </a:cubicBezTo>
                  <a:cubicBezTo>
                    <a:pt x="1155319" y="222885"/>
                    <a:pt x="1238377" y="212217"/>
                    <a:pt x="1315847" y="212598"/>
                  </a:cubicBezTo>
                  <a:cubicBezTo>
                    <a:pt x="1588389" y="213868"/>
                    <a:pt x="1860931" y="212598"/>
                    <a:pt x="2133981" y="213868"/>
                  </a:cubicBezTo>
                  <a:cubicBezTo>
                    <a:pt x="2236470" y="214249"/>
                    <a:pt x="2327783" y="207391"/>
                    <a:pt x="2400046" y="111760"/>
                  </a:cubicBezTo>
                  <a:cubicBezTo>
                    <a:pt x="2466721" y="23495"/>
                    <a:pt x="2566289" y="17907"/>
                    <a:pt x="2640330" y="105283"/>
                  </a:cubicBezTo>
                  <a:cubicBezTo>
                    <a:pt x="2713101" y="191770"/>
                    <a:pt x="2765679" y="216408"/>
                    <a:pt x="2831084" y="104013"/>
                  </a:cubicBezTo>
                  <a:cubicBezTo>
                    <a:pt x="2844038" y="81661"/>
                    <a:pt x="2873756" y="64389"/>
                    <a:pt x="2899537" y="55372"/>
                  </a:cubicBezTo>
                  <a:cubicBezTo>
                    <a:pt x="3031236" y="8382"/>
                    <a:pt x="3469640" y="314579"/>
                    <a:pt x="3470021" y="455803"/>
                  </a:cubicBezTo>
                  <a:cubicBezTo>
                    <a:pt x="3471799" y="957834"/>
                    <a:pt x="3470910" y="1460373"/>
                    <a:pt x="3470910" y="1962404"/>
                  </a:cubicBezTo>
                  <a:lnTo>
                    <a:pt x="3476117" y="1962404"/>
                  </a:lnTo>
                  <a:close/>
                  <a:moveTo>
                    <a:pt x="2986532" y="2747772"/>
                  </a:moveTo>
                  <a:cubicBezTo>
                    <a:pt x="3098419" y="2595753"/>
                    <a:pt x="3171190" y="2429129"/>
                    <a:pt x="3191002" y="2231136"/>
                  </a:cubicBezTo>
                  <a:cubicBezTo>
                    <a:pt x="3014472" y="2363343"/>
                    <a:pt x="2922270" y="2386203"/>
                    <a:pt x="2625725" y="2375789"/>
                  </a:cubicBezTo>
                  <a:cubicBezTo>
                    <a:pt x="2303653" y="2364613"/>
                    <a:pt x="2282571" y="2331466"/>
                    <a:pt x="2366137" y="2023618"/>
                  </a:cubicBezTo>
                  <a:cubicBezTo>
                    <a:pt x="2387727" y="1943481"/>
                    <a:pt x="2424684" y="1899158"/>
                    <a:pt x="2502154" y="1878965"/>
                  </a:cubicBezTo>
                  <a:cubicBezTo>
                    <a:pt x="2684653" y="1831594"/>
                    <a:pt x="2853055" y="1751965"/>
                    <a:pt x="2997327" y="1629664"/>
                  </a:cubicBezTo>
                  <a:cubicBezTo>
                    <a:pt x="3062732" y="1574546"/>
                    <a:pt x="3119120" y="1568577"/>
                    <a:pt x="3203575" y="1670177"/>
                  </a:cubicBezTo>
                  <a:cubicBezTo>
                    <a:pt x="3120009" y="1366647"/>
                    <a:pt x="3013710" y="1135380"/>
                    <a:pt x="2821178" y="951103"/>
                  </a:cubicBezTo>
                  <a:cubicBezTo>
                    <a:pt x="2731135" y="876554"/>
                    <a:pt x="2640711" y="802513"/>
                    <a:pt x="2550795" y="728091"/>
                  </a:cubicBezTo>
                  <a:cubicBezTo>
                    <a:pt x="2234819" y="520065"/>
                    <a:pt x="1896364" y="421513"/>
                    <a:pt x="1518285" y="514985"/>
                  </a:cubicBezTo>
                  <a:lnTo>
                    <a:pt x="1520825" y="513207"/>
                  </a:lnTo>
                  <a:cubicBezTo>
                    <a:pt x="1225423" y="533400"/>
                    <a:pt x="972693" y="639826"/>
                    <a:pt x="778129" y="868426"/>
                  </a:cubicBezTo>
                  <a:cubicBezTo>
                    <a:pt x="723392" y="922274"/>
                    <a:pt x="668782" y="976122"/>
                    <a:pt x="614553" y="1029462"/>
                  </a:cubicBezTo>
                  <a:cubicBezTo>
                    <a:pt x="243459" y="1413510"/>
                    <a:pt x="203327" y="1879854"/>
                    <a:pt x="318262" y="2363343"/>
                  </a:cubicBezTo>
                  <a:cubicBezTo>
                    <a:pt x="394843" y="2686685"/>
                    <a:pt x="564515" y="2969641"/>
                    <a:pt x="872871" y="3140583"/>
                  </a:cubicBezTo>
                  <a:cubicBezTo>
                    <a:pt x="914146" y="3167253"/>
                    <a:pt x="955167" y="3193542"/>
                    <a:pt x="996442" y="3220212"/>
                  </a:cubicBezTo>
                  <a:cubicBezTo>
                    <a:pt x="1441196" y="3565144"/>
                    <a:pt x="2224405" y="3509137"/>
                    <a:pt x="2678176" y="3099689"/>
                  </a:cubicBezTo>
                  <a:cubicBezTo>
                    <a:pt x="2780665" y="2982087"/>
                    <a:pt x="2883535" y="2864993"/>
                    <a:pt x="2986024" y="2747518"/>
                  </a:cubicBezTo>
                  <a:close/>
                  <a:moveTo>
                    <a:pt x="2704465" y="4056380"/>
                  </a:moveTo>
                  <a:cubicBezTo>
                    <a:pt x="2859024" y="3794633"/>
                    <a:pt x="2818511" y="3708908"/>
                    <a:pt x="2569718" y="3708019"/>
                  </a:cubicBezTo>
                  <a:cubicBezTo>
                    <a:pt x="2025523" y="3705860"/>
                    <a:pt x="1481709" y="3706241"/>
                    <a:pt x="937387" y="3708019"/>
                  </a:cubicBezTo>
                  <a:cubicBezTo>
                    <a:pt x="862457" y="3708019"/>
                    <a:pt x="764286" y="3680460"/>
                    <a:pt x="726440" y="3770884"/>
                  </a:cubicBezTo>
                  <a:cubicBezTo>
                    <a:pt x="684657" y="3871214"/>
                    <a:pt x="692404" y="3976751"/>
                    <a:pt x="776351" y="4067175"/>
                  </a:cubicBezTo>
                  <a:cubicBezTo>
                    <a:pt x="792734" y="4049141"/>
                    <a:pt x="806069" y="4040505"/>
                    <a:pt x="809117" y="4029710"/>
                  </a:cubicBezTo>
                  <a:cubicBezTo>
                    <a:pt x="833628" y="3937127"/>
                    <a:pt x="767842" y="3790696"/>
                    <a:pt x="940435" y="3784727"/>
                  </a:cubicBezTo>
                  <a:cubicBezTo>
                    <a:pt x="1125601" y="3778250"/>
                    <a:pt x="1080770" y="3928110"/>
                    <a:pt x="1091184" y="4032758"/>
                  </a:cubicBezTo>
                  <a:cubicBezTo>
                    <a:pt x="1101979" y="4139565"/>
                    <a:pt x="1145921" y="4174363"/>
                    <a:pt x="1258697" y="4169664"/>
                  </a:cubicBezTo>
                  <a:cubicBezTo>
                    <a:pt x="1551940" y="4157218"/>
                    <a:pt x="1846834" y="4144645"/>
                    <a:pt x="2138299" y="4166235"/>
                  </a:cubicBezTo>
                  <a:cubicBezTo>
                    <a:pt x="2332863" y="4180459"/>
                    <a:pt x="2424176" y="4136136"/>
                    <a:pt x="2412619" y="3933317"/>
                  </a:cubicBezTo>
                  <a:cubicBezTo>
                    <a:pt x="2407412" y="3842893"/>
                    <a:pt x="2443988" y="3782187"/>
                    <a:pt x="2548636" y="3782187"/>
                  </a:cubicBezTo>
                  <a:cubicBezTo>
                    <a:pt x="2653284" y="3782187"/>
                    <a:pt x="2683891" y="3842893"/>
                    <a:pt x="2686431" y="3933317"/>
                  </a:cubicBezTo>
                  <a:cubicBezTo>
                    <a:pt x="2687320" y="3961257"/>
                    <a:pt x="2694178" y="3988816"/>
                    <a:pt x="2703703" y="4055999"/>
                  </a:cubicBezTo>
                  <a:close/>
                </a:path>
              </a:pathLst>
            </a:custGeom>
            <a:solidFill>
              <a:srgbClr val="00FBFF"/>
            </a:solidFill>
          </p:spPr>
        </p:sp>
      </p:grpSp>
      <p:grpSp>
        <p:nvGrpSpPr>
          <p:cNvPr id="100" name="Group 100"/>
          <p:cNvGrpSpPr/>
          <p:nvPr/>
        </p:nvGrpSpPr>
        <p:grpSpPr>
          <a:xfrm>
            <a:off x="3750300" y="5417820"/>
            <a:ext cx="792720" cy="516780"/>
            <a:chOff x="0" y="0"/>
            <a:chExt cx="1056960" cy="689040"/>
          </a:xfrm>
        </p:grpSpPr>
        <p:sp>
          <p:nvSpPr>
            <p:cNvPr id="101" name="Freeform 101"/>
            <p:cNvSpPr/>
            <p:nvPr/>
          </p:nvSpPr>
          <p:spPr>
            <a:xfrm>
              <a:off x="-19939" y="-92075"/>
              <a:ext cx="1096137" cy="824738"/>
            </a:xfrm>
            <a:custGeom>
              <a:avLst/>
              <a:gdLst/>
              <a:ahLst/>
              <a:cxnLst/>
              <a:rect l="l" t="t" r="r" b="b"/>
              <a:pathLst>
                <a:path w="1096137" h="824738">
                  <a:moveTo>
                    <a:pt x="279146" y="130048"/>
                  </a:moveTo>
                  <a:cubicBezTo>
                    <a:pt x="576707" y="0"/>
                    <a:pt x="1010031" y="220853"/>
                    <a:pt x="1075944" y="535940"/>
                  </a:cubicBezTo>
                  <a:cubicBezTo>
                    <a:pt x="1096137" y="632714"/>
                    <a:pt x="801497" y="824738"/>
                    <a:pt x="693039" y="772160"/>
                  </a:cubicBezTo>
                  <a:cubicBezTo>
                    <a:pt x="505206" y="680974"/>
                    <a:pt x="317881" y="598678"/>
                    <a:pt x="106426" y="581533"/>
                  </a:cubicBezTo>
                  <a:cubicBezTo>
                    <a:pt x="22352" y="574675"/>
                    <a:pt x="0" y="519049"/>
                    <a:pt x="37465" y="443357"/>
                  </a:cubicBezTo>
                  <a:cubicBezTo>
                    <a:pt x="62865" y="392176"/>
                    <a:pt x="89535" y="341757"/>
                    <a:pt x="115443" y="290957"/>
                  </a:cubicBezTo>
                  <a:cubicBezTo>
                    <a:pt x="170180" y="237109"/>
                    <a:pt x="224790" y="183388"/>
                    <a:pt x="279146" y="130048"/>
                  </a:cubicBezTo>
                  <a:close/>
                </a:path>
              </a:pathLst>
            </a:custGeom>
            <a:solidFill>
              <a:srgbClr val="00FBFF"/>
            </a:solidFill>
          </p:spPr>
        </p:sp>
      </p:grpSp>
      <p:grpSp>
        <p:nvGrpSpPr>
          <p:cNvPr id="102" name="Group 102"/>
          <p:cNvGrpSpPr/>
          <p:nvPr/>
        </p:nvGrpSpPr>
        <p:grpSpPr>
          <a:xfrm>
            <a:off x="5002020" y="5341140"/>
            <a:ext cx="562680" cy="802980"/>
            <a:chOff x="0" y="0"/>
            <a:chExt cx="750240" cy="1070640"/>
          </a:xfrm>
        </p:grpSpPr>
        <p:sp>
          <p:nvSpPr>
            <p:cNvPr id="103" name="Freeform 103"/>
            <p:cNvSpPr/>
            <p:nvPr/>
          </p:nvSpPr>
          <p:spPr>
            <a:xfrm>
              <a:off x="-44450" y="0"/>
              <a:ext cx="853948" cy="1085723"/>
            </a:xfrm>
            <a:custGeom>
              <a:avLst/>
              <a:gdLst/>
              <a:ahLst/>
              <a:cxnLst/>
              <a:rect l="l" t="t" r="r" b="b"/>
              <a:pathLst>
                <a:path w="853948" h="1085723">
                  <a:moveTo>
                    <a:pt x="676656" y="222631"/>
                  </a:moveTo>
                  <a:cubicBezTo>
                    <a:pt x="697738" y="350520"/>
                    <a:pt x="853948" y="443992"/>
                    <a:pt x="770128" y="599440"/>
                  </a:cubicBezTo>
                  <a:cubicBezTo>
                    <a:pt x="664718" y="794512"/>
                    <a:pt x="509651" y="939292"/>
                    <a:pt x="320294" y="1049528"/>
                  </a:cubicBezTo>
                  <a:cubicBezTo>
                    <a:pt x="280670" y="1072769"/>
                    <a:pt x="227330" y="1085723"/>
                    <a:pt x="206248" y="1039622"/>
                  </a:cubicBezTo>
                  <a:cubicBezTo>
                    <a:pt x="154559" y="925957"/>
                    <a:pt x="0" y="829437"/>
                    <a:pt x="56769" y="702818"/>
                  </a:cubicBezTo>
                  <a:cubicBezTo>
                    <a:pt x="148971" y="498729"/>
                    <a:pt x="226441" y="294132"/>
                    <a:pt x="269875" y="74930"/>
                  </a:cubicBezTo>
                  <a:cubicBezTo>
                    <a:pt x="284480" y="1778"/>
                    <a:pt x="348234" y="2540"/>
                    <a:pt x="406400" y="0"/>
                  </a:cubicBezTo>
                  <a:cubicBezTo>
                    <a:pt x="496316" y="74041"/>
                    <a:pt x="586740" y="148590"/>
                    <a:pt x="676783" y="222631"/>
                  </a:cubicBezTo>
                  <a:close/>
                </a:path>
              </a:pathLst>
            </a:custGeom>
            <a:solidFill>
              <a:srgbClr val="00FBFF"/>
            </a:solidFill>
          </p:spPr>
        </p:sp>
      </p:grpSp>
      <p:grpSp>
        <p:nvGrpSpPr>
          <p:cNvPr id="104" name="Group 104"/>
          <p:cNvGrpSpPr/>
          <p:nvPr/>
        </p:nvGrpSpPr>
        <p:grpSpPr>
          <a:xfrm>
            <a:off x="4802760" y="6598260"/>
            <a:ext cx="797580" cy="533520"/>
            <a:chOff x="0" y="0"/>
            <a:chExt cx="1063440" cy="711360"/>
          </a:xfrm>
        </p:grpSpPr>
        <p:sp>
          <p:nvSpPr>
            <p:cNvPr id="105" name="Freeform 105"/>
            <p:cNvSpPr/>
            <p:nvPr/>
          </p:nvSpPr>
          <p:spPr>
            <a:xfrm>
              <a:off x="-14097" y="-42672"/>
              <a:ext cx="1077468" cy="823849"/>
            </a:xfrm>
            <a:custGeom>
              <a:avLst/>
              <a:gdLst/>
              <a:ahLst/>
              <a:cxnLst/>
              <a:rect l="l" t="t" r="r" b="b"/>
              <a:pathLst>
                <a:path w="1077468" h="823849">
                  <a:moveTo>
                    <a:pt x="769747" y="737743"/>
                  </a:moveTo>
                  <a:cubicBezTo>
                    <a:pt x="507111" y="823849"/>
                    <a:pt x="58166" y="552958"/>
                    <a:pt x="14605" y="281686"/>
                  </a:cubicBezTo>
                  <a:cubicBezTo>
                    <a:pt x="0" y="191262"/>
                    <a:pt x="288925" y="0"/>
                    <a:pt x="386207" y="51308"/>
                  </a:cubicBezTo>
                  <a:cubicBezTo>
                    <a:pt x="578104" y="152019"/>
                    <a:pt x="775335" y="229108"/>
                    <a:pt x="990092" y="259334"/>
                  </a:cubicBezTo>
                  <a:cubicBezTo>
                    <a:pt x="1061593" y="269240"/>
                    <a:pt x="1077468" y="323469"/>
                    <a:pt x="1077468" y="385572"/>
                  </a:cubicBezTo>
                  <a:cubicBezTo>
                    <a:pt x="974979" y="503174"/>
                    <a:pt x="872109" y="620268"/>
                    <a:pt x="769620" y="737870"/>
                  </a:cubicBezTo>
                  <a:close/>
                </a:path>
              </a:pathLst>
            </a:custGeom>
            <a:solidFill>
              <a:srgbClr val="00FBFF"/>
            </a:solidFill>
          </p:spPr>
        </p:sp>
      </p:grpSp>
      <p:grpSp>
        <p:nvGrpSpPr>
          <p:cNvPr id="106" name="Group 106"/>
          <p:cNvGrpSpPr/>
          <p:nvPr/>
        </p:nvGrpSpPr>
        <p:grpSpPr>
          <a:xfrm>
            <a:off x="3826980" y="6401700"/>
            <a:ext cx="521640" cy="808380"/>
            <a:chOff x="0" y="0"/>
            <a:chExt cx="695520" cy="1077840"/>
          </a:xfrm>
        </p:grpSpPr>
        <p:sp>
          <p:nvSpPr>
            <p:cNvPr id="107" name="Freeform 107"/>
            <p:cNvSpPr/>
            <p:nvPr/>
          </p:nvSpPr>
          <p:spPr>
            <a:xfrm>
              <a:off x="-141859" y="-22606"/>
              <a:ext cx="882142" cy="1100455"/>
            </a:xfrm>
            <a:custGeom>
              <a:avLst/>
              <a:gdLst/>
              <a:ahLst/>
              <a:cxnLst/>
              <a:rect l="l" t="t" r="r" b="b"/>
              <a:pathLst>
                <a:path w="882142" h="1100455">
                  <a:moveTo>
                    <a:pt x="393065" y="1020826"/>
                  </a:moveTo>
                  <a:cubicBezTo>
                    <a:pt x="364236" y="988949"/>
                    <a:pt x="336296" y="956183"/>
                    <a:pt x="306070" y="925703"/>
                  </a:cubicBezTo>
                  <a:cubicBezTo>
                    <a:pt x="0" y="613029"/>
                    <a:pt x="140335" y="138557"/>
                    <a:pt x="572643" y="24130"/>
                  </a:cubicBezTo>
                  <a:cubicBezTo>
                    <a:pt x="663448" y="0"/>
                    <a:pt x="882142" y="277241"/>
                    <a:pt x="829183" y="374142"/>
                  </a:cubicBezTo>
                  <a:cubicBezTo>
                    <a:pt x="713740" y="585597"/>
                    <a:pt x="648335" y="809371"/>
                    <a:pt x="598805" y="1041908"/>
                  </a:cubicBezTo>
                  <a:cubicBezTo>
                    <a:pt x="593598" y="1066419"/>
                    <a:pt x="544576" y="1081151"/>
                    <a:pt x="516128" y="1100455"/>
                  </a:cubicBezTo>
                  <a:cubicBezTo>
                    <a:pt x="474853" y="1073785"/>
                    <a:pt x="433959" y="1047496"/>
                    <a:pt x="392557" y="1020826"/>
                  </a:cubicBezTo>
                  <a:close/>
                </a:path>
              </a:pathLst>
            </a:custGeom>
            <a:solidFill>
              <a:srgbClr val="00FBFF"/>
            </a:solidFill>
          </p:spPr>
        </p:sp>
      </p:grpSp>
      <p:grpSp>
        <p:nvGrpSpPr>
          <p:cNvPr id="108" name="Group 108"/>
          <p:cNvGrpSpPr/>
          <p:nvPr/>
        </p:nvGrpSpPr>
        <p:grpSpPr>
          <a:xfrm>
            <a:off x="4267080" y="5856300"/>
            <a:ext cx="817560" cy="817020"/>
            <a:chOff x="0" y="0"/>
            <a:chExt cx="1090080" cy="1089360"/>
          </a:xfrm>
        </p:grpSpPr>
        <p:sp>
          <p:nvSpPr>
            <p:cNvPr id="109" name="Freeform 109"/>
            <p:cNvSpPr/>
            <p:nvPr/>
          </p:nvSpPr>
          <p:spPr>
            <a:xfrm>
              <a:off x="-6350" y="-889"/>
              <a:ext cx="1099439" cy="1094486"/>
            </a:xfrm>
            <a:custGeom>
              <a:avLst/>
              <a:gdLst/>
              <a:ahLst/>
              <a:cxnLst/>
              <a:rect l="l" t="t" r="r" b="b"/>
              <a:pathLst>
                <a:path w="1099439" h="1094486">
                  <a:moveTo>
                    <a:pt x="540893" y="1090168"/>
                  </a:moveTo>
                  <a:cubicBezTo>
                    <a:pt x="239014" y="1085850"/>
                    <a:pt x="0" y="837057"/>
                    <a:pt x="6477" y="533527"/>
                  </a:cubicBezTo>
                  <a:cubicBezTo>
                    <a:pt x="12446" y="247142"/>
                    <a:pt x="262255" y="1778"/>
                    <a:pt x="548259" y="889"/>
                  </a:cubicBezTo>
                  <a:cubicBezTo>
                    <a:pt x="839851" y="0"/>
                    <a:pt x="1099439" y="261366"/>
                    <a:pt x="1096391" y="552450"/>
                  </a:cubicBezTo>
                  <a:cubicBezTo>
                    <a:pt x="1093343" y="850773"/>
                    <a:pt x="841883" y="1094486"/>
                    <a:pt x="540893" y="1090168"/>
                  </a:cubicBezTo>
                  <a:close/>
                </a:path>
              </a:pathLst>
            </a:custGeom>
            <a:solidFill>
              <a:srgbClr val="00FBFF"/>
            </a:solidFill>
          </p:spPr>
        </p:sp>
      </p:grpSp>
      <p:grpSp>
        <p:nvGrpSpPr>
          <p:cNvPr id="110" name="Group 110"/>
          <p:cNvGrpSpPr/>
          <p:nvPr/>
        </p:nvGrpSpPr>
        <p:grpSpPr>
          <a:xfrm>
            <a:off x="4391280" y="5179140"/>
            <a:ext cx="619920" cy="669060"/>
            <a:chOff x="0" y="0"/>
            <a:chExt cx="826560" cy="892080"/>
          </a:xfrm>
        </p:grpSpPr>
        <p:sp>
          <p:nvSpPr>
            <p:cNvPr id="111" name="Freeform 111"/>
            <p:cNvSpPr/>
            <p:nvPr/>
          </p:nvSpPr>
          <p:spPr>
            <a:xfrm>
              <a:off x="-61595" y="-10922"/>
              <a:ext cx="1014984" cy="920369"/>
            </a:xfrm>
            <a:custGeom>
              <a:avLst/>
              <a:gdLst/>
              <a:ahLst/>
              <a:cxnLst/>
              <a:rect l="l" t="t" r="r" b="b"/>
              <a:pathLst>
                <a:path w="1014984" h="920369">
                  <a:moveTo>
                    <a:pt x="205740" y="13716"/>
                  </a:moveTo>
                  <a:cubicBezTo>
                    <a:pt x="234188" y="12954"/>
                    <a:pt x="263017" y="12065"/>
                    <a:pt x="291465" y="11176"/>
                  </a:cubicBezTo>
                  <a:cubicBezTo>
                    <a:pt x="791591" y="0"/>
                    <a:pt x="1014984" y="343154"/>
                    <a:pt x="815594" y="816102"/>
                  </a:cubicBezTo>
                  <a:cubicBezTo>
                    <a:pt x="794893" y="865251"/>
                    <a:pt x="771271" y="920369"/>
                    <a:pt x="712343" y="897890"/>
                  </a:cubicBezTo>
                  <a:cubicBezTo>
                    <a:pt x="597408" y="853567"/>
                    <a:pt x="432181" y="893572"/>
                    <a:pt x="374904" y="753237"/>
                  </a:cubicBezTo>
                  <a:cubicBezTo>
                    <a:pt x="293497" y="554228"/>
                    <a:pt x="210058" y="360934"/>
                    <a:pt x="87376" y="181737"/>
                  </a:cubicBezTo>
                  <a:cubicBezTo>
                    <a:pt x="0" y="54229"/>
                    <a:pt x="158369" y="63246"/>
                    <a:pt x="207899" y="11557"/>
                  </a:cubicBezTo>
                  <a:cubicBezTo>
                    <a:pt x="207899" y="11557"/>
                    <a:pt x="205359" y="13335"/>
                    <a:pt x="205359" y="13335"/>
                  </a:cubicBezTo>
                  <a:close/>
                </a:path>
              </a:pathLst>
            </a:custGeom>
            <a:solidFill>
              <a:srgbClr val="00FBFF"/>
            </a:solidFill>
          </p:spPr>
        </p:sp>
      </p:grpSp>
      <p:grpSp>
        <p:nvGrpSpPr>
          <p:cNvPr id="112" name="Group 112"/>
          <p:cNvGrpSpPr/>
          <p:nvPr/>
        </p:nvGrpSpPr>
        <p:grpSpPr>
          <a:xfrm>
            <a:off x="4361580" y="6695460"/>
            <a:ext cx="597240" cy="661500"/>
            <a:chOff x="0" y="0"/>
            <a:chExt cx="796320" cy="882000"/>
          </a:xfrm>
        </p:grpSpPr>
        <p:sp>
          <p:nvSpPr>
            <p:cNvPr id="113" name="Freeform 113"/>
            <p:cNvSpPr/>
            <p:nvPr/>
          </p:nvSpPr>
          <p:spPr>
            <a:xfrm>
              <a:off x="-32766" y="-24003"/>
              <a:ext cx="865886" cy="922782"/>
            </a:xfrm>
            <a:custGeom>
              <a:avLst/>
              <a:gdLst/>
              <a:ahLst/>
              <a:cxnLst/>
              <a:rect l="l" t="t" r="r" b="b"/>
              <a:pathLst>
                <a:path w="865886" h="922782">
                  <a:moveTo>
                    <a:pt x="33147" y="411734"/>
                  </a:moveTo>
                  <a:cubicBezTo>
                    <a:pt x="36195" y="349250"/>
                    <a:pt x="30988" y="304546"/>
                    <a:pt x="41275" y="263652"/>
                  </a:cubicBezTo>
                  <a:cubicBezTo>
                    <a:pt x="64643" y="173609"/>
                    <a:pt x="35814" y="9525"/>
                    <a:pt x="157226" y="25019"/>
                  </a:cubicBezTo>
                  <a:cubicBezTo>
                    <a:pt x="290195" y="41783"/>
                    <a:pt x="488696" y="0"/>
                    <a:pt x="540893" y="220091"/>
                  </a:cubicBezTo>
                  <a:cubicBezTo>
                    <a:pt x="582676" y="395351"/>
                    <a:pt x="659765" y="558038"/>
                    <a:pt x="780669" y="695452"/>
                  </a:cubicBezTo>
                  <a:cubicBezTo>
                    <a:pt x="865886" y="792353"/>
                    <a:pt x="834009" y="848741"/>
                    <a:pt x="720852" y="875030"/>
                  </a:cubicBezTo>
                  <a:cubicBezTo>
                    <a:pt x="558038" y="912495"/>
                    <a:pt x="390652" y="922782"/>
                    <a:pt x="232537" y="867283"/>
                  </a:cubicBezTo>
                  <a:cubicBezTo>
                    <a:pt x="0" y="785495"/>
                    <a:pt x="54356" y="570103"/>
                    <a:pt x="32766" y="411734"/>
                  </a:cubicBezTo>
                  <a:close/>
                </a:path>
              </a:pathLst>
            </a:custGeom>
            <a:solidFill>
              <a:srgbClr val="00FBFF"/>
            </a:solidFill>
          </p:spPr>
        </p:sp>
      </p:grpSp>
      <p:grpSp>
        <p:nvGrpSpPr>
          <p:cNvPr id="114" name="Group 114"/>
          <p:cNvGrpSpPr/>
          <p:nvPr/>
        </p:nvGrpSpPr>
        <p:grpSpPr>
          <a:xfrm>
            <a:off x="3569400" y="5952420"/>
            <a:ext cx="673920" cy="594540"/>
            <a:chOff x="0" y="0"/>
            <a:chExt cx="898560" cy="792720"/>
          </a:xfrm>
        </p:grpSpPr>
        <p:sp>
          <p:nvSpPr>
            <p:cNvPr id="115" name="Freeform 115"/>
            <p:cNvSpPr/>
            <p:nvPr/>
          </p:nvSpPr>
          <p:spPr>
            <a:xfrm>
              <a:off x="-105918" y="-6858"/>
              <a:ext cx="1022731" cy="820039"/>
            </a:xfrm>
            <a:custGeom>
              <a:avLst/>
              <a:gdLst/>
              <a:ahLst/>
              <a:cxnLst/>
              <a:rect l="l" t="t" r="r" b="b"/>
              <a:pathLst>
                <a:path w="1022731" h="820039">
                  <a:moveTo>
                    <a:pt x="652145" y="6858"/>
                  </a:moveTo>
                  <a:cubicBezTo>
                    <a:pt x="673227" y="9017"/>
                    <a:pt x="720217" y="3429"/>
                    <a:pt x="758063" y="18923"/>
                  </a:cubicBezTo>
                  <a:cubicBezTo>
                    <a:pt x="846709" y="55880"/>
                    <a:pt x="1022731" y="1270"/>
                    <a:pt x="1002919" y="153670"/>
                  </a:cubicBezTo>
                  <a:cubicBezTo>
                    <a:pt x="985266" y="288417"/>
                    <a:pt x="1018413" y="487299"/>
                    <a:pt x="794639" y="529463"/>
                  </a:cubicBezTo>
                  <a:cubicBezTo>
                    <a:pt x="622427" y="561721"/>
                    <a:pt x="473075" y="650875"/>
                    <a:pt x="335788" y="756793"/>
                  </a:cubicBezTo>
                  <a:cubicBezTo>
                    <a:pt x="253619" y="820039"/>
                    <a:pt x="203581" y="819658"/>
                    <a:pt x="161036" y="711962"/>
                  </a:cubicBezTo>
                  <a:cubicBezTo>
                    <a:pt x="0" y="304292"/>
                    <a:pt x="200533" y="0"/>
                    <a:pt x="652526" y="7239"/>
                  </a:cubicBezTo>
                  <a:close/>
                </a:path>
              </a:pathLst>
            </a:custGeom>
            <a:solidFill>
              <a:srgbClr val="00FBFF"/>
            </a:solidFill>
          </p:spPr>
        </p:sp>
      </p:grpSp>
      <p:sp>
        <p:nvSpPr>
          <p:cNvPr id="116" name="Freeform 116"/>
          <p:cNvSpPr/>
          <p:nvPr/>
        </p:nvSpPr>
        <p:spPr>
          <a:xfrm>
            <a:off x="10105560" y="4929120"/>
            <a:ext cx="6746220" cy="2852820"/>
          </a:xfrm>
          <a:custGeom>
            <a:avLst/>
            <a:gdLst/>
            <a:ahLst/>
            <a:cxnLst/>
            <a:rect l="l" t="t" r="r" b="b"/>
            <a:pathLst>
              <a:path w="6746220" h="2852820">
                <a:moveTo>
                  <a:pt x="0" y="0"/>
                </a:moveTo>
                <a:lnTo>
                  <a:pt x="6746220" y="0"/>
                </a:lnTo>
                <a:lnTo>
                  <a:pt x="6746220" y="2852820"/>
                </a:lnTo>
                <a:lnTo>
                  <a:pt x="0" y="2852820"/>
                </a:lnTo>
                <a:lnTo>
                  <a:pt x="0" y="0"/>
                </a:lnTo>
                <a:close/>
              </a:path>
            </a:pathLst>
          </a:custGeom>
          <a:blipFill>
            <a:blip r:embed="rId4"/>
            <a:stretch>
              <a:fillRect l="-2" r="-2"/>
            </a:stretch>
          </a:blipFill>
        </p:spPr>
      </p:sp>
      <p:sp>
        <p:nvSpPr>
          <p:cNvPr id="117" name="TextBox 117"/>
          <p:cNvSpPr txBox="1"/>
          <p:nvPr/>
        </p:nvSpPr>
        <p:spPr>
          <a:xfrm>
            <a:off x="2229840" y="8956260"/>
            <a:ext cx="4879620" cy="564257"/>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18" name="TextBox 118"/>
          <p:cNvSpPr txBox="1"/>
          <p:nvPr/>
        </p:nvSpPr>
        <p:spPr>
          <a:xfrm>
            <a:off x="2229840" y="8540460"/>
            <a:ext cx="4879620" cy="282129"/>
          </a:xfrm>
          <a:prstGeom prst="rect">
            <a:avLst/>
          </a:prstGeom>
        </p:spPr>
        <p:txBody>
          <a:bodyPr lIns="0" tIns="0" rIns="0" bIns="0" rtlCol="0" anchor="t">
            <a:spAutoFit/>
          </a:bodyPr>
          <a:lstStyle/>
          <a:p>
            <a:pPr algn="ctr" rtl="1">
              <a:lnSpc>
                <a:spcPts val="2160"/>
              </a:lnSpc>
            </a:pPr>
            <a:r>
              <a:rPr lang="fa-IR" sz="1800" spc="25" dirty="0">
                <a:solidFill>
                  <a:srgbClr val="0085FF"/>
                </a:solidFill>
                <a:latin typeface="Montserrat Bold"/>
                <a:cs typeface="B Nazanin" panose="00000400000000000000" pitchFamily="2" charset="-78"/>
              </a:rPr>
              <a:t>متن شما در اینجا</a:t>
            </a:r>
            <a:endParaRPr lang="en-US" sz="1800" spc="25" dirty="0">
              <a:solidFill>
                <a:srgbClr val="0085FF"/>
              </a:solidFill>
              <a:latin typeface="Montserrat Bold"/>
              <a:cs typeface="B Nazanin" panose="00000400000000000000" pitchFamily="2" charset="-78"/>
            </a:endParaRPr>
          </a:p>
        </p:txBody>
      </p:sp>
      <p:sp>
        <p:nvSpPr>
          <p:cNvPr id="119" name="TextBox 119"/>
          <p:cNvSpPr txBox="1"/>
          <p:nvPr/>
        </p:nvSpPr>
        <p:spPr>
          <a:xfrm>
            <a:off x="10706760" y="8886600"/>
            <a:ext cx="4879620" cy="564257"/>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20" name="TextBox 120"/>
          <p:cNvSpPr txBox="1"/>
          <p:nvPr/>
        </p:nvSpPr>
        <p:spPr>
          <a:xfrm>
            <a:off x="10706760" y="8471340"/>
            <a:ext cx="4879620" cy="282129"/>
          </a:xfrm>
          <a:prstGeom prst="rect">
            <a:avLst/>
          </a:prstGeom>
        </p:spPr>
        <p:txBody>
          <a:bodyPr lIns="0" tIns="0" rIns="0" bIns="0" rtlCol="0" anchor="t">
            <a:spAutoFit/>
          </a:bodyPr>
          <a:lstStyle/>
          <a:p>
            <a:pPr algn="ctr" rtl="1">
              <a:lnSpc>
                <a:spcPts val="2160"/>
              </a:lnSpc>
            </a:pPr>
            <a:r>
              <a:rPr lang="fa-IR" sz="1800" spc="25" dirty="0">
                <a:solidFill>
                  <a:srgbClr val="0085FF"/>
                </a:solidFill>
                <a:latin typeface="Montserrat Bold"/>
                <a:cs typeface="B Nazanin" panose="00000400000000000000" pitchFamily="2" charset="-78"/>
              </a:rPr>
              <a:t>متن شما در اینجا</a:t>
            </a:r>
            <a:endParaRPr lang="en-US" sz="1800" spc="25" dirty="0">
              <a:solidFill>
                <a:srgbClr val="0085FF"/>
              </a:solidFill>
              <a:latin typeface="Montserrat Bold"/>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868180" y="638280"/>
            <a:ext cx="6823440" cy="6935760"/>
            <a:chOff x="0" y="0"/>
            <a:chExt cx="9097920" cy="9247680"/>
          </a:xfrm>
        </p:grpSpPr>
        <p:sp>
          <p:nvSpPr>
            <p:cNvPr id="3" name="Freeform 3"/>
            <p:cNvSpPr/>
            <p:nvPr/>
          </p:nvSpPr>
          <p:spPr>
            <a:xfrm>
              <a:off x="0" y="0"/>
              <a:ext cx="9097899" cy="9247632"/>
            </a:xfrm>
            <a:custGeom>
              <a:avLst/>
              <a:gdLst/>
              <a:ahLst/>
              <a:cxnLst/>
              <a:rect l="l" t="t" r="r" b="b"/>
              <a:pathLst>
                <a:path w="9097899" h="9247632">
                  <a:moveTo>
                    <a:pt x="0" y="4623816"/>
                  </a:moveTo>
                  <a:lnTo>
                    <a:pt x="4549013" y="0"/>
                  </a:lnTo>
                  <a:lnTo>
                    <a:pt x="9097899" y="4623816"/>
                  </a:lnTo>
                  <a:lnTo>
                    <a:pt x="4549013" y="9247632"/>
                  </a:lnTo>
                  <a:close/>
                </a:path>
              </a:pathLst>
            </a:custGeom>
            <a:solidFill>
              <a:srgbClr val="1FFBFD"/>
            </a:solidFill>
          </p:spPr>
        </p:sp>
      </p:grpSp>
      <p:grpSp>
        <p:nvGrpSpPr>
          <p:cNvPr id="4" name="Group 4"/>
          <p:cNvGrpSpPr/>
          <p:nvPr/>
        </p:nvGrpSpPr>
        <p:grpSpPr>
          <a:xfrm>
            <a:off x="5232060" y="364500"/>
            <a:ext cx="7934760" cy="9558000"/>
            <a:chOff x="0" y="0"/>
            <a:chExt cx="10579680" cy="12744000"/>
          </a:xfrm>
        </p:grpSpPr>
        <p:sp>
          <p:nvSpPr>
            <p:cNvPr id="5" name="Freeform 5"/>
            <p:cNvSpPr/>
            <p:nvPr/>
          </p:nvSpPr>
          <p:spPr>
            <a:xfrm>
              <a:off x="0" y="0"/>
              <a:ext cx="10579608" cy="12743942"/>
            </a:xfrm>
            <a:custGeom>
              <a:avLst/>
              <a:gdLst/>
              <a:ahLst/>
              <a:cxnLst/>
              <a:rect l="l" t="t" r="r" b="b"/>
              <a:pathLst>
                <a:path w="10579608" h="12743942">
                  <a:moveTo>
                    <a:pt x="1788668" y="0"/>
                  </a:moveTo>
                  <a:cubicBezTo>
                    <a:pt x="1809750" y="0"/>
                    <a:pt x="1826768" y="17145"/>
                    <a:pt x="1826768" y="38100"/>
                  </a:cubicBezTo>
                  <a:cubicBezTo>
                    <a:pt x="1826768" y="59055"/>
                    <a:pt x="1809623" y="76200"/>
                    <a:pt x="1788668" y="76200"/>
                  </a:cubicBezTo>
                  <a:cubicBezTo>
                    <a:pt x="843026" y="76327"/>
                    <a:pt x="76327" y="843026"/>
                    <a:pt x="76327" y="1788668"/>
                  </a:cubicBezTo>
                  <a:lnTo>
                    <a:pt x="76327" y="10955274"/>
                  </a:lnTo>
                  <a:lnTo>
                    <a:pt x="38100" y="10955274"/>
                  </a:lnTo>
                  <a:lnTo>
                    <a:pt x="76200" y="10955274"/>
                  </a:lnTo>
                  <a:cubicBezTo>
                    <a:pt x="76200" y="11901043"/>
                    <a:pt x="842899" y="12667615"/>
                    <a:pt x="1788541" y="12667615"/>
                  </a:cubicBezTo>
                  <a:lnTo>
                    <a:pt x="1788541" y="12705715"/>
                  </a:lnTo>
                  <a:lnTo>
                    <a:pt x="1788541" y="12667615"/>
                  </a:lnTo>
                  <a:lnTo>
                    <a:pt x="8790940" y="12667615"/>
                  </a:lnTo>
                  <a:lnTo>
                    <a:pt x="8790940" y="12705715"/>
                  </a:lnTo>
                  <a:lnTo>
                    <a:pt x="8790940" y="12667615"/>
                  </a:lnTo>
                  <a:cubicBezTo>
                    <a:pt x="9736710" y="12667615"/>
                    <a:pt x="10503281" y="11900916"/>
                    <a:pt x="10503281" y="10955274"/>
                  </a:cubicBezTo>
                  <a:lnTo>
                    <a:pt x="10541381" y="10955274"/>
                  </a:lnTo>
                  <a:lnTo>
                    <a:pt x="10503281" y="10955274"/>
                  </a:lnTo>
                  <a:lnTo>
                    <a:pt x="10503281" y="1788668"/>
                  </a:lnTo>
                  <a:lnTo>
                    <a:pt x="10541381" y="1788668"/>
                  </a:lnTo>
                  <a:lnTo>
                    <a:pt x="10503281" y="1788668"/>
                  </a:lnTo>
                  <a:cubicBezTo>
                    <a:pt x="10503281" y="842899"/>
                    <a:pt x="9736582" y="76327"/>
                    <a:pt x="8790940" y="76327"/>
                  </a:cubicBezTo>
                  <a:lnTo>
                    <a:pt x="8790940" y="38100"/>
                  </a:lnTo>
                  <a:lnTo>
                    <a:pt x="8790940" y="76200"/>
                  </a:lnTo>
                  <a:lnTo>
                    <a:pt x="1788668" y="76200"/>
                  </a:lnTo>
                  <a:lnTo>
                    <a:pt x="1788668" y="38100"/>
                  </a:lnTo>
                  <a:lnTo>
                    <a:pt x="1788668" y="0"/>
                  </a:lnTo>
                  <a:moveTo>
                    <a:pt x="1788668" y="76327"/>
                  </a:moveTo>
                  <a:cubicBezTo>
                    <a:pt x="1767586" y="76327"/>
                    <a:pt x="1750568" y="59182"/>
                    <a:pt x="1750568" y="38227"/>
                  </a:cubicBezTo>
                  <a:cubicBezTo>
                    <a:pt x="1750568" y="17272"/>
                    <a:pt x="1767713" y="127"/>
                    <a:pt x="1788668" y="127"/>
                  </a:cubicBezTo>
                  <a:lnTo>
                    <a:pt x="8790940" y="127"/>
                  </a:lnTo>
                  <a:cubicBezTo>
                    <a:pt x="9778873" y="127"/>
                    <a:pt x="10579608" y="800989"/>
                    <a:pt x="10579608" y="1788795"/>
                  </a:cubicBezTo>
                  <a:lnTo>
                    <a:pt x="10579608" y="10955274"/>
                  </a:lnTo>
                  <a:cubicBezTo>
                    <a:pt x="10579608" y="11943207"/>
                    <a:pt x="9778746" y="12743942"/>
                    <a:pt x="8790940" y="12743942"/>
                  </a:cubicBezTo>
                  <a:lnTo>
                    <a:pt x="1788668" y="12743942"/>
                  </a:lnTo>
                  <a:cubicBezTo>
                    <a:pt x="800862" y="12743942"/>
                    <a:pt x="0" y="11943207"/>
                    <a:pt x="0" y="10955274"/>
                  </a:cubicBezTo>
                  <a:lnTo>
                    <a:pt x="0" y="1788668"/>
                  </a:lnTo>
                  <a:lnTo>
                    <a:pt x="38100" y="1788668"/>
                  </a:lnTo>
                  <a:lnTo>
                    <a:pt x="0" y="1788668"/>
                  </a:lnTo>
                  <a:cubicBezTo>
                    <a:pt x="0" y="800862"/>
                    <a:pt x="800862" y="0"/>
                    <a:pt x="1788668" y="0"/>
                  </a:cubicBezTo>
                  <a:lnTo>
                    <a:pt x="1788668" y="38100"/>
                  </a:lnTo>
                  <a:lnTo>
                    <a:pt x="1788668" y="76200"/>
                  </a:lnTo>
                  <a:close/>
                </a:path>
              </a:pathLst>
            </a:custGeom>
            <a:solidFill>
              <a:srgbClr val="075AD1"/>
            </a:solidFill>
          </p:spPr>
        </p:sp>
      </p:grpSp>
      <p:sp>
        <p:nvSpPr>
          <p:cNvPr id="6" name="TextBox 6"/>
          <p:cNvSpPr txBox="1"/>
          <p:nvPr/>
        </p:nvSpPr>
        <p:spPr>
          <a:xfrm>
            <a:off x="115740" y="6859244"/>
            <a:ext cx="18105300" cy="1315745"/>
          </a:xfrm>
          <a:prstGeom prst="rect">
            <a:avLst/>
          </a:prstGeom>
        </p:spPr>
        <p:txBody>
          <a:bodyPr lIns="0" tIns="0" rIns="0" bIns="0" rtlCol="0" anchor="t">
            <a:spAutoFit/>
          </a:bodyPr>
          <a:lstStyle/>
          <a:p>
            <a:pPr algn="ctr" rtl="1">
              <a:lnSpc>
                <a:spcPts val="10800"/>
              </a:lnSpc>
            </a:pPr>
            <a:r>
              <a:rPr lang="fa-IR" sz="6600" spc="-360" dirty="0">
                <a:solidFill>
                  <a:srgbClr val="0085FF"/>
                </a:solidFill>
                <a:latin typeface="Open Sans"/>
                <a:cs typeface="B Nazanin" panose="00000400000000000000" pitchFamily="2" charset="-78"/>
              </a:rPr>
              <a:t>با تشکر از شما دوستان عزیز...!</a:t>
            </a:r>
            <a:endParaRPr lang="en-US" sz="6600" spc="-360" dirty="0">
              <a:solidFill>
                <a:srgbClr val="0085FF"/>
              </a:solidFill>
              <a:latin typeface="Open Sans"/>
              <a:cs typeface="B Nazanin" panose="00000400000000000000" pitchFamily="2" charset="-78"/>
            </a:endParaRPr>
          </a:p>
        </p:txBody>
      </p:sp>
      <p:sp>
        <p:nvSpPr>
          <p:cNvPr id="7" name="TextBox 7"/>
          <p:cNvSpPr txBox="1"/>
          <p:nvPr/>
        </p:nvSpPr>
        <p:spPr>
          <a:xfrm>
            <a:off x="77400" y="8489160"/>
            <a:ext cx="18104760" cy="436017"/>
          </a:xfrm>
          <a:prstGeom prst="rect">
            <a:avLst/>
          </a:prstGeom>
        </p:spPr>
        <p:txBody>
          <a:bodyPr lIns="0" tIns="0" rIns="0" bIns="0" rtlCol="0" anchor="t">
            <a:spAutoFit/>
          </a:bodyPr>
          <a:lstStyle/>
          <a:p>
            <a:pPr algn="ctr" rtl="1">
              <a:lnSpc>
                <a:spcPts val="3365"/>
              </a:lnSpc>
            </a:pPr>
            <a:r>
              <a:rPr lang="fa-IR" sz="2804" spc="-113" dirty="0">
                <a:solidFill>
                  <a:srgbClr val="0085FF"/>
                </a:solidFill>
                <a:latin typeface="Open Sans"/>
                <a:cs typeface="B Nazanin" panose="00000400000000000000" pitchFamily="2" charset="-78"/>
              </a:rPr>
              <a:t>عنوان فرعی ارائه خود را وارد کنید</a:t>
            </a:r>
            <a:endParaRPr lang="en-US" sz="2804" spc="-113" dirty="0">
              <a:solidFill>
                <a:srgbClr val="0085FF"/>
              </a:solidFill>
              <a:latin typeface="Open Sans"/>
              <a:cs typeface="B Nazanin" panose="00000400000000000000" pitchFamily="2" charset="-78"/>
            </a:endParaRPr>
          </a:p>
        </p:txBody>
      </p:sp>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8" name="Freeform 28"/>
          <p:cNvSpPr/>
          <p:nvPr/>
        </p:nvSpPr>
        <p:spPr>
          <a:xfrm>
            <a:off x="6563700" y="1400760"/>
            <a:ext cx="5752080" cy="5809860"/>
          </a:xfrm>
          <a:custGeom>
            <a:avLst/>
            <a:gdLst/>
            <a:ahLst/>
            <a:cxnLst/>
            <a:rect l="l" t="t" r="r" b="b"/>
            <a:pathLst>
              <a:path w="5752080" h="5809860">
                <a:moveTo>
                  <a:pt x="0" y="0"/>
                </a:moveTo>
                <a:lnTo>
                  <a:pt x="5752080" y="0"/>
                </a:lnTo>
                <a:lnTo>
                  <a:pt x="5752080" y="5809860"/>
                </a:lnTo>
                <a:lnTo>
                  <a:pt x="0" y="5809860"/>
                </a:lnTo>
                <a:lnTo>
                  <a:pt x="0" y="0"/>
                </a:lnTo>
                <a:close/>
              </a:path>
            </a:pathLst>
          </a:custGeom>
          <a:blipFill>
            <a:blip r:embed="rId3"/>
            <a:stretch>
              <a:fillRect l="-3" r="-3"/>
            </a:stretch>
          </a:blipFill>
        </p:spPr>
      </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4"/>
            <a:stretch>
              <a:fillRect t="-133" b="-133"/>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126520" y="2654100"/>
            <a:ext cx="5209380" cy="5209380"/>
            <a:chOff x="0" y="0"/>
            <a:chExt cx="6945840" cy="6945840"/>
          </a:xfrm>
        </p:grpSpPr>
        <p:sp>
          <p:nvSpPr>
            <p:cNvPr id="3" name="Freeform 3"/>
            <p:cNvSpPr/>
            <p:nvPr/>
          </p:nvSpPr>
          <p:spPr>
            <a:xfrm>
              <a:off x="0" y="0"/>
              <a:ext cx="6945885" cy="6945885"/>
            </a:xfrm>
            <a:custGeom>
              <a:avLst/>
              <a:gdLst/>
              <a:ahLst/>
              <a:cxnLst/>
              <a:rect l="l" t="t" r="r" b="b"/>
              <a:pathLst>
                <a:path w="6945885" h="6945885">
                  <a:moveTo>
                    <a:pt x="360172" y="0"/>
                  </a:moveTo>
                  <a:cubicBezTo>
                    <a:pt x="161290" y="0"/>
                    <a:pt x="0" y="161290"/>
                    <a:pt x="0" y="360172"/>
                  </a:cubicBezTo>
                  <a:lnTo>
                    <a:pt x="0" y="6585712"/>
                  </a:lnTo>
                  <a:cubicBezTo>
                    <a:pt x="0" y="6784594"/>
                    <a:pt x="161290" y="6945885"/>
                    <a:pt x="360172" y="6945885"/>
                  </a:cubicBezTo>
                  <a:lnTo>
                    <a:pt x="6585712" y="6945885"/>
                  </a:lnTo>
                  <a:cubicBezTo>
                    <a:pt x="6784594" y="6945885"/>
                    <a:pt x="6945885" y="6784594"/>
                    <a:pt x="6945885" y="6585712"/>
                  </a:cubicBezTo>
                  <a:lnTo>
                    <a:pt x="6945885" y="360172"/>
                  </a:lnTo>
                  <a:cubicBezTo>
                    <a:pt x="6945884" y="161290"/>
                    <a:pt x="6784594" y="0"/>
                    <a:pt x="6585712" y="0"/>
                  </a:cubicBezTo>
                  <a:close/>
                </a:path>
              </a:pathLst>
            </a:custGeom>
            <a:solidFill>
              <a:srgbClr val="0AA6ED"/>
            </a:solidFill>
          </p:spPr>
        </p:sp>
      </p:grpSp>
      <p:grpSp>
        <p:nvGrpSpPr>
          <p:cNvPr id="4" name="Group 4"/>
          <p:cNvGrpSpPr/>
          <p:nvPr/>
        </p:nvGrpSpPr>
        <p:grpSpPr>
          <a:xfrm>
            <a:off x="2757240" y="592920"/>
            <a:ext cx="819720" cy="2223720"/>
            <a:chOff x="0" y="0"/>
            <a:chExt cx="1092960" cy="2964960"/>
          </a:xfrm>
        </p:grpSpPr>
        <p:sp>
          <p:nvSpPr>
            <p:cNvPr id="5" name="Freeform 5"/>
            <p:cNvSpPr/>
            <p:nvPr/>
          </p:nvSpPr>
          <p:spPr>
            <a:xfrm>
              <a:off x="-10287" y="-4953"/>
              <a:ext cx="1105027" cy="2970403"/>
            </a:xfrm>
            <a:custGeom>
              <a:avLst/>
              <a:gdLst/>
              <a:ahLst/>
              <a:cxnLst/>
              <a:rect l="l" t="t" r="r" b="b"/>
              <a:pathLst>
                <a:path w="1105027" h="2970403">
                  <a:moveTo>
                    <a:pt x="915035" y="2969895"/>
                  </a:moveTo>
                  <a:cubicBezTo>
                    <a:pt x="868299" y="2969895"/>
                    <a:pt x="868299" y="2969133"/>
                    <a:pt x="867537" y="2923159"/>
                  </a:cubicBezTo>
                  <a:cubicBezTo>
                    <a:pt x="866140" y="2812288"/>
                    <a:pt x="879729" y="2702179"/>
                    <a:pt x="873252" y="2591308"/>
                  </a:cubicBezTo>
                  <a:cubicBezTo>
                    <a:pt x="876808" y="2590546"/>
                    <a:pt x="880491" y="2588387"/>
                    <a:pt x="884047" y="2588387"/>
                  </a:cubicBezTo>
                  <a:cubicBezTo>
                    <a:pt x="925068" y="2585466"/>
                    <a:pt x="925068" y="2586228"/>
                    <a:pt x="925068" y="2545969"/>
                  </a:cubicBezTo>
                  <a:cubicBezTo>
                    <a:pt x="925068" y="1957197"/>
                    <a:pt x="925068" y="1369060"/>
                    <a:pt x="925068" y="780288"/>
                  </a:cubicBezTo>
                  <a:cubicBezTo>
                    <a:pt x="925068" y="734187"/>
                    <a:pt x="931545" y="739267"/>
                    <a:pt x="885444" y="739267"/>
                  </a:cubicBezTo>
                  <a:cubicBezTo>
                    <a:pt x="627634" y="739267"/>
                    <a:pt x="369951" y="740029"/>
                    <a:pt x="112141" y="740029"/>
                  </a:cubicBezTo>
                  <a:cubicBezTo>
                    <a:pt x="74676" y="740029"/>
                    <a:pt x="74676" y="740029"/>
                    <a:pt x="75438" y="701929"/>
                  </a:cubicBezTo>
                  <a:cubicBezTo>
                    <a:pt x="76200" y="550037"/>
                    <a:pt x="76200" y="398145"/>
                    <a:pt x="77597" y="247015"/>
                  </a:cubicBezTo>
                  <a:cubicBezTo>
                    <a:pt x="77597" y="224663"/>
                    <a:pt x="73279" y="210312"/>
                    <a:pt x="52451" y="197358"/>
                  </a:cubicBezTo>
                  <a:cubicBezTo>
                    <a:pt x="12954" y="172085"/>
                    <a:pt x="0" y="116713"/>
                    <a:pt x="18669" y="69088"/>
                  </a:cubicBezTo>
                  <a:cubicBezTo>
                    <a:pt x="35941" y="23749"/>
                    <a:pt x="77089" y="0"/>
                    <a:pt x="128143" y="5842"/>
                  </a:cubicBezTo>
                  <a:cubicBezTo>
                    <a:pt x="174879" y="10922"/>
                    <a:pt x="207391" y="42545"/>
                    <a:pt x="216662" y="92964"/>
                  </a:cubicBezTo>
                  <a:cubicBezTo>
                    <a:pt x="225298" y="141859"/>
                    <a:pt x="202311" y="190119"/>
                    <a:pt x="158369" y="208788"/>
                  </a:cubicBezTo>
                  <a:cubicBezTo>
                    <a:pt x="140335" y="216027"/>
                    <a:pt x="136779" y="225298"/>
                    <a:pt x="136779" y="243332"/>
                  </a:cubicBezTo>
                  <a:cubicBezTo>
                    <a:pt x="137541" y="378714"/>
                    <a:pt x="138176" y="513969"/>
                    <a:pt x="136779" y="648589"/>
                  </a:cubicBezTo>
                  <a:cubicBezTo>
                    <a:pt x="136779" y="675259"/>
                    <a:pt x="144018" y="680974"/>
                    <a:pt x="169164" y="680212"/>
                  </a:cubicBezTo>
                  <a:cubicBezTo>
                    <a:pt x="435610" y="678815"/>
                    <a:pt x="701929" y="679450"/>
                    <a:pt x="969010" y="677291"/>
                  </a:cubicBezTo>
                  <a:cubicBezTo>
                    <a:pt x="997077" y="677291"/>
                    <a:pt x="1006475" y="682371"/>
                    <a:pt x="1006475" y="713232"/>
                  </a:cubicBezTo>
                  <a:cubicBezTo>
                    <a:pt x="1005078" y="1322832"/>
                    <a:pt x="1005713" y="1933321"/>
                    <a:pt x="1005713" y="2542921"/>
                  </a:cubicBezTo>
                  <a:cubicBezTo>
                    <a:pt x="1005713" y="2551557"/>
                    <a:pt x="1006475" y="2560193"/>
                    <a:pt x="1005713" y="2568829"/>
                  </a:cubicBezTo>
                  <a:cubicBezTo>
                    <a:pt x="1004951" y="2582545"/>
                    <a:pt x="1010031" y="2587498"/>
                    <a:pt x="1024382" y="2587498"/>
                  </a:cubicBezTo>
                  <a:cubicBezTo>
                    <a:pt x="1048893" y="2587498"/>
                    <a:pt x="1072642" y="2583942"/>
                    <a:pt x="1097153" y="2589657"/>
                  </a:cubicBezTo>
                  <a:cubicBezTo>
                    <a:pt x="1097153" y="2595372"/>
                    <a:pt x="1096391" y="2601214"/>
                    <a:pt x="1096391" y="2606929"/>
                  </a:cubicBezTo>
                  <a:cubicBezTo>
                    <a:pt x="1092073" y="2715641"/>
                    <a:pt x="1105027" y="2824353"/>
                    <a:pt x="1102868" y="2932938"/>
                  </a:cubicBezTo>
                  <a:cubicBezTo>
                    <a:pt x="1102106" y="2961005"/>
                    <a:pt x="1093470" y="2970403"/>
                    <a:pt x="1065403" y="2969641"/>
                  </a:cubicBezTo>
                  <a:cubicBezTo>
                    <a:pt x="1014222" y="2968244"/>
                    <a:pt x="964565" y="2969641"/>
                    <a:pt x="914908" y="2969641"/>
                  </a:cubicBezTo>
                  <a:close/>
                </a:path>
              </a:pathLst>
            </a:custGeom>
            <a:solidFill>
              <a:srgbClr val="0AA6ED"/>
            </a:solidFill>
          </p:spPr>
        </p:sp>
      </p:grpSp>
      <p:grpSp>
        <p:nvGrpSpPr>
          <p:cNvPr id="6" name="Group 6"/>
          <p:cNvGrpSpPr/>
          <p:nvPr/>
        </p:nvGrpSpPr>
        <p:grpSpPr>
          <a:xfrm>
            <a:off x="4021380" y="513000"/>
            <a:ext cx="196020" cy="2303640"/>
            <a:chOff x="0" y="0"/>
            <a:chExt cx="261360" cy="3071520"/>
          </a:xfrm>
        </p:grpSpPr>
        <p:sp>
          <p:nvSpPr>
            <p:cNvPr id="7" name="Freeform 7"/>
            <p:cNvSpPr/>
            <p:nvPr/>
          </p:nvSpPr>
          <p:spPr>
            <a:xfrm>
              <a:off x="-635" y="-16002"/>
              <a:ext cx="278257" cy="3087624"/>
            </a:xfrm>
            <a:custGeom>
              <a:avLst/>
              <a:gdLst/>
              <a:ahLst/>
              <a:cxnLst/>
              <a:rect l="l" t="t" r="r" b="b"/>
              <a:pathLst>
                <a:path w="278257" h="3087624">
                  <a:moveTo>
                    <a:pt x="35179" y="3086862"/>
                  </a:moveTo>
                  <a:cubicBezTo>
                    <a:pt x="7112" y="3087624"/>
                    <a:pt x="0" y="3076067"/>
                    <a:pt x="635" y="3050921"/>
                  </a:cubicBezTo>
                  <a:cubicBezTo>
                    <a:pt x="2032" y="2998343"/>
                    <a:pt x="635" y="2946527"/>
                    <a:pt x="635" y="2893949"/>
                  </a:cubicBezTo>
                  <a:cubicBezTo>
                    <a:pt x="635" y="2849372"/>
                    <a:pt x="635" y="2804668"/>
                    <a:pt x="635" y="2760091"/>
                  </a:cubicBezTo>
                  <a:cubicBezTo>
                    <a:pt x="635" y="2705354"/>
                    <a:pt x="635" y="2703195"/>
                    <a:pt x="55245" y="2706116"/>
                  </a:cubicBezTo>
                  <a:cubicBezTo>
                    <a:pt x="84709" y="2707513"/>
                    <a:pt x="91948" y="2699639"/>
                    <a:pt x="91948" y="2669413"/>
                  </a:cubicBezTo>
                  <a:cubicBezTo>
                    <a:pt x="91186" y="1863217"/>
                    <a:pt x="91186" y="1056894"/>
                    <a:pt x="91186" y="250698"/>
                  </a:cubicBezTo>
                  <a:cubicBezTo>
                    <a:pt x="91186" y="226187"/>
                    <a:pt x="88265" y="205359"/>
                    <a:pt x="72517" y="183007"/>
                  </a:cubicBezTo>
                  <a:cubicBezTo>
                    <a:pt x="35941" y="131826"/>
                    <a:pt x="56007" y="54737"/>
                    <a:pt x="107823" y="28194"/>
                  </a:cubicBezTo>
                  <a:cubicBezTo>
                    <a:pt x="163195" y="0"/>
                    <a:pt x="229362" y="22352"/>
                    <a:pt x="252349" y="77851"/>
                  </a:cubicBezTo>
                  <a:cubicBezTo>
                    <a:pt x="278257" y="139700"/>
                    <a:pt x="250190" y="206756"/>
                    <a:pt x="186944" y="225425"/>
                  </a:cubicBezTo>
                  <a:cubicBezTo>
                    <a:pt x="164592" y="231902"/>
                    <a:pt x="170434" y="245618"/>
                    <a:pt x="170434" y="258572"/>
                  </a:cubicBezTo>
                  <a:cubicBezTo>
                    <a:pt x="170434" y="1062609"/>
                    <a:pt x="170434" y="1866773"/>
                    <a:pt x="169672" y="2671572"/>
                  </a:cubicBezTo>
                  <a:cubicBezTo>
                    <a:pt x="169672" y="2698242"/>
                    <a:pt x="176911" y="2709037"/>
                    <a:pt x="203454" y="2704719"/>
                  </a:cubicBezTo>
                  <a:cubicBezTo>
                    <a:pt x="223647" y="2701798"/>
                    <a:pt x="230124" y="2709799"/>
                    <a:pt x="229362" y="2730627"/>
                  </a:cubicBezTo>
                  <a:cubicBezTo>
                    <a:pt x="227965" y="2785364"/>
                    <a:pt x="228600" y="2839339"/>
                    <a:pt x="228600" y="2894076"/>
                  </a:cubicBezTo>
                  <a:cubicBezTo>
                    <a:pt x="228600" y="2947289"/>
                    <a:pt x="227203" y="3000629"/>
                    <a:pt x="228600" y="3053842"/>
                  </a:cubicBezTo>
                  <a:cubicBezTo>
                    <a:pt x="229362" y="3079750"/>
                    <a:pt x="219202" y="3087624"/>
                    <a:pt x="194818" y="3087624"/>
                  </a:cubicBezTo>
                  <a:cubicBezTo>
                    <a:pt x="141605" y="3085465"/>
                    <a:pt x="88392" y="3085465"/>
                    <a:pt x="35179" y="3086862"/>
                  </a:cubicBezTo>
                  <a:close/>
                </a:path>
              </a:pathLst>
            </a:custGeom>
            <a:solidFill>
              <a:srgbClr val="0AA6ED"/>
            </a:solidFill>
          </p:spPr>
        </p:sp>
      </p:grpSp>
      <p:grpSp>
        <p:nvGrpSpPr>
          <p:cNvPr id="8" name="Group 8"/>
          <p:cNvGrpSpPr/>
          <p:nvPr/>
        </p:nvGrpSpPr>
        <p:grpSpPr>
          <a:xfrm>
            <a:off x="1898100" y="1637820"/>
            <a:ext cx="1101060" cy="1178820"/>
            <a:chOff x="0" y="0"/>
            <a:chExt cx="1468080" cy="1571760"/>
          </a:xfrm>
        </p:grpSpPr>
        <p:sp>
          <p:nvSpPr>
            <p:cNvPr id="9" name="Freeform 9"/>
            <p:cNvSpPr/>
            <p:nvPr/>
          </p:nvSpPr>
          <p:spPr>
            <a:xfrm>
              <a:off x="-6985" y="-8890"/>
              <a:ext cx="1475740" cy="1581277"/>
            </a:xfrm>
            <a:custGeom>
              <a:avLst/>
              <a:gdLst/>
              <a:ahLst/>
              <a:cxnLst/>
              <a:rect l="l" t="t" r="r" b="b"/>
              <a:pathLst>
                <a:path w="1475740" h="1581277">
                  <a:moveTo>
                    <a:pt x="1326007" y="94361"/>
                  </a:moveTo>
                  <a:cubicBezTo>
                    <a:pt x="1323848" y="251968"/>
                    <a:pt x="1324610" y="409575"/>
                    <a:pt x="1324610" y="567182"/>
                  </a:cubicBezTo>
                  <a:cubicBezTo>
                    <a:pt x="1324610" y="768731"/>
                    <a:pt x="1324610" y="969518"/>
                    <a:pt x="1323848" y="1171067"/>
                  </a:cubicBezTo>
                  <a:cubicBezTo>
                    <a:pt x="1323848" y="1191895"/>
                    <a:pt x="1328166" y="1200531"/>
                    <a:pt x="1351153" y="1199134"/>
                  </a:cubicBezTo>
                  <a:cubicBezTo>
                    <a:pt x="1382776" y="1196975"/>
                    <a:pt x="1415288" y="1199896"/>
                    <a:pt x="1447673" y="1198372"/>
                  </a:cubicBezTo>
                  <a:cubicBezTo>
                    <a:pt x="1467104" y="1197610"/>
                    <a:pt x="1475740" y="1201928"/>
                    <a:pt x="1474978" y="1223518"/>
                  </a:cubicBezTo>
                  <a:cubicBezTo>
                    <a:pt x="1473581" y="1278255"/>
                    <a:pt x="1474216" y="1332230"/>
                    <a:pt x="1474216" y="1386840"/>
                  </a:cubicBezTo>
                  <a:cubicBezTo>
                    <a:pt x="1474216" y="1440815"/>
                    <a:pt x="1473454" y="1495552"/>
                    <a:pt x="1474216" y="1549527"/>
                  </a:cubicBezTo>
                  <a:cubicBezTo>
                    <a:pt x="1474216" y="1571879"/>
                    <a:pt x="1466342" y="1581150"/>
                    <a:pt x="1443228" y="1580515"/>
                  </a:cubicBezTo>
                  <a:cubicBezTo>
                    <a:pt x="1387856" y="1579753"/>
                    <a:pt x="1332357" y="1579753"/>
                    <a:pt x="1277620" y="1580515"/>
                  </a:cubicBezTo>
                  <a:cubicBezTo>
                    <a:pt x="1253109" y="1581277"/>
                    <a:pt x="1245235" y="1571117"/>
                    <a:pt x="1245997" y="1547368"/>
                  </a:cubicBezTo>
                  <a:cubicBezTo>
                    <a:pt x="1246759" y="1494155"/>
                    <a:pt x="1245997" y="1440815"/>
                    <a:pt x="1245997" y="1387602"/>
                  </a:cubicBezTo>
                  <a:cubicBezTo>
                    <a:pt x="1245997" y="1332230"/>
                    <a:pt x="1245997" y="1276731"/>
                    <a:pt x="1246759" y="1221359"/>
                  </a:cubicBezTo>
                  <a:cubicBezTo>
                    <a:pt x="1246759" y="1214120"/>
                    <a:pt x="1242441" y="1201928"/>
                    <a:pt x="1251077" y="1200531"/>
                  </a:cubicBezTo>
                  <a:cubicBezTo>
                    <a:pt x="1271905" y="1195451"/>
                    <a:pt x="1266190" y="1180338"/>
                    <a:pt x="1266190" y="1168146"/>
                  </a:cubicBezTo>
                  <a:cubicBezTo>
                    <a:pt x="1266190" y="835660"/>
                    <a:pt x="1266190" y="503174"/>
                    <a:pt x="1266952" y="170561"/>
                  </a:cubicBezTo>
                  <a:cubicBezTo>
                    <a:pt x="1266952" y="145415"/>
                    <a:pt x="1261872" y="138176"/>
                    <a:pt x="1235329" y="138176"/>
                  </a:cubicBezTo>
                  <a:cubicBezTo>
                    <a:pt x="903478" y="138938"/>
                    <a:pt x="571500" y="138938"/>
                    <a:pt x="240411" y="138176"/>
                  </a:cubicBezTo>
                  <a:cubicBezTo>
                    <a:pt x="221742" y="138176"/>
                    <a:pt x="211582" y="141732"/>
                    <a:pt x="204470" y="161163"/>
                  </a:cubicBezTo>
                  <a:cubicBezTo>
                    <a:pt x="187198" y="207264"/>
                    <a:pt x="146177" y="227330"/>
                    <a:pt x="93599" y="220853"/>
                  </a:cubicBezTo>
                  <a:cubicBezTo>
                    <a:pt x="51181" y="215773"/>
                    <a:pt x="18034" y="184150"/>
                    <a:pt x="9398" y="139573"/>
                  </a:cubicBezTo>
                  <a:cubicBezTo>
                    <a:pt x="0" y="89916"/>
                    <a:pt x="20193" y="43180"/>
                    <a:pt x="59055" y="21590"/>
                  </a:cubicBezTo>
                  <a:cubicBezTo>
                    <a:pt x="99314" y="0"/>
                    <a:pt x="154051" y="5715"/>
                    <a:pt x="182880" y="38862"/>
                  </a:cubicBezTo>
                  <a:cubicBezTo>
                    <a:pt x="196596" y="54737"/>
                    <a:pt x="210947" y="58293"/>
                    <a:pt x="230378" y="58293"/>
                  </a:cubicBezTo>
                  <a:cubicBezTo>
                    <a:pt x="583184" y="57531"/>
                    <a:pt x="936625" y="58293"/>
                    <a:pt x="1289431" y="56896"/>
                  </a:cubicBezTo>
                  <a:cubicBezTo>
                    <a:pt x="1316101" y="59055"/>
                    <a:pt x="1326896" y="62611"/>
                    <a:pt x="1326134" y="94361"/>
                  </a:cubicBezTo>
                  <a:close/>
                </a:path>
              </a:pathLst>
            </a:custGeom>
            <a:solidFill>
              <a:srgbClr val="0AA6ED"/>
            </a:solidFill>
          </p:spPr>
        </p:sp>
      </p:grpSp>
      <p:grpSp>
        <p:nvGrpSpPr>
          <p:cNvPr id="10" name="Group 10"/>
          <p:cNvGrpSpPr/>
          <p:nvPr/>
        </p:nvGrpSpPr>
        <p:grpSpPr>
          <a:xfrm>
            <a:off x="5174820" y="1090260"/>
            <a:ext cx="680400" cy="1726380"/>
            <a:chOff x="0" y="0"/>
            <a:chExt cx="907200" cy="2301840"/>
          </a:xfrm>
        </p:grpSpPr>
        <p:sp>
          <p:nvSpPr>
            <p:cNvPr id="11" name="Freeform 11"/>
            <p:cNvSpPr/>
            <p:nvPr/>
          </p:nvSpPr>
          <p:spPr>
            <a:xfrm>
              <a:off x="-635" y="-15748"/>
              <a:ext cx="924687" cy="2318385"/>
            </a:xfrm>
            <a:custGeom>
              <a:avLst/>
              <a:gdLst/>
              <a:ahLst/>
              <a:cxnLst/>
              <a:rect l="l" t="t" r="r" b="b"/>
              <a:pathLst>
                <a:path w="924687" h="2318385">
                  <a:moveTo>
                    <a:pt x="834009" y="223139"/>
                  </a:moveTo>
                  <a:cubicBezTo>
                    <a:pt x="813816" y="228854"/>
                    <a:pt x="814578" y="240411"/>
                    <a:pt x="814578" y="254762"/>
                  </a:cubicBezTo>
                  <a:cubicBezTo>
                    <a:pt x="814578" y="542671"/>
                    <a:pt x="814578" y="830580"/>
                    <a:pt x="815340" y="1118489"/>
                  </a:cubicBezTo>
                  <a:cubicBezTo>
                    <a:pt x="815340" y="1145794"/>
                    <a:pt x="807466" y="1151636"/>
                    <a:pt x="781558" y="1151636"/>
                  </a:cubicBezTo>
                  <a:cubicBezTo>
                    <a:pt x="587248" y="1150874"/>
                    <a:pt x="392938" y="1151636"/>
                    <a:pt x="197866" y="1150239"/>
                  </a:cubicBezTo>
                  <a:cubicBezTo>
                    <a:pt x="168402" y="1150239"/>
                    <a:pt x="163322" y="1158875"/>
                    <a:pt x="163322" y="1186180"/>
                  </a:cubicBezTo>
                  <a:cubicBezTo>
                    <a:pt x="164084" y="1417955"/>
                    <a:pt x="164084" y="1648968"/>
                    <a:pt x="164084" y="1880743"/>
                  </a:cubicBezTo>
                  <a:cubicBezTo>
                    <a:pt x="164084" y="1932559"/>
                    <a:pt x="164084" y="1932559"/>
                    <a:pt x="216662" y="1935480"/>
                  </a:cubicBezTo>
                  <a:cubicBezTo>
                    <a:pt x="219583" y="1935480"/>
                    <a:pt x="222377" y="1936877"/>
                    <a:pt x="225298" y="1937639"/>
                  </a:cubicBezTo>
                  <a:cubicBezTo>
                    <a:pt x="225298" y="1950593"/>
                    <a:pt x="224536" y="1962785"/>
                    <a:pt x="224536" y="1975739"/>
                  </a:cubicBezTo>
                  <a:cubicBezTo>
                    <a:pt x="226695" y="2078609"/>
                    <a:pt x="228092" y="2181606"/>
                    <a:pt x="230251" y="2283841"/>
                  </a:cubicBezTo>
                  <a:cubicBezTo>
                    <a:pt x="231013" y="2308987"/>
                    <a:pt x="222377" y="2318385"/>
                    <a:pt x="196469" y="2317623"/>
                  </a:cubicBezTo>
                  <a:cubicBezTo>
                    <a:pt x="141097" y="2316226"/>
                    <a:pt x="85598" y="2316226"/>
                    <a:pt x="30226" y="2317623"/>
                  </a:cubicBezTo>
                  <a:cubicBezTo>
                    <a:pt x="5715" y="2318385"/>
                    <a:pt x="0" y="2309749"/>
                    <a:pt x="762" y="2285238"/>
                  </a:cubicBezTo>
                  <a:cubicBezTo>
                    <a:pt x="2921" y="2170049"/>
                    <a:pt x="2159" y="2054225"/>
                    <a:pt x="2921" y="1939036"/>
                  </a:cubicBezTo>
                  <a:cubicBezTo>
                    <a:pt x="24511" y="1931797"/>
                    <a:pt x="47498" y="1934718"/>
                    <a:pt x="69088" y="1936115"/>
                  </a:cubicBezTo>
                  <a:cubicBezTo>
                    <a:pt x="96393" y="1938274"/>
                    <a:pt x="105029" y="1930400"/>
                    <a:pt x="105029" y="1901571"/>
                  </a:cubicBezTo>
                  <a:cubicBezTo>
                    <a:pt x="103632" y="1641729"/>
                    <a:pt x="104267" y="1382649"/>
                    <a:pt x="103632" y="1122807"/>
                  </a:cubicBezTo>
                  <a:cubicBezTo>
                    <a:pt x="103632" y="1098296"/>
                    <a:pt x="110871" y="1091819"/>
                    <a:pt x="134620" y="1092581"/>
                  </a:cubicBezTo>
                  <a:cubicBezTo>
                    <a:pt x="323850" y="1093343"/>
                    <a:pt x="513842" y="1092581"/>
                    <a:pt x="703199" y="1093978"/>
                  </a:cubicBezTo>
                  <a:cubicBezTo>
                    <a:pt x="730504" y="1093978"/>
                    <a:pt x="736981" y="1086104"/>
                    <a:pt x="736346" y="1060196"/>
                  </a:cubicBezTo>
                  <a:cubicBezTo>
                    <a:pt x="735584" y="789559"/>
                    <a:pt x="735584" y="519684"/>
                    <a:pt x="735584" y="249047"/>
                  </a:cubicBezTo>
                  <a:cubicBezTo>
                    <a:pt x="735584" y="224536"/>
                    <a:pt x="732663" y="203708"/>
                    <a:pt x="717550" y="181356"/>
                  </a:cubicBezTo>
                  <a:cubicBezTo>
                    <a:pt x="682244" y="129540"/>
                    <a:pt x="702310" y="53213"/>
                    <a:pt x="754888" y="27305"/>
                  </a:cubicBezTo>
                  <a:cubicBezTo>
                    <a:pt x="809625" y="0"/>
                    <a:pt x="875030" y="22987"/>
                    <a:pt x="897382" y="76327"/>
                  </a:cubicBezTo>
                  <a:cubicBezTo>
                    <a:pt x="924687" y="136779"/>
                    <a:pt x="896620" y="204470"/>
                    <a:pt x="834009" y="223139"/>
                  </a:cubicBezTo>
                  <a:close/>
                </a:path>
              </a:pathLst>
            </a:custGeom>
            <a:solidFill>
              <a:srgbClr val="0AA6ED"/>
            </a:solidFill>
          </p:spPr>
        </p:sp>
      </p:grpSp>
      <p:grpSp>
        <p:nvGrpSpPr>
          <p:cNvPr id="12" name="Group 12"/>
          <p:cNvGrpSpPr/>
          <p:nvPr/>
        </p:nvGrpSpPr>
        <p:grpSpPr>
          <a:xfrm>
            <a:off x="4590000" y="1400760"/>
            <a:ext cx="181980" cy="1415880"/>
            <a:chOff x="0" y="0"/>
            <a:chExt cx="242640" cy="1887840"/>
          </a:xfrm>
        </p:grpSpPr>
        <p:sp>
          <p:nvSpPr>
            <p:cNvPr id="13" name="Freeform 13"/>
            <p:cNvSpPr/>
            <p:nvPr/>
          </p:nvSpPr>
          <p:spPr>
            <a:xfrm>
              <a:off x="-2032" y="-8763"/>
              <a:ext cx="251333" cy="1896618"/>
            </a:xfrm>
            <a:custGeom>
              <a:avLst/>
              <a:gdLst/>
              <a:ahLst/>
              <a:cxnLst/>
              <a:rect l="l" t="t" r="r" b="b"/>
              <a:pathLst>
                <a:path w="251333" h="1896618">
                  <a:moveTo>
                    <a:pt x="151257" y="219456"/>
                  </a:moveTo>
                  <a:cubicBezTo>
                    <a:pt x="127508" y="220853"/>
                    <a:pt x="130429" y="233172"/>
                    <a:pt x="130429" y="248285"/>
                  </a:cubicBezTo>
                  <a:cubicBezTo>
                    <a:pt x="130429" y="480822"/>
                    <a:pt x="130429" y="713232"/>
                    <a:pt x="130429" y="945769"/>
                  </a:cubicBezTo>
                  <a:cubicBezTo>
                    <a:pt x="130429" y="1125728"/>
                    <a:pt x="130429" y="1305687"/>
                    <a:pt x="129667" y="1485646"/>
                  </a:cubicBezTo>
                  <a:cubicBezTo>
                    <a:pt x="129667" y="1506474"/>
                    <a:pt x="133985" y="1515110"/>
                    <a:pt x="156972" y="1514475"/>
                  </a:cubicBezTo>
                  <a:cubicBezTo>
                    <a:pt x="180721" y="1513713"/>
                    <a:pt x="205232" y="1510919"/>
                    <a:pt x="229743" y="1516634"/>
                  </a:cubicBezTo>
                  <a:cubicBezTo>
                    <a:pt x="229743" y="1528191"/>
                    <a:pt x="228981" y="1539621"/>
                    <a:pt x="228981" y="1551940"/>
                  </a:cubicBezTo>
                  <a:cubicBezTo>
                    <a:pt x="224663" y="1649857"/>
                    <a:pt x="237617" y="1747774"/>
                    <a:pt x="235458" y="1845564"/>
                  </a:cubicBezTo>
                  <a:cubicBezTo>
                    <a:pt x="234061" y="1896618"/>
                    <a:pt x="235458" y="1896618"/>
                    <a:pt x="182880" y="1896618"/>
                  </a:cubicBezTo>
                  <a:cubicBezTo>
                    <a:pt x="140462" y="1896618"/>
                    <a:pt x="97155" y="1896618"/>
                    <a:pt x="54737" y="1896618"/>
                  </a:cubicBezTo>
                  <a:cubicBezTo>
                    <a:pt x="2921" y="1896618"/>
                    <a:pt x="3683" y="1896618"/>
                    <a:pt x="2159" y="1842643"/>
                  </a:cubicBezTo>
                  <a:cubicBezTo>
                    <a:pt x="0" y="1733931"/>
                    <a:pt x="14351" y="1625981"/>
                    <a:pt x="7874" y="1517269"/>
                  </a:cubicBezTo>
                  <a:cubicBezTo>
                    <a:pt x="15748" y="1516507"/>
                    <a:pt x="22987" y="1514348"/>
                    <a:pt x="30861" y="1514348"/>
                  </a:cubicBezTo>
                  <a:cubicBezTo>
                    <a:pt x="71882" y="1513586"/>
                    <a:pt x="71882" y="1513586"/>
                    <a:pt x="71882" y="1471930"/>
                  </a:cubicBezTo>
                  <a:cubicBezTo>
                    <a:pt x="71882" y="1062355"/>
                    <a:pt x="71882" y="652780"/>
                    <a:pt x="71882" y="243205"/>
                  </a:cubicBezTo>
                  <a:cubicBezTo>
                    <a:pt x="71882" y="216535"/>
                    <a:pt x="69723" y="193548"/>
                    <a:pt x="53848" y="169799"/>
                  </a:cubicBezTo>
                  <a:cubicBezTo>
                    <a:pt x="27432" y="129540"/>
                    <a:pt x="36830" y="70485"/>
                    <a:pt x="69215" y="37338"/>
                  </a:cubicBezTo>
                  <a:cubicBezTo>
                    <a:pt x="98679" y="7874"/>
                    <a:pt x="152654" y="0"/>
                    <a:pt x="191643" y="19431"/>
                  </a:cubicBezTo>
                  <a:cubicBezTo>
                    <a:pt x="231267" y="40259"/>
                    <a:pt x="251333" y="86360"/>
                    <a:pt x="242697" y="136779"/>
                  </a:cubicBezTo>
                  <a:cubicBezTo>
                    <a:pt x="234061" y="185039"/>
                    <a:pt x="201676" y="215900"/>
                    <a:pt x="151257" y="219583"/>
                  </a:cubicBezTo>
                  <a:close/>
                </a:path>
              </a:pathLst>
            </a:custGeom>
            <a:solidFill>
              <a:srgbClr val="0AA6ED"/>
            </a:solidFill>
          </p:spPr>
        </p:sp>
      </p:grpSp>
      <p:grpSp>
        <p:nvGrpSpPr>
          <p:cNvPr id="14" name="Group 14"/>
          <p:cNvGrpSpPr/>
          <p:nvPr/>
        </p:nvGrpSpPr>
        <p:grpSpPr>
          <a:xfrm>
            <a:off x="6407100" y="2349000"/>
            <a:ext cx="1122120" cy="467640"/>
            <a:chOff x="0" y="0"/>
            <a:chExt cx="1496160" cy="623520"/>
          </a:xfrm>
        </p:grpSpPr>
        <p:sp>
          <p:nvSpPr>
            <p:cNvPr id="15" name="Freeform 15"/>
            <p:cNvSpPr/>
            <p:nvPr/>
          </p:nvSpPr>
          <p:spPr>
            <a:xfrm>
              <a:off x="-2159" y="-9271"/>
              <a:ext cx="1507490" cy="632587"/>
            </a:xfrm>
            <a:custGeom>
              <a:avLst/>
              <a:gdLst/>
              <a:ahLst/>
              <a:cxnLst/>
              <a:rect l="l" t="t" r="r" b="b"/>
              <a:pathLst>
                <a:path w="1507490" h="632587">
                  <a:moveTo>
                    <a:pt x="1390269" y="223266"/>
                  </a:moveTo>
                  <a:cubicBezTo>
                    <a:pt x="1341374" y="219710"/>
                    <a:pt x="1306703" y="192278"/>
                    <a:pt x="1296670" y="141986"/>
                  </a:cubicBezTo>
                  <a:cubicBezTo>
                    <a:pt x="1292352" y="118999"/>
                    <a:pt x="1280795" y="118237"/>
                    <a:pt x="1262888" y="118237"/>
                  </a:cubicBezTo>
                  <a:cubicBezTo>
                    <a:pt x="891413" y="118237"/>
                    <a:pt x="519938" y="118237"/>
                    <a:pt x="148463" y="118237"/>
                  </a:cubicBezTo>
                  <a:cubicBezTo>
                    <a:pt x="139065" y="118237"/>
                    <a:pt x="129032" y="119634"/>
                    <a:pt x="119634" y="120396"/>
                  </a:cubicBezTo>
                  <a:cubicBezTo>
                    <a:pt x="119634" y="156337"/>
                    <a:pt x="121031" y="191643"/>
                    <a:pt x="120396" y="227584"/>
                  </a:cubicBezTo>
                  <a:cubicBezTo>
                    <a:pt x="119634" y="245618"/>
                    <a:pt x="126111" y="250571"/>
                    <a:pt x="143383" y="250571"/>
                  </a:cubicBezTo>
                  <a:cubicBezTo>
                    <a:pt x="172212" y="250571"/>
                    <a:pt x="200914" y="247015"/>
                    <a:pt x="229743" y="252730"/>
                  </a:cubicBezTo>
                  <a:cubicBezTo>
                    <a:pt x="229743" y="265684"/>
                    <a:pt x="229743" y="277876"/>
                    <a:pt x="228981" y="290830"/>
                  </a:cubicBezTo>
                  <a:cubicBezTo>
                    <a:pt x="224663" y="387985"/>
                    <a:pt x="237617" y="484378"/>
                    <a:pt x="235458" y="581533"/>
                  </a:cubicBezTo>
                  <a:cubicBezTo>
                    <a:pt x="234061" y="631952"/>
                    <a:pt x="235458" y="632587"/>
                    <a:pt x="182880" y="632587"/>
                  </a:cubicBezTo>
                  <a:cubicBezTo>
                    <a:pt x="140462" y="632587"/>
                    <a:pt x="97155" y="632587"/>
                    <a:pt x="54737" y="632587"/>
                  </a:cubicBezTo>
                  <a:cubicBezTo>
                    <a:pt x="2159" y="632587"/>
                    <a:pt x="2921" y="632587"/>
                    <a:pt x="2159" y="578612"/>
                  </a:cubicBezTo>
                  <a:cubicBezTo>
                    <a:pt x="0" y="469900"/>
                    <a:pt x="14351" y="361950"/>
                    <a:pt x="7874" y="253365"/>
                  </a:cubicBezTo>
                  <a:cubicBezTo>
                    <a:pt x="37338" y="254127"/>
                    <a:pt x="44577" y="240411"/>
                    <a:pt x="43180" y="211582"/>
                  </a:cubicBezTo>
                  <a:cubicBezTo>
                    <a:pt x="40259" y="163322"/>
                    <a:pt x="43180" y="115189"/>
                    <a:pt x="43180" y="66929"/>
                  </a:cubicBezTo>
                  <a:cubicBezTo>
                    <a:pt x="35306" y="37465"/>
                    <a:pt x="53975" y="38862"/>
                    <a:pt x="74168" y="38862"/>
                  </a:cubicBezTo>
                  <a:cubicBezTo>
                    <a:pt x="478790" y="38862"/>
                    <a:pt x="883285" y="38862"/>
                    <a:pt x="1287907" y="39624"/>
                  </a:cubicBezTo>
                  <a:cubicBezTo>
                    <a:pt x="1308100" y="39624"/>
                    <a:pt x="1324610" y="36068"/>
                    <a:pt x="1341882" y="24511"/>
                  </a:cubicBezTo>
                  <a:cubicBezTo>
                    <a:pt x="1379347" y="0"/>
                    <a:pt x="1431925" y="5842"/>
                    <a:pt x="1464310" y="34544"/>
                  </a:cubicBezTo>
                  <a:cubicBezTo>
                    <a:pt x="1496695" y="64008"/>
                    <a:pt x="1507490" y="117983"/>
                    <a:pt x="1489456" y="161163"/>
                  </a:cubicBezTo>
                  <a:cubicBezTo>
                    <a:pt x="1473581" y="202184"/>
                    <a:pt x="1434719" y="226695"/>
                    <a:pt x="1390142" y="223012"/>
                  </a:cubicBezTo>
                  <a:close/>
                </a:path>
              </a:pathLst>
            </a:custGeom>
            <a:solidFill>
              <a:srgbClr val="0AA6ED"/>
            </a:solidFill>
          </p:spPr>
        </p:sp>
      </p:grpSp>
      <p:grpSp>
        <p:nvGrpSpPr>
          <p:cNvPr id="16" name="Group 16"/>
          <p:cNvGrpSpPr/>
          <p:nvPr/>
        </p:nvGrpSpPr>
        <p:grpSpPr>
          <a:xfrm>
            <a:off x="5812560" y="2127060"/>
            <a:ext cx="745740" cy="689580"/>
            <a:chOff x="0" y="0"/>
            <a:chExt cx="994320" cy="919440"/>
          </a:xfrm>
        </p:grpSpPr>
        <p:sp>
          <p:nvSpPr>
            <p:cNvPr id="17" name="Freeform 17"/>
            <p:cNvSpPr/>
            <p:nvPr/>
          </p:nvSpPr>
          <p:spPr>
            <a:xfrm>
              <a:off x="-762" y="-9906"/>
              <a:ext cx="1004951" cy="929386"/>
            </a:xfrm>
            <a:custGeom>
              <a:avLst/>
              <a:gdLst/>
              <a:ahLst/>
              <a:cxnLst/>
              <a:rect l="l" t="t" r="r" b="b"/>
              <a:pathLst>
                <a:path w="1004951" h="929386">
                  <a:moveTo>
                    <a:pt x="889762" y="223139"/>
                  </a:moveTo>
                  <a:cubicBezTo>
                    <a:pt x="839343" y="221742"/>
                    <a:pt x="802005" y="191516"/>
                    <a:pt x="791845" y="139700"/>
                  </a:cubicBezTo>
                  <a:cubicBezTo>
                    <a:pt x="788289" y="121666"/>
                    <a:pt x="781812" y="118110"/>
                    <a:pt x="765937" y="118110"/>
                  </a:cubicBezTo>
                  <a:cubicBezTo>
                    <a:pt x="566547" y="118872"/>
                    <a:pt x="367157" y="118872"/>
                    <a:pt x="167767" y="118110"/>
                  </a:cubicBezTo>
                  <a:cubicBezTo>
                    <a:pt x="146939" y="118110"/>
                    <a:pt x="141859" y="124587"/>
                    <a:pt x="141859" y="144780"/>
                  </a:cubicBezTo>
                  <a:cubicBezTo>
                    <a:pt x="142621" y="257810"/>
                    <a:pt x="142621" y="370078"/>
                    <a:pt x="142621" y="483108"/>
                  </a:cubicBezTo>
                  <a:cubicBezTo>
                    <a:pt x="142621" y="545719"/>
                    <a:pt x="142621" y="546481"/>
                    <a:pt x="205994" y="546481"/>
                  </a:cubicBezTo>
                  <a:cubicBezTo>
                    <a:pt x="227584" y="546481"/>
                    <a:pt x="231902" y="554355"/>
                    <a:pt x="231140" y="573786"/>
                  </a:cubicBezTo>
                  <a:cubicBezTo>
                    <a:pt x="230378" y="628523"/>
                    <a:pt x="231140" y="682498"/>
                    <a:pt x="231140" y="737235"/>
                  </a:cubicBezTo>
                  <a:cubicBezTo>
                    <a:pt x="230378" y="735838"/>
                    <a:pt x="228981" y="735076"/>
                    <a:pt x="227584" y="735076"/>
                  </a:cubicBezTo>
                  <a:cubicBezTo>
                    <a:pt x="232664" y="791210"/>
                    <a:pt x="228981" y="847344"/>
                    <a:pt x="229743" y="904240"/>
                  </a:cubicBezTo>
                  <a:cubicBezTo>
                    <a:pt x="229743" y="920750"/>
                    <a:pt x="222504" y="929386"/>
                    <a:pt x="205232" y="929386"/>
                  </a:cubicBezTo>
                  <a:cubicBezTo>
                    <a:pt x="146177" y="929386"/>
                    <a:pt x="86487" y="929386"/>
                    <a:pt x="27432" y="929386"/>
                  </a:cubicBezTo>
                  <a:cubicBezTo>
                    <a:pt x="8763" y="929386"/>
                    <a:pt x="1524" y="920750"/>
                    <a:pt x="1524" y="902716"/>
                  </a:cubicBezTo>
                  <a:cubicBezTo>
                    <a:pt x="2286" y="849503"/>
                    <a:pt x="2286" y="796163"/>
                    <a:pt x="2921" y="742188"/>
                  </a:cubicBezTo>
                  <a:cubicBezTo>
                    <a:pt x="2159" y="740029"/>
                    <a:pt x="2159" y="738632"/>
                    <a:pt x="1524" y="736473"/>
                  </a:cubicBezTo>
                  <a:cubicBezTo>
                    <a:pt x="1524" y="683895"/>
                    <a:pt x="2921" y="631317"/>
                    <a:pt x="762" y="578866"/>
                  </a:cubicBezTo>
                  <a:cubicBezTo>
                    <a:pt x="0" y="553720"/>
                    <a:pt x="6477" y="542163"/>
                    <a:pt x="32385" y="547243"/>
                  </a:cubicBezTo>
                  <a:cubicBezTo>
                    <a:pt x="57531" y="551561"/>
                    <a:pt x="62611" y="540004"/>
                    <a:pt x="62611" y="516255"/>
                  </a:cubicBezTo>
                  <a:cubicBezTo>
                    <a:pt x="61849" y="377317"/>
                    <a:pt x="61849" y="238379"/>
                    <a:pt x="61849" y="99441"/>
                  </a:cubicBezTo>
                  <a:cubicBezTo>
                    <a:pt x="61849" y="52705"/>
                    <a:pt x="58293" y="59817"/>
                    <a:pt x="102870" y="59817"/>
                  </a:cubicBezTo>
                  <a:cubicBezTo>
                    <a:pt x="326771" y="59817"/>
                    <a:pt x="549910" y="59817"/>
                    <a:pt x="773684" y="59817"/>
                  </a:cubicBezTo>
                  <a:cubicBezTo>
                    <a:pt x="789559" y="59817"/>
                    <a:pt x="801751" y="58420"/>
                    <a:pt x="813943" y="43942"/>
                  </a:cubicBezTo>
                  <a:cubicBezTo>
                    <a:pt x="844423" y="8001"/>
                    <a:pt x="901319" y="0"/>
                    <a:pt x="942340" y="22352"/>
                  </a:cubicBezTo>
                  <a:cubicBezTo>
                    <a:pt x="984123" y="45339"/>
                    <a:pt x="1004951" y="98679"/>
                    <a:pt x="990600" y="149098"/>
                  </a:cubicBezTo>
                  <a:cubicBezTo>
                    <a:pt x="978408" y="196596"/>
                    <a:pt x="940181" y="223901"/>
                    <a:pt x="889889" y="223266"/>
                  </a:cubicBezTo>
                  <a:close/>
                </a:path>
              </a:pathLst>
            </a:custGeom>
            <a:solidFill>
              <a:srgbClr val="0AA6ED"/>
            </a:solidFill>
          </p:spPr>
        </p:sp>
      </p:grpSp>
      <p:grpSp>
        <p:nvGrpSpPr>
          <p:cNvPr id="18" name="Group 18"/>
          <p:cNvGrpSpPr/>
          <p:nvPr/>
        </p:nvGrpSpPr>
        <p:grpSpPr>
          <a:xfrm>
            <a:off x="4604580" y="7709040"/>
            <a:ext cx="835380" cy="2190240"/>
            <a:chOff x="0" y="0"/>
            <a:chExt cx="1113840" cy="2920320"/>
          </a:xfrm>
        </p:grpSpPr>
        <p:sp>
          <p:nvSpPr>
            <p:cNvPr id="19" name="Freeform 19"/>
            <p:cNvSpPr/>
            <p:nvPr/>
          </p:nvSpPr>
          <p:spPr>
            <a:xfrm>
              <a:off x="-762" y="-508"/>
              <a:ext cx="1118489" cy="2920746"/>
            </a:xfrm>
            <a:custGeom>
              <a:avLst/>
              <a:gdLst/>
              <a:ahLst/>
              <a:cxnLst/>
              <a:rect l="l" t="t" r="r" b="b"/>
              <a:pathLst>
                <a:path w="1118489" h="2920746">
                  <a:moveTo>
                    <a:pt x="41021" y="2159"/>
                  </a:moveTo>
                  <a:cubicBezTo>
                    <a:pt x="100076" y="0"/>
                    <a:pt x="159766" y="0"/>
                    <a:pt x="218821" y="2159"/>
                  </a:cubicBezTo>
                  <a:cubicBezTo>
                    <a:pt x="249809" y="3556"/>
                    <a:pt x="256286" y="10033"/>
                    <a:pt x="256921" y="41021"/>
                  </a:cubicBezTo>
                  <a:cubicBezTo>
                    <a:pt x="259080" y="85598"/>
                    <a:pt x="258318" y="130302"/>
                    <a:pt x="256921" y="174879"/>
                  </a:cubicBezTo>
                  <a:cubicBezTo>
                    <a:pt x="256921" y="187833"/>
                    <a:pt x="253365" y="199390"/>
                    <a:pt x="243967" y="209423"/>
                  </a:cubicBezTo>
                  <a:cubicBezTo>
                    <a:pt x="243967" y="253365"/>
                    <a:pt x="243205" y="297180"/>
                    <a:pt x="243205" y="340360"/>
                  </a:cubicBezTo>
                  <a:cubicBezTo>
                    <a:pt x="243205" y="397891"/>
                    <a:pt x="243205" y="399415"/>
                    <a:pt x="184912" y="397256"/>
                  </a:cubicBezTo>
                  <a:cubicBezTo>
                    <a:pt x="156083" y="395859"/>
                    <a:pt x="148209" y="403733"/>
                    <a:pt x="148209" y="433959"/>
                  </a:cubicBezTo>
                  <a:cubicBezTo>
                    <a:pt x="148971" y="1187577"/>
                    <a:pt x="148971" y="1940433"/>
                    <a:pt x="148971" y="2694051"/>
                  </a:cubicBezTo>
                  <a:cubicBezTo>
                    <a:pt x="148971" y="2736469"/>
                    <a:pt x="154051" y="2741549"/>
                    <a:pt x="197866" y="2741549"/>
                  </a:cubicBezTo>
                  <a:cubicBezTo>
                    <a:pt x="433959" y="2741549"/>
                    <a:pt x="670052" y="2741549"/>
                    <a:pt x="906907" y="2741549"/>
                  </a:cubicBezTo>
                  <a:cubicBezTo>
                    <a:pt x="922782" y="2741549"/>
                    <a:pt x="935736" y="2738628"/>
                    <a:pt x="949325" y="2727833"/>
                  </a:cubicBezTo>
                  <a:cubicBezTo>
                    <a:pt x="982472" y="2703322"/>
                    <a:pt x="1019810" y="2701163"/>
                    <a:pt x="1057275" y="2717800"/>
                  </a:cubicBezTo>
                  <a:cubicBezTo>
                    <a:pt x="1094740" y="2734437"/>
                    <a:pt x="1111250" y="2766060"/>
                    <a:pt x="1114171" y="2805557"/>
                  </a:cubicBezTo>
                  <a:cubicBezTo>
                    <a:pt x="1118489" y="2861691"/>
                    <a:pt x="1089660" y="2896997"/>
                    <a:pt x="1042924" y="2920746"/>
                  </a:cubicBezTo>
                  <a:cubicBezTo>
                    <a:pt x="1023493" y="2920746"/>
                    <a:pt x="1004062" y="2920746"/>
                    <a:pt x="984631" y="2920746"/>
                  </a:cubicBezTo>
                  <a:cubicBezTo>
                    <a:pt x="950849" y="2905633"/>
                    <a:pt x="920623" y="2885440"/>
                    <a:pt x="913384" y="2846578"/>
                  </a:cubicBezTo>
                  <a:cubicBezTo>
                    <a:pt x="909066" y="2824226"/>
                    <a:pt x="899033" y="2819908"/>
                    <a:pt x="878840" y="2819908"/>
                  </a:cubicBezTo>
                  <a:cubicBezTo>
                    <a:pt x="654939" y="2820670"/>
                    <a:pt x="431800" y="2819146"/>
                    <a:pt x="208026" y="2821305"/>
                  </a:cubicBezTo>
                  <a:cubicBezTo>
                    <a:pt x="162687" y="2822067"/>
                    <a:pt x="128905" y="2810510"/>
                    <a:pt x="96520" y="2780284"/>
                  </a:cubicBezTo>
                  <a:cubicBezTo>
                    <a:pt x="78486" y="2763012"/>
                    <a:pt x="69850" y="2746502"/>
                    <a:pt x="69850" y="2721229"/>
                  </a:cubicBezTo>
                  <a:cubicBezTo>
                    <a:pt x="70612" y="1958213"/>
                    <a:pt x="70612" y="1195324"/>
                    <a:pt x="70612" y="431673"/>
                  </a:cubicBezTo>
                  <a:cubicBezTo>
                    <a:pt x="70612" y="407924"/>
                    <a:pt x="68453" y="391414"/>
                    <a:pt x="38989" y="397129"/>
                  </a:cubicBezTo>
                  <a:cubicBezTo>
                    <a:pt x="18796" y="400685"/>
                    <a:pt x="15240" y="389890"/>
                    <a:pt x="15240" y="371983"/>
                  </a:cubicBezTo>
                  <a:cubicBezTo>
                    <a:pt x="16002" y="317246"/>
                    <a:pt x="15240" y="263271"/>
                    <a:pt x="15240" y="208534"/>
                  </a:cubicBezTo>
                  <a:cubicBezTo>
                    <a:pt x="7112" y="199390"/>
                    <a:pt x="2794" y="189230"/>
                    <a:pt x="2159" y="177038"/>
                  </a:cubicBezTo>
                  <a:cubicBezTo>
                    <a:pt x="635" y="130302"/>
                    <a:pt x="0" y="83439"/>
                    <a:pt x="2159" y="37338"/>
                  </a:cubicBezTo>
                  <a:cubicBezTo>
                    <a:pt x="4318" y="9271"/>
                    <a:pt x="11430" y="2794"/>
                    <a:pt x="41021" y="2159"/>
                  </a:cubicBezTo>
                  <a:close/>
                </a:path>
              </a:pathLst>
            </a:custGeom>
            <a:solidFill>
              <a:srgbClr val="0AA6ED"/>
            </a:solidFill>
          </p:spPr>
        </p:sp>
      </p:grpSp>
      <p:grpSp>
        <p:nvGrpSpPr>
          <p:cNvPr id="20" name="Group 20"/>
          <p:cNvGrpSpPr/>
          <p:nvPr/>
        </p:nvGrpSpPr>
        <p:grpSpPr>
          <a:xfrm>
            <a:off x="5805540" y="7709040"/>
            <a:ext cx="788940" cy="2002860"/>
            <a:chOff x="0" y="0"/>
            <a:chExt cx="1051920" cy="2670480"/>
          </a:xfrm>
        </p:grpSpPr>
        <p:sp>
          <p:nvSpPr>
            <p:cNvPr id="21" name="Freeform 21"/>
            <p:cNvSpPr/>
            <p:nvPr/>
          </p:nvSpPr>
          <p:spPr>
            <a:xfrm>
              <a:off x="-635" y="-762"/>
              <a:ext cx="1053973" cy="2679192"/>
            </a:xfrm>
            <a:custGeom>
              <a:avLst/>
              <a:gdLst/>
              <a:ahLst/>
              <a:cxnLst/>
              <a:rect l="l" t="t" r="r" b="b"/>
              <a:pathLst>
                <a:path w="1053973" h="2679192">
                  <a:moveTo>
                    <a:pt x="130302" y="2498471"/>
                  </a:moveTo>
                  <a:cubicBezTo>
                    <a:pt x="131064" y="1809623"/>
                    <a:pt x="131064" y="1120775"/>
                    <a:pt x="131064" y="431927"/>
                  </a:cubicBezTo>
                  <a:cubicBezTo>
                    <a:pt x="131064" y="421894"/>
                    <a:pt x="130302" y="412496"/>
                    <a:pt x="131064" y="402463"/>
                  </a:cubicBezTo>
                  <a:cubicBezTo>
                    <a:pt x="131826" y="388747"/>
                    <a:pt x="125984" y="383794"/>
                    <a:pt x="112395" y="383794"/>
                  </a:cubicBezTo>
                  <a:cubicBezTo>
                    <a:pt x="85090" y="384556"/>
                    <a:pt x="57658" y="382397"/>
                    <a:pt x="30988" y="384556"/>
                  </a:cubicBezTo>
                  <a:cubicBezTo>
                    <a:pt x="9398" y="385953"/>
                    <a:pt x="2159" y="379476"/>
                    <a:pt x="2921" y="357251"/>
                  </a:cubicBezTo>
                  <a:cubicBezTo>
                    <a:pt x="2921" y="302514"/>
                    <a:pt x="6477" y="248539"/>
                    <a:pt x="762" y="193802"/>
                  </a:cubicBezTo>
                  <a:cubicBezTo>
                    <a:pt x="762" y="141986"/>
                    <a:pt x="2159" y="90932"/>
                    <a:pt x="762" y="38989"/>
                  </a:cubicBezTo>
                  <a:cubicBezTo>
                    <a:pt x="0" y="11557"/>
                    <a:pt x="8636" y="127"/>
                    <a:pt x="37338" y="762"/>
                  </a:cubicBezTo>
                  <a:cubicBezTo>
                    <a:pt x="90551" y="2159"/>
                    <a:pt x="144653" y="2159"/>
                    <a:pt x="197866" y="762"/>
                  </a:cubicBezTo>
                  <a:cubicBezTo>
                    <a:pt x="223774" y="0"/>
                    <a:pt x="234569" y="9398"/>
                    <a:pt x="233807" y="36068"/>
                  </a:cubicBezTo>
                  <a:cubicBezTo>
                    <a:pt x="232410" y="88646"/>
                    <a:pt x="233807" y="141097"/>
                    <a:pt x="233807" y="193675"/>
                  </a:cubicBezTo>
                  <a:cubicBezTo>
                    <a:pt x="233045" y="248412"/>
                    <a:pt x="233045" y="302387"/>
                    <a:pt x="231648" y="357124"/>
                  </a:cubicBezTo>
                  <a:cubicBezTo>
                    <a:pt x="231648" y="365760"/>
                    <a:pt x="235966" y="378714"/>
                    <a:pt x="226568" y="380873"/>
                  </a:cubicBezTo>
                  <a:cubicBezTo>
                    <a:pt x="202819" y="386588"/>
                    <a:pt x="210058" y="403860"/>
                    <a:pt x="210058" y="417576"/>
                  </a:cubicBezTo>
                  <a:cubicBezTo>
                    <a:pt x="210058" y="1102106"/>
                    <a:pt x="210058" y="1787271"/>
                    <a:pt x="210058" y="2471801"/>
                  </a:cubicBezTo>
                  <a:cubicBezTo>
                    <a:pt x="210058" y="2512060"/>
                    <a:pt x="227330" y="2530094"/>
                    <a:pt x="267716" y="2530094"/>
                  </a:cubicBezTo>
                  <a:cubicBezTo>
                    <a:pt x="453517" y="2530094"/>
                    <a:pt x="639191" y="2530094"/>
                    <a:pt x="824992" y="2530856"/>
                  </a:cubicBezTo>
                  <a:cubicBezTo>
                    <a:pt x="843026" y="2530856"/>
                    <a:pt x="852297" y="2526538"/>
                    <a:pt x="860933" y="2510028"/>
                  </a:cubicBezTo>
                  <a:cubicBezTo>
                    <a:pt x="883285" y="2466848"/>
                    <a:pt x="932942" y="2448179"/>
                    <a:pt x="981202" y="2462530"/>
                  </a:cubicBezTo>
                  <a:cubicBezTo>
                    <a:pt x="1027303" y="2476246"/>
                    <a:pt x="1053973" y="2516505"/>
                    <a:pt x="1052449" y="2570480"/>
                  </a:cubicBezTo>
                  <a:cubicBezTo>
                    <a:pt x="1051052" y="2620137"/>
                    <a:pt x="1020064" y="2658999"/>
                    <a:pt x="976122" y="2668397"/>
                  </a:cubicBezTo>
                  <a:cubicBezTo>
                    <a:pt x="924306" y="2679192"/>
                    <a:pt x="878205" y="2659761"/>
                    <a:pt x="859536" y="2614422"/>
                  </a:cubicBezTo>
                  <a:cubicBezTo>
                    <a:pt x="850900" y="2593594"/>
                    <a:pt x="839343" y="2589911"/>
                    <a:pt x="820674" y="2589911"/>
                  </a:cubicBezTo>
                  <a:cubicBezTo>
                    <a:pt x="642874" y="2590673"/>
                    <a:pt x="464312" y="2588514"/>
                    <a:pt x="286512" y="2591308"/>
                  </a:cubicBezTo>
                  <a:cubicBezTo>
                    <a:pt x="237617" y="2592070"/>
                    <a:pt x="196469" y="2583434"/>
                    <a:pt x="157607" y="2551049"/>
                  </a:cubicBezTo>
                  <a:cubicBezTo>
                    <a:pt x="138938" y="2535936"/>
                    <a:pt x="130302" y="2522220"/>
                    <a:pt x="130302" y="2498471"/>
                  </a:cubicBezTo>
                  <a:close/>
                </a:path>
              </a:pathLst>
            </a:custGeom>
            <a:solidFill>
              <a:srgbClr val="0AA6ED"/>
            </a:solidFill>
          </p:spPr>
        </p:sp>
      </p:grpSp>
      <p:grpSp>
        <p:nvGrpSpPr>
          <p:cNvPr id="22" name="Group 22"/>
          <p:cNvGrpSpPr/>
          <p:nvPr/>
        </p:nvGrpSpPr>
        <p:grpSpPr>
          <a:xfrm>
            <a:off x="5184540" y="7709040"/>
            <a:ext cx="200340" cy="1780920"/>
            <a:chOff x="0" y="0"/>
            <a:chExt cx="267120" cy="2374560"/>
          </a:xfrm>
        </p:grpSpPr>
        <p:sp>
          <p:nvSpPr>
            <p:cNvPr id="23" name="Freeform 23"/>
            <p:cNvSpPr/>
            <p:nvPr/>
          </p:nvSpPr>
          <p:spPr>
            <a:xfrm>
              <a:off x="-635" y="-762"/>
              <a:ext cx="279908" cy="2383282"/>
            </a:xfrm>
            <a:custGeom>
              <a:avLst/>
              <a:gdLst/>
              <a:ahLst/>
              <a:cxnLst/>
              <a:rect l="l" t="t" r="r" b="b"/>
              <a:pathLst>
                <a:path w="279908" h="2383282">
                  <a:moveTo>
                    <a:pt x="196342" y="762"/>
                  </a:moveTo>
                  <a:cubicBezTo>
                    <a:pt x="221488" y="0"/>
                    <a:pt x="230886" y="10160"/>
                    <a:pt x="230124" y="35306"/>
                  </a:cubicBezTo>
                  <a:cubicBezTo>
                    <a:pt x="229362" y="88519"/>
                    <a:pt x="230886" y="142494"/>
                    <a:pt x="230886" y="195834"/>
                  </a:cubicBezTo>
                  <a:cubicBezTo>
                    <a:pt x="230886" y="251206"/>
                    <a:pt x="230124" y="306705"/>
                    <a:pt x="230886" y="362077"/>
                  </a:cubicBezTo>
                  <a:cubicBezTo>
                    <a:pt x="230886" y="377952"/>
                    <a:pt x="226568" y="387223"/>
                    <a:pt x="210058" y="383667"/>
                  </a:cubicBezTo>
                  <a:cubicBezTo>
                    <a:pt x="176276" y="377190"/>
                    <a:pt x="173355" y="395224"/>
                    <a:pt x="173355" y="423291"/>
                  </a:cubicBezTo>
                  <a:cubicBezTo>
                    <a:pt x="174117" y="990473"/>
                    <a:pt x="174117" y="1557655"/>
                    <a:pt x="173355" y="2124837"/>
                  </a:cubicBezTo>
                  <a:cubicBezTo>
                    <a:pt x="173355" y="2148586"/>
                    <a:pt x="174117" y="2164461"/>
                    <a:pt x="203581" y="2169414"/>
                  </a:cubicBezTo>
                  <a:cubicBezTo>
                    <a:pt x="225933" y="2172970"/>
                    <a:pt x="242443" y="2191004"/>
                    <a:pt x="253238" y="2211197"/>
                  </a:cubicBezTo>
                  <a:cubicBezTo>
                    <a:pt x="279908" y="2258695"/>
                    <a:pt x="269113" y="2322703"/>
                    <a:pt x="228727" y="2354453"/>
                  </a:cubicBezTo>
                  <a:cubicBezTo>
                    <a:pt x="192786" y="2383282"/>
                    <a:pt x="133731" y="2381758"/>
                    <a:pt x="98552" y="2352294"/>
                  </a:cubicBezTo>
                  <a:cubicBezTo>
                    <a:pt x="58928" y="2318512"/>
                    <a:pt x="48895" y="2254377"/>
                    <a:pt x="79121" y="2209038"/>
                  </a:cubicBezTo>
                  <a:cubicBezTo>
                    <a:pt x="91313" y="2190369"/>
                    <a:pt x="94996" y="2173097"/>
                    <a:pt x="94996" y="2152142"/>
                  </a:cubicBezTo>
                  <a:cubicBezTo>
                    <a:pt x="94996" y="1587119"/>
                    <a:pt x="94996" y="1022096"/>
                    <a:pt x="94234" y="457073"/>
                  </a:cubicBezTo>
                  <a:cubicBezTo>
                    <a:pt x="94234" y="434086"/>
                    <a:pt x="104267" y="405257"/>
                    <a:pt x="89154" y="389382"/>
                  </a:cubicBezTo>
                  <a:cubicBezTo>
                    <a:pt x="74803" y="375031"/>
                    <a:pt x="46736" y="385064"/>
                    <a:pt x="24384" y="385064"/>
                  </a:cubicBezTo>
                  <a:cubicBezTo>
                    <a:pt x="7112" y="385064"/>
                    <a:pt x="635" y="379984"/>
                    <a:pt x="1397" y="362077"/>
                  </a:cubicBezTo>
                  <a:cubicBezTo>
                    <a:pt x="2159" y="306705"/>
                    <a:pt x="1397" y="251206"/>
                    <a:pt x="635" y="195834"/>
                  </a:cubicBezTo>
                  <a:cubicBezTo>
                    <a:pt x="635" y="143256"/>
                    <a:pt x="2159" y="90805"/>
                    <a:pt x="635" y="38227"/>
                  </a:cubicBezTo>
                  <a:cubicBezTo>
                    <a:pt x="0" y="12319"/>
                    <a:pt x="7112" y="762"/>
                    <a:pt x="35179" y="1524"/>
                  </a:cubicBezTo>
                  <a:cubicBezTo>
                    <a:pt x="89789" y="2286"/>
                    <a:pt x="143129" y="2286"/>
                    <a:pt x="196342" y="762"/>
                  </a:cubicBezTo>
                  <a:close/>
                </a:path>
              </a:pathLst>
            </a:custGeom>
            <a:solidFill>
              <a:srgbClr val="0AA6ED"/>
            </a:solidFill>
          </p:spPr>
        </p:sp>
      </p:grpSp>
      <p:grpSp>
        <p:nvGrpSpPr>
          <p:cNvPr id="24" name="Group 24"/>
          <p:cNvGrpSpPr/>
          <p:nvPr/>
        </p:nvGrpSpPr>
        <p:grpSpPr>
          <a:xfrm>
            <a:off x="6402240" y="7709040"/>
            <a:ext cx="879120" cy="1108080"/>
            <a:chOff x="0" y="0"/>
            <a:chExt cx="1172160" cy="1477440"/>
          </a:xfrm>
        </p:grpSpPr>
        <p:sp>
          <p:nvSpPr>
            <p:cNvPr id="25" name="Freeform 25"/>
            <p:cNvSpPr/>
            <p:nvPr/>
          </p:nvSpPr>
          <p:spPr>
            <a:xfrm>
              <a:off x="127" y="-762"/>
              <a:ext cx="1177036" cy="1483106"/>
            </a:xfrm>
            <a:custGeom>
              <a:avLst/>
              <a:gdLst/>
              <a:ahLst/>
              <a:cxnLst/>
              <a:rect l="l" t="t" r="r" b="b"/>
              <a:pathLst>
                <a:path w="1177036" h="1483106">
                  <a:moveTo>
                    <a:pt x="240284" y="1386586"/>
                  </a:moveTo>
                  <a:cubicBezTo>
                    <a:pt x="194945" y="1387348"/>
                    <a:pt x="160401" y="1376553"/>
                    <a:pt x="128016" y="1345565"/>
                  </a:cubicBezTo>
                  <a:cubicBezTo>
                    <a:pt x="111506" y="1329690"/>
                    <a:pt x="105029" y="1315339"/>
                    <a:pt x="105029" y="1293749"/>
                  </a:cubicBezTo>
                  <a:cubicBezTo>
                    <a:pt x="105791" y="1059053"/>
                    <a:pt x="105791" y="825119"/>
                    <a:pt x="105791" y="590423"/>
                  </a:cubicBezTo>
                  <a:cubicBezTo>
                    <a:pt x="105791" y="531368"/>
                    <a:pt x="104394" y="471678"/>
                    <a:pt x="106553" y="412623"/>
                  </a:cubicBezTo>
                  <a:cubicBezTo>
                    <a:pt x="107315" y="388112"/>
                    <a:pt x="98679" y="382397"/>
                    <a:pt x="76327" y="383794"/>
                  </a:cubicBezTo>
                  <a:cubicBezTo>
                    <a:pt x="59817" y="385191"/>
                    <a:pt x="43180" y="383032"/>
                    <a:pt x="26670" y="384556"/>
                  </a:cubicBezTo>
                  <a:cubicBezTo>
                    <a:pt x="6477" y="385953"/>
                    <a:pt x="0" y="379476"/>
                    <a:pt x="0" y="358648"/>
                  </a:cubicBezTo>
                  <a:cubicBezTo>
                    <a:pt x="1397" y="303911"/>
                    <a:pt x="0" y="249936"/>
                    <a:pt x="0" y="195199"/>
                  </a:cubicBezTo>
                  <a:cubicBezTo>
                    <a:pt x="0" y="140462"/>
                    <a:pt x="1270" y="86487"/>
                    <a:pt x="635" y="31750"/>
                  </a:cubicBezTo>
                  <a:cubicBezTo>
                    <a:pt x="635" y="8763"/>
                    <a:pt x="9271" y="762"/>
                    <a:pt x="31496" y="762"/>
                  </a:cubicBezTo>
                  <a:cubicBezTo>
                    <a:pt x="86233" y="1524"/>
                    <a:pt x="140208" y="2286"/>
                    <a:pt x="194945" y="762"/>
                  </a:cubicBezTo>
                  <a:cubicBezTo>
                    <a:pt x="220091" y="0"/>
                    <a:pt x="229489" y="9398"/>
                    <a:pt x="228727" y="34544"/>
                  </a:cubicBezTo>
                  <a:cubicBezTo>
                    <a:pt x="227965" y="87757"/>
                    <a:pt x="228727" y="141859"/>
                    <a:pt x="229489" y="195072"/>
                  </a:cubicBezTo>
                  <a:cubicBezTo>
                    <a:pt x="229489" y="250444"/>
                    <a:pt x="228727" y="305943"/>
                    <a:pt x="229489" y="361315"/>
                  </a:cubicBezTo>
                  <a:cubicBezTo>
                    <a:pt x="229489" y="376428"/>
                    <a:pt x="226568" y="386461"/>
                    <a:pt x="208661" y="383667"/>
                  </a:cubicBezTo>
                  <a:cubicBezTo>
                    <a:pt x="187833" y="380746"/>
                    <a:pt x="182753" y="390906"/>
                    <a:pt x="182753" y="410337"/>
                  </a:cubicBezTo>
                  <a:cubicBezTo>
                    <a:pt x="183515" y="699008"/>
                    <a:pt x="182753" y="988441"/>
                    <a:pt x="183515" y="1277112"/>
                  </a:cubicBezTo>
                  <a:cubicBezTo>
                    <a:pt x="183515" y="1310259"/>
                    <a:pt x="200025" y="1326769"/>
                    <a:pt x="233172" y="1326769"/>
                  </a:cubicBezTo>
                  <a:cubicBezTo>
                    <a:pt x="470789" y="1326769"/>
                    <a:pt x="707644" y="1326769"/>
                    <a:pt x="945134" y="1327531"/>
                  </a:cubicBezTo>
                  <a:cubicBezTo>
                    <a:pt x="963168" y="1327531"/>
                    <a:pt x="974598" y="1323213"/>
                    <a:pt x="984758" y="1306703"/>
                  </a:cubicBezTo>
                  <a:cubicBezTo>
                    <a:pt x="1009904" y="1267079"/>
                    <a:pt x="1063244" y="1254125"/>
                    <a:pt x="1109345" y="1272159"/>
                  </a:cubicBezTo>
                  <a:cubicBezTo>
                    <a:pt x="1151763" y="1288669"/>
                    <a:pt x="1177036" y="1334770"/>
                    <a:pt x="1171321" y="1383792"/>
                  </a:cubicBezTo>
                  <a:cubicBezTo>
                    <a:pt x="1164844" y="1435608"/>
                    <a:pt x="1131062" y="1471676"/>
                    <a:pt x="1082040" y="1477391"/>
                  </a:cubicBezTo>
                  <a:cubicBezTo>
                    <a:pt x="1032383" y="1483106"/>
                    <a:pt x="987044" y="1459357"/>
                    <a:pt x="973328" y="1413256"/>
                  </a:cubicBezTo>
                  <a:cubicBezTo>
                    <a:pt x="965454" y="1388745"/>
                    <a:pt x="952500" y="1385951"/>
                    <a:pt x="931545" y="1385951"/>
                  </a:cubicBezTo>
                  <a:cubicBezTo>
                    <a:pt x="701929" y="1385951"/>
                    <a:pt x="470789" y="1384554"/>
                    <a:pt x="240411" y="1386713"/>
                  </a:cubicBezTo>
                  <a:close/>
                </a:path>
              </a:pathLst>
            </a:custGeom>
            <a:solidFill>
              <a:srgbClr val="0AA6ED"/>
            </a:solidFill>
          </p:spPr>
        </p:sp>
      </p:grpSp>
      <p:grpSp>
        <p:nvGrpSpPr>
          <p:cNvPr id="26" name="Group 26"/>
          <p:cNvGrpSpPr/>
          <p:nvPr/>
        </p:nvGrpSpPr>
        <p:grpSpPr>
          <a:xfrm>
            <a:off x="2725920" y="7709040"/>
            <a:ext cx="864000" cy="1677240"/>
            <a:chOff x="0" y="0"/>
            <a:chExt cx="1152000" cy="2236320"/>
          </a:xfrm>
        </p:grpSpPr>
        <p:sp>
          <p:nvSpPr>
            <p:cNvPr id="27" name="Freeform 27"/>
            <p:cNvSpPr/>
            <p:nvPr/>
          </p:nvSpPr>
          <p:spPr>
            <a:xfrm>
              <a:off x="-9398" y="-762"/>
              <a:ext cx="1161415" cy="2244471"/>
            </a:xfrm>
            <a:custGeom>
              <a:avLst/>
              <a:gdLst/>
              <a:ahLst/>
              <a:cxnLst/>
              <a:rect l="l" t="t" r="r" b="b"/>
              <a:pathLst>
                <a:path w="1161415" h="2244471">
                  <a:moveTo>
                    <a:pt x="966343" y="762"/>
                  </a:moveTo>
                  <a:cubicBezTo>
                    <a:pt x="1019556" y="2159"/>
                    <a:pt x="1073531" y="2159"/>
                    <a:pt x="1126871" y="762"/>
                  </a:cubicBezTo>
                  <a:cubicBezTo>
                    <a:pt x="1152017" y="0"/>
                    <a:pt x="1161415" y="9398"/>
                    <a:pt x="1160653" y="34544"/>
                  </a:cubicBezTo>
                  <a:cubicBezTo>
                    <a:pt x="1159891" y="87757"/>
                    <a:pt x="1160653" y="141859"/>
                    <a:pt x="1161415" y="195072"/>
                  </a:cubicBezTo>
                  <a:cubicBezTo>
                    <a:pt x="1161415" y="250444"/>
                    <a:pt x="1160653" y="305943"/>
                    <a:pt x="1161415" y="360680"/>
                  </a:cubicBezTo>
                  <a:cubicBezTo>
                    <a:pt x="1161415" y="378714"/>
                    <a:pt x="1155700" y="383667"/>
                    <a:pt x="1138428" y="383667"/>
                  </a:cubicBezTo>
                  <a:lnTo>
                    <a:pt x="1061593" y="383921"/>
                  </a:lnTo>
                  <a:lnTo>
                    <a:pt x="1068959" y="385699"/>
                  </a:lnTo>
                  <a:cubicBezTo>
                    <a:pt x="1073658" y="391414"/>
                    <a:pt x="1075055" y="401193"/>
                    <a:pt x="1075055" y="415925"/>
                  </a:cubicBezTo>
                  <a:cubicBezTo>
                    <a:pt x="1074420" y="983869"/>
                    <a:pt x="1074420" y="1551940"/>
                    <a:pt x="1074420" y="2119884"/>
                  </a:cubicBezTo>
                  <a:cubicBezTo>
                    <a:pt x="1074420" y="2159508"/>
                    <a:pt x="1080008" y="2156587"/>
                    <a:pt x="1041146" y="2156587"/>
                  </a:cubicBezTo>
                  <a:cubicBezTo>
                    <a:pt x="767334" y="2156587"/>
                    <a:pt x="492887" y="2156587"/>
                    <a:pt x="219202" y="2156587"/>
                  </a:cubicBezTo>
                  <a:cubicBezTo>
                    <a:pt x="207264" y="2156587"/>
                    <a:pt x="195326" y="2153666"/>
                    <a:pt x="184023" y="2160905"/>
                  </a:cubicBezTo>
                  <a:cubicBezTo>
                    <a:pt x="175895" y="2201926"/>
                    <a:pt x="151384" y="2228596"/>
                    <a:pt x="117475" y="2235073"/>
                  </a:cubicBezTo>
                  <a:cubicBezTo>
                    <a:pt x="67818" y="2244471"/>
                    <a:pt x="27686" y="2217039"/>
                    <a:pt x="13843" y="2165223"/>
                  </a:cubicBezTo>
                  <a:cubicBezTo>
                    <a:pt x="0" y="2112010"/>
                    <a:pt x="19431" y="2054352"/>
                    <a:pt x="59690" y="2033524"/>
                  </a:cubicBezTo>
                  <a:cubicBezTo>
                    <a:pt x="104267" y="2010537"/>
                    <a:pt x="150749" y="2027047"/>
                    <a:pt x="178435" y="2076704"/>
                  </a:cubicBezTo>
                  <a:cubicBezTo>
                    <a:pt x="443484" y="2076704"/>
                    <a:pt x="707771" y="2077466"/>
                    <a:pt x="972820" y="2077466"/>
                  </a:cubicBezTo>
                  <a:cubicBezTo>
                    <a:pt x="1005459" y="2077466"/>
                    <a:pt x="1005459" y="2077466"/>
                    <a:pt x="1005459" y="2040001"/>
                  </a:cubicBezTo>
                  <a:cubicBezTo>
                    <a:pt x="1005459" y="1500759"/>
                    <a:pt x="1005459" y="962406"/>
                    <a:pt x="1005459" y="423164"/>
                  </a:cubicBezTo>
                  <a:lnTo>
                    <a:pt x="1008253" y="384048"/>
                  </a:lnTo>
                  <a:lnTo>
                    <a:pt x="954913" y="384302"/>
                  </a:lnTo>
                  <a:cubicBezTo>
                    <a:pt x="936879" y="384302"/>
                    <a:pt x="931926" y="377825"/>
                    <a:pt x="931926" y="360553"/>
                  </a:cubicBezTo>
                  <a:cubicBezTo>
                    <a:pt x="932688" y="305181"/>
                    <a:pt x="931926" y="249682"/>
                    <a:pt x="931164" y="194945"/>
                  </a:cubicBezTo>
                  <a:cubicBezTo>
                    <a:pt x="931164" y="141732"/>
                    <a:pt x="932561" y="87630"/>
                    <a:pt x="931926" y="34417"/>
                  </a:cubicBezTo>
                  <a:cubicBezTo>
                    <a:pt x="931037" y="8763"/>
                    <a:pt x="941197" y="762"/>
                    <a:pt x="966343" y="762"/>
                  </a:cubicBezTo>
                  <a:close/>
                </a:path>
              </a:pathLst>
            </a:custGeom>
            <a:solidFill>
              <a:srgbClr val="0AA6ED"/>
            </a:solidFill>
          </p:spPr>
        </p:sp>
      </p:grpSp>
      <p:grpSp>
        <p:nvGrpSpPr>
          <p:cNvPr id="28" name="Group 28"/>
          <p:cNvGrpSpPr/>
          <p:nvPr/>
        </p:nvGrpSpPr>
        <p:grpSpPr>
          <a:xfrm>
            <a:off x="4006260" y="7709040"/>
            <a:ext cx="180900" cy="1650780"/>
            <a:chOff x="0" y="0"/>
            <a:chExt cx="241200" cy="2201040"/>
          </a:xfrm>
        </p:grpSpPr>
        <p:sp>
          <p:nvSpPr>
            <p:cNvPr id="29" name="Freeform 29"/>
            <p:cNvSpPr/>
            <p:nvPr/>
          </p:nvSpPr>
          <p:spPr>
            <a:xfrm>
              <a:off x="-635" y="-762"/>
              <a:ext cx="253238" cy="2211832"/>
            </a:xfrm>
            <a:custGeom>
              <a:avLst/>
              <a:gdLst/>
              <a:ahLst/>
              <a:cxnLst/>
              <a:rect l="l" t="t" r="r" b="b"/>
              <a:pathLst>
                <a:path w="253238" h="2211832">
                  <a:moveTo>
                    <a:pt x="37338" y="762"/>
                  </a:moveTo>
                  <a:cubicBezTo>
                    <a:pt x="90551" y="2159"/>
                    <a:pt x="144526" y="2159"/>
                    <a:pt x="197739" y="762"/>
                  </a:cubicBezTo>
                  <a:cubicBezTo>
                    <a:pt x="223647" y="0"/>
                    <a:pt x="234442" y="9398"/>
                    <a:pt x="233680" y="36068"/>
                  </a:cubicBezTo>
                  <a:cubicBezTo>
                    <a:pt x="232283" y="88646"/>
                    <a:pt x="233680" y="141097"/>
                    <a:pt x="233680" y="193675"/>
                  </a:cubicBezTo>
                  <a:cubicBezTo>
                    <a:pt x="232918" y="247650"/>
                    <a:pt x="231521" y="302387"/>
                    <a:pt x="232918" y="356362"/>
                  </a:cubicBezTo>
                  <a:cubicBezTo>
                    <a:pt x="233680" y="378714"/>
                    <a:pt x="225679" y="384429"/>
                    <a:pt x="204851" y="383667"/>
                  </a:cubicBezTo>
                  <a:lnTo>
                    <a:pt x="126746" y="383667"/>
                  </a:lnTo>
                  <a:lnTo>
                    <a:pt x="137033" y="386842"/>
                  </a:lnTo>
                  <a:cubicBezTo>
                    <a:pt x="141478" y="392684"/>
                    <a:pt x="142367" y="401701"/>
                    <a:pt x="142367" y="413893"/>
                  </a:cubicBezTo>
                  <a:cubicBezTo>
                    <a:pt x="141605" y="926338"/>
                    <a:pt x="142367" y="1438910"/>
                    <a:pt x="141605" y="1951355"/>
                  </a:cubicBezTo>
                  <a:cubicBezTo>
                    <a:pt x="141605" y="1975104"/>
                    <a:pt x="143002" y="1991614"/>
                    <a:pt x="172593" y="1994535"/>
                  </a:cubicBezTo>
                  <a:cubicBezTo>
                    <a:pt x="191262" y="1995932"/>
                    <a:pt x="205740" y="2009648"/>
                    <a:pt x="217932" y="2023999"/>
                  </a:cubicBezTo>
                  <a:cubicBezTo>
                    <a:pt x="253238" y="2067941"/>
                    <a:pt x="248920" y="2138426"/>
                    <a:pt x="208534" y="2175891"/>
                  </a:cubicBezTo>
                  <a:cubicBezTo>
                    <a:pt x="169672" y="2211832"/>
                    <a:pt x="101981" y="2209673"/>
                    <a:pt x="65405" y="2172335"/>
                  </a:cubicBezTo>
                  <a:cubicBezTo>
                    <a:pt x="25781" y="2132711"/>
                    <a:pt x="23622" y="2059305"/>
                    <a:pt x="64643" y="2019046"/>
                  </a:cubicBezTo>
                  <a:cubicBezTo>
                    <a:pt x="78994" y="2003933"/>
                    <a:pt x="81915" y="1989582"/>
                    <a:pt x="81915" y="1970151"/>
                  </a:cubicBezTo>
                  <a:cubicBezTo>
                    <a:pt x="81915" y="1711706"/>
                    <a:pt x="81915" y="1452626"/>
                    <a:pt x="81915" y="1194181"/>
                  </a:cubicBezTo>
                  <a:cubicBezTo>
                    <a:pt x="81915" y="932942"/>
                    <a:pt x="81915" y="670941"/>
                    <a:pt x="81915" y="409575"/>
                  </a:cubicBezTo>
                  <a:cubicBezTo>
                    <a:pt x="81915" y="399161"/>
                    <a:pt x="82677" y="391541"/>
                    <a:pt x="86487" y="386588"/>
                  </a:cubicBezTo>
                  <a:lnTo>
                    <a:pt x="94996" y="383667"/>
                  </a:lnTo>
                  <a:lnTo>
                    <a:pt x="30226" y="383667"/>
                  </a:lnTo>
                  <a:cubicBezTo>
                    <a:pt x="8636" y="384429"/>
                    <a:pt x="2159" y="377190"/>
                    <a:pt x="2159" y="355600"/>
                  </a:cubicBezTo>
                  <a:cubicBezTo>
                    <a:pt x="2159" y="301625"/>
                    <a:pt x="5715" y="246888"/>
                    <a:pt x="762" y="192913"/>
                  </a:cubicBezTo>
                  <a:cubicBezTo>
                    <a:pt x="635" y="141859"/>
                    <a:pt x="2159" y="90805"/>
                    <a:pt x="635" y="38989"/>
                  </a:cubicBezTo>
                  <a:cubicBezTo>
                    <a:pt x="0" y="11557"/>
                    <a:pt x="8636" y="127"/>
                    <a:pt x="37338" y="762"/>
                  </a:cubicBezTo>
                  <a:close/>
                </a:path>
              </a:pathLst>
            </a:custGeom>
            <a:solidFill>
              <a:srgbClr val="0AA6ED"/>
            </a:solidFill>
          </p:spPr>
        </p:sp>
      </p:grpSp>
      <p:grpSp>
        <p:nvGrpSpPr>
          <p:cNvPr id="30" name="Group 30"/>
          <p:cNvGrpSpPr/>
          <p:nvPr/>
        </p:nvGrpSpPr>
        <p:grpSpPr>
          <a:xfrm>
            <a:off x="1947240" y="7709040"/>
            <a:ext cx="1034640" cy="1297080"/>
            <a:chOff x="0" y="0"/>
            <a:chExt cx="1379520" cy="1729440"/>
          </a:xfrm>
        </p:grpSpPr>
        <p:sp>
          <p:nvSpPr>
            <p:cNvPr id="31" name="Freeform 31"/>
            <p:cNvSpPr/>
            <p:nvPr/>
          </p:nvSpPr>
          <p:spPr>
            <a:xfrm>
              <a:off x="-3683" y="0"/>
              <a:ext cx="1383919" cy="1736090"/>
            </a:xfrm>
            <a:custGeom>
              <a:avLst/>
              <a:gdLst/>
              <a:ahLst/>
              <a:cxnLst/>
              <a:rect l="l" t="t" r="r" b="b"/>
              <a:pathLst>
                <a:path w="1383919" h="1736090">
                  <a:moveTo>
                    <a:pt x="1282446" y="379730"/>
                  </a:moveTo>
                  <a:cubicBezTo>
                    <a:pt x="1292352" y="385445"/>
                    <a:pt x="1298956" y="396240"/>
                    <a:pt x="1298956" y="410210"/>
                  </a:cubicBezTo>
                  <a:cubicBezTo>
                    <a:pt x="1298956" y="610362"/>
                    <a:pt x="1298956" y="811149"/>
                    <a:pt x="1298956" y="1011301"/>
                  </a:cubicBezTo>
                  <a:cubicBezTo>
                    <a:pt x="1298956" y="1209929"/>
                    <a:pt x="1298194" y="1407922"/>
                    <a:pt x="1299718" y="1606550"/>
                  </a:cubicBezTo>
                  <a:cubicBezTo>
                    <a:pt x="1299718" y="1635379"/>
                    <a:pt x="1294003" y="1644015"/>
                    <a:pt x="1263777" y="1644015"/>
                  </a:cubicBezTo>
                  <a:cubicBezTo>
                    <a:pt x="922655" y="1642618"/>
                    <a:pt x="581406" y="1643253"/>
                    <a:pt x="240284" y="1643253"/>
                  </a:cubicBezTo>
                  <a:cubicBezTo>
                    <a:pt x="221615" y="1643253"/>
                    <a:pt x="209296" y="1644650"/>
                    <a:pt x="201422" y="1667002"/>
                  </a:cubicBezTo>
                  <a:cubicBezTo>
                    <a:pt x="184912" y="1714500"/>
                    <a:pt x="139573" y="1736090"/>
                    <a:pt x="85598" y="1727454"/>
                  </a:cubicBezTo>
                  <a:cubicBezTo>
                    <a:pt x="41021" y="1720215"/>
                    <a:pt x="8636" y="1682877"/>
                    <a:pt x="4318" y="1633093"/>
                  </a:cubicBezTo>
                  <a:cubicBezTo>
                    <a:pt x="0" y="1580515"/>
                    <a:pt x="26670" y="1536573"/>
                    <a:pt x="70485" y="1521460"/>
                  </a:cubicBezTo>
                  <a:cubicBezTo>
                    <a:pt x="117983" y="1505585"/>
                    <a:pt x="169037" y="1520698"/>
                    <a:pt x="192786" y="1562481"/>
                  </a:cubicBezTo>
                  <a:cubicBezTo>
                    <a:pt x="202819" y="1579753"/>
                    <a:pt x="213614" y="1583309"/>
                    <a:pt x="232410" y="1583309"/>
                  </a:cubicBezTo>
                  <a:cubicBezTo>
                    <a:pt x="557022" y="1582547"/>
                    <a:pt x="881634" y="1582547"/>
                    <a:pt x="1206881" y="1583309"/>
                  </a:cubicBezTo>
                  <a:cubicBezTo>
                    <a:pt x="1234948" y="1583309"/>
                    <a:pt x="1240028" y="1574673"/>
                    <a:pt x="1240028" y="1548765"/>
                  </a:cubicBezTo>
                  <a:cubicBezTo>
                    <a:pt x="1239266" y="1172337"/>
                    <a:pt x="1239266" y="795782"/>
                    <a:pt x="1239266" y="420116"/>
                  </a:cubicBezTo>
                  <a:cubicBezTo>
                    <a:pt x="1239266" y="411480"/>
                    <a:pt x="1239266" y="402844"/>
                    <a:pt x="1239266" y="394208"/>
                  </a:cubicBezTo>
                  <a:cubicBezTo>
                    <a:pt x="1239266" y="388493"/>
                    <a:pt x="1240028" y="382651"/>
                    <a:pt x="1246505" y="379857"/>
                  </a:cubicBezTo>
                  <a:cubicBezTo>
                    <a:pt x="1259459" y="373380"/>
                    <a:pt x="1272540" y="373888"/>
                    <a:pt x="1282446" y="379603"/>
                  </a:cubicBezTo>
                  <a:close/>
                  <a:moveTo>
                    <a:pt x="1183132" y="0"/>
                  </a:moveTo>
                  <a:cubicBezTo>
                    <a:pt x="1240663" y="762"/>
                    <a:pt x="1297559" y="762"/>
                    <a:pt x="1355090" y="0"/>
                  </a:cubicBezTo>
                  <a:cubicBezTo>
                    <a:pt x="1374521" y="0"/>
                    <a:pt x="1383919" y="8636"/>
                    <a:pt x="1383157" y="28067"/>
                  </a:cubicBezTo>
                  <a:cubicBezTo>
                    <a:pt x="1382395" y="82042"/>
                    <a:pt x="1382395" y="136779"/>
                    <a:pt x="1381760" y="190754"/>
                  </a:cubicBezTo>
                  <a:cubicBezTo>
                    <a:pt x="1376045" y="202946"/>
                    <a:pt x="1377442" y="215265"/>
                    <a:pt x="1377442" y="228219"/>
                  </a:cubicBezTo>
                  <a:cubicBezTo>
                    <a:pt x="1377442" y="269240"/>
                    <a:pt x="1376680" y="309499"/>
                    <a:pt x="1377442" y="350647"/>
                  </a:cubicBezTo>
                  <a:cubicBezTo>
                    <a:pt x="1377442" y="370840"/>
                    <a:pt x="1370203" y="379476"/>
                    <a:pt x="1350137" y="378714"/>
                  </a:cubicBezTo>
                  <a:cubicBezTo>
                    <a:pt x="1286129" y="377952"/>
                    <a:pt x="1221994" y="377952"/>
                    <a:pt x="1157986" y="377317"/>
                  </a:cubicBezTo>
                  <a:cubicBezTo>
                    <a:pt x="1157224" y="262128"/>
                    <a:pt x="1156589" y="146304"/>
                    <a:pt x="1155065" y="31115"/>
                  </a:cubicBezTo>
                  <a:cubicBezTo>
                    <a:pt x="1155065" y="10795"/>
                    <a:pt x="1160780" y="0"/>
                    <a:pt x="1183132" y="0"/>
                  </a:cubicBezTo>
                  <a:close/>
                </a:path>
              </a:pathLst>
            </a:custGeom>
            <a:solidFill>
              <a:srgbClr val="0AA6ED"/>
            </a:solidFill>
          </p:spPr>
        </p:sp>
      </p:grpSp>
      <p:grpSp>
        <p:nvGrpSpPr>
          <p:cNvPr id="32" name="Group 32"/>
          <p:cNvGrpSpPr/>
          <p:nvPr/>
        </p:nvGrpSpPr>
        <p:grpSpPr>
          <a:xfrm>
            <a:off x="1084860" y="4507920"/>
            <a:ext cx="1153440" cy="192780"/>
            <a:chOff x="0" y="0"/>
            <a:chExt cx="1537920" cy="257040"/>
          </a:xfrm>
        </p:grpSpPr>
        <p:sp>
          <p:nvSpPr>
            <p:cNvPr id="33" name="Freeform 33"/>
            <p:cNvSpPr/>
            <p:nvPr/>
          </p:nvSpPr>
          <p:spPr>
            <a:xfrm>
              <a:off x="0" y="-23368"/>
              <a:ext cx="1538732" cy="281051"/>
            </a:xfrm>
            <a:custGeom>
              <a:avLst/>
              <a:gdLst/>
              <a:ahLst/>
              <a:cxnLst/>
              <a:rect l="l" t="t" r="r" b="b"/>
              <a:pathLst>
                <a:path w="1538732" h="281051">
                  <a:moveTo>
                    <a:pt x="2921" y="102870"/>
                  </a:moveTo>
                  <a:cubicBezTo>
                    <a:pt x="39624" y="14351"/>
                    <a:pt x="127381" y="0"/>
                    <a:pt x="188595" y="72644"/>
                  </a:cubicBezTo>
                  <a:cubicBezTo>
                    <a:pt x="197231" y="82677"/>
                    <a:pt x="205867" y="83439"/>
                    <a:pt x="216662" y="83439"/>
                  </a:cubicBezTo>
                  <a:cubicBezTo>
                    <a:pt x="516763" y="83439"/>
                    <a:pt x="817626" y="83439"/>
                    <a:pt x="1117727" y="83439"/>
                  </a:cubicBezTo>
                  <a:cubicBezTo>
                    <a:pt x="1134237" y="83439"/>
                    <a:pt x="1144397" y="79883"/>
                    <a:pt x="1141476" y="61087"/>
                  </a:cubicBezTo>
                  <a:cubicBezTo>
                    <a:pt x="1138555" y="40894"/>
                    <a:pt x="1148715" y="37338"/>
                    <a:pt x="1166622" y="37338"/>
                  </a:cubicBezTo>
                  <a:cubicBezTo>
                    <a:pt x="1221359" y="38100"/>
                    <a:pt x="1275334" y="37338"/>
                    <a:pt x="1329944" y="37338"/>
                  </a:cubicBezTo>
                  <a:cubicBezTo>
                    <a:pt x="1337183" y="28702"/>
                    <a:pt x="1346454" y="24384"/>
                    <a:pt x="1358011" y="24384"/>
                  </a:cubicBezTo>
                  <a:cubicBezTo>
                    <a:pt x="1406271" y="22987"/>
                    <a:pt x="1455166" y="22987"/>
                    <a:pt x="1503426" y="24384"/>
                  </a:cubicBezTo>
                  <a:cubicBezTo>
                    <a:pt x="1526413" y="25146"/>
                    <a:pt x="1535811" y="38735"/>
                    <a:pt x="1536573" y="60325"/>
                  </a:cubicBezTo>
                  <a:cubicBezTo>
                    <a:pt x="1537970" y="120777"/>
                    <a:pt x="1538732" y="180467"/>
                    <a:pt x="1536573" y="240792"/>
                  </a:cubicBezTo>
                  <a:cubicBezTo>
                    <a:pt x="1535176" y="271018"/>
                    <a:pt x="1528699" y="277495"/>
                    <a:pt x="1496949" y="278892"/>
                  </a:cubicBezTo>
                  <a:cubicBezTo>
                    <a:pt x="1452372" y="281051"/>
                    <a:pt x="1407668" y="280289"/>
                    <a:pt x="1363091" y="278892"/>
                  </a:cubicBezTo>
                  <a:cubicBezTo>
                    <a:pt x="1350137" y="278892"/>
                    <a:pt x="1338580" y="274574"/>
                    <a:pt x="1328547" y="265938"/>
                  </a:cubicBezTo>
                  <a:cubicBezTo>
                    <a:pt x="1275334" y="265938"/>
                    <a:pt x="1221359" y="265176"/>
                    <a:pt x="1168019" y="266700"/>
                  </a:cubicBezTo>
                  <a:cubicBezTo>
                    <a:pt x="1148588" y="267462"/>
                    <a:pt x="1139190" y="262382"/>
                    <a:pt x="1141349" y="240792"/>
                  </a:cubicBezTo>
                  <a:cubicBezTo>
                    <a:pt x="1142746" y="223520"/>
                    <a:pt x="1140587" y="205613"/>
                    <a:pt x="1142111" y="188341"/>
                  </a:cubicBezTo>
                  <a:cubicBezTo>
                    <a:pt x="1143508" y="168910"/>
                    <a:pt x="1137793" y="161036"/>
                    <a:pt x="1116965" y="161036"/>
                  </a:cubicBezTo>
                  <a:cubicBezTo>
                    <a:pt x="820420" y="161798"/>
                    <a:pt x="523875" y="161798"/>
                    <a:pt x="227457" y="161036"/>
                  </a:cubicBezTo>
                  <a:cubicBezTo>
                    <a:pt x="210947" y="161036"/>
                    <a:pt x="204470" y="166751"/>
                    <a:pt x="197231" y="181229"/>
                  </a:cubicBezTo>
                  <a:cubicBezTo>
                    <a:pt x="175641" y="227965"/>
                    <a:pt x="129540" y="248158"/>
                    <a:pt x="78486" y="237363"/>
                  </a:cubicBezTo>
                  <a:cubicBezTo>
                    <a:pt x="35306" y="227965"/>
                    <a:pt x="15113" y="196342"/>
                    <a:pt x="0" y="159004"/>
                  </a:cubicBezTo>
                  <a:cubicBezTo>
                    <a:pt x="0" y="141732"/>
                    <a:pt x="0" y="123698"/>
                    <a:pt x="0" y="106426"/>
                  </a:cubicBezTo>
                  <a:cubicBezTo>
                    <a:pt x="762" y="105029"/>
                    <a:pt x="2921" y="104267"/>
                    <a:pt x="2921" y="102870"/>
                  </a:cubicBezTo>
                  <a:close/>
                </a:path>
              </a:pathLst>
            </a:custGeom>
            <a:solidFill>
              <a:srgbClr val="0AA6ED"/>
            </a:solidFill>
          </p:spPr>
        </p:sp>
      </p:grpSp>
      <p:grpSp>
        <p:nvGrpSpPr>
          <p:cNvPr id="34" name="Group 34"/>
          <p:cNvGrpSpPr/>
          <p:nvPr/>
        </p:nvGrpSpPr>
        <p:grpSpPr>
          <a:xfrm>
            <a:off x="1272240" y="6285600"/>
            <a:ext cx="964980" cy="951480"/>
            <a:chOff x="0" y="0"/>
            <a:chExt cx="1286640" cy="1268640"/>
          </a:xfrm>
        </p:grpSpPr>
        <p:sp>
          <p:nvSpPr>
            <p:cNvPr id="35" name="Freeform 35"/>
            <p:cNvSpPr/>
            <p:nvPr/>
          </p:nvSpPr>
          <p:spPr>
            <a:xfrm>
              <a:off x="-7493" y="0"/>
              <a:ext cx="1294892" cy="1272032"/>
            </a:xfrm>
            <a:custGeom>
              <a:avLst/>
              <a:gdLst/>
              <a:ahLst/>
              <a:cxnLst/>
              <a:rect l="l" t="t" r="r" b="b"/>
              <a:pathLst>
                <a:path w="1294892" h="1272032">
                  <a:moveTo>
                    <a:pt x="64008" y="1066800"/>
                  </a:moveTo>
                  <a:cubicBezTo>
                    <a:pt x="84836" y="1058164"/>
                    <a:pt x="86995" y="1045972"/>
                    <a:pt x="86995" y="1027176"/>
                  </a:cubicBezTo>
                  <a:cubicBezTo>
                    <a:pt x="86233" y="722757"/>
                    <a:pt x="86995" y="418211"/>
                    <a:pt x="85598" y="113792"/>
                  </a:cubicBezTo>
                  <a:cubicBezTo>
                    <a:pt x="85598" y="82804"/>
                    <a:pt x="94996" y="77851"/>
                    <a:pt x="123063" y="77851"/>
                  </a:cubicBezTo>
                  <a:cubicBezTo>
                    <a:pt x="374269" y="79248"/>
                    <a:pt x="624713" y="78613"/>
                    <a:pt x="875919" y="78613"/>
                  </a:cubicBezTo>
                  <a:cubicBezTo>
                    <a:pt x="888111" y="78613"/>
                    <a:pt x="901065" y="80772"/>
                    <a:pt x="913384" y="75692"/>
                  </a:cubicBezTo>
                  <a:cubicBezTo>
                    <a:pt x="911987" y="51181"/>
                    <a:pt x="909828" y="26035"/>
                    <a:pt x="914781" y="1524"/>
                  </a:cubicBezTo>
                  <a:cubicBezTo>
                    <a:pt x="918337" y="1524"/>
                    <a:pt x="922655" y="2286"/>
                    <a:pt x="926338" y="2286"/>
                  </a:cubicBezTo>
                  <a:cubicBezTo>
                    <a:pt x="1037082" y="1397"/>
                    <a:pt x="1147953" y="1397"/>
                    <a:pt x="1258824" y="0"/>
                  </a:cubicBezTo>
                  <a:cubicBezTo>
                    <a:pt x="1283335" y="0"/>
                    <a:pt x="1294765" y="6477"/>
                    <a:pt x="1294130" y="33147"/>
                  </a:cubicBezTo>
                  <a:cubicBezTo>
                    <a:pt x="1292733" y="87884"/>
                    <a:pt x="1292733" y="141859"/>
                    <a:pt x="1294130" y="196596"/>
                  </a:cubicBezTo>
                  <a:cubicBezTo>
                    <a:pt x="1294892" y="220345"/>
                    <a:pt x="1285494" y="229743"/>
                    <a:pt x="1261745" y="228981"/>
                  </a:cubicBezTo>
                  <a:cubicBezTo>
                    <a:pt x="1208532" y="228219"/>
                    <a:pt x="1154557" y="228981"/>
                    <a:pt x="1101217" y="228981"/>
                  </a:cubicBezTo>
                  <a:cubicBezTo>
                    <a:pt x="1059434" y="228981"/>
                    <a:pt x="1017778" y="228219"/>
                    <a:pt x="975995" y="228219"/>
                  </a:cubicBezTo>
                  <a:cubicBezTo>
                    <a:pt x="909828" y="228219"/>
                    <a:pt x="909828" y="228219"/>
                    <a:pt x="913384" y="161290"/>
                  </a:cubicBezTo>
                  <a:cubicBezTo>
                    <a:pt x="901827" y="160528"/>
                    <a:pt x="890397" y="159131"/>
                    <a:pt x="878840" y="159131"/>
                  </a:cubicBezTo>
                  <a:cubicBezTo>
                    <a:pt x="646303" y="159131"/>
                    <a:pt x="413893" y="159893"/>
                    <a:pt x="181356" y="158369"/>
                  </a:cubicBezTo>
                  <a:cubicBezTo>
                    <a:pt x="154051" y="158369"/>
                    <a:pt x="145415" y="164084"/>
                    <a:pt x="145415" y="192913"/>
                  </a:cubicBezTo>
                  <a:cubicBezTo>
                    <a:pt x="146812" y="472186"/>
                    <a:pt x="146177" y="751459"/>
                    <a:pt x="145415" y="1030097"/>
                  </a:cubicBezTo>
                  <a:cubicBezTo>
                    <a:pt x="145415" y="1050925"/>
                    <a:pt x="150495" y="1062482"/>
                    <a:pt x="169164" y="1074039"/>
                  </a:cubicBezTo>
                  <a:cubicBezTo>
                    <a:pt x="209423" y="1098550"/>
                    <a:pt x="223901" y="1152525"/>
                    <a:pt x="208026" y="1200785"/>
                  </a:cubicBezTo>
                  <a:cubicBezTo>
                    <a:pt x="192913" y="1246886"/>
                    <a:pt x="152654" y="1272032"/>
                    <a:pt x="101473" y="1268476"/>
                  </a:cubicBezTo>
                  <a:cubicBezTo>
                    <a:pt x="55372" y="1265428"/>
                    <a:pt x="18669" y="1233043"/>
                    <a:pt x="10033" y="1187704"/>
                  </a:cubicBezTo>
                  <a:cubicBezTo>
                    <a:pt x="0" y="1135126"/>
                    <a:pt x="20066" y="1085469"/>
                    <a:pt x="64008" y="1066800"/>
                  </a:cubicBezTo>
                  <a:close/>
                </a:path>
              </a:pathLst>
            </a:custGeom>
            <a:solidFill>
              <a:srgbClr val="0AA6ED"/>
            </a:solidFill>
          </p:spPr>
        </p:sp>
      </p:grpSp>
      <p:grpSp>
        <p:nvGrpSpPr>
          <p:cNvPr id="36" name="Group 36"/>
          <p:cNvGrpSpPr/>
          <p:nvPr/>
        </p:nvGrpSpPr>
        <p:grpSpPr>
          <a:xfrm rot="-5400000">
            <a:off x="1443420" y="2731320"/>
            <a:ext cx="1122120" cy="467640"/>
            <a:chOff x="0" y="0"/>
            <a:chExt cx="1496160" cy="623520"/>
          </a:xfrm>
        </p:grpSpPr>
        <p:sp>
          <p:nvSpPr>
            <p:cNvPr id="37" name="Freeform 37"/>
            <p:cNvSpPr/>
            <p:nvPr/>
          </p:nvSpPr>
          <p:spPr>
            <a:xfrm>
              <a:off x="-2159" y="-9271"/>
              <a:ext cx="1507490" cy="632587"/>
            </a:xfrm>
            <a:custGeom>
              <a:avLst/>
              <a:gdLst/>
              <a:ahLst/>
              <a:cxnLst/>
              <a:rect l="l" t="t" r="r" b="b"/>
              <a:pathLst>
                <a:path w="1507490" h="632587">
                  <a:moveTo>
                    <a:pt x="1390269" y="223266"/>
                  </a:moveTo>
                  <a:cubicBezTo>
                    <a:pt x="1341374" y="219710"/>
                    <a:pt x="1306703" y="192278"/>
                    <a:pt x="1296670" y="141986"/>
                  </a:cubicBezTo>
                  <a:cubicBezTo>
                    <a:pt x="1292352" y="118999"/>
                    <a:pt x="1280795" y="118237"/>
                    <a:pt x="1262888" y="118237"/>
                  </a:cubicBezTo>
                  <a:cubicBezTo>
                    <a:pt x="891413" y="118237"/>
                    <a:pt x="519938" y="118237"/>
                    <a:pt x="148463" y="118237"/>
                  </a:cubicBezTo>
                  <a:cubicBezTo>
                    <a:pt x="139065" y="118237"/>
                    <a:pt x="129032" y="119634"/>
                    <a:pt x="119634" y="120396"/>
                  </a:cubicBezTo>
                  <a:cubicBezTo>
                    <a:pt x="119634" y="156337"/>
                    <a:pt x="121031" y="191643"/>
                    <a:pt x="120396" y="227584"/>
                  </a:cubicBezTo>
                  <a:cubicBezTo>
                    <a:pt x="119634" y="245618"/>
                    <a:pt x="126111" y="250571"/>
                    <a:pt x="143383" y="250571"/>
                  </a:cubicBezTo>
                  <a:cubicBezTo>
                    <a:pt x="172212" y="250571"/>
                    <a:pt x="200914" y="247015"/>
                    <a:pt x="229743" y="252730"/>
                  </a:cubicBezTo>
                  <a:cubicBezTo>
                    <a:pt x="229743" y="265684"/>
                    <a:pt x="229743" y="277876"/>
                    <a:pt x="228981" y="290830"/>
                  </a:cubicBezTo>
                  <a:cubicBezTo>
                    <a:pt x="224663" y="387985"/>
                    <a:pt x="237617" y="484378"/>
                    <a:pt x="235458" y="581533"/>
                  </a:cubicBezTo>
                  <a:cubicBezTo>
                    <a:pt x="234061" y="631952"/>
                    <a:pt x="235458" y="632587"/>
                    <a:pt x="182880" y="632587"/>
                  </a:cubicBezTo>
                  <a:cubicBezTo>
                    <a:pt x="140462" y="632587"/>
                    <a:pt x="97155" y="632587"/>
                    <a:pt x="54737" y="632587"/>
                  </a:cubicBezTo>
                  <a:cubicBezTo>
                    <a:pt x="2159" y="632587"/>
                    <a:pt x="2921" y="632587"/>
                    <a:pt x="2159" y="578612"/>
                  </a:cubicBezTo>
                  <a:cubicBezTo>
                    <a:pt x="0" y="469900"/>
                    <a:pt x="14351" y="361950"/>
                    <a:pt x="7874" y="253365"/>
                  </a:cubicBezTo>
                  <a:cubicBezTo>
                    <a:pt x="37338" y="254127"/>
                    <a:pt x="44577" y="240411"/>
                    <a:pt x="43180" y="211582"/>
                  </a:cubicBezTo>
                  <a:cubicBezTo>
                    <a:pt x="40259" y="163322"/>
                    <a:pt x="43180" y="115189"/>
                    <a:pt x="43180" y="66929"/>
                  </a:cubicBezTo>
                  <a:cubicBezTo>
                    <a:pt x="35306" y="37465"/>
                    <a:pt x="53975" y="38862"/>
                    <a:pt x="74168" y="38862"/>
                  </a:cubicBezTo>
                  <a:cubicBezTo>
                    <a:pt x="478790" y="38862"/>
                    <a:pt x="883285" y="38862"/>
                    <a:pt x="1287907" y="39624"/>
                  </a:cubicBezTo>
                  <a:cubicBezTo>
                    <a:pt x="1308100" y="39624"/>
                    <a:pt x="1324610" y="36068"/>
                    <a:pt x="1341882" y="24511"/>
                  </a:cubicBezTo>
                  <a:cubicBezTo>
                    <a:pt x="1379347" y="0"/>
                    <a:pt x="1431925" y="5842"/>
                    <a:pt x="1464310" y="34544"/>
                  </a:cubicBezTo>
                  <a:cubicBezTo>
                    <a:pt x="1496695" y="64008"/>
                    <a:pt x="1507490" y="117983"/>
                    <a:pt x="1489456" y="161163"/>
                  </a:cubicBezTo>
                  <a:cubicBezTo>
                    <a:pt x="1473581" y="202184"/>
                    <a:pt x="1434719" y="226695"/>
                    <a:pt x="1390142" y="223012"/>
                  </a:cubicBezTo>
                  <a:close/>
                </a:path>
              </a:pathLst>
            </a:custGeom>
            <a:solidFill>
              <a:srgbClr val="0AA6ED"/>
            </a:solidFill>
          </p:spPr>
        </p:sp>
      </p:grpSp>
      <p:grpSp>
        <p:nvGrpSpPr>
          <p:cNvPr id="38" name="Group 38"/>
          <p:cNvGrpSpPr/>
          <p:nvPr/>
        </p:nvGrpSpPr>
        <p:grpSpPr>
          <a:xfrm rot="-5400000">
            <a:off x="1519560" y="3434400"/>
            <a:ext cx="745740" cy="689580"/>
            <a:chOff x="0" y="0"/>
            <a:chExt cx="994320" cy="919440"/>
          </a:xfrm>
        </p:grpSpPr>
        <p:sp>
          <p:nvSpPr>
            <p:cNvPr id="39" name="Freeform 39"/>
            <p:cNvSpPr/>
            <p:nvPr/>
          </p:nvSpPr>
          <p:spPr>
            <a:xfrm>
              <a:off x="-762" y="-9906"/>
              <a:ext cx="1004951" cy="929386"/>
            </a:xfrm>
            <a:custGeom>
              <a:avLst/>
              <a:gdLst/>
              <a:ahLst/>
              <a:cxnLst/>
              <a:rect l="l" t="t" r="r" b="b"/>
              <a:pathLst>
                <a:path w="1004951" h="929386">
                  <a:moveTo>
                    <a:pt x="889762" y="223139"/>
                  </a:moveTo>
                  <a:cubicBezTo>
                    <a:pt x="839343" y="221742"/>
                    <a:pt x="802005" y="191516"/>
                    <a:pt x="791845" y="139700"/>
                  </a:cubicBezTo>
                  <a:cubicBezTo>
                    <a:pt x="788289" y="121666"/>
                    <a:pt x="781812" y="118110"/>
                    <a:pt x="765937" y="118110"/>
                  </a:cubicBezTo>
                  <a:cubicBezTo>
                    <a:pt x="566547" y="118872"/>
                    <a:pt x="367157" y="118872"/>
                    <a:pt x="167767" y="118110"/>
                  </a:cubicBezTo>
                  <a:cubicBezTo>
                    <a:pt x="146939" y="118110"/>
                    <a:pt x="141859" y="124587"/>
                    <a:pt x="141859" y="144780"/>
                  </a:cubicBezTo>
                  <a:cubicBezTo>
                    <a:pt x="142621" y="257810"/>
                    <a:pt x="142621" y="370078"/>
                    <a:pt x="142621" y="483108"/>
                  </a:cubicBezTo>
                  <a:cubicBezTo>
                    <a:pt x="142621" y="545719"/>
                    <a:pt x="142621" y="546481"/>
                    <a:pt x="205994" y="546481"/>
                  </a:cubicBezTo>
                  <a:cubicBezTo>
                    <a:pt x="227584" y="546481"/>
                    <a:pt x="231902" y="554355"/>
                    <a:pt x="231140" y="573786"/>
                  </a:cubicBezTo>
                  <a:cubicBezTo>
                    <a:pt x="230378" y="628523"/>
                    <a:pt x="231140" y="682498"/>
                    <a:pt x="231140" y="737235"/>
                  </a:cubicBezTo>
                  <a:cubicBezTo>
                    <a:pt x="230378" y="735838"/>
                    <a:pt x="228981" y="735076"/>
                    <a:pt x="227584" y="735076"/>
                  </a:cubicBezTo>
                  <a:cubicBezTo>
                    <a:pt x="232664" y="791210"/>
                    <a:pt x="228981" y="847344"/>
                    <a:pt x="229743" y="904240"/>
                  </a:cubicBezTo>
                  <a:cubicBezTo>
                    <a:pt x="229743" y="920750"/>
                    <a:pt x="222504" y="929386"/>
                    <a:pt x="205232" y="929386"/>
                  </a:cubicBezTo>
                  <a:cubicBezTo>
                    <a:pt x="146177" y="929386"/>
                    <a:pt x="86487" y="929386"/>
                    <a:pt x="27432" y="929386"/>
                  </a:cubicBezTo>
                  <a:cubicBezTo>
                    <a:pt x="8763" y="929386"/>
                    <a:pt x="1524" y="920750"/>
                    <a:pt x="1524" y="902716"/>
                  </a:cubicBezTo>
                  <a:cubicBezTo>
                    <a:pt x="2286" y="849503"/>
                    <a:pt x="2286" y="796163"/>
                    <a:pt x="2921" y="742188"/>
                  </a:cubicBezTo>
                  <a:cubicBezTo>
                    <a:pt x="2159" y="740029"/>
                    <a:pt x="2159" y="738632"/>
                    <a:pt x="1524" y="736473"/>
                  </a:cubicBezTo>
                  <a:cubicBezTo>
                    <a:pt x="1524" y="683895"/>
                    <a:pt x="2921" y="631317"/>
                    <a:pt x="762" y="578866"/>
                  </a:cubicBezTo>
                  <a:cubicBezTo>
                    <a:pt x="0" y="553720"/>
                    <a:pt x="6477" y="542163"/>
                    <a:pt x="32385" y="547243"/>
                  </a:cubicBezTo>
                  <a:cubicBezTo>
                    <a:pt x="57531" y="551561"/>
                    <a:pt x="62611" y="540004"/>
                    <a:pt x="62611" y="516255"/>
                  </a:cubicBezTo>
                  <a:cubicBezTo>
                    <a:pt x="61849" y="377317"/>
                    <a:pt x="61849" y="238379"/>
                    <a:pt x="61849" y="99441"/>
                  </a:cubicBezTo>
                  <a:cubicBezTo>
                    <a:pt x="61849" y="52705"/>
                    <a:pt x="58293" y="59817"/>
                    <a:pt x="102870" y="59817"/>
                  </a:cubicBezTo>
                  <a:cubicBezTo>
                    <a:pt x="326771" y="59817"/>
                    <a:pt x="549910" y="59817"/>
                    <a:pt x="773684" y="59817"/>
                  </a:cubicBezTo>
                  <a:cubicBezTo>
                    <a:pt x="789559" y="59817"/>
                    <a:pt x="801751" y="58420"/>
                    <a:pt x="813943" y="43942"/>
                  </a:cubicBezTo>
                  <a:cubicBezTo>
                    <a:pt x="844423" y="8001"/>
                    <a:pt x="901319" y="0"/>
                    <a:pt x="942340" y="22352"/>
                  </a:cubicBezTo>
                  <a:cubicBezTo>
                    <a:pt x="984123" y="45339"/>
                    <a:pt x="1004951" y="98679"/>
                    <a:pt x="990600" y="149098"/>
                  </a:cubicBezTo>
                  <a:cubicBezTo>
                    <a:pt x="978408" y="196596"/>
                    <a:pt x="940181" y="223901"/>
                    <a:pt x="889889" y="223266"/>
                  </a:cubicBezTo>
                  <a:close/>
                </a:path>
              </a:pathLst>
            </a:custGeom>
            <a:solidFill>
              <a:srgbClr val="0AA6ED"/>
            </a:solidFill>
          </p:spPr>
        </p:sp>
      </p:grpSp>
      <p:grpSp>
        <p:nvGrpSpPr>
          <p:cNvPr id="40" name="Group 40"/>
          <p:cNvGrpSpPr/>
          <p:nvPr/>
        </p:nvGrpSpPr>
        <p:grpSpPr>
          <a:xfrm>
            <a:off x="1084860" y="5702940"/>
            <a:ext cx="1153440" cy="192780"/>
            <a:chOff x="0" y="0"/>
            <a:chExt cx="1537920" cy="257040"/>
          </a:xfrm>
        </p:grpSpPr>
        <p:sp>
          <p:nvSpPr>
            <p:cNvPr id="41" name="Freeform 41"/>
            <p:cNvSpPr/>
            <p:nvPr/>
          </p:nvSpPr>
          <p:spPr>
            <a:xfrm>
              <a:off x="0" y="-23368"/>
              <a:ext cx="1538732" cy="281051"/>
            </a:xfrm>
            <a:custGeom>
              <a:avLst/>
              <a:gdLst/>
              <a:ahLst/>
              <a:cxnLst/>
              <a:rect l="l" t="t" r="r" b="b"/>
              <a:pathLst>
                <a:path w="1538732" h="281051">
                  <a:moveTo>
                    <a:pt x="2921" y="102870"/>
                  </a:moveTo>
                  <a:cubicBezTo>
                    <a:pt x="39624" y="14351"/>
                    <a:pt x="127381" y="0"/>
                    <a:pt x="188595" y="72644"/>
                  </a:cubicBezTo>
                  <a:cubicBezTo>
                    <a:pt x="197231" y="82677"/>
                    <a:pt x="205867" y="83439"/>
                    <a:pt x="216662" y="83439"/>
                  </a:cubicBezTo>
                  <a:cubicBezTo>
                    <a:pt x="516763" y="83439"/>
                    <a:pt x="817626" y="83439"/>
                    <a:pt x="1117727" y="83439"/>
                  </a:cubicBezTo>
                  <a:cubicBezTo>
                    <a:pt x="1134237" y="83439"/>
                    <a:pt x="1144397" y="79883"/>
                    <a:pt x="1141476" y="61087"/>
                  </a:cubicBezTo>
                  <a:cubicBezTo>
                    <a:pt x="1138555" y="40894"/>
                    <a:pt x="1148715" y="37338"/>
                    <a:pt x="1166622" y="37338"/>
                  </a:cubicBezTo>
                  <a:cubicBezTo>
                    <a:pt x="1221359" y="38100"/>
                    <a:pt x="1275334" y="37338"/>
                    <a:pt x="1329944" y="37338"/>
                  </a:cubicBezTo>
                  <a:cubicBezTo>
                    <a:pt x="1337183" y="28702"/>
                    <a:pt x="1346454" y="24384"/>
                    <a:pt x="1358011" y="24384"/>
                  </a:cubicBezTo>
                  <a:cubicBezTo>
                    <a:pt x="1406271" y="22987"/>
                    <a:pt x="1455166" y="22987"/>
                    <a:pt x="1503426" y="24384"/>
                  </a:cubicBezTo>
                  <a:cubicBezTo>
                    <a:pt x="1526413" y="25146"/>
                    <a:pt x="1535811" y="38735"/>
                    <a:pt x="1536573" y="60325"/>
                  </a:cubicBezTo>
                  <a:cubicBezTo>
                    <a:pt x="1537970" y="120777"/>
                    <a:pt x="1538732" y="180467"/>
                    <a:pt x="1536573" y="240792"/>
                  </a:cubicBezTo>
                  <a:cubicBezTo>
                    <a:pt x="1535176" y="271018"/>
                    <a:pt x="1528699" y="277495"/>
                    <a:pt x="1496949" y="278892"/>
                  </a:cubicBezTo>
                  <a:cubicBezTo>
                    <a:pt x="1452372" y="281051"/>
                    <a:pt x="1407668" y="280289"/>
                    <a:pt x="1363091" y="278892"/>
                  </a:cubicBezTo>
                  <a:cubicBezTo>
                    <a:pt x="1350137" y="278892"/>
                    <a:pt x="1338580" y="274574"/>
                    <a:pt x="1328547" y="265938"/>
                  </a:cubicBezTo>
                  <a:cubicBezTo>
                    <a:pt x="1275334" y="265938"/>
                    <a:pt x="1221359" y="265176"/>
                    <a:pt x="1168019" y="266700"/>
                  </a:cubicBezTo>
                  <a:cubicBezTo>
                    <a:pt x="1148588" y="267462"/>
                    <a:pt x="1139190" y="262382"/>
                    <a:pt x="1141349" y="240792"/>
                  </a:cubicBezTo>
                  <a:cubicBezTo>
                    <a:pt x="1142746" y="223520"/>
                    <a:pt x="1140587" y="205613"/>
                    <a:pt x="1142111" y="188341"/>
                  </a:cubicBezTo>
                  <a:cubicBezTo>
                    <a:pt x="1143508" y="168910"/>
                    <a:pt x="1137793" y="161036"/>
                    <a:pt x="1116965" y="161036"/>
                  </a:cubicBezTo>
                  <a:cubicBezTo>
                    <a:pt x="820420" y="161798"/>
                    <a:pt x="523875" y="161798"/>
                    <a:pt x="227457" y="161036"/>
                  </a:cubicBezTo>
                  <a:cubicBezTo>
                    <a:pt x="210947" y="161036"/>
                    <a:pt x="204470" y="166751"/>
                    <a:pt x="197231" y="181229"/>
                  </a:cubicBezTo>
                  <a:cubicBezTo>
                    <a:pt x="175641" y="227965"/>
                    <a:pt x="129540" y="248158"/>
                    <a:pt x="78486" y="237363"/>
                  </a:cubicBezTo>
                  <a:cubicBezTo>
                    <a:pt x="35306" y="227965"/>
                    <a:pt x="15113" y="196342"/>
                    <a:pt x="0" y="159004"/>
                  </a:cubicBezTo>
                  <a:cubicBezTo>
                    <a:pt x="0" y="141732"/>
                    <a:pt x="0" y="123698"/>
                    <a:pt x="0" y="106426"/>
                  </a:cubicBezTo>
                  <a:cubicBezTo>
                    <a:pt x="762" y="105029"/>
                    <a:pt x="2921" y="104267"/>
                    <a:pt x="2921" y="102870"/>
                  </a:cubicBezTo>
                  <a:close/>
                </a:path>
              </a:pathLst>
            </a:custGeom>
            <a:solidFill>
              <a:srgbClr val="0AA6ED"/>
            </a:solidFill>
          </p:spPr>
        </p:sp>
      </p:grpSp>
      <p:grpSp>
        <p:nvGrpSpPr>
          <p:cNvPr id="42" name="Group 42"/>
          <p:cNvGrpSpPr/>
          <p:nvPr/>
        </p:nvGrpSpPr>
        <p:grpSpPr>
          <a:xfrm rot="-5400000">
            <a:off x="1439100" y="4537620"/>
            <a:ext cx="181980" cy="1415880"/>
            <a:chOff x="0" y="0"/>
            <a:chExt cx="242640" cy="1887840"/>
          </a:xfrm>
        </p:grpSpPr>
        <p:sp>
          <p:nvSpPr>
            <p:cNvPr id="43" name="Freeform 43"/>
            <p:cNvSpPr/>
            <p:nvPr/>
          </p:nvSpPr>
          <p:spPr>
            <a:xfrm>
              <a:off x="-2032" y="-8763"/>
              <a:ext cx="251333" cy="1896618"/>
            </a:xfrm>
            <a:custGeom>
              <a:avLst/>
              <a:gdLst/>
              <a:ahLst/>
              <a:cxnLst/>
              <a:rect l="l" t="t" r="r" b="b"/>
              <a:pathLst>
                <a:path w="251333" h="1896618">
                  <a:moveTo>
                    <a:pt x="151257" y="219456"/>
                  </a:moveTo>
                  <a:cubicBezTo>
                    <a:pt x="127508" y="220853"/>
                    <a:pt x="130429" y="233172"/>
                    <a:pt x="130429" y="248285"/>
                  </a:cubicBezTo>
                  <a:cubicBezTo>
                    <a:pt x="130429" y="480822"/>
                    <a:pt x="130429" y="713232"/>
                    <a:pt x="130429" y="945769"/>
                  </a:cubicBezTo>
                  <a:cubicBezTo>
                    <a:pt x="130429" y="1125728"/>
                    <a:pt x="130429" y="1305687"/>
                    <a:pt x="129667" y="1485646"/>
                  </a:cubicBezTo>
                  <a:cubicBezTo>
                    <a:pt x="129667" y="1506474"/>
                    <a:pt x="133985" y="1515110"/>
                    <a:pt x="156972" y="1514475"/>
                  </a:cubicBezTo>
                  <a:cubicBezTo>
                    <a:pt x="180721" y="1513713"/>
                    <a:pt x="205232" y="1510919"/>
                    <a:pt x="229743" y="1516634"/>
                  </a:cubicBezTo>
                  <a:cubicBezTo>
                    <a:pt x="229743" y="1528191"/>
                    <a:pt x="228981" y="1539621"/>
                    <a:pt x="228981" y="1551940"/>
                  </a:cubicBezTo>
                  <a:cubicBezTo>
                    <a:pt x="224663" y="1649857"/>
                    <a:pt x="237617" y="1747774"/>
                    <a:pt x="235458" y="1845564"/>
                  </a:cubicBezTo>
                  <a:cubicBezTo>
                    <a:pt x="234061" y="1896618"/>
                    <a:pt x="235458" y="1896618"/>
                    <a:pt x="182880" y="1896618"/>
                  </a:cubicBezTo>
                  <a:cubicBezTo>
                    <a:pt x="140462" y="1896618"/>
                    <a:pt x="97155" y="1896618"/>
                    <a:pt x="54737" y="1896618"/>
                  </a:cubicBezTo>
                  <a:cubicBezTo>
                    <a:pt x="2921" y="1896618"/>
                    <a:pt x="3683" y="1896618"/>
                    <a:pt x="2159" y="1842643"/>
                  </a:cubicBezTo>
                  <a:cubicBezTo>
                    <a:pt x="0" y="1733931"/>
                    <a:pt x="14351" y="1625981"/>
                    <a:pt x="7874" y="1517269"/>
                  </a:cubicBezTo>
                  <a:cubicBezTo>
                    <a:pt x="15748" y="1516507"/>
                    <a:pt x="22987" y="1514348"/>
                    <a:pt x="30861" y="1514348"/>
                  </a:cubicBezTo>
                  <a:cubicBezTo>
                    <a:pt x="71882" y="1513586"/>
                    <a:pt x="71882" y="1513586"/>
                    <a:pt x="71882" y="1471930"/>
                  </a:cubicBezTo>
                  <a:cubicBezTo>
                    <a:pt x="71882" y="1062355"/>
                    <a:pt x="71882" y="652780"/>
                    <a:pt x="71882" y="243205"/>
                  </a:cubicBezTo>
                  <a:cubicBezTo>
                    <a:pt x="71882" y="216535"/>
                    <a:pt x="69723" y="193548"/>
                    <a:pt x="53848" y="169799"/>
                  </a:cubicBezTo>
                  <a:cubicBezTo>
                    <a:pt x="27432" y="129540"/>
                    <a:pt x="36830" y="70485"/>
                    <a:pt x="69215" y="37338"/>
                  </a:cubicBezTo>
                  <a:cubicBezTo>
                    <a:pt x="98679" y="7874"/>
                    <a:pt x="152654" y="0"/>
                    <a:pt x="191643" y="19431"/>
                  </a:cubicBezTo>
                  <a:cubicBezTo>
                    <a:pt x="231267" y="40259"/>
                    <a:pt x="251333" y="86360"/>
                    <a:pt x="242697" y="136779"/>
                  </a:cubicBezTo>
                  <a:cubicBezTo>
                    <a:pt x="234061" y="185039"/>
                    <a:pt x="201676" y="215900"/>
                    <a:pt x="151257" y="219583"/>
                  </a:cubicBezTo>
                  <a:close/>
                </a:path>
              </a:pathLst>
            </a:custGeom>
            <a:solidFill>
              <a:srgbClr val="0AA6ED"/>
            </a:solidFill>
          </p:spPr>
        </p:sp>
      </p:grpSp>
      <p:grpSp>
        <p:nvGrpSpPr>
          <p:cNvPr id="44" name="Group 44"/>
          <p:cNvGrpSpPr/>
          <p:nvPr/>
        </p:nvGrpSpPr>
        <p:grpSpPr>
          <a:xfrm rot="5400000">
            <a:off x="1443420" y="7246260"/>
            <a:ext cx="1122120" cy="467640"/>
            <a:chOff x="0" y="0"/>
            <a:chExt cx="1496160" cy="623520"/>
          </a:xfrm>
        </p:grpSpPr>
        <p:sp>
          <p:nvSpPr>
            <p:cNvPr id="45" name="Freeform 45"/>
            <p:cNvSpPr/>
            <p:nvPr/>
          </p:nvSpPr>
          <p:spPr>
            <a:xfrm>
              <a:off x="-1905" y="0"/>
              <a:ext cx="1507490" cy="632587"/>
            </a:xfrm>
            <a:custGeom>
              <a:avLst/>
              <a:gdLst/>
              <a:ahLst/>
              <a:cxnLst/>
              <a:rect l="l" t="t" r="r" b="b"/>
              <a:pathLst>
                <a:path w="1507490" h="632587">
                  <a:moveTo>
                    <a:pt x="1390015" y="409448"/>
                  </a:moveTo>
                  <a:cubicBezTo>
                    <a:pt x="1341120" y="413004"/>
                    <a:pt x="1306449" y="440436"/>
                    <a:pt x="1296416" y="490728"/>
                  </a:cubicBezTo>
                  <a:cubicBezTo>
                    <a:pt x="1292098" y="513715"/>
                    <a:pt x="1280541" y="514477"/>
                    <a:pt x="1262634" y="514477"/>
                  </a:cubicBezTo>
                  <a:cubicBezTo>
                    <a:pt x="891159" y="514477"/>
                    <a:pt x="519684" y="514477"/>
                    <a:pt x="148209" y="514477"/>
                  </a:cubicBezTo>
                  <a:cubicBezTo>
                    <a:pt x="138811" y="514477"/>
                    <a:pt x="128778" y="513080"/>
                    <a:pt x="119380" y="512318"/>
                  </a:cubicBezTo>
                  <a:cubicBezTo>
                    <a:pt x="119380" y="476377"/>
                    <a:pt x="120777" y="441071"/>
                    <a:pt x="120142" y="405130"/>
                  </a:cubicBezTo>
                  <a:cubicBezTo>
                    <a:pt x="119380" y="387096"/>
                    <a:pt x="125857" y="382143"/>
                    <a:pt x="143129" y="382143"/>
                  </a:cubicBezTo>
                  <a:cubicBezTo>
                    <a:pt x="171958" y="382143"/>
                    <a:pt x="200660" y="385699"/>
                    <a:pt x="229489" y="379984"/>
                  </a:cubicBezTo>
                  <a:cubicBezTo>
                    <a:pt x="229489" y="367030"/>
                    <a:pt x="229489" y="354838"/>
                    <a:pt x="228727" y="341884"/>
                  </a:cubicBezTo>
                  <a:cubicBezTo>
                    <a:pt x="224409" y="244729"/>
                    <a:pt x="237363" y="148336"/>
                    <a:pt x="235204" y="51181"/>
                  </a:cubicBezTo>
                  <a:cubicBezTo>
                    <a:pt x="233934" y="762"/>
                    <a:pt x="235331" y="0"/>
                    <a:pt x="182880" y="0"/>
                  </a:cubicBezTo>
                  <a:cubicBezTo>
                    <a:pt x="140335" y="0"/>
                    <a:pt x="97155" y="0"/>
                    <a:pt x="54737" y="0"/>
                  </a:cubicBezTo>
                  <a:cubicBezTo>
                    <a:pt x="2159" y="0"/>
                    <a:pt x="2794" y="0"/>
                    <a:pt x="2159" y="53975"/>
                  </a:cubicBezTo>
                  <a:cubicBezTo>
                    <a:pt x="0" y="162687"/>
                    <a:pt x="14351" y="270637"/>
                    <a:pt x="7874" y="379222"/>
                  </a:cubicBezTo>
                  <a:cubicBezTo>
                    <a:pt x="37338" y="378460"/>
                    <a:pt x="44577" y="392176"/>
                    <a:pt x="43180" y="421005"/>
                  </a:cubicBezTo>
                  <a:cubicBezTo>
                    <a:pt x="40259" y="469265"/>
                    <a:pt x="43180" y="517398"/>
                    <a:pt x="43180" y="565658"/>
                  </a:cubicBezTo>
                  <a:cubicBezTo>
                    <a:pt x="35306" y="595122"/>
                    <a:pt x="53975" y="593725"/>
                    <a:pt x="74168" y="593725"/>
                  </a:cubicBezTo>
                  <a:cubicBezTo>
                    <a:pt x="478790" y="593725"/>
                    <a:pt x="883285" y="593725"/>
                    <a:pt x="1287907" y="592963"/>
                  </a:cubicBezTo>
                  <a:cubicBezTo>
                    <a:pt x="1308100" y="592963"/>
                    <a:pt x="1324610" y="596519"/>
                    <a:pt x="1341882" y="608076"/>
                  </a:cubicBezTo>
                  <a:cubicBezTo>
                    <a:pt x="1379347" y="632587"/>
                    <a:pt x="1431925" y="626745"/>
                    <a:pt x="1464310" y="598043"/>
                  </a:cubicBezTo>
                  <a:cubicBezTo>
                    <a:pt x="1496695" y="568579"/>
                    <a:pt x="1507490" y="514604"/>
                    <a:pt x="1489456" y="471424"/>
                  </a:cubicBezTo>
                  <a:cubicBezTo>
                    <a:pt x="1473581" y="430403"/>
                    <a:pt x="1434719" y="405892"/>
                    <a:pt x="1390142" y="409575"/>
                  </a:cubicBezTo>
                  <a:close/>
                </a:path>
              </a:pathLst>
            </a:custGeom>
            <a:solidFill>
              <a:srgbClr val="0AA6ED"/>
            </a:solidFill>
          </p:spPr>
        </p:sp>
      </p:grpSp>
      <p:grpSp>
        <p:nvGrpSpPr>
          <p:cNvPr id="46" name="Group 46"/>
          <p:cNvGrpSpPr/>
          <p:nvPr/>
        </p:nvGrpSpPr>
        <p:grpSpPr>
          <a:xfrm>
            <a:off x="7172820" y="3612600"/>
            <a:ext cx="1809540" cy="1080000"/>
            <a:chOff x="0" y="0"/>
            <a:chExt cx="2412720" cy="1440000"/>
          </a:xfrm>
        </p:grpSpPr>
        <p:sp>
          <p:nvSpPr>
            <p:cNvPr id="47" name="Freeform 47"/>
            <p:cNvSpPr/>
            <p:nvPr/>
          </p:nvSpPr>
          <p:spPr>
            <a:xfrm>
              <a:off x="-762" y="-3302"/>
              <a:ext cx="2421636" cy="1443355"/>
            </a:xfrm>
            <a:custGeom>
              <a:avLst/>
              <a:gdLst/>
              <a:ahLst/>
              <a:cxnLst/>
              <a:rect l="l" t="t" r="r" b="b"/>
              <a:pathLst>
                <a:path w="2421636" h="1443355">
                  <a:moveTo>
                    <a:pt x="382397" y="1413129"/>
                  </a:moveTo>
                  <a:cubicBezTo>
                    <a:pt x="383794" y="1438275"/>
                    <a:pt x="372999" y="1441196"/>
                    <a:pt x="352171" y="1441196"/>
                  </a:cubicBezTo>
                  <a:cubicBezTo>
                    <a:pt x="297434" y="1441196"/>
                    <a:pt x="243459" y="1437640"/>
                    <a:pt x="188722" y="1443355"/>
                  </a:cubicBezTo>
                  <a:cubicBezTo>
                    <a:pt x="136144" y="1443355"/>
                    <a:pt x="84328" y="1441958"/>
                    <a:pt x="31750" y="1442593"/>
                  </a:cubicBezTo>
                  <a:cubicBezTo>
                    <a:pt x="9398" y="1442593"/>
                    <a:pt x="762" y="1433957"/>
                    <a:pt x="762" y="1411605"/>
                  </a:cubicBezTo>
                  <a:cubicBezTo>
                    <a:pt x="1524" y="1354709"/>
                    <a:pt x="1524" y="1297178"/>
                    <a:pt x="762" y="1240282"/>
                  </a:cubicBezTo>
                  <a:cubicBezTo>
                    <a:pt x="0" y="1217295"/>
                    <a:pt x="9398" y="1209294"/>
                    <a:pt x="31750" y="1209294"/>
                  </a:cubicBezTo>
                  <a:cubicBezTo>
                    <a:pt x="84328" y="1210056"/>
                    <a:pt x="136144" y="1209294"/>
                    <a:pt x="188722" y="1208532"/>
                  </a:cubicBezTo>
                  <a:cubicBezTo>
                    <a:pt x="236982" y="1209294"/>
                    <a:pt x="285877" y="1209929"/>
                    <a:pt x="334137" y="1210691"/>
                  </a:cubicBezTo>
                  <a:cubicBezTo>
                    <a:pt x="380873" y="1210691"/>
                    <a:pt x="382397" y="1210691"/>
                    <a:pt x="380238" y="1256792"/>
                  </a:cubicBezTo>
                  <a:cubicBezTo>
                    <a:pt x="378841" y="1284097"/>
                    <a:pt x="385318" y="1292733"/>
                    <a:pt x="414782" y="1292733"/>
                  </a:cubicBezTo>
                  <a:cubicBezTo>
                    <a:pt x="1018794" y="1291971"/>
                    <a:pt x="1622806" y="1291971"/>
                    <a:pt x="2227453" y="1292733"/>
                  </a:cubicBezTo>
                  <a:cubicBezTo>
                    <a:pt x="2253361" y="1292733"/>
                    <a:pt x="2261235" y="1287018"/>
                    <a:pt x="2261235" y="1259586"/>
                  </a:cubicBezTo>
                  <a:cubicBezTo>
                    <a:pt x="2260473" y="918337"/>
                    <a:pt x="2260473" y="576453"/>
                    <a:pt x="2261235" y="235331"/>
                  </a:cubicBezTo>
                  <a:cubicBezTo>
                    <a:pt x="2261235" y="216662"/>
                    <a:pt x="2257679" y="203708"/>
                    <a:pt x="2241804" y="190754"/>
                  </a:cubicBezTo>
                  <a:cubicBezTo>
                    <a:pt x="2206498" y="161925"/>
                    <a:pt x="2197227" y="106553"/>
                    <a:pt x="2217293" y="61849"/>
                  </a:cubicBezTo>
                  <a:cubicBezTo>
                    <a:pt x="2235327" y="22225"/>
                    <a:pt x="2273427" y="0"/>
                    <a:pt x="2318766" y="3556"/>
                  </a:cubicBezTo>
                  <a:cubicBezTo>
                    <a:pt x="2365502" y="7112"/>
                    <a:pt x="2397252" y="34544"/>
                    <a:pt x="2409444" y="81280"/>
                  </a:cubicBezTo>
                  <a:cubicBezTo>
                    <a:pt x="2421636" y="128016"/>
                    <a:pt x="2404364" y="179832"/>
                    <a:pt x="2364867" y="200787"/>
                  </a:cubicBezTo>
                  <a:cubicBezTo>
                    <a:pt x="2343277" y="212344"/>
                    <a:pt x="2340356" y="225933"/>
                    <a:pt x="2340356" y="246888"/>
                  </a:cubicBezTo>
                  <a:cubicBezTo>
                    <a:pt x="2341118" y="609727"/>
                    <a:pt x="2340356" y="972439"/>
                    <a:pt x="2341118" y="1335278"/>
                  </a:cubicBezTo>
                  <a:cubicBezTo>
                    <a:pt x="2341118" y="1365504"/>
                    <a:pt x="2333244" y="1371981"/>
                    <a:pt x="2303653" y="1371981"/>
                  </a:cubicBezTo>
                  <a:cubicBezTo>
                    <a:pt x="1677289" y="1371219"/>
                    <a:pt x="1050290" y="1371219"/>
                    <a:pt x="423926" y="1371219"/>
                  </a:cubicBezTo>
                  <a:cubicBezTo>
                    <a:pt x="382143" y="1371981"/>
                    <a:pt x="379984" y="1371981"/>
                    <a:pt x="382143" y="1413002"/>
                  </a:cubicBezTo>
                  <a:close/>
                </a:path>
              </a:pathLst>
            </a:custGeom>
            <a:solidFill>
              <a:srgbClr val="0AA6ED"/>
            </a:solidFill>
          </p:spPr>
        </p:sp>
      </p:grpSp>
      <p:grpSp>
        <p:nvGrpSpPr>
          <p:cNvPr id="48" name="Group 48"/>
          <p:cNvGrpSpPr/>
          <p:nvPr/>
        </p:nvGrpSpPr>
        <p:grpSpPr>
          <a:xfrm>
            <a:off x="7172820" y="5705640"/>
            <a:ext cx="1294380" cy="885600"/>
            <a:chOff x="0" y="0"/>
            <a:chExt cx="1725840" cy="1180800"/>
          </a:xfrm>
        </p:grpSpPr>
        <p:sp>
          <p:nvSpPr>
            <p:cNvPr id="49" name="Freeform 49"/>
            <p:cNvSpPr/>
            <p:nvPr/>
          </p:nvSpPr>
          <p:spPr>
            <a:xfrm>
              <a:off x="-635" y="0"/>
              <a:ext cx="1737614" cy="1189482"/>
            </a:xfrm>
            <a:custGeom>
              <a:avLst/>
              <a:gdLst/>
              <a:ahLst/>
              <a:cxnLst/>
              <a:rect l="l" t="t" r="r" b="b"/>
              <a:pathLst>
                <a:path w="1737614" h="1189482">
                  <a:moveTo>
                    <a:pt x="1549781" y="964311"/>
                  </a:moveTo>
                  <a:cubicBezTo>
                    <a:pt x="1549781" y="699516"/>
                    <a:pt x="1549781" y="435356"/>
                    <a:pt x="1549781" y="170561"/>
                  </a:cubicBezTo>
                  <a:cubicBezTo>
                    <a:pt x="1549781" y="154051"/>
                    <a:pt x="1548384" y="136779"/>
                    <a:pt x="1557655" y="120142"/>
                  </a:cubicBezTo>
                  <a:cubicBezTo>
                    <a:pt x="1551178" y="119380"/>
                    <a:pt x="1548257" y="117983"/>
                    <a:pt x="1545463" y="117983"/>
                  </a:cubicBezTo>
                  <a:cubicBezTo>
                    <a:pt x="1165352" y="117983"/>
                    <a:pt x="784606" y="117983"/>
                    <a:pt x="404495" y="117221"/>
                  </a:cubicBezTo>
                  <a:cubicBezTo>
                    <a:pt x="384302" y="117221"/>
                    <a:pt x="379984" y="125095"/>
                    <a:pt x="380746" y="142367"/>
                  </a:cubicBezTo>
                  <a:cubicBezTo>
                    <a:pt x="382143" y="163957"/>
                    <a:pt x="379984" y="185547"/>
                    <a:pt x="381508" y="206375"/>
                  </a:cubicBezTo>
                  <a:cubicBezTo>
                    <a:pt x="382905" y="224409"/>
                    <a:pt x="377190" y="230124"/>
                    <a:pt x="358521" y="229362"/>
                  </a:cubicBezTo>
                  <a:cubicBezTo>
                    <a:pt x="302387" y="228600"/>
                    <a:pt x="245491" y="229362"/>
                    <a:pt x="189357" y="230124"/>
                  </a:cubicBezTo>
                  <a:cubicBezTo>
                    <a:pt x="136779" y="230124"/>
                    <a:pt x="84201" y="228727"/>
                    <a:pt x="31750" y="229362"/>
                  </a:cubicBezTo>
                  <a:cubicBezTo>
                    <a:pt x="9398" y="229362"/>
                    <a:pt x="127" y="221488"/>
                    <a:pt x="762" y="198374"/>
                  </a:cubicBezTo>
                  <a:cubicBezTo>
                    <a:pt x="1524" y="143002"/>
                    <a:pt x="2159" y="87503"/>
                    <a:pt x="762" y="32131"/>
                  </a:cubicBezTo>
                  <a:cubicBezTo>
                    <a:pt x="0" y="7239"/>
                    <a:pt x="11430" y="762"/>
                    <a:pt x="34544" y="762"/>
                  </a:cubicBezTo>
                  <a:cubicBezTo>
                    <a:pt x="87757" y="1524"/>
                    <a:pt x="141859" y="762"/>
                    <a:pt x="195072" y="762"/>
                  </a:cubicBezTo>
                  <a:cubicBezTo>
                    <a:pt x="249809" y="762"/>
                    <a:pt x="303784" y="762"/>
                    <a:pt x="358521" y="0"/>
                  </a:cubicBezTo>
                  <a:cubicBezTo>
                    <a:pt x="375793" y="0"/>
                    <a:pt x="385191" y="4318"/>
                    <a:pt x="381508" y="22352"/>
                  </a:cubicBezTo>
                  <a:cubicBezTo>
                    <a:pt x="375031" y="53975"/>
                    <a:pt x="390906" y="58293"/>
                    <a:pt x="418211" y="58293"/>
                  </a:cubicBezTo>
                  <a:cubicBezTo>
                    <a:pt x="796925" y="57531"/>
                    <a:pt x="1174750" y="57531"/>
                    <a:pt x="1553464" y="57531"/>
                  </a:cubicBezTo>
                  <a:cubicBezTo>
                    <a:pt x="1602359" y="57531"/>
                    <a:pt x="1629029" y="84201"/>
                    <a:pt x="1629029" y="133096"/>
                  </a:cubicBezTo>
                  <a:cubicBezTo>
                    <a:pt x="1629029" y="401574"/>
                    <a:pt x="1629029" y="669925"/>
                    <a:pt x="1629029" y="938403"/>
                  </a:cubicBezTo>
                  <a:cubicBezTo>
                    <a:pt x="1629029" y="957834"/>
                    <a:pt x="1630426" y="970788"/>
                    <a:pt x="1654175" y="973709"/>
                  </a:cubicBezTo>
                  <a:cubicBezTo>
                    <a:pt x="1677162" y="976630"/>
                    <a:pt x="1694434" y="992378"/>
                    <a:pt x="1707388" y="1011809"/>
                  </a:cubicBezTo>
                  <a:cubicBezTo>
                    <a:pt x="1737614" y="1057148"/>
                    <a:pt x="1731137" y="1121156"/>
                    <a:pt x="1692275" y="1155700"/>
                  </a:cubicBezTo>
                  <a:cubicBezTo>
                    <a:pt x="1656969" y="1187323"/>
                    <a:pt x="1595120" y="1189482"/>
                    <a:pt x="1556893" y="1159256"/>
                  </a:cubicBezTo>
                  <a:cubicBezTo>
                    <a:pt x="1516634" y="1126871"/>
                    <a:pt x="1505839" y="1062863"/>
                    <a:pt x="1534541" y="1016000"/>
                  </a:cubicBezTo>
                  <a:cubicBezTo>
                    <a:pt x="1546733" y="1000887"/>
                    <a:pt x="1549654" y="983615"/>
                    <a:pt x="1549654" y="964184"/>
                  </a:cubicBezTo>
                  <a:close/>
                </a:path>
              </a:pathLst>
            </a:custGeom>
            <a:solidFill>
              <a:srgbClr val="0AA6ED"/>
            </a:solidFill>
          </p:spPr>
        </p:sp>
      </p:grpSp>
      <p:grpSp>
        <p:nvGrpSpPr>
          <p:cNvPr id="50" name="Group 50"/>
          <p:cNvGrpSpPr/>
          <p:nvPr/>
        </p:nvGrpSpPr>
        <p:grpSpPr>
          <a:xfrm>
            <a:off x="7172820" y="3926880"/>
            <a:ext cx="1347300" cy="185760"/>
            <a:chOff x="0" y="0"/>
            <a:chExt cx="1796400" cy="247680"/>
          </a:xfrm>
        </p:grpSpPr>
        <p:sp>
          <p:nvSpPr>
            <p:cNvPr id="51" name="Freeform 51"/>
            <p:cNvSpPr/>
            <p:nvPr/>
          </p:nvSpPr>
          <p:spPr>
            <a:xfrm>
              <a:off x="-635" y="-8763"/>
              <a:ext cx="1799082" cy="256540"/>
            </a:xfrm>
            <a:custGeom>
              <a:avLst/>
              <a:gdLst/>
              <a:ahLst/>
              <a:cxnLst/>
              <a:rect l="l" t="t" r="r" b="b"/>
              <a:pathLst>
                <a:path w="1799082" h="256540">
                  <a:moveTo>
                    <a:pt x="1724152" y="218948"/>
                  </a:moveTo>
                  <a:cubicBezTo>
                    <a:pt x="1677416" y="231902"/>
                    <a:pt x="1628394" y="216027"/>
                    <a:pt x="1607566" y="175768"/>
                  </a:cubicBezTo>
                  <a:cubicBezTo>
                    <a:pt x="1596009" y="154813"/>
                    <a:pt x="1583055" y="151257"/>
                    <a:pt x="1562227" y="151257"/>
                  </a:cubicBezTo>
                  <a:cubicBezTo>
                    <a:pt x="1180719" y="152019"/>
                    <a:pt x="799846" y="151257"/>
                    <a:pt x="418211" y="151257"/>
                  </a:cubicBezTo>
                  <a:cubicBezTo>
                    <a:pt x="411734" y="151257"/>
                    <a:pt x="404495" y="152019"/>
                    <a:pt x="398018" y="151257"/>
                  </a:cubicBezTo>
                  <a:cubicBezTo>
                    <a:pt x="385826" y="150495"/>
                    <a:pt x="379984" y="155575"/>
                    <a:pt x="380746" y="168529"/>
                  </a:cubicBezTo>
                  <a:cubicBezTo>
                    <a:pt x="381508" y="175006"/>
                    <a:pt x="380746" y="182245"/>
                    <a:pt x="380746" y="188722"/>
                  </a:cubicBezTo>
                  <a:cubicBezTo>
                    <a:pt x="380746" y="255778"/>
                    <a:pt x="380746" y="255778"/>
                    <a:pt x="312293" y="255778"/>
                  </a:cubicBezTo>
                  <a:cubicBezTo>
                    <a:pt x="271272" y="255778"/>
                    <a:pt x="230886" y="256540"/>
                    <a:pt x="189865" y="256540"/>
                  </a:cubicBezTo>
                  <a:cubicBezTo>
                    <a:pt x="137287" y="255778"/>
                    <a:pt x="84709" y="255143"/>
                    <a:pt x="32893" y="255778"/>
                  </a:cubicBezTo>
                  <a:cubicBezTo>
                    <a:pt x="8636" y="256413"/>
                    <a:pt x="635" y="246380"/>
                    <a:pt x="635" y="223266"/>
                  </a:cubicBezTo>
                  <a:cubicBezTo>
                    <a:pt x="1397" y="169291"/>
                    <a:pt x="2159" y="114554"/>
                    <a:pt x="635" y="60452"/>
                  </a:cubicBezTo>
                  <a:cubicBezTo>
                    <a:pt x="0" y="33782"/>
                    <a:pt x="11430" y="27305"/>
                    <a:pt x="35179" y="27305"/>
                  </a:cubicBezTo>
                  <a:cubicBezTo>
                    <a:pt x="86233" y="28067"/>
                    <a:pt x="138176" y="26543"/>
                    <a:pt x="189230" y="26543"/>
                  </a:cubicBezTo>
                  <a:cubicBezTo>
                    <a:pt x="245364" y="26543"/>
                    <a:pt x="302260" y="27305"/>
                    <a:pt x="358394" y="27305"/>
                  </a:cubicBezTo>
                  <a:cubicBezTo>
                    <a:pt x="368427" y="27305"/>
                    <a:pt x="382905" y="23749"/>
                    <a:pt x="379984" y="41656"/>
                  </a:cubicBezTo>
                  <a:cubicBezTo>
                    <a:pt x="374904" y="71882"/>
                    <a:pt x="392176" y="73406"/>
                    <a:pt x="415290" y="73406"/>
                  </a:cubicBezTo>
                  <a:cubicBezTo>
                    <a:pt x="798322" y="72644"/>
                    <a:pt x="1181989" y="72644"/>
                    <a:pt x="1565021" y="73406"/>
                  </a:cubicBezTo>
                  <a:cubicBezTo>
                    <a:pt x="1586611" y="73406"/>
                    <a:pt x="1599565" y="68326"/>
                    <a:pt x="1611757" y="48895"/>
                  </a:cubicBezTo>
                  <a:cubicBezTo>
                    <a:pt x="1635633" y="12192"/>
                    <a:pt x="1685290" y="0"/>
                    <a:pt x="1729232" y="15113"/>
                  </a:cubicBezTo>
                  <a:cubicBezTo>
                    <a:pt x="1771650" y="29464"/>
                    <a:pt x="1799082" y="71247"/>
                    <a:pt x="1796923" y="120269"/>
                  </a:cubicBezTo>
                  <a:cubicBezTo>
                    <a:pt x="1795526" y="168529"/>
                    <a:pt x="1765935" y="207391"/>
                    <a:pt x="1724152" y="218948"/>
                  </a:cubicBezTo>
                  <a:close/>
                </a:path>
              </a:pathLst>
            </a:custGeom>
            <a:solidFill>
              <a:srgbClr val="0AA6ED"/>
            </a:solidFill>
          </p:spPr>
        </p:sp>
      </p:grpSp>
      <p:grpSp>
        <p:nvGrpSpPr>
          <p:cNvPr id="52" name="Group 52"/>
          <p:cNvGrpSpPr/>
          <p:nvPr/>
        </p:nvGrpSpPr>
        <p:grpSpPr>
          <a:xfrm rot="-10800000">
            <a:off x="7174440" y="3313440"/>
            <a:ext cx="1153440" cy="192780"/>
            <a:chOff x="0" y="0"/>
            <a:chExt cx="1537920" cy="257040"/>
          </a:xfrm>
        </p:grpSpPr>
        <p:sp>
          <p:nvSpPr>
            <p:cNvPr id="53" name="Freeform 53"/>
            <p:cNvSpPr/>
            <p:nvPr/>
          </p:nvSpPr>
          <p:spPr>
            <a:xfrm>
              <a:off x="0" y="-23368"/>
              <a:ext cx="1538732" cy="281051"/>
            </a:xfrm>
            <a:custGeom>
              <a:avLst/>
              <a:gdLst/>
              <a:ahLst/>
              <a:cxnLst/>
              <a:rect l="l" t="t" r="r" b="b"/>
              <a:pathLst>
                <a:path w="1538732" h="281051">
                  <a:moveTo>
                    <a:pt x="2921" y="102870"/>
                  </a:moveTo>
                  <a:cubicBezTo>
                    <a:pt x="39624" y="14351"/>
                    <a:pt x="127381" y="0"/>
                    <a:pt x="188595" y="72644"/>
                  </a:cubicBezTo>
                  <a:cubicBezTo>
                    <a:pt x="197231" y="82677"/>
                    <a:pt x="205867" y="83439"/>
                    <a:pt x="216662" y="83439"/>
                  </a:cubicBezTo>
                  <a:cubicBezTo>
                    <a:pt x="516763" y="83439"/>
                    <a:pt x="817626" y="83439"/>
                    <a:pt x="1117727" y="83439"/>
                  </a:cubicBezTo>
                  <a:cubicBezTo>
                    <a:pt x="1134237" y="83439"/>
                    <a:pt x="1144397" y="79883"/>
                    <a:pt x="1141476" y="61087"/>
                  </a:cubicBezTo>
                  <a:cubicBezTo>
                    <a:pt x="1138555" y="40894"/>
                    <a:pt x="1148715" y="37338"/>
                    <a:pt x="1166622" y="37338"/>
                  </a:cubicBezTo>
                  <a:cubicBezTo>
                    <a:pt x="1221359" y="38100"/>
                    <a:pt x="1275334" y="37338"/>
                    <a:pt x="1329944" y="37338"/>
                  </a:cubicBezTo>
                  <a:cubicBezTo>
                    <a:pt x="1337183" y="28702"/>
                    <a:pt x="1346454" y="24384"/>
                    <a:pt x="1358011" y="24384"/>
                  </a:cubicBezTo>
                  <a:cubicBezTo>
                    <a:pt x="1406271" y="22987"/>
                    <a:pt x="1455166" y="22987"/>
                    <a:pt x="1503426" y="24384"/>
                  </a:cubicBezTo>
                  <a:cubicBezTo>
                    <a:pt x="1526413" y="25146"/>
                    <a:pt x="1535811" y="38735"/>
                    <a:pt x="1536573" y="60325"/>
                  </a:cubicBezTo>
                  <a:cubicBezTo>
                    <a:pt x="1537970" y="120777"/>
                    <a:pt x="1538732" y="180467"/>
                    <a:pt x="1536573" y="240792"/>
                  </a:cubicBezTo>
                  <a:cubicBezTo>
                    <a:pt x="1535176" y="271018"/>
                    <a:pt x="1528699" y="277495"/>
                    <a:pt x="1496949" y="278892"/>
                  </a:cubicBezTo>
                  <a:cubicBezTo>
                    <a:pt x="1452372" y="281051"/>
                    <a:pt x="1407668" y="280289"/>
                    <a:pt x="1363091" y="278892"/>
                  </a:cubicBezTo>
                  <a:cubicBezTo>
                    <a:pt x="1350137" y="278892"/>
                    <a:pt x="1338580" y="274574"/>
                    <a:pt x="1328547" y="265938"/>
                  </a:cubicBezTo>
                  <a:cubicBezTo>
                    <a:pt x="1275334" y="265938"/>
                    <a:pt x="1221359" y="265176"/>
                    <a:pt x="1168019" y="266700"/>
                  </a:cubicBezTo>
                  <a:cubicBezTo>
                    <a:pt x="1148588" y="267462"/>
                    <a:pt x="1139190" y="262382"/>
                    <a:pt x="1141349" y="240792"/>
                  </a:cubicBezTo>
                  <a:cubicBezTo>
                    <a:pt x="1142746" y="223520"/>
                    <a:pt x="1140587" y="205613"/>
                    <a:pt x="1142111" y="188341"/>
                  </a:cubicBezTo>
                  <a:cubicBezTo>
                    <a:pt x="1143508" y="168910"/>
                    <a:pt x="1137793" y="161036"/>
                    <a:pt x="1116965" y="161036"/>
                  </a:cubicBezTo>
                  <a:cubicBezTo>
                    <a:pt x="820420" y="161798"/>
                    <a:pt x="523875" y="161798"/>
                    <a:pt x="227457" y="161036"/>
                  </a:cubicBezTo>
                  <a:cubicBezTo>
                    <a:pt x="210947" y="161036"/>
                    <a:pt x="204470" y="166751"/>
                    <a:pt x="197231" y="181229"/>
                  </a:cubicBezTo>
                  <a:cubicBezTo>
                    <a:pt x="175641" y="227965"/>
                    <a:pt x="129540" y="248158"/>
                    <a:pt x="78486" y="237363"/>
                  </a:cubicBezTo>
                  <a:cubicBezTo>
                    <a:pt x="35306" y="227965"/>
                    <a:pt x="15113" y="196342"/>
                    <a:pt x="0" y="159004"/>
                  </a:cubicBezTo>
                  <a:cubicBezTo>
                    <a:pt x="0" y="141732"/>
                    <a:pt x="0" y="123698"/>
                    <a:pt x="0" y="106426"/>
                  </a:cubicBezTo>
                  <a:cubicBezTo>
                    <a:pt x="762" y="105029"/>
                    <a:pt x="2921" y="104267"/>
                    <a:pt x="2921" y="102870"/>
                  </a:cubicBezTo>
                  <a:close/>
                </a:path>
              </a:pathLst>
            </a:custGeom>
            <a:solidFill>
              <a:srgbClr val="0AA6ED"/>
            </a:solidFill>
          </p:spPr>
        </p:sp>
      </p:grpSp>
      <p:grpSp>
        <p:nvGrpSpPr>
          <p:cNvPr id="54" name="Group 54"/>
          <p:cNvGrpSpPr/>
          <p:nvPr/>
        </p:nvGrpSpPr>
        <p:grpSpPr>
          <a:xfrm rot="5400000">
            <a:off x="6846660" y="7240320"/>
            <a:ext cx="1122120" cy="467640"/>
            <a:chOff x="0" y="0"/>
            <a:chExt cx="1496160" cy="623520"/>
          </a:xfrm>
        </p:grpSpPr>
        <p:sp>
          <p:nvSpPr>
            <p:cNvPr id="55" name="Freeform 55"/>
            <p:cNvSpPr/>
            <p:nvPr/>
          </p:nvSpPr>
          <p:spPr>
            <a:xfrm>
              <a:off x="-2159" y="-9271"/>
              <a:ext cx="1507490" cy="632587"/>
            </a:xfrm>
            <a:custGeom>
              <a:avLst/>
              <a:gdLst/>
              <a:ahLst/>
              <a:cxnLst/>
              <a:rect l="l" t="t" r="r" b="b"/>
              <a:pathLst>
                <a:path w="1507490" h="632587">
                  <a:moveTo>
                    <a:pt x="1390269" y="223266"/>
                  </a:moveTo>
                  <a:cubicBezTo>
                    <a:pt x="1341374" y="219710"/>
                    <a:pt x="1306703" y="192278"/>
                    <a:pt x="1296670" y="141986"/>
                  </a:cubicBezTo>
                  <a:cubicBezTo>
                    <a:pt x="1292352" y="118999"/>
                    <a:pt x="1280795" y="118237"/>
                    <a:pt x="1262888" y="118237"/>
                  </a:cubicBezTo>
                  <a:cubicBezTo>
                    <a:pt x="891413" y="118237"/>
                    <a:pt x="519938" y="118237"/>
                    <a:pt x="148463" y="118237"/>
                  </a:cubicBezTo>
                  <a:cubicBezTo>
                    <a:pt x="139065" y="118237"/>
                    <a:pt x="129032" y="119634"/>
                    <a:pt x="119634" y="120396"/>
                  </a:cubicBezTo>
                  <a:cubicBezTo>
                    <a:pt x="119634" y="156337"/>
                    <a:pt x="121031" y="191643"/>
                    <a:pt x="120396" y="227584"/>
                  </a:cubicBezTo>
                  <a:cubicBezTo>
                    <a:pt x="119634" y="245618"/>
                    <a:pt x="126111" y="250571"/>
                    <a:pt x="143383" y="250571"/>
                  </a:cubicBezTo>
                  <a:cubicBezTo>
                    <a:pt x="172212" y="250571"/>
                    <a:pt x="200914" y="247015"/>
                    <a:pt x="229743" y="252730"/>
                  </a:cubicBezTo>
                  <a:cubicBezTo>
                    <a:pt x="229743" y="265684"/>
                    <a:pt x="229743" y="277876"/>
                    <a:pt x="228981" y="290830"/>
                  </a:cubicBezTo>
                  <a:cubicBezTo>
                    <a:pt x="224663" y="387985"/>
                    <a:pt x="237617" y="484378"/>
                    <a:pt x="235458" y="581533"/>
                  </a:cubicBezTo>
                  <a:cubicBezTo>
                    <a:pt x="234061" y="631952"/>
                    <a:pt x="235458" y="632587"/>
                    <a:pt x="182880" y="632587"/>
                  </a:cubicBezTo>
                  <a:cubicBezTo>
                    <a:pt x="140462" y="632587"/>
                    <a:pt x="97155" y="632587"/>
                    <a:pt x="54737" y="632587"/>
                  </a:cubicBezTo>
                  <a:cubicBezTo>
                    <a:pt x="2159" y="632587"/>
                    <a:pt x="2921" y="632587"/>
                    <a:pt x="2159" y="578612"/>
                  </a:cubicBezTo>
                  <a:cubicBezTo>
                    <a:pt x="0" y="469900"/>
                    <a:pt x="14351" y="361950"/>
                    <a:pt x="7874" y="253365"/>
                  </a:cubicBezTo>
                  <a:cubicBezTo>
                    <a:pt x="37338" y="254127"/>
                    <a:pt x="44577" y="240411"/>
                    <a:pt x="43180" y="211582"/>
                  </a:cubicBezTo>
                  <a:cubicBezTo>
                    <a:pt x="40259" y="163322"/>
                    <a:pt x="43180" y="115189"/>
                    <a:pt x="43180" y="66929"/>
                  </a:cubicBezTo>
                  <a:cubicBezTo>
                    <a:pt x="35306" y="37465"/>
                    <a:pt x="53975" y="38862"/>
                    <a:pt x="74168" y="38862"/>
                  </a:cubicBezTo>
                  <a:cubicBezTo>
                    <a:pt x="478790" y="38862"/>
                    <a:pt x="883285" y="38862"/>
                    <a:pt x="1287907" y="39624"/>
                  </a:cubicBezTo>
                  <a:cubicBezTo>
                    <a:pt x="1308100" y="39624"/>
                    <a:pt x="1324610" y="36068"/>
                    <a:pt x="1341882" y="24511"/>
                  </a:cubicBezTo>
                  <a:cubicBezTo>
                    <a:pt x="1379347" y="0"/>
                    <a:pt x="1431925" y="5842"/>
                    <a:pt x="1464310" y="34544"/>
                  </a:cubicBezTo>
                  <a:cubicBezTo>
                    <a:pt x="1496695" y="64008"/>
                    <a:pt x="1507490" y="117983"/>
                    <a:pt x="1489456" y="161163"/>
                  </a:cubicBezTo>
                  <a:cubicBezTo>
                    <a:pt x="1473581" y="202184"/>
                    <a:pt x="1434719" y="226695"/>
                    <a:pt x="1390142" y="223012"/>
                  </a:cubicBezTo>
                  <a:close/>
                </a:path>
              </a:pathLst>
            </a:custGeom>
            <a:solidFill>
              <a:srgbClr val="0AA6ED"/>
            </a:solidFill>
          </p:spPr>
        </p:sp>
      </p:grpSp>
      <p:grpSp>
        <p:nvGrpSpPr>
          <p:cNvPr id="56" name="Group 56"/>
          <p:cNvGrpSpPr/>
          <p:nvPr/>
        </p:nvGrpSpPr>
        <p:grpSpPr>
          <a:xfrm rot="5400000">
            <a:off x="7144740" y="6354720"/>
            <a:ext cx="745740" cy="689580"/>
            <a:chOff x="0" y="0"/>
            <a:chExt cx="994320" cy="919440"/>
          </a:xfrm>
        </p:grpSpPr>
        <p:sp>
          <p:nvSpPr>
            <p:cNvPr id="57" name="Freeform 57"/>
            <p:cNvSpPr/>
            <p:nvPr/>
          </p:nvSpPr>
          <p:spPr>
            <a:xfrm>
              <a:off x="-762" y="-9906"/>
              <a:ext cx="1004951" cy="929386"/>
            </a:xfrm>
            <a:custGeom>
              <a:avLst/>
              <a:gdLst/>
              <a:ahLst/>
              <a:cxnLst/>
              <a:rect l="l" t="t" r="r" b="b"/>
              <a:pathLst>
                <a:path w="1004951" h="929386">
                  <a:moveTo>
                    <a:pt x="889762" y="223139"/>
                  </a:moveTo>
                  <a:cubicBezTo>
                    <a:pt x="839343" y="221742"/>
                    <a:pt x="802005" y="191516"/>
                    <a:pt x="791845" y="139700"/>
                  </a:cubicBezTo>
                  <a:cubicBezTo>
                    <a:pt x="788289" y="121666"/>
                    <a:pt x="781812" y="118110"/>
                    <a:pt x="765937" y="118110"/>
                  </a:cubicBezTo>
                  <a:cubicBezTo>
                    <a:pt x="566547" y="118872"/>
                    <a:pt x="367157" y="118872"/>
                    <a:pt x="167767" y="118110"/>
                  </a:cubicBezTo>
                  <a:cubicBezTo>
                    <a:pt x="146939" y="118110"/>
                    <a:pt x="141859" y="124587"/>
                    <a:pt x="141859" y="144780"/>
                  </a:cubicBezTo>
                  <a:cubicBezTo>
                    <a:pt x="142621" y="257810"/>
                    <a:pt x="142621" y="370078"/>
                    <a:pt x="142621" y="483108"/>
                  </a:cubicBezTo>
                  <a:cubicBezTo>
                    <a:pt x="142621" y="545719"/>
                    <a:pt x="142621" y="546481"/>
                    <a:pt x="205994" y="546481"/>
                  </a:cubicBezTo>
                  <a:cubicBezTo>
                    <a:pt x="227584" y="546481"/>
                    <a:pt x="231902" y="554355"/>
                    <a:pt x="231140" y="573786"/>
                  </a:cubicBezTo>
                  <a:cubicBezTo>
                    <a:pt x="230378" y="628523"/>
                    <a:pt x="231140" y="682498"/>
                    <a:pt x="231140" y="737235"/>
                  </a:cubicBezTo>
                  <a:cubicBezTo>
                    <a:pt x="230378" y="735838"/>
                    <a:pt x="228981" y="735076"/>
                    <a:pt x="227584" y="735076"/>
                  </a:cubicBezTo>
                  <a:cubicBezTo>
                    <a:pt x="232664" y="791210"/>
                    <a:pt x="228981" y="847344"/>
                    <a:pt x="229743" y="904240"/>
                  </a:cubicBezTo>
                  <a:cubicBezTo>
                    <a:pt x="229743" y="920750"/>
                    <a:pt x="222504" y="929386"/>
                    <a:pt x="205232" y="929386"/>
                  </a:cubicBezTo>
                  <a:cubicBezTo>
                    <a:pt x="146177" y="929386"/>
                    <a:pt x="86487" y="929386"/>
                    <a:pt x="27432" y="929386"/>
                  </a:cubicBezTo>
                  <a:cubicBezTo>
                    <a:pt x="8763" y="929386"/>
                    <a:pt x="1524" y="920750"/>
                    <a:pt x="1524" y="902716"/>
                  </a:cubicBezTo>
                  <a:cubicBezTo>
                    <a:pt x="2286" y="849503"/>
                    <a:pt x="2286" y="796163"/>
                    <a:pt x="2921" y="742188"/>
                  </a:cubicBezTo>
                  <a:cubicBezTo>
                    <a:pt x="2159" y="740029"/>
                    <a:pt x="2159" y="738632"/>
                    <a:pt x="1524" y="736473"/>
                  </a:cubicBezTo>
                  <a:cubicBezTo>
                    <a:pt x="1524" y="683895"/>
                    <a:pt x="2921" y="631317"/>
                    <a:pt x="762" y="578866"/>
                  </a:cubicBezTo>
                  <a:cubicBezTo>
                    <a:pt x="0" y="553720"/>
                    <a:pt x="6477" y="542163"/>
                    <a:pt x="32385" y="547243"/>
                  </a:cubicBezTo>
                  <a:cubicBezTo>
                    <a:pt x="57531" y="551561"/>
                    <a:pt x="62611" y="540004"/>
                    <a:pt x="62611" y="516255"/>
                  </a:cubicBezTo>
                  <a:cubicBezTo>
                    <a:pt x="61849" y="377317"/>
                    <a:pt x="61849" y="238379"/>
                    <a:pt x="61849" y="99441"/>
                  </a:cubicBezTo>
                  <a:cubicBezTo>
                    <a:pt x="61849" y="52705"/>
                    <a:pt x="58293" y="59817"/>
                    <a:pt x="102870" y="59817"/>
                  </a:cubicBezTo>
                  <a:cubicBezTo>
                    <a:pt x="326771" y="59817"/>
                    <a:pt x="549910" y="59817"/>
                    <a:pt x="773684" y="59817"/>
                  </a:cubicBezTo>
                  <a:cubicBezTo>
                    <a:pt x="789559" y="59817"/>
                    <a:pt x="801751" y="58420"/>
                    <a:pt x="813943" y="43942"/>
                  </a:cubicBezTo>
                  <a:cubicBezTo>
                    <a:pt x="844423" y="8001"/>
                    <a:pt x="901319" y="0"/>
                    <a:pt x="942340" y="22352"/>
                  </a:cubicBezTo>
                  <a:cubicBezTo>
                    <a:pt x="984123" y="45339"/>
                    <a:pt x="1004951" y="98679"/>
                    <a:pt x="990600" y="149098"/>
                  </a:cubicBezTo>
                  <a:cubicBezTo>
                    <a:pt x="978408" y="196596"/>
                    <a:pt x="940181" y="223901"/>
                    <a:pt x="889889" y="223266"/>
                  </a:cubicBezTo>
                  <a:close/>
                </a:path>
              </a:pathLst>
            </a:custGeom>
            <a:solidFill>
              <a:srgbClr val="0AA6ED"/>
            </a:solidFill>
          </p:spPr>
        </p:sp>
      </p:grpSp>
      <p:grpSp>
        <p:nvGrpSpPr>
          <p:cNvPr id="58" name="Group 58"/>
          <p:cNvGrpSpPr/>
          <p:nvPr/>
        </p:nvGrpSpPr>
        <p:grpSpPr>
          <a:xfrm rot="-10800000">
            <a:off x="7174440" y="5128920"/>
            <a:ext cx="1153440" cy="192780"/>
            <a:chOff x="0" y="0"/>
            <a:chExt cx="1537920" cy="257040"/>
          </a:xfrm>
        </p:grpSpPr>
        <p:sp>
          <p:nvSpPr>
            <p:cNvPr id="59" name="Freeform 59"/>
            <p:cNvSpPr/>
            <p:nvPr/>
          </p:nvSpPr>
          <p:spPr>
            <a:xfrm>
              <a:off x="0" y="-23368"/>
              <a:ext cx="1538732" cy="281051"/>
            </a:xfrm>
            <a:custGeom>
              <a:avLst/>
              <a:gdLst/>
              <a:ahLst/>
              <a:cxnLst/>
              <a:rect l="l" t="t" r="r" b="b"/>
              <a:pathLst>
                <a:path w="1538732" h="281051">
                  <a:moveTo>
                    <a:pt x="2921" y="102870"/>
                  </a:moveTo>
                  <a:cubicBezTo>
                    <a:pt x="39624" y="14351"/>
                    <a:pt x="127381" y="0"/>
                    <a:pt x="188595" y="72644"/>
                  </a:cubicBezTo>
                  <a:cubicBezTo>
                    <a:pt x="197231" y="82677"/>
                    <a:pt x="205867" y="83439"/>
                    <a:pt x="216662" y="83439"/>
                  </a:cubicBezTo>
                  <a:cubicBezTo>
                    <a:pt x="516763" y="83439"/>
                    <a:pt x="817626" y="83439"/>
                    <a:pt x="1117727" y="83439"/>
                  </a:cubicBezTo>
                  <a:cubicBezTo>
                    <a:pt x="1134237" y="83439"/>
                    <a:pt x="1144397" y="79883"/>
                    <a:pt x="1141476" y="61087"/>
                  </a:cubicBezTo>
                  <a:cubicBezTo>
                    <a:pt x="1138555" y="40894"/>
                    <a:pt x="1148715" y="37338"/>
                    <a:pt x="1166622" y="37338"/>
                  </a:cubicBezTo>
                  <a:cubicBezTo>
                    <a:pt x="1221359" y="38100"/>
                    <a:pt x="1275334" y="37338"/>
                    <a:pt x="1329944" y="37338"/>
                  </a:cubicBezTo>
                  <a:cubicBezTo>
                    <a:pt x="1337183" y="28702"/>
                    <a:pt x="1346454" y="24384"/>
                    <a:pt x="1358011" y="24384"/>
                  </a:cubicBezTo>
                  <a:cubicBezTo>
                    <a:pt x="1406271" y="22987"/>
                    <a:pt x="1455166" y="22987"/>
                    <a:pt x="1503426" y="24384"/>
                  </a:cubicBezTo>
                  <a:cubicBezTo>
                    <a:pt x="1526413" y="25146"/>
                    <a:pt x="1535811" y="38735"/>
                    <a:pt x="1536573" y="60325"/>
                  </a:cubicBezTo>
                  <a:cubicBezTo>
                    <a:pt x="1537970" y="120777"/>
                    <a:pt x="1538732" y="180467"/>
                    <a:pt x="1536573" y="240792"/>
                  </a:cubicBezTo>
                  <a:cubicBezTo>
                    <a:pt x="1535176" y="271018"/>
                    <a:pt x="1528699" y="277495"/>
                    <a:pt x="1496949" y="278892"/>
                  </a:cubicBezTo>
                  <a:cubicBezTo>
                    <a:pt x="1452372" y="281051"/>
                    <a:pt x="1407668" y="280289"/>
                    <a:pt x="1363091" y="278892"/>
                  </a:cubicBezTo>
                  <a:cubicBezTo>
                    <a:pt x="1350137" y="278892"/>
                    <a:pt x="1338580" y="274574"/>
                    <a:pt x="1328547" y="265938"/>
                  </a:cubicBezTo>
                  <a:cubicBezTo>
                    <a:pt x="1275334" y="265938"/>
                    <a:pt x="1221359" y="265176"/>
                    <a:pt x="1168019" y="266700"/>
                  </a:cubicBezTo>
                  <a:cubicBezTo>
                    <a:pt x="1148588" y="267462"/>
                    <a:pt x="1139190" y="262382"/>
                    <a:pt x="1141349" y="240792"/>
                  </a:cubicBezTo>
                  <a:cubicBezTo>
                    <a:pt x="1142746" y="223520"/>
                    <a:pt x="1140587" y="205613"/>
                    <a:pt x="1142111" y="188341"/>
                  </a:cubicBezTo>
                  <a:cubicBezTo>
                    <a:pt x="1143508" y="168910"/>
                    <a:pt x="1137793" y="161036"/>
                    <a:pt x="1116965" y="161036"/>
                  </a:cubicBezTo>
                  <a:cubicBezTo>
                    <a:pt x="820420" y="161798"/>
                    <a:pt x="523875" y="161798"/>
                    <a:pt x="227457" y="161036"/>
                  </a:cubicBezTo>
                  <a:cubicBezTo>
                    <a:pt x="210947" y="161036"/>
                    <a:pt x="204470" y="166751"/>
                    <a:pt x="197231" y="181229"/>
                  </a:cubicBezTo>
                  <a:cubicBezTo>
                    <a:pt x="175641" y="227965"/>
                    <a:pt x="129540" y="248158"/>
                    <a:pt x="78486" y="237363"/>
                  </a:cubicBezTo>
                  <a:cubicBezTo>
                    <a:pt x="35306" y="227965"/>
                    <a:pt x="15113" y="196342"/>
                    <a:pt x="0" y="159004"/>
                  </a:cubicBezTo>
                  <a:cubicBezTo>
                    <a:pt x="0" y="141732"/>
                    <a:pt x="0" y="123698"/>
                    <a:pt x="0" y="106426"/>
                  </a:cubicBezTo>
                  <a:cubicBezTo>
                    <a:pt x="762" y="105029"/>
                    <a:pt x="2921" y="104267"/>
                    <a:pt x="2921" y="102870"/>
                  </a:cubicBezTo>
                  <a:close/>
                </a:path>
              </a:pathLst>
            </a:custGeom>
            <a:solidFill>
              <a:srgbClr val="0AA6ED"/>
            </a:solidFill>
          </p:spPr>
        </p:sp>
      </p:grpSp>
      <p:sp>
        <p:nvSpPr>
          <p:cNvPr id="60" name="Freeform 60"/>
          <p:cNvSpPr/>
          <p:nvPr/>
        </p:nvSpPr>
        <p:spPr>
          <a:xfrm>
            <a:off x="4233060" y="0"/>
            <a:ext cx="914220" cy="10287000"/>
          </a:xfrm>
          <a:custGeom>
            <a:avLst/>
            <a:gdLst/>
            <a:ahLst/>
            <a:cxnLst/>
            <a:rect l="l" t="t" r="r" b="b"/>
            <a:pathLst>
              <a:path w="914220" h="10287000">
                <a:moveTo>
                  <a:pt x="0" y="0"/>
                </a:moveTo>
                <a:lnTo>
                  <a:pt x="914220" y="0"/>
                </a:lnTo>
                <a:lnTo>
                  <a:pt x="914220" y="10287000"/>
                </a:lnTo>
                <a:lnTo>
                  <a:pt x="0" y="10287000"/>
                </a:lnTo>
                <a:lnTo>
                  <a:pt x="0" y="0"/>
                </a:lnTo>
                <a:close/>
              </a:path>
            </a:pathLst>
          </a:custGeom>
          <a:blipFill>
            <a:blip r:embed="rId3"/>
            <a:stretch>
              <a:fillRect l="-9" r="-9"/>
            </a:stretch>
          </a:blipFill>
        </p:spPr>
      </p:sp>
      <p:grpSp>
        <p:nvGrpSpPr>
          <p:cNvPr id="61" name="Group 61"/>
          <p:cNvGrpSpPr/>
          <p:nvPr/>
        </p:nvGrpSpPr>
        <p:grpSpPr>
          <a:xfrm>
            <a:off x="9905760" y="3419280"/>
            <a:ext cx="3995460" cy="571860"/>
            <a:chOff x="0" y="0"/>
            <a:chExt cx="5327280" cy="762480"/>
          </a:xfrm>
        </p:grpSpPr>
        <p:sp>
          <p:nvSpPr>
            <p:cNvPr id="62" name="Freeform 62"/>
            <p:cNvSpPr/>
            <p:nvPr/>
          </p:nvSpPr>
          <p:spPr>
            <a:xfrm>
              <a:off x="0" y="0"/>
              <a:ext cx="5327269" cy="762508"/>
            </a:xfrm>
            <a:custGeom>
              <a:avLst/>
              <a:gdLst/>
              <a:ahLst/>
              <a:cxnLst/>
              <a:rect l="l" t="t" r="r" b="b"/>
              <a:pathLst>
                <a:path w="5327269" h="762508">
                  <a:moveTo>
                    <a:pt x="0" y="0"/>
                  </a:moveTo>
                  <a:lnTo>
                    <a:pt x="5327269" y="0"/>
                  </a:lnTo>
                  <a:lnTo>
                    <a:pt x="5327269" y="762508"/>
                  </a:lnTo>
                  <a:lnTo>
                    <a:pt x="0" y="762508"/>
                  </a:lnTo>
                  <a:close/>
                </a:path>
              </a:pathLst>
            </a:custGeom>
            <a:solidFill>
              <a:srgbClr val="0085F2"/>
            </a:solidFill>
          </p:spPr>
        </p:sp>
        <p:sp>
          <p:nvSpPr>
            <p:cNvPr id="63" name="TextBox 63"/>
            <p:cNvSpPr txBox="1"/>
            <p:nvPr/>
          </p:nvSpPr>
          <p:spPr>
            <a:xfrm>
              <a:off x="0" y="-9525"/>
              <a:ext cx="5327280" cy="772005"/>
            </a:xfrm>
            <a:prstGeom prst="rect">
              <a:avLst/>
            </a:prstGeom>
          </p:spPr>
          <p:txBody>
            <a:bodyPr lIns="50800" tIns="50800" rIns="50800" bIns="50800" rtlCol="0" anchor="t"/>
            <a:lstStyle/>
            <a:p>
              <a:pPr algn="ctr" rtl="1">
                <a:lnSpc>
                  <a:spcPts val="4498"/>
                </a:lnSpc>
              </a:pPr>
              <a:r>
                <a:rPr lang="fa-IR" sz="3600" spc="51" dirty="0">
                  <a:solidFill>
                    <a:srgbClr val="FFFFFF"/>
                  </a:solidFill>
                  <a:latin typeface="Montserrat"/>
                  <a:cs typeface="B Nazanin" panose="00000400000000000000" pitchFamily="2" charset="-78"/>
                </a:rPr>
                <a:t>جیمز جانسون</a:t>
              </a:r>
              <a:endParaRPr lang="en-US" sz="3600" spc="51" dirty="0">
                <a:solidFill>
                  <a:srgbClr val="FFFFFF"/>
                </a:solidFill>
                <a:latin typeface="Montserrat"/>
                <a:cs typeface="B Nazanin" panose="00000400000000000000" pitchFamily="2" charset="-78"/>
              </a:endParaRPr>
            </a:p>
          </p:txBody>
        </p:sp>
      </p:grpSp>
      <p:grpSp>
        <p:nvGrpSpPr>
          <p:cNvPr id="64" name="Group 64"/>
          <p:cNvGrpSpPr/>
          <p:nvPr/>
        </p:nvGrpSpPr>
        <p:grpSpPr>
          <a:xfrm>
            <a:off x="9905760" y="4067280"/>
            <a:ext cx="4892400" cy="571860"/>
            <a:chOff x="0" y="0"/>
            <a:chExt cx="6523200" cy="762480"/>
          </a:xfrm>
        </p:grpSpPr>
        <p:sp>
          <p:nvSpPr>
            <p:cNvPr id="65" name="Freeform 65"/>
            <p:cNvSpPr/>
            <p:nvPr/>
          </p:nvSpPr>
          <p:spPr>
            <a:xfrm>
              <a:off x="0" y="0"/>
              <a:ext cx="6523228" cy="762508"/>
            </a:xfrm>
            <a:custGeom>
              <a:avLst/>
              <a:gdLst/>
              <a:ahLst/>
              <a:cxnLst/>
              <a:rect l="l" t="t" r="r" b="b"/>
              <a:pathLst>
                <a:path w="6523228" h="762508">
                  <a:moveTo>
                    <a:pt x="0" y="0"/>
                  </a:moveTo>
                  <a:lnTo>
                    <a:pt x="6523228" y="0"/>
                  </a:lnTo>
                  <a:lnTo>
                    <a:pt x="6523228" y="762508"/>
                  </a:lnTo>
                  <a:lnTo>
                    <a:pt x="0" y="762508"/>
                  </a:lnTo>
                  <a:close/>
                </a:path>
              </a:pathLst>
            </a:custGeom>
            <a:solidFill>
              <a:srgbClr val="1FFBFD"/>
            </a:solidFill>
          </p:spPr>
        </p:sp>
        <p:sp>
          <p:nvSpPr>
            <p:cNvPr id="66" name="TextBox 66"/>
            <p:cNvSpPr txBox="1"/>
            <p:nvPr/>
          </p:nvSpPr>
          <p:spPr>
            <a:xfrm>
              <a:off x="0" y="-9525"/>
              <a:ext cx="6523200" cy="772005"/>
            </a:xfrm>
            <a:prstGeom prst="rect">
              <a:avLst/>
            </a:prstGeom>
          </p:spPr>
          <p:txBody>
            <a:bodyPr lIns="50800" tIns="50800" rIns="50800" bIns="50800" rtlCol="0" anchor="t"/>
            <a:lstStyle/>
            <a:p>
              <a:pPr algn="ctr" rtl="1">
                <a:lnSpc>
                  <a:spcPts val="4498"/>
                </a:lnSpc>
              </a:pPr>
              <a:r>
                <a:rPr lang="fa-IR" sz="3600" spc="51" dirty="0">
                  <a:solidFill>
                    <a:srgbClr val="FFFFFF"/>
                  </a:solidFill>
                  <a:latin typeface="Montserrat"/>
                  <a:cs typeface="B Nazanin" panose="00000400000000000000" pitchFamily="2" charset="-78"/>
                </a:rPr>
                <a:t>کارگردان خلاق</a:t>
              </a:r>
              <a:endParaRPr lang="en-US" sz="3600" spc="51" dirty="0">
                <a:solidFill>
                  <a:srgbClr val="FFFFFF"/>
                </a:solidFill>
                <a:latin typeface="Montserrat"/>
                <a:cs typeface="B Nazanin" panose="00000400000000000000" pitchFamily="2" charset="-78"/>
              </a:endParaRPr>
            </a:p>
          </p:txBody>
        </p:sp>
      </p:grpSp>
      <p:grpSp>
        <p:nvGrpSpPr>
          <p:cNvPr id="67" name="Group 67"/>
          <p:cNvGrpSpPr/>
          <p:nvPr/>
        </p:nvGrpSpPr>
        <p:grpSpPr>
          <a:xfrm>
            <a:off x="9812447" y="4756429"/>
            <a:ext cx="7452540" cy="2603880"/>
            <a:chOff x="0" y="0"/>
            <a:chExt cx="9936720" cy="3471840"/>
          </a:xfrm>
        </p:grpSpPr>
        <p:sp>
          <p:nvSpPr>
            <p:cNvPr id="68" name="Freeform 68"/>
            <p:cNvSpPr/>
            <p:nvPr/>
          </p:nvSpPr>
          <p:spPr>
            <a:xfrm>
              <a:off x="0" y="0"/>
              <a:ext cx="9936734" cy="3471799"/>
            </a:xfrm>
            <a:custGeom>
              <a:avLst/>
              <a:gdLst/>
              <a:ahLst/>
              <a:cxnLst/>
              <a:rect l="l" t="t" r="r" b="b"/>
              <a:pathLst>
                <a:path w="9936734" h="3471799">
                  <a:moveTo>
                    <a:pt x="0" y="0"/>
                  </a:moveTo>
                  <a:lnTo>
                    <a:pt x="9936734" y="0"/>
                  </a:lnTo>
                  <a:lnTo>
                    <a:pt x="9936734" y="3471799"/>
                  </a:lnTo>
                  <a:lnTo>
                    <a:pt x="0" y="3471799"/>
                  </a:lnTo>
                  <a:lnTo>
                    <a:pt x="0" y="718312"/>
                  </a:lnTo>
                  <a:lnTo>
                    <a:pt x="0" y="19812"/>
                  </a:lnTo>
                  <a:close/>
                </a:path>
              </a:pathLst>
            </a:custGeom>
            <a:solidFill>
              <a:srgbClr val="125AC4"/>
            </a:solidFill>
          </p:spPr>
        </p:sp>
      </p:grpSp>
      <p:sp>
        <p:nvSpPr>
          <p:cNvPr id="69" name="TextBox 69"/>
          <p:cNvSpPr txBox="1"/>
          <p:nvPr/>
        </p:nvSpPr>
        <p:spPr>
          <a:xfrm>
            <a:off x="10263960" y="5044500"/>
            <a:ext cx="6672960" cy="1699183"/>
          </a:xfrm>
          <a:prstGeom prst="rect">
            <a:avLst/>
          </a:prstGeom>
        </p:spPr>
        <p:txBody>
          <a:bodyPr lIns="0" tIns="0" rIns="0" bIns="0" rtlCol="0" anchor="t">
            <a:spAutoFit/>
          </a:bodyPr>
          <a:lstStyle/>
          <a:p>
            <a:pPr algn="r" rtl="1">
              <a:lnSpc>
                <a:spcPts val="2160"/>
              </a:lnSpc>
            </a:pPr>
            <a:r>
              <a:rPr lang="fa-IR" sz="2000" spc="25" dirty="0">
                <a:solidFill>
                  <a:srgbClr val="FFFFFF"/>
                </a:solidFill>
                <a:latin typeface="Montserrat"/>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en-US" sz="2000" spc="25" dirty="0">
              <a:solidFill>
                <a:srgbClr val="FFFFFF"/>
              </a:solidFill>
              <a:latin typeface="Montserrat"/>
              <a:cs typeface="B Nazanin" panose="00000400000000000000" pitchFamily="2" charset="-78"/>
            </a:endParaRPr>
          </a:p>
        </p:txBody>
      </p:sp>
      <p:sp>
        <p:nvSpPr>
          <p:cNvPr id="70" name="TextBox 70"/>
          <p:cNvSpPr txBox="1"/>
          <p:nvPr/>
        </p:nvSpPr>
        <p:spPr>
          <a:xfrm>
            <a:off x="9795240" y="631620"/>
            <a:ext cx="7141680" cy="1244571"/>
          </a:xfrm>
          <a:prstGeom prst="rect">
            <a:avLst/>
          </a:prstGeom>
        </p:spPr>
        <p:txBody>
          <a:bodyPr wrap="square" lIns="0" tIns="0" rIns="0" bIns="0" rtlCol="0" anchor="t">
            <a:spAutoFit/>
          </a:bodyPr>
          <a:lstStyle/>
          <a:p>
            <a:pPr algn="r" rtl="1">
              <a:lnSpc>
                <a:spcPts val="9720"/>
              </a:lnSpc>
            </a:pPr>
            <a:r>
              <a:rPr lang="fa-IR" sz="8100" spc="118" dirty="0">
                <a:solidFill>
                  <a:srgbClr val="404040"/>
                </a:solidFill>
                <a:latin typeface="Montserrat Bold"/>
                <a:cs typeface="B Nazanin" panose="00000400000000000000" pitchFamily="2" charset="-78"/>
              </a:rPr>
              <a:t>با تیم ما آشنا شوید</a:t>
            </a:r>
            <a:endParaRPr lang="en-US" sz="8100" spc="118" dirty="0">
              <a:solidFill>
                <a:srgbClr val="0085F2"/>
              </a:solidFill>
              <a:latin typeface="Montserrat Bold"/>
              <a:cs typeface="B Nazanin" panose="00000400000000000000" pitchFamily="2" charset="-78"/>
            </a:endParaRPr>
          </a:p>
        </p:txBody>
      </p:sp>
      <p:sp>
        <p:nvSpPr>
          <p:cNvPr id="71" name="TextBox 71"/>
          <p:cNvSpPr txBox="1"/>
          <p:nvPr/>
        </p:nvSpPr>
        <p:spPr>
          <a:xfrm>
            <a:off x="9950760" y="8152740"/>
            <a:ext cx="3053340" cy="1134926"/>
          </a:xfrm>
          <a:prstGeom prst="rect">
            <a:avLst/>
          </a:prstGeom>
        </p:spPr>
        <p:txBody>
          <a:bodyPr lIns="0" tIns="0" rIns="0" bIns="0" rtlCol="0" anchor="t">
            <a:spAutoFit/>
          </a:bodyPr>
          <a:lstStyle/>
          <a:p>
            <a:pPr algn="r" rtl="1">
              <a:lnSpc>
                <a:spcPts val="2160"/>
              </a:lnSpc>
            </a:pPr>
            <a:r>
              <a:rPr lang="fa-IR" sz="20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2000" spc="25" dirty="0">
              <a:solidFill>
                <a:srgbClr val="404040"/>
              </a:solidFill>
              <a:latin typeface="Montserrat"/>
              <a:cs typeface="B Nazanin" panose="00000400000000000000" pitchFamily="2" charset="-78"/>
            </a:endParaRPr>
          </a:p>
        </p:txBody>
      </p:sp>
      <p:sp>
        <p:nvSpPr>
          <p:cNvPr id="72" name="TextBox 72"/>
          <p:cNvSpPr txBox="1"/>
          <p:nvPr/>
        </p:nvSpPr>
        <p:spPr>
          <a:xfrm>
            <a:off x="14190840" y="8152740"/>
            <a:ext cx="3053340" cy="1134926"/>
          </a:xfrm>
          <a:prstGeom prst="rect">
            <a:avLst/>
          </a:prstGeom>
        </p:spPr>
        <p:txBody>
          <a:bodyPr lIns="0" tIns="0" rIns="0" bIns="0" rtlCol="0" anchor="t">
            <a:spAutoFit/>
          </a:bodyPr>
          <a:lstStyle/>
          <a:p>
            <a:pPr algn="r" rtl="1">
              <a:lnSpc>
                <a:spcPts val="2160"/>
              </a:lnSpc>
            </a:pPr>
            <a:r>
              <a:rPr lang="fa-IR" sz="20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2000" spc="25" dirty="0">
              <a:solidFill>
                <a:srgbClr val="404040"/>
              </a:solidFill>
              <a:latin typeface="Montserrat"/>
              <a:cs typeface="B Nazanin" panose="00000400000000000000" pitchFamily="2" charset="-78"/>
            </a:endParaRPr>
          </a:p>
        </p:txBody>
      </p:sp>
      <p:sp>
        <p:nvSpPr>
          <p:cNvPr id="73" name="Freeform 73"/>
          <p:cNvSpPr/>
          <p:nvPr/>
        </p:nvSpPr>
        <p:spPr>
          <a:xfrm>
            <a:off x="2467800" y="2995380"/>
            <a:ext cx="4526280" cy="4526280"/>
          </a:xfrm>
          <a:custGeom>
            <a:avLst/>
            <a:gdLst/>
            <a:ahLst/>
            <a:cxnLst/>
            <a:rect l="l" t="t" r="r" b="b"/>
            <a:pathLst>
              <a:path w="4526280" h="4526280">
                <a:moveTo>
                  <a:pt x="0" y="0"/>
                </a:moveTo>
                <a:lnTo>
                  <a:pt x="4526280" y="0"/>
                </a:lnTo>
                <a:lnTo>
                  <a:pt x="4526280" y="4526280"/>
                </a:lnTo>
                <a:lnTo>
                  <a:pt x="0" y="4526280"/>
                </a:lnTo>
                <a:lnTo>
                  <a:pt x="0" y="0"/>
                </a:lnTo>
                <a:close/>
              </a:path>
            </a:pathLst>
          </a:custGeom>
          <a:blipFill>
            <a:blip r:embed="rId4"/>
            <a:stretch>
              <a:fillRect/>
            </a:stretch>
          </a:blipFill>
        </p:spPr>
      </p:sp>
      <p:sp>
        <p:nvSpPr>
          <p:cNvPr id="74" name="TextBox 74"/>
          <p:cNvSpPr txBox="1"/>
          <p:nvPr/>
        </p:nvSpPr>
        <p:spPr>
          <a:xfrm>
            <a:off x="9997200" y="7647840"/>
            <a:ext cx="2222280" cy="303929"/>
          </a:xfrm>
          <a:prstGeom prst="rect">
            <a:avLst/>
          </a:prstGeom>
        </p:spPr>
        <p:txBody>
          <a:bodyPr lIns="0" tIns="0" rIns="0" bIns="0" rtlCol="0" anchor="t">
            <a:spAutoFit/>
          </a:bodyPr>
          <a:lstStyle/>
          <a:p>
            <a:pPr algn="r" rtl="1">
              <a:lnSpc>
                <a:spcPts val="2160"/>
              </a:lnSpc>
            </a:pPr>
            <a:r>
              <a:rPr lang="fa-IR" sz="2400" spc="25" dirty="0">
                <a:solidFill>
                  <a:srgbClr val="075AD1"/>
                </a:solidFill>
                <a:latin typeface="Montserrat Bold"/>
                <a:cs typeface="B Nazanin" panose="00000400000000000000" pitchFamily="2" charset="-78"/>
              </a:rPr>
              <a:t>مطالب _ نمودار</a:t>
            </a:r>
            <a:endParaRPr lang="en-US" sz="2400" spc="25" dirty="0">
              <a:solidFill>
                <a:srgbClr val="075AD1"/>
              </a:solidFill>
              <a:latin typeface="Montserrat Bold"/>
              <a:cs typeface="B Nazanin" panose="00000400000000000000" pitchFamily="2" charset="-78"/>
            </a:endParaRPr>
          </a:p>
        </p:txBody>
      </p:sp>
      <p:sp>
        <p:nvSpPr>
          <p:cNvPr id="75" name="TextBox 75"/>
          <p:cNvSpPr txBox="1"/>
          <p:nvPr/>
        </p:nvSpPr>
        <p:spPr>
          <a:xfrm>
            <a:off x="14190840" y="7753680"/>
            <a:ext cx="2222280" cy="303929"/>
          </a:xfrm>
          <a:prstGeom prst="rect">
            <a:avLst/>
          </a:prstGeom>
        </p:spPr>
        <p:txBody>
          <a:bodyPr lIns="0" tIns="0" rIns="0" bIns="0" rtlCol="0" anchor="t">
            <a:spAutoFit/>
          </a:bodyPr>
          <a:lstStyle/>
          <a:p>
            <a:pPr algn="r" rtl="1">
              <a:lnSpc>
                <a:spcPts val="2160"/>
              </a:lnSpc>
            </a:pPr>
            <a:r>
              <a:rPr lang="fa-IR" sz="2400" spc="25" dirty="0">
                <a:solidFill>
                  <a:srgbClr val="075AD1"/>
                </a:solidFill>
                <a:latin typeface="Montserrat Bold"/>
                <a:cs typeface="B Nazanin" panose="00000400000000000000" pitchFamily="2" charset="-78"/>
              </a:rPr>
              <a:t>مطالب _ نمودار</a:t>
            </a:r>
            <a:endParaRPr lang="en-US" sz="2400" spc="25" dirty="0">
              <a:solidFill>
                <a:srgbClr val="075AD1"/>
              </a:solidFill>
              <a:latin typeface="Montserrat Bold"/>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276420" y="0"/>
            <a:ext cx="11033280" cy="10287000"/>
            <a:chOff x="0" y="0"/>
            <a:chExt cx="14711040" cy="13716000"/>
          </a:xfrm>
        </p:grpSpPr>
        <p:sp>
          <p:nvSpPr>
            <p:cNvPr id="3" name="Freeform 3"/>
            <p:cNvSpPr/>
            <p:nvPr/>
          </p:nvSpPr>
          <p:spPr>
            <a:xfrm>
              <a:off x="0" y="0"/>
              <a:ext cx="14711045" cy="13716000"/>
            </a:xfrm>
            <a:custGeom>
              <a:avLst/>
              <a:gdLst/>
              <a:ahLst/>
              <a:cxnLst/>
              <a:rect l="l" t="t" r="r" b="b"/>
              <a:pathLst>
                <a:path w="14711045" h="13716000">
                  <a:moveTo>
                    <a:pt x="7051548" y="0"/>
                  </a:moveTo>
                  <a:lnTo>
                    <a:pt x="14711045" y="0"/>
                  </a:lnTo>
                  <a:lnTo>
                    <a:pt x="7659497" y="13716000"/>
                  </a:lnTo>
                  <a:lnTo>
                    <a:pt x="0" y="13716000"/>
                  </a:lnTo>
                  <a:lnTo>
                    <a:pt x="7051548" y="0"/>
                  </a:lnTo>
                  <a:close/>
                </a:path>
              </a:pathLst>
            </a:custGeom>
            <a:solidFill>
              <a:srgbClr val="94CFFF"/>
            </a:solidFill>
          </p:spPr>
        </p:sp>
      </p:grpSp>
      <p:sp>
        <p:nvSpPr>
          <p:cNvPr id="6" name="TextBox 6"/>
          <p:cNvSpPr txBox="1"/>
          <p:nvPr/>
        </p:nvSpPr>
        <p:spPr>
          <a:xfrm>
            <a:off x="1877040" y="4617540"/>
            <a:ext cx="3990060" cy="487313"/>
          </a:xfrm>
          <a:prstGeom prst="rect">
            <a:avLst/>
          </a:prstGeom>
        </p:spPr>
        <p:txBody>
          <a:bodyPr lIns="0" tIns="0" rIns="0" bIns="0" rtlCol="0" anchor="t">
            <a:spAutoFit/>
          </a:bodyPr>
          <a:lstStyle/>
          <a:p>
            <a:pPr algn="r" rtl="1">
              <a:lnSpc>
                <a:spcPts val="3834"/>
              </a:lnSpc>
            </a:pPr>
            <a:r>
              <a:rPr lang="fa-IR" sz="3195" spc="-1" dirty="0">
                <a:solidFill>
                  <a:srgbClr val="0070C0"/>
                </a:solidFill>
                <a:latin typeface="Source Sans Pro"/>
                <a:cs typeface="B Nazanin" panose="00000400000000000000" pitchFamily="2" charset="-78"/>
              </a:rPr>
              <a:t>تصاویر :</a:t>
            </a:r>
            <a:endParaRPr lang="en-US" sz="3195" spc="-1" dirty="0">
              <a:solidFill>
                <a:srgbClr val="0070C0"/>
              </a:solidFill>
              <a:latin typeface="Source Sans Pro"/>
              <a:cs typeface="B Nazanin" panose="00000400000000000000" pitchFamily="2" charset="-78"/>
            </a:endParaRPr>
          </a:p>
        </p:txBody>
      </p:sp>
      <p:sp>
        <p:nvSpPr>
          <p:cNvPr id="7" name="TextBox 7"/>
          <p:cNvSpPr txBox="1"/>
          <p:nvPr/>
        </p:nvSpPr>
        <p:spPr>
          <a:xfrm>
            <a:off x="1877040" y="5234760"/>
            <a:ext cx="5734260" cy="1384995"/>
          </a:xfrm>
          <a:prstGeom prst="rect">
            <a:avLst/>
          </a:prstGeom>
        </p:spPr>
        <p:txBody>
          <a:bodyPr lIns="0" tIns="0" rIns="0" bIns="0" rtlCol="0" anchor="t">
            <a:spAutoFit/>
          </a:bodyPr>
          <a:lstStyle/>
          <a:p>
            <a:pPr marL="542925" lvl="1" indent="-271462" algn="l">
              <a:lnSpc>
                <a:spcPts val="3600"/>
              </a:lnSpc>
              <a:buFont typeface="Arial"/>
              <a:buChar char="•"/>
            </a:pPr>
            <a:r>
              <a:rPr lang="en-US" sz="3000" spc="-1" dirty="0">
                <a:solidFill>
                  <a:srgbClr val="000000"/>
                </a:solidFill>
                <a:latin typeface="Source Sans Pro"/>
                <a:cs typeface="B Nazanin" panose="00000400000000000000" pitchFamily="2" charset="-78"/>
              </a:rPr>
              <a:t>gettyimages.es</a:t>
            </a:r>
          </a:p>
          <a:p>
            <a:pPr marL="542925" lvl="1" indent="-271462" algn="l">
              <a:lnSpc>
                <a:spcPts val="3600"/>
              </a:lnSpc>
              <a:buFont typeface="Arial"/>
              <a:buChar char="•"/>
            </a:pPr>
            <a:r>
              <a:rPr lang="en-US" sz="3000" spc="-1" dirty="0">
                <a:solidFill>
                  <a:srgbClr val="000000"/>
                </a:solidFill>
                <a:latin typeface="Source Sans Pro"/>
                <a:cs typeface="B Nazanin" panose="00000400000000000000" pitchFamily="2" charset="-78"/>
              </a:rPr>
              <a:t>unsplash.com</a:t>
            </a:r>
          </a:p>
          <a:p>
            <a:pPr marL="542925" lvl="1" indent="-271462" algn="l">
              <a:lnSpc>
                <a:spcPts val="3600"/>
              </a:lnSpc>
              <a:buFont typeface="Arial"/>
              <a:buChar char="•"/>
            </a:pPr>
            <a:r>
              <a:rPr lang="en-US" sz="3000" spc="-1" dirty="0">
                <a:solidFill>
                  <a:srgbClr val="000000"/>
                </a:solidFill>
                <a:latin typeface="Source Sans Pro"/>
                <a:cs typeface="B Nazanin" panose="00000400000000000000" pitchFamily="2" charset="-78"/>
              </a:rPr>
              <a:t>pixabay.com</a:t>
            </a:r>
          </a:p>
        </p:txBody>
      </p:sp>
      <p:sp>
        <p:nvSpPr>
          <p:cNvPr id="8" name="TextBox 8"/>
          <p:cNvSpPr txBox="1"/>
          <p:nvPr/>
        </p:nvSpPr>
        <p:spPr>
          <a:xfrm>
            <a:off x="1877040" y="7468740"/>
            <a:ext cx="3990060" cy="487313"/>
          </a:xfrm>
          <a:prstGeom prst="rect">
            <a:avLst/>
          </a:prstGeom>
        </p:spPr>
        <p:txBody>
          <a:bodyPr lIns="0" tIns="0" rIns="0" bIns="0" rtlCol="0" anchor="t">
            <a:spAutoFit/>
          </a:bodyPr>
          <a:lstStyle/>
          <a:p>
            <a:pPr algn="r" rtl="1">
              <a:lnSpc>
                <a:spcPts val="3834"/>
              </a:lnSpc>
            </a:pPr>
            <a:r>
              <a:rPr lang="fa-IR" sz="3195" spc="-1" dirty="0">
                <a:solidFill>
                  <a:srgbClr val="0070C0"/>
                </a:solidFill>
                <a:latin typeface="Source Sans Pro"/>
                <a:cs typeface="B Nazanin" panose="00000400000000000000" pitchFamily="2" charset="-78"/>
              </a:rPr>
              <a:t>فونت ها:</a:t>
            </a:r>
            <a:endParaRPr lang="en-US" sz="3195" spc="-1" dirty="0">
              <a:solidFill>
                <a:srgbClr val="0070C0"/>
              </a:solidFill>
              <a:latin typeface="Source Sans Pro"/>
              <a:cs typeface="B Nazanin" panose="00000400000000000000" pitchFamily="2" charset="-78"/>
            </a:endParaRPr>
          </a:p>
        </p:txBody>
      </p:sp>
      <p:sp>
        <p:nvSpPr>
          <p:cNvPr id="9" name="TextBox 9"/>
          <p:cNvSpPr txBox="1"/>
          <p:nvPr/>
        </p:nvSpPr>
        <p:spPr>
          <a:xfrm>
            <a:off x="1877040" y="8086500"/>
            <a:ext cx="6218640" cy="923330"/>
          </a:xfrm>
          <a:prstGeom prst="rect">
            <a:avLst/>
          </a:prstGeom>
        </p:spPr>
        <p:txBody>
          <a:bodyPr lIns="0" tIns="0" rIns="0" bIns="0" rtlCol="0" anchor="t">
            <a:spAutoFit/>
          </a:bodyPr>
          <a:lstStyle/>
          <a:p>
            <a:pPr marL="542925" lvl="1" indent="-271462" algn="l">
              <a:lnSpc>
                <a:spcPts val="3600"/>
              </a:lnSpc>
              <a:buFont typeface="Arial"/>
              <a:buChar char="•"/>
            </a:pPr>
            <a:r>
              <a:rPr lang="fa-IR" sz="3000" spc="-1" dirty="0">
                <a:solidFill>
                  <a:srgbClr val="000000"/>
                </a:solidFill>
                <a:latin typeface="Source Sans Pro"/>
                <a:cs typeface="B Nazanin" panose="00000400000000000000" pitchFamily="2" charset="-78"/>
              </a:rPr>
              <a:t>آریال (بدن)</a:t>
            </a:r>
          </a:p>
          <a:p>
            <a:pPr marL="542925" lvl="1" indent="-271462" algn="l">
              <a:lnSpc>
                <a:spcPts val="3600"/>
              </a:lnSpc>
              <a:buFont typeface="Arial"/>
              <a:buChar char="•"/>
            </a:pPr>
            <a:r>
              <a:rPr lang="en-US" sz="3000" spc="-1" dirty="0">
                <a:solidFill>
                  <a:srgbClr val="000000"/>
                </a:solidFill>
                <a:latin typeface="Source Sans Pro"/>
                <a:cs typeface="B Nazanin" panose="00000400000000000000" pitchFamily="2" charset="-78"/>
              </a:rPr>
              <a:t>B Nazanin</a:t>
            </a:r>
          </a:p>
        </p:txBody>
      </p:sp>
      <p:grpSp>
        <p:nvGrpSpPr>
          <p:cNvPr id="13" name="Group 13"/>
          <p:cNvGrpSpPr/>
          <p:nvPr/>
        </p:nvGrpSpPr>
        <p:grpSpPr>
          <a:xfrm>
            <a:off x="17402580" y="9063900"/>
            <a:ext cx="563760" cy="545400"/>
            <a:chOff x="0" y="0"/>
            <a:chExt cx="751680" cy="727200"/>
          </a:xfrm>
        </p:grpSpPr>
        <p:sp>
          <p:nvSpPr>
            <p:cNvPr id="14" name="Freeform 14"/>
            <p:cNvSpPr/>
            <p:nvPr/>
          </p:nvSpPr>
          <p:spPr>
            <a:xfrm>
              <a:off x="0" y="0"/>
              <a:ext cx="751713" cy="727202"/>
            </a:xfrm>
            <a:custGeom>
              <a:avLst/>
              <a:gdLst/>
              <a:ahLst/>
              <a:cxnLst/>
              <a:rect l="l" t="t" r="r" b="b"/>
              <a:pathLst>
                <a:path w="751713" h="727202">
                  <a:moveTo>
                    <a:pt x="452628" y="138430"/>
                  </a:moveTo>
                  <a:lnTo>
                    <a:pt x="435102" y="138430"/>
                  </a:lnTo>
                  <a:cubicBezTo>
                    <a:pt x="435102" y="92329"/>
                    <a:pt x="435102" y="46228"/>
                    <a:pt x="435102" y="0"/>
                  </a:cubicBezTo>
                  <a:cubicBezTo>
                    <a:pt x="290068" y="24257"/>
                    <a:pt x="145034" y="48514"/>
                    <a:pt x="0" y="72771"/>
                  </a:cubicBezTo>
                  <a:cubicBezTo>
                    <a:pt x="0" y="266573"/>
                    <a:pt x="0" y="460248"/>
                    <a:pt x="0" y="653923"/>
                  </a:cubicBezTo>
                  <a:cubicBezTo>
                    <a:pt x="145034" y="678307"/>
                    <a:pt x="290068" y="702818"/>
                    <a:pt x="434975" y="727202"/>
                  </a:cubicBezTo>
                  <a:cubicBezTo>
                    <a:pt x="434975" y="531241"/>
                    <a:pt x="435102" y="335026"/>
                    <a:pt x="435102" y="139065"/>
                  </a:cubicBezTo>
                  <a:lnTo>
                    <a:pt x="451993" y="139065"/>
                  </a:lnTo>
                  <a:cubicBezTo>
                    <a:pt x="451993" y="150495"/>
                    <a:pt x="451993" y="161925"/>
                    <a:pt x="451993" y="173228"/>
                  </a:cubicBezTo>
                  <a:cubicBezTo>
                    <a:pt x="540004" y="173228"/>
                    <a:pt x="628015" y="173228"/>
                    <a:pt x="716026" y="173228"/>
                  </a:cubicBezTo>
                  <a:cubicBezTo>
                    <a:pt x="716026" y="281940"/>
                    <a:pt x="716026" y="390779"/>
                    <a:pt x="716026" y="499491"/>
                  </a:cubicBezTo>
                  <a:lnTo>
                    <a:pt x="698246" y="499491"/>
                  </a:lnTo>
                  <a:cubicBezTo>
                    <a:pt x="698246" y="396748"/>
                    <a:pt x="698246" y="293751"/>
                    <a:pt x="698246" y="190881"/>
                  </a:cubicBezTo>
                  <a:cubicBezTo>
                    <a:pt x="616077" y="190881"/>
                    <a:pt x="534035" y="190881"/>
                    <a:pt x="451866" y="190881"/>
                  </a:cubicBezTo>
                  <a:cubicBezTo>
                    <a:pt x="451866" y="205867"/>
                    <a:pt x="451866" y="220980"/>
                    <a:pt x="451866" y="235966"/>
                  </a:cubicBezTo>
                  <a:cubicBezTo>
                    <a:pt x="454533" y="235712"/>
                    <a:pt x="462280" y="234696"/>
                    <a:pt x="469138" y="234061"/>
                  </a:cubicBezTo>
                  <a:cubicBezTo>
                    <a:pt x="476250" y="233426"/>
                    <a:pt x="482473" y="233045"/>
                    <a:pt x="485394" y="232791"/>
                  </a:cubicBezTo>
                  <a:cubicBezTo>
                    <a:pt x="485394" y="263906"/>
                    <a:pt x="485394" y="294894"/>
                    <a:pt x="485394" y="326009"/>
                  </a:cubicBezTo>
                  <a:cubicBezTo>
                    <a:pt x="517144" y="326009"/>
                    <a:pt x="549021" y="326009"/>
                    <a:pt x="580771" y="326009"/>
                  </a:cubicBezTo>
                  <a:cubicBezTo>
                    <a:pt x="580898" y="334137"/>
                    <a:pt x="580009" y="356616"/>
                    <a:pt x="564642" y="378333"/>
                  </a:cubicBezTo>
                  <a:cubicBezTo>
                    <a:pt x="562737" y="381000"/>
                    <a:pt x="546735" y="402971"/>
                    <a:pt x="517652" y="411861"/>
                  </a:cubicBezTo>
                  <a:cubicBezTo>
                    <a:pt x="502666" y="416433"/>
                    <a:pt x="488950" y="416179"/>
                    <a:pt x="479171" y="415925"/>
                  </a:cubicBezTo>
                  <a:cubicBezTo>
                    <a:pt x="467995" y="415671"/>
                    <a:pt x="458724" y="414274"/>
                    <a:pt x="451993" y="412877"/>
                  </a:cubicBezTo>
                  <a:cubicBezTo>
                    <a:pt x="451993" y="424434"/>
                    <a:pt x="451993" y="435864"/>
                    <a:pt x="451993" y="447421"/>
                  </a:cubicBezTo>
                  <a:cubicBezTo>
                    <a:pt x="508889" y="447421"/>
                    <a:pt x="565912" y="447421"/>
                    <a:pt x="622808" y="447421"/>
                  </a:cubicBezTo>
                  <a:cubicBezTo>
                    <a:pt x="622808" y="458216"/>
                    <a:pt x="622808" y="469138"/>
                    <a:pt x="622808" y="479933"/>
                  </a:cubicBezTo>
                  <a:cubicBezTo>
                    <a:pt x="565912" y="479933"/>
                    <a:pt x="508889" y="479933"/>
                    <a:pt x="451993" y="479933"/>
                  </a:cubicBezTo>
                  <a:cubicBezTo>
                    <a:pt x="451993" y="490093"/>
                    <a:pt x="451993" y="500253"/>
                    <a:pt x="451993" y="510286"/>
                  </a:cubicBezTo>
                  <a:cubicBezTo>
                    <a:pt x="508635" y="510286"/>
                    <a:pt x="565277" y="510286"/>
                    <a:pt x="621792" y="510286"/>
                  </a:cubicBezTo>
                  <a:cubicBezTo>
                    <a:pt x="621792" y="521843"/>
                    <a:pt x="621792" y="533400"/>
                    <a:pt x="621792" y="544830"/>
                  </a:cubicBezTo>
                  <a:cubicBezTo>
                    <a:pt x="565150" y="544830"/>
                    <a:pt x="508508" y="544830"/>
                    <a:pt x="451866" y="544830"/>
                  </a:cubicBezTo>
                  <a:cubicBezTo>
                    <a:pt x="451866" y="558038"/>
                    <a:pt x="451866" y="571373"/>
                    <a:pt x="451866" y="584708"/>
                  </a:cubicBezTo>
                  <a:cubicBezTo>
                    <a:pt x="534035" y="584708"/>
                    <a:pt x="616077" y="584708"/>
                    <a:pt x="698246" y="584708"/>
                  </a:cubicBezTo>
                  <a:cubicBezTo>
                    <a:pt x="698246" y="556387"/>
                    <a:pt x="698246" y="528066"/>
                    <a:pt x="698246" y="499745"/>
                  </a:cubicBezTo>
                  <a:lnTo>
                    <a:pt x="716026" y="499745"/>
                  </a:lnTo>
                  <a:cubicBezTo>
                    <a:pt x="727964" y="499745"/>
                    <a:pt x="739775" y="499745"/>
                    <a:pt x="751713" y="499745"/>
                  </a:cubicBezTo>
                  <a:cubicBezTo>
                    <a:pt x="751713" y="379222"/>
                    <a:pt x="751713" y="258699"/>
                    <a:pt x="751713" y="138176"/>
                  </a:cubicBezTo>
                  <a:cubicBezTo>
                    <a:pt x="652018" y="138049"/>
                    <a:pt x="552323" y="138049"/>
                    <a:pt x="452628" y="138049"/>
                  </a:cubicBezTo>
                  <a:close/>
                  <a:moveTo>
                    <a:pt x="304165" y="514096"/>
                  </a:moveTo>
                  <a:cubicBezTo>
                    <a:pt x="279781" y="536194"/>
                    <a:pt x="244221" y="547878"/>
                    <a:pt x="201422" y="547878"/>
                  </a:cubicBezTo>
                  <a:cubicBezTo>
                    <a:pt x="165354" y="547878"/>
                    <a:pt x="124714" y="537591"/>
                    <a:pt x="102743" y="522986"/>
                  </a:cubicBezTo>
                  <a:lnTo>
                    <a:pt x="97917" y="519811"/>
                  </a:lnTo>
                  <a:lnTo>
                    <a:pt x="114554" y="464566"/>
                  </a:lnTo>
                  <a:lnTo>
                    <a:pt x="123190" y="469900"/>
                  </a:lnTo>
                  <a:cubicBezTo>
                    <a:pt x="146558" y="484251"/>
                    <a:pt x="177038" y="492887"/>
                    <a:pt x="204724" y="492887"/>
                  </a:cubicBezTo>
                  <a:cubicBezTo>
                    <a:pt x="247650" y="492887"/>
                    <a:pt x="274320" y="471678"/>
                    <a:pt x="274320" y="437642"/>
                  </a:cubicBezTo>
                  <a:cubicBezTo>
                    <a:pt x="274320" y="407162"/>
                    <a:pt x="257429" y="389763"/>
                    <a:pt x="209677" y="371475"/>
                  </a:cubicBezTo>
                  <a:cubicBezTo>
                    <a:pt x="139700" y="346710"/>
                    <a:pt x="107061" y="311023"/>
                    <a:pt x="107061" y="259461"/>
                  </a:cubicBezTo>
                  <a:cubicBezTo>
                    <a:pt x="107061" y="195707"/>
                    <a:pt x="159512" y="151257"/>
                    <a:pt x="234442" y="151257"/>
                  </a:cubicBezTo>
                  <a:cubicBezTo>
                    <a:pt x="279527" y="151257"/>
                    <a:pt x="307467" y="163195"/>
                    <a:pt x="320040" y="170434"/>
                  </a:cubicBezTo>
                  <a:lnTo>
                    <a:pt x="325628" y="173609"/>
                  </a:lnTo>
                  <a:lnTo>
                    <a:pt x="307340" y="227330"/>
                  </a:lnTo>
                  <a:lnTo>
                    <a:pt x="299212" y="222885"/>
                  </a:lnTo>
                  <a:cubicBezTo>
                    <a:pt x="285369" y="215265"/>
                    <a:pt x="262509" y="206248"/>
                    <a:pt x="232791" y="206248"/>
                  </a:cubicBezTo>
                  <a:cubicBezTo>
                    <a:pt x="190119" y="206248"/>
                    <a:pt x="170942" y="230124"/>
                    <a:pt x="170942" y="253873"/>
                  </a:cubicBezTo>
                  <a:cubicBezTo>
                    <a:pt x="170942" y="282321"/>
                    <a:pt x="187579" y="297815"/>
                    <a:pt x="239522" y="317881"/>
                  </a:cubicBezTo>
                  <a:cubicBezTo>
                    <a:pt x="309118" y="344805"/>
                    <a:pt x="338836" y="379476"/>
                    <a:pt x="338836" y="433705"/>
                  </a:cubicBezTo>
                  <a:cubicBezTo>
                    <a:pt x="338836" y="465328"/>
                    <a:pt x="326517" y="493903"/>
                    <a:pt x="304292" y="514096"/>
                  </a:cubicBezTo>
                  <a:close/>
                </a:path>
              </a:pathLst>
            </a:custGeom>
            <a:solidFill>
              <a:srgbClr val="FFFFFF"/>
            </a:solidFill>
          </p:spPr>
        </p:sp>
      </p:grpSp>
      <p:grpSp>
        <p:nvGrpSpPr>
          <p:cNvPr id="15" name="Group 15"/>
          <p:cNvGrpSpPr/>
          <p:nvPr/>
        </p:nvGrpSpPr>
        <p:grpSpPr>
          <a:xfrm rot="5400000">
            <a:off x="-239220" y="238680"/>
            <a:ext cx="2724840" cy="2246400"/>
            <a:chOff x="0" y="0"/>
            <a:chExt cx="3633120" cy="2995200"/>
          </a:xfrm>
        </p:grpSpPr>
        <p:sp>
          <p:nvSpPr>
            <p:cNvPr id="16" name="Freeform 16"/>
            <p:cNvSpPr/>
            <p:nvPr/>
          </p:nvSpPr>
          <p:spPr>
            <a:xfrm>
              <a:off x="0" y="0"/>
              <a:ext cx="3633089" cy="2995168"/>
            </a:xfrm>
            <a:custGeom>
              <a:avLst/>
              <a:gdLst/>
              <a:ahLst/>
              <a:cxnLst/>
              <a:rect l="l" t="t" r="r" b="b"/>
              <a:pathLst>
                <a:path w="3633089" h="2995168">
                  <a:moveTo>
                    <a:pt x="0" y="2995168"/>
                  </a:moveTo>
                  <a:lnTo>
                    <a:pt x="0" y="0"/>
                  </a:lnTo>
                  <a:lnTo>
                    <a:pt x="3633089" y="2995168"/>
                  </a:lnTo>
                  <a:close/>
                </a:path>
              </a:pathLst>
            </a:custGeom>
            <a:solidFill>
              <a:srgbClr val="002060"/>
            </a:solidFill>
          </p:spPr>
        </p:sp>
      </p:grpSp>
      <p:grpSp>
        <p:nvGrpSpPr>
          <p:cNvPr id="17" name="Group 17"/>
          <p:cNvGrpSpPr/>
          <p:nvPr/>
        </p:nvGrpSpPr>
        <p:grpSpPr>
          <a:xfrm rot="-3030599">
            <a:off x="-55890" y="1228230"/>
            <a:ext cx="2359260" cy="268380"/>
            <a:chOff x="0" y="0"/>
            <a:chExt cx="3145680" cy="357840"/>
          </a:xfrm>
        </p:grpSpPr>
        <p:sp>
          <p:nvSpPr>
            <p:cNvPr id="18" name="Freeform 18"/>
            <p:cNvSpPr/>
            <p:nvPr/>
          </p:nvSpPr>
          <p:spPr>
            <a:xfrm>
              <a:off x="12573" y="12573"/>
              <a:ext cx="3120517" cy="332613"/>
            </a:xfrm>
            <a:custGeom>
              <a:avLst/>
              <a:gdLst/>
              <a:ahLst/>
              <a:cxnLst/>
              <a:rect l="l" t="t" r="r" b="b"/>
              <a:pathLst>
                <a:path w="3120517" h="332613">
                  <a:moveTo>
                    <a:pt x="0" y="332613"/>
                  </a:moveTo>
                  <a:lnTo>
                    <a:pt x="83312" y="0"/>
                  </a:lnTo>
                  <a:lnTo>
                    <a:pt x="3120517" y="0"/>
                  </a:lnTo>
                  <a:lnTo>
                    <a:pt x="3037205" y="332613"/>
                  </a:lnTo>
                  <a:close/>
                </a:path>
              </a:pathLst>
            </a:custGeom>
            <a:solidFill>
              <a:srgbClr val="64C8F0"/>
            </a:solidFill>
          </p:spPr>
        </p:sp>
        <p:sp>
          <p:nvSpPr>
            <p:cNvPr id="19" name="Freeform 19"/>
            <p:cNvSpPr/>
            <p:nvPr/>
          </p:nvSpPr>
          <p:spPr>
            <a:xfrm>
              <a:off x="-508" y="0"/>
              <a:ext cx="3146679" cy="357886"/>
            </a:xfrm>
            <a:custGeom>
              <a:avLst/>
              <a:gdLst/>
              <a:ahLst/>
              <a:cxnLst/>
              <a:rect l="l" t="t" r="r" b="b"/>
              <a:pathLst>
                <a:path w="3146679" h="357886">
                  <a:moveTo>
                    <a:pt x="889" y="342138"/>
                  </a:moveTo>
                  <a:lnTo>
                    <a:pt x="84201" y="9525"/>
                  </a:lnTo>
                  <a:cubicBezTo>
                    <a:pt x="85598" y="3937"/>
                    <a:pt x="90678" y="0"/>
                    <a:pt x="96393" y="0"/>
                  </a:cubicBezTo>
                  <a:lnTo>
                    <a:pt x="3133598" y="0"/>
                  </a:lnTo>
                  <a:cubicBezTo>
                    <a:pt x="3137535" y="0"/>
                    <a:pt x="3141091" y="1778"/>
                    <a:pt x="3143504" y="4826"/>
                  </a:cubicBezTo>
                  <a:cubicBezTo>
                    <a:pt x="3145917" y="7874"/>
                    <a:pt x="3146679" y="11938"/>
                    <a:pt x="3145790" y="15621"/>
                  </a:cubicBezTo>
                  <a:lnTo>
                    <a:pt x="3062478" y="348361"/>
                  </a:lnTo>
                  <a:cubicBezTo>
                    <a:pt x="3061081" y="353949"/>
                    <a:pt x="3056001" y="357886"/>
                    <a:pt x="3050286" y="357886"/>
                  </a:cubicBezTo>
                  <a:lnTo>
                    <a:pt x="13081" y="357886"/>
                  </a:lnTo>
                  <a:cubicBezTo>
                    <a:pt x="9144" y="357886"/>
                    <a:pt x="5588" y="356108"/>
                    <a:pt x="3175" y="353060"/>
                  </a:cubicBezTo>
                  <a:cubicBezTo>
                    <a:pt x="762" y="350012"/>
                    <a:pt x="0" y="345948"/>
                    <a:pt x="889" y="342265"/>
                  </a:cubicBezTo>
                  <a:moveTo>
                    <a:pt x="25273" y="348361"/>
                  </a:moveTo>
                  <a:lnTo>
                    <a:pt x="13081" y="345313"/>
                  </a:lnTo>
                  <a:lnTo>
                    <a:pt x="13081" y="332740"/>
                  </a:lnTo>
                  <a:lnTo>
                    <a:pt x="3050286" y="332740"/>
                  </a:lnTo>
                  <a:lnTo>
                    <a:pt x="3050286" y="345313"/>
                  </a:lnTo>
                  <a:lnTo>
                    <a:pt x="3038094" y="342265"/>
                  </a:lnTo>
                  <a:lnTo>
                    <a:pt x="3121406" y="9525"/>
                  </a:lnTo>
                  <a:lnTo>
                    <a:pt x="3133598" y="12573"/>
                  </a:lnTo>
                  <a:lnTo>
                    <a:pt x="3133598" y="25146"/>
                  </a:lnTo>
                  <a:lnTo>
                    <a:pt x="96393" y="25146"/>
                  </a:lnTo>
                  <a:lnTo>
                    <a:pt x="96393" y="12573"/>
                  </a:lnTo>
                  <a:lnTo>
                    <a:pt x="108585" y="15621"/>
                  </a:lnTo>
                  <a:lnTo>
                    <a:pt x="25273" y="348361"/>
                  </a:lnTo>
                  <a:close/>
                </a:path>
              </a:pathLst>
            </a:custGeom>
            <a:solidFill>
              <a:srgbClr val="FFFFFF"/>
            </a:solidFill>
          </p:spPr>
        </p:sp>
      </p:grpSp>
      <p:sp>
        <p:nvSpPr>
          <p:cNvPr id="20" name="Freeform 20"/>
          <p:cNvSpPr/>
          <p:nvPr/>
        </p:nvSpPr>
        <p:spPr>
          <a:xfrm>
            <a:off x="6811560" y="1362420"/>
            <a:ext cx="10544580" cy="8478000"/>
          </a:xfrm>
          <a:custGeom>
            <a:avLst/>
            <a:gdLst/>
            <a:ahLst/>
            <a:cxnLst/>
            <a:rect l="l" t="t" r="r" b="b"/>
            <a:pathLst>
              <a:path w="10544580" h="8478000">
                <a:moveTo>
                  <a:pt x="0" y="0"/>
                </a:moveTo>
                <a:lnTo>
                  <a:pt x="10544580" y="0"/>
                </a:lnTo>
                <a:lnTo>
                  <a:pt x="10544580" y="8478000"/>
                </a:lnTo>
                <a:lnTo>
                  <a:pt x="0" y="8478000"/>
                </a:lnTo>
                <a:lnTo>
                  <a:pt x="0" y="0"/>
                </a:lnTo>
                <a:close/>
              </a:path>
            </a:pathLst>
          </a:custGeom>
          <a:blipFill>
            <a:blip r:embed="rId3"/>
            <a:stretch>
              <a:fillRect/>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14800" y="381510"/>
            <a:ext cx="3322260" cy="579005"/>
          </a:xfrm>
          <a:prstGeom prst="rect">
            <a:avLst/>
          </a:prstGeom>
        </p:spPr>
        <p:txBody>
          <a:bodyPr lIns="0" tIns="0" rIns="0" bIns="0" rtlCol="0" anchor="t">
            <a:spAutoFit/>
          </a:bodyPr>
          <a:lstStyle/>
          <a:p>
            <a:pPr algn="ctr" rtl="1">
              <a:lnSpc>
                <a:spcPts val="4374"/>
              </a:lnSpc>
            </a:pPr>
            <a:r>
              <a:rPr lang="fa-IR" sz="4050" spc="58" dirty="0">
                <a:solidFill>
                  <a:srgbClr val="0070C0"/>
                </a:solidFill>
                <a:latin typeface="Montserrat Bold"/>
                <a:cs typeface="B Nazanin" panose="00000400000000000000" pitchFamily="2" charset="-78"/>
              </a:rPr>
              <a:t>منابع</a:t>
            </a:r>
            <a:endParaRPr lang="en-US" sz="4050" spc="58" dirty="0">
              <a:solidFill>
                <a:srgbClr val="0070C0"/>
              </a:solidFill>
              <a:latin typeface="Montserrat Bold"/>
              <a:cs typeface="B Nazanin" panose="00000400000000000000" pitchFamily="2" charset="-78"/>
            </a:endParaRPr>
          </a:p>
        </p:txBody>
      </p:sp>
      <p:sp>
        <p:nvSpPr>
          <p:cNvPr id="3" name="Freeform 3"/>
          <p:cNvSpPr/>
          <p:nvPr/>
        </p:nvSpPr>
        <p:spPr>
          <a:xfrm>
            <a:off x="805140" y="1402920"/>
            <a:ext cx="8145900" cy="8198280"/>
          </a:xfrm>
          <a:custGeom>
            <a:avLst/>
            <a:gdLst/>
            <a:ahLst/>
            <a:cxnLst/>
            <a:rect l="l" t="t" r="r" b="b"/>
            <a:pathLst>
              <a:path w="8145900" h="8198280">
                <a:moveTo>
                  <a:pt x="0" y="0"/>
                </a:moveTo>
                <a:lnTo>
                  <a:pt x="8145900" y="0"/>
                </a:lnTo>
                <a:lnTo>
                  <a:pt x="8145900" y="8198280"/>
                </a:lnTo>
                <a:lnTo>
                  <a:pt x="0" y="8198280"/>
                </a:lnTo>
                <a:lnTo>
                  <a:pt x="0" y="0"/>
                </a:lnTo>
                <a:close/>
              </a:path>
            </a:pathLst>
          </a:custGeom>
          <a:blipFill>
            <a:blip r:embed="rId3"/>
            <a:stretch>
              <a:fillRect l="-2" r="-2"/>
            </a:stretch>
          </a:blipFill>
        </p:spPr>
      </p:sp>
      <p:grpSp>
        <p:nvGrpSpPr>
          <p:cNvPr id="4" name="Group 4"/>
          <p:cNvGrpSpPr/>
          <p:nvPr/>
        </p:nvGrpSpPr>
        <p:grpSpPr>
          <a:xfrm>
            <a:off x="9261540" y="1462860"/>
            <a:ext cx="2535840" cy="3478140"/>
            <a:chOff x="0" y="0"/>
            <a:chExt cx="3381120" cy="4637520"/>
          </a:xfrm>
        </p:grpSpPr>
        <p:sp>
          <p:nvSpPr>
            <p:cNvPr id="5" name="Freeform 5"/>
            <p:cNvSpPr/>
            <p:nvPr/>
          </p:nvSpPr>
          <p:spPr>
            <a:xfrm>
              <a:off x="-381" y="0"/>
              <a:ext cx="3381629" cy="4637532"/>
            </a:xfrm>
            <a:custGeom>
              <a:avLst/>
              <a:gdLst/>
              <a:ahLst/>
              <a:cxnLst/>
              <a:rect l="l" t="t" r="r" b="b"/>
              <a:pathLst>
                <a:path w="3381629" h="4637532">
                  <a:moveTo>
                    <a:pt x="1651" y="2490851"/>
                  </a:moveTo>
                  <a:cubicBezTo>
                    <a:pt x="1651" y="1862455"/>
                    <a:pt x="2921" y="1234059"/>
                    <a:pt x="381" y="605536"/>
                  </a:cubicBezTo>
                  <a:cubicBezTo>
                    <a:pt x="0" y="513207"/>
                    <a:pt x="21590" y="436880"/>
                    <a:pt x="84455" y="367157"/>
                  </a:cubicBezTo>
                  <a:cubicBezTo>
                    <a:pt x="170815" y="271399"/>
                    <a:pt x="250952" y="169672"/>
                    <a:pt x="330581" y="68072"/>
                  </a:cubicBezTo>
                  <a:cubicBezTo>
                    <a:pt x="368808" y="19431"/>
                    <a:pt x="413639" y="0"/>
                    <a:pt x="474599" y="0"/>
                  </a:cubicBezTo>
                  <a:cubicBezTo>
                    <a:pt x="1256665" y="1016"/>
                    <a:pt x="2038731" y="889"/>
                    <a:pt x="2820797" y="0"/>
                  </a:cubicBezTo>
                  <a:cubicBezTo>
                    <a:pt x="2876550" y="0"/>
                    <a:pt x="2921762" y="15113"/>
                    <a:pt x="2961640" y="55118"/>
                  </a:cubicBezTo>
                  <a:cubicBezTo>
                    <a:pt x="3075051" y="168656"/>
                    <a:pt x="3189224" y="281813"/>
                    <a:pt x="3305937" y="392303"/>
                  </a:cubicBezTo>
                  <a:cubicBezTo>
                    <a:pt x="3370961" y="453644"/>
                    <a:pt x="3381629" y="528701"/>
                    <a:pt x="3381629" y="611886"/>
                  </a:cubicBezTo>
                  <a:cubicBezTo>
                    <a:pt x="3380740" y="1362456"/>
                    <a:pt x="3381248" y="2113153"/>
                    <a:pt x="3381248" y="2863723"/>
                  </a:cubicBezTo>
                  <a:cubicBezTo>
                    <a:pt x="3381248" y="3363087"/>
                    <a:pt x="3381248" y="3862197"/>
                    <a:pt x="3381248" y="4361561"/>
                  </a:cubicBezTo>
                  <a:cubicBezTo>
                    <a:pt x="3381248" y="4579747"/>
                    <a:pt x="3324860" y="4637278"/>
                    <a:pt x="3110738" y="4637532"/>
                  </a:cubicBezTo>
                  <a:cubicBezTo>
                    <a:pt x="2164588" y="4637532"/>
                    <a:pt x="1218438" y="4637532"/>
                    <a:pt x="272415" y="4637532"/>
                  </a:cubicBezTo>
                  <a:cubicBezTo>
                    <a:pt x="51943" y="4637532"/>
                    <a:pt x="1905" y="4586859"/>
                    <a:pt x="1905" y="4366006"/>
                  </a:cubicBezTo>
                  <a:cubicBezTo>
                    <a:pt x="1905" y="3741166"/>
                    <a:pt x="1905" y="3116072"/>
                    <a:pt x="1905" y="2491232"/>
                  </a:cubicBezTo>
                  <a:close/>
                  <a:moveTo>
                    <a:pt x="2057146" y="2495677"/>
                  </a:moveTo>
                  <a:cubicBezTo>
                    <a:pt x="2057146" y="1916049"/>
                    <a:pt x="2057146" y="1336294"/>
                    <a:pt x="2057146" y="756666"/>
                  </a:cubicBezTo>
                  <a:cubicBezTo>
                    <a:pt x="2057146" y="619633"/>
                    <a:pt x="2056511" y="619252"/>
                    <a:pt x="1916176" y="619252"/>
                  </a:cubicBezTo>
                  <a:cubicBezTo>
                    <a:pt x="1409700" y="619252"/>
                    <a:pt x="903351" y="621792"/>
                    <a:pt x="397129" y="616966"/>
                  </a:cubicBezTo>
                  <a:cubicBezTo>
                    <a:pt x="289687" y="615950"/>
                    <a:pt x="260858" y="651510"/>
                    <a:pt x="261366" y="755650"/>
                  </a:cubicBezTo>
                  <a:cubicBezTo>
                    <a:pt x="264541" y="1915033"/>
                    <a:pt x="264541" y="3074543"/>
                    <a:pt x="261366" y="4233926"/>
                  </a:cubicBezTo>
                  <a:cubicBezTo>
                    <a:pt x="261112" y="4337431"/>
                    <a:pt x="296545" y="4363466"/>
                    <a:pt x="394462" y="4362831"/>
                  </a:cubicBezTo>
                  <a:cubicBezTo>
                    <a:pt x="904240" y="4358894"/>
                    <a:pt x="1414145" y="4358259"/>
                    <a:pt x="1923923" y="4363212"/>
                  </a:cubicBezTo>
                  <a:cubicBezTo>
                    <a:pt x="2031873" y="4364228"/>
                    <a:pt x="2059940" y="4328668"/>
                    <a:pt x="2059051" y="4224655"/>
                  </a:cubicBezTo>
                  <a:cubicBezTo>
                    <a:pt x="2054606" y="3648456"/>
                    <a:pt x="2056892" y="3072130"/>
                    <a:pt x="2057146" y="2496058"/>
                  </a:cubicBezTo>
                  <a:close/>
                  <a:moveTo>
                    <a:pt x="2207387" y="1608455"/>
                  </a:moveTo>
                  <a:cubicBezTo>
                    <a:pt x="2225675" y="1592961"/>
                    <a:pt x="2233422" y="1589405"/>
                    <a:pt x="2235073" y="1584198"/>
                  </a:cubicBezTo>
                  <a:cubicBezTo>
                    <a:pt x="2239010" y="1570990"/>
                    <a:pt x="2240915" y="1557147"/>
                    <a:pt x="2241931" y="1543558"/>
                  </a:cubicBezTo>
                  <a:cubicBezTo>
                    <a:pt x="2249297" y="1451483"/>
                    <a:pt x="2300478" y="1405382"/>
                    <a:pt x="2395347" y="1405001"/>
                  </a:cubicBezTo>
                  <a:cubicBezTo>
                    <a:pt x="2597531" y="1404747"/>
                    <a:pt x="2799842" y="1404620"/>
                    <a:pt x="3002026" y="1405001"/>
                  </a:cubicBezTo>
                  <a:cubicBezTo>
                    <a:pt x="3140710" y="1405382"/>
                    <a:pt x="3142234" y="1407922"/>
                    <a:pt x="3147187" y="1543558"/>
                  </a:cubicBezTo>
                  <a:cubicBezTo>
                    <a:pt x="3148076" y="1563497"/>
                    <a:pt x="3132074" y="1593850"/>
                    <a:pt x="3177413" y="1600200"/>
                  </a:cubicBezTo>
                  <a:cubicBezTo>
                    <a:pt x="3194558" y="1541907"/>
                    <a:pt x="3184271" y="1482852"/>
                    <a:pt x="3186176" y="1424813"/>
                  </a:cubicBezTo>
                  <a:cubicBezTo>
                    <a:pt x="3188081" y="1370076"/>
                    <a:pt x="3158109" y="1352042"/>
                    <a:pt x="3107563" y="1352042"/>
                  </a:cubicBezTo>
                  <a:cubicBezTo>
                    <a:pt x="2828671" y="1352677"/>
                    <a:pt x="2549779" y="1352042"/>
                    <a:pt x="2270760" y="1352423"/>
                  </a:cubicBezTo>
                  <a:cubicBezTo>
                    <a:pt x="2234311" y="1352423"/>
                    <a:pt x="2196973" y="1356233"/>
                    <a:pt x="2194433" y="1403604"/>
                  </a:cubicBezTo>
                  <a:cubicBezTo>
                    <a:pt x="2191131" y="1467993"/>
                    <a:pt x="2182876" y="1533525"/>
                    <a:pt x="2207006" y="1608582"/>
                  </a:cubicBezTo>
                  <a:close/>
                  <a:moveTo>
                    <a:pt x="2210943" y="1244600"/>
                  </a:moveTo>
                  <a:cubicBezTo>
                    <a:pt x="2251329" y="1226312"/>
                    <a:pt x="2244090" y="1193927"/>
                    <a:pt x="2241169" y="1169162"/>
                  </a:cubicBezTo>
                  <a:cubicBezTo>
                    <a:pt x="2228850" y="1062482"/>
                    <a:pt x="2283333" y="1041146"/>
                    <a:pt x="2377186" y="1043686"/>
                  </a:cubicBezTo>
                  <a:cubicBezTo>
                    <a:pt x="2571877" y="1048893"/>
                    <a:pt x="2766949" y="1044321"/>
                    <a:pt x="2961894" y="1045591"/>
                  </a:cubicBezTo>
                  <a:cubicBezTo>
                    <a:pt x="3119882" y="1046607"/>
                    <a:pt x="3148965" y="1020191"/>
                    <a:pt x="3150235" y="1206119"/>
                  </a:cubicBezTo>
                  <a:cubicBezTo>
                    <a:pt x="3150235" y="1219073"/>
                    <a:pt x="3155950" y="1233932"/>
                    <a:pt x="3177667" y="1229614"/>
                  </a:cubicBezTo>
                  <a:cubicBezTo>
                    <a:pt x="3195066" y="1176147"/>
                    <a:pt x="3184017" y="1120394"/>
                    <a:pt x="3185795" y="1065530"/>
                  </a:cubicBezTo>
                  <a:cubicBezTo>
                    <a:pt x="3187700" y="1011047"/>
                    <a:pt x="3156712" y="992759"/>
                    <a:pt x="3107055" y="992759"/>
                  </a:cubicBezTo>
                  <a:cubicBezTo>
                    <a:pt x="2828544" y="993140"/>
                    <a:pt x="2550287" y="992759"/>
                    <a:pt x="2271776" y="993013"/>
                  </a:cubicBezTo>
                  <a:cubicBezTo>
                    <a:pt x="2239899" y="993013"/>
                    <a:pt x="2200783" y="994918"/>
                    <a:pt x="2197354" y="1033907"/>
                  </a:cubicBezTo>
                  <a:cubicBezTo>
                    <a:pt x="2191639" y="1103249"/>
                    <a:pt x="2175129" y="1175766"/>
                    <a:pt x="2210816" y="1244727"/>
                  </a:cubicBezTo>
                  <a:close/>
                  <a:moveTo>
                    <a:pt x="2205990" y="870077"/>
                  </a:moveTo>
                  <a:cubicBezTo>
                    <a:pt x="2245233" y="854583"/>
                    <a:pt x="2243455" y="830326"/>
                    <a:pt x="2240788" y="811403"/>
                  </a:cubicBezTo>
                  <a:cubicBezTo>
                    <a:pt x="2225040" y="697865"/>
                    <a:pt x="2278507" y="667639"/>
                    <a:pt x="2384806" y="670814"/>
                  </a:cubicBezTo>
                  <a:cubicBezTo>
                    <a:pt x="2593975" y="677037"/>
                    <a:pt x="2803271" y="675386"/>
                    <a:pt x="3012440" y="671449"/>
                  </a:cubicBezTo>
                  <a:cubicBezTo>
                    <a:pt x="3098546" y="669798"/>
                    <a:pt x="3146171" y="692150"/>
                    <a:pt x="3137281" y="788162"/>
                  </a:cubicBezTo>
                  <a:cubicBezTo>
                    <a:pt x="3134741" y="815340"/>
                    <a:pt x="3124708" y="851662"/>
                    <a:pt x="3171698" y="875538"/>
                  </a:cubicBezTo>
                  <a:cubicBezTo>
                    <a:pt x="3197479" y="810387"/>
                    <a:pt x="3183636" y="744982"/>
                    <a:pt x="3185541" y="681736"/>
                  </a:cubicBezTo>
                  <a:cubicBezTo>
                    <a:pt x="3186811" y="639572"/>
                    <a:pt x="3160014" y="630555"/>
                    <a:pt x="3123565" y="630555"/>
                  </a:cubicBezTo>
                  <a:cubicBezTo>
                    <a:pt x="2841117" y="631444"/>
                    <a:pt x="2558669" y="631571"/>
                    <a:pt x="2276094" y="632206"/>
                  </a:cubicBezTo>
                  <a:cubicBezTo>
                    <a:pt x="2235454" y="632206"/>
                    <a:pt x="2195576" y="639318"/>
                    <a:pt x="2193798" y="690880"/>
                  </a:cubicBezTo>
                  <a:cubicBezTo>
                    <a:pt x="2191893" y="748284"/>
                    <a:pt x="2180844" y="807339"/>
                    <a:pt x="2205990" y="869823"/>
                  </a:cubicBezTo>
                  <a:close/>
                  <a:moveTo>
                    <a:pt x="2210562" y="1977263"/>
                  </a:moveTo>
                  <a:cubicBezTo>
                    <a:pt x="2248535" y="1961388"/>
                    <a:pt x="2240153" y="1933702"/>
                    <a:pt x="2241550" y="1911096"/>
                  </a:cubicBezTo>
                  <a:cubicBezTo>
                    <a:pt x="2247519" y="1814576"/>
                    <a:pt x="2300224" y="1766189"/>
                    <a:pt x="2399538" y="1765935"/>
                  </a:cubicBezTo>
                  <a:cubicBezTo>
                    <a:pt x="2594991" y="1765681"/>
                    <a:pt x="2790571" y="1765681"/>
                    <a:pt x="2986024" y="1766189"/>
                  </a:cubicBezTo>
                  <a:cubicBezTo>
                    <a:pt x="3138170" y="1766570"/>
                    <a:pt x="3139821" y="1768856"/>
                    <a:pt x="3144901" y="1926082"/>
                  </a:cubicBezTo>
                  <a:cubicBezTo>
                    <a:pt x="3145536" y="1944878"/>
                    <a:pt x="3136900" y="1969897"/>
                    <a:pt x="3171698" y="1973707"/>
                  </a:cubicBezTo>
                  <a:cubicBezTo>
                    <a:pt x="3199130" y="1928876"/>
                    <a:pt x="3181096" y="1878965"/>
                    <a:pt x="3186557" y="1832102"/>
                  </a:cubicBezTo>
                  <a:cubicBezTo>
                    <a:pt x="3196209" y="1749171"/>
                    <a:pt x="3157474" y="1722247"/>
                    <a:pt x="3077210" y="1723390"/>
                  </a:cubicBezTo>
                  <a:cubicBezTo>
                    <a:pt x="2815463" y="1726565"/>
                    <a:pt x="2553589" y="1724406"/>
                    <a:pt x="2291588" y="1725041"/>
                  </a:cubicBezTo>
                  <a:cubicBezTo>
                    <a:pt x="2258060" y="1725041"/>
                    <a:pt x="2210435" y="1716024"/>
                    <a:pt x="2201418" y="1758188"/>
                  </a:cubicBezTo>
                  <a:cubicBezTo>
                    <a:pt x="2186178" y="1829816"/>
                    <a:pt x="2176526" y="1904873"/>
                    <a:pt x="2210689" y="1977644"/>
                  </a:cubicBezTo>
                  <a:close/>
                </a:path>
              </a:pathLst>
            </a:custGeom>
            <a:solidFill>
              <a:srgbClr val="00FBFF"/>
            </a:solidFill>
          </p:spPr>
        </p:sp>
      </p:grpSp>
      <p:grpSp>
        <p:nvGrpSpPr>
          <p:cNvPr id="6" name="Group 6"/>
          <p:cNvGrpSpPr/>
          <p:nvPr/>
        </p:nvGrpSpPr>
        <p:grpSpPr>
          <a:xfrm>
            <a:off x="12010680" y="6804540"/>
            <a:ext cx="2399220" cy="2679480"/>
            <a:chOff x="0" y="0"/>
            <a:chExt cx="3198960" cy="3572640"/>
          </a:xfrm>
        </p:grpSpPr>
        <p:sp>
          <p:nvSpPr>
            <p:cNvPr id="7" name="Freeform 7"/>
            <p:cNvSpPr/>
            <p:nvPr/>
          </p:nvSpPr>
          <p:spPr>
            <a:xfrm>
              <a:off x="-5715" y="-2413"/>
              <a:ext cx="3205353" cy="3575177"/>
            </a:xfrm>
            <a:custGeom>
              <a:avLst/>
              <a:gdLst/>
              <a:ahLst/>
              <a:cxnLst/>
              <a:rect l="l" t="t" r="r" b="b"/>
              <a:pathLst>
                <a:path w="3205353" h="3575177">
                  <a:moveTo>
                    <a:pt x="3202940" y="1800352"/>
                  </a:moveTo>
                  <a:cubicBezTo>
                    <a:pt x="3202940" y="2345182"/>
                    <a:pt x="3202940" y="2889885"/>
                    <a:pt x="3202940" y="3434715"/>
                  </a:cubicBezTo>
                  <a:cubicBezTo>
                    <a:pt x="3202940" y="3572129"/>
                    <a:pt x="3200019" y="3574923"/>
                    <a:pt x="3061335" y="3574923"/>
                  </a:cubicBezTo>
                  <a:cubicBezTo>
                    <a:pt x="2090674" y="3575177"/>
                    <a:pt x="1119759" y="3575177"/>
                    <a:pt x="149098" y="3574923"/>
                  </a:cubicBezTo>
                  <a:cubicBezTo>
                    <a:pt x="10541" y="3574923"/>
                    <a:pt x="8001" y="3572383"/>
                    <a:pt x="8001" y="3434461"/>
                  </a:cubicBezTo>
                  <a:cubicBezTo>
                    <a:pt x="7747" y="2767457"/>
                    <a:pt x="7747" y="2100580"/>
                    <a:pt x="8001" y="1433576"/>
                  </a:cubicBezTo>
                  <a:cubicBezTo>
                    <a:pt x="8001" y="1282065"/>
                    <a:pt x="8636" y="1282065"/>
                    <a:pt x="157480" y="1281049"/>
                  </a:cubicBezTo>
                  <a:cubicBezTo>
                    <a:pt x="266446" y="1280160"/>
                    <a:pt x="320929" y="1223645"/>
                    <a:pt x="320929" y="1111504"/>
                  </a:cubicBezTo>
                  <a:cubicBezTo>
                    <a:pt x="320929" y="1080008"/>
                    <a:pt x="319405" y="1048639"/>
                    <a:pt x="320929" y="1017143"/>
                  </a:cubicBezTo>
                  <a:cubicBezTo>
                    <a:pt x="323469" y="960120"/>
                    <a:pt x="298450" y="932942"/>
                    <a:pt x="240411" y="935228"/>
                  </a:cubicBezTo>
                  <a:cubicBezTo>
                    <a:pt x="195199" y="936879"/>
                    <a:pt x="149606" y="936244"/>
                    <a:pt x="104140" y="934593"/>
                  </a:cubicBezTo>
                  <a:cubicBezTo>
                    <a:pt x="63246" y="932942"/>
                    <a:pt x="11684" y="939038"/>
                    <a:pt x="13843" y="876300"/>
                  </a:cubicBezTo>
                  <a:cubicBezTo>
                    <a:pt x="15875" y="813816"/>
                    <a:pt x="68707" y="825119"/>
                    <a:pt x="108585" y="822452"/>
                  </a:cubicBezTo>
                  <a:cubicBezTo>
                    <a:pt x="139827" y="820293"/>
                    <a:pt x="171450" y="820293"/>
                    <a:pt x="202946" y="822071"/>
                  </a:cubicBezTo>
                  <a:cubicBezTo>
                    <a:pt x="272669" y="826008"/>
                    <a:pt x="322834" y="819404"/>
                    <a:pt x="323850" y="725297"/>
                  </a:cubicBezTo>
                  <a:cubicBezTo>
                    <a:pt x="324866" y="629539"/>
                    <a:pt x="279273" y="612140"/>
                    <a:pt x="201295" y="618617"/>
                  </a:cubicBezTo>
                  <a:cubicBezTo>
                    <a:pt x="180594" y="620268"/>
                    <a:pt x="159131" y="616712"/>
                    <a:pt x="138430" y="618998"/>
                  </a:cubicBezTo>
                  <a:cubicBezTo>
                    <a:pt x="38608" y="630682"/>
                    <a:pt x="508" y="589026"/>
                    <a:pt x="6350" y="487934"/>
                  </a:cubicBezTo>
                  <a:cubicBezTo>
                    <a:pt x="13208" y="369570"/>
                    <a:pt x="13462" y="250317"/>
                    <a:pt x="6350" y="131953"/>
                  </a:cubicBezTo>
                  <a:cubicBezTo>
                    <a:pt x="0" y="28448"/>
                    <a:pt x="42545" y="2032"/>
                    <a:pt x="140208" y="2413"/>
                  </a:cubicBezTo>
                  <a:cubicBezTo>
                    <a:pt x="933069" y="5334"/>
                    <a:pt x="1725549" y="4064"/>
                    <a:pt x="2518410" y="4064"/>
                  </a:cubicBezTo>
                  <a:cubicBezTo>
                    <a:pt x="2707005" y="4064"/>
                    <a:pt x="2895600" y="7874"/>
                    <a:pt x="3084068" y="2540"/>
                  </a:cubicBezTo>
                  <a:cubicBezTo>
                    <a:pt x="3176016" y="0"/>
                    <a:pt x="3205353" y="34036"/>
                    <a:pt x="3204718" y="124460"/>
                  </a:cubicBezTo>
                  <a:cubicBezTo>
                    <a:pt x="3201797" y="683133"/>
                    <a:pt x="3203194" y="1241806"/>
                    <a:pt x="3203194" y="1800606"/>
                  </a:cubicBezTo>
                  <a:close/>
                  <a:moveTo>
                    <a:pt x="522097" y="1297559"/>
                  </a:moveTo>
                  <a:cubicBezTo>
                    <a:pt x="522097" y="1381125"/>
                    <a:pt x="520573" y="1464945"/>
                    <a:pt x="522351" y="1548638"/>
                  </a:cubicBezTo>
                  <a:cubicBezTo>
                    <a:pt x="528193" y="1848104"/>
                    <a:pt x="471424" y="1799463"/>
                    <a:pt x="782574" y="1807718"/>
                  </a:cubicBezTo>
                  <a:cubicBezTo>
                    <a:pt x="871601" y="1810004"/>
                    <a:pt x="897382" y="1774190"/>
                    <a:pt x="896112" y="1690624"/>
                  </a:cubicBezTo>
                  <a:cubicBezTo>
                    <a:pt x="892556" y="1471041"/>
                    <a:pt x="897001" y="1251204"/>
                    <a:pt x="894588" y="1031494"/>
                  </a:cubicBezTo>
                  <a:cubicBezTo>
                    <a:pt x="891286" y="726948"/>
                    <a:pt x="940054" y="775208"/>
                    <a:pt x="626745" y="767207"/>
                  </a:cubicBezTo>
                  <a:cubicBezTo>
                    <a:pt x="541020" y="765175"/>
                    <a:pt x="518668" y="800481"/>
                    <a:pt x="520954" y="879094"/>
                  </a:cubicBezTo>
                  <a:cubicBezTo>
                    <a:pt x="525145" y="1018413"/>
                    <a:pt x="522224" y="1157986"/>
                    <a:pt x="522224" y="1297559"/>
                  </a:cubicBezTo>
                  <a:close/>
                  <a:moveTo>
                    <a:pt x="1240663" y="160274"/>
                  </a:moveTo>
                  <a:cubicBezTo>
                    <a:pt x="1153541" y="160274"/>
                    <a:pt x="1066292" y="159004"/>
                    <a:pt x="979170" y="160528"/>
                  </a:cubicBezTo>
                  <a:cubicBezTo>
                    <a:pt x="693166" y="165608"/>
                    <a:pt x="732917" y="112141"/>
                    <a:pt x="726440" y="418338"/>
                  </a:cubicBezTo>
                  <a:cubicBezTo>
                    <a:pt x="724535" y="504317"/>
                    <a:pt x="756031" y="536067"/>
                    <a:pt x="842137" y="534416"/>
                  </a:cubicBezTo>
                  <a:cubicBezTo>
                    <a:pt x="1058418" y="530479"/>
                    <a:pt x="1274699" y="535432"/>
                    <a:pt x="1490980" y="532765"/>
                  </a:cubicBezTo>
                  <a:cubicBezTo>
                    <a:pt x="1786255" y="528955"/>
                    <a:pt x="1751457" y="585724"/>
                    <a:pt x="1754251" y="251714"/>
                  </a:cubicBezTo>
                  <a:cubicBezTo>
                    <a:pt x="1754886" y="184277"/>
                    <a:pt x="1725803" y="158623"/>
                    <a:pt x="1659509" y="159893"/>
                  </a:cubicBezTo>
                  <a:cubicBezTo>
                    <a:pt x="1519936" y="162433"/>
                    <a:pt x="1380363" y="160782"/>
                    <a:pt x="1241044" y="160274"/>
                  </a:cubicBezTo>
                  <a:close/>
                  <a:moveTo>
                    <a:pt x="1200023" y="2243963"/>
                  </a:moveTo>
                  <a:cubicBezTo>
                    <a:pt x="1405763" y="2243963"/>
                    <a:pt x="1611376" y="2244217"/>
                    <a:pt x="1817243" y="2243963"/>
                  </a:cubicBezTo>
                  <a:cubicBezTo>
                    <a:pt x="1866519" y="2243963"/>
                    <a:pt x="1921129" y="2248789"/>
                    <a:pt x="1918716" y="2173986"/>
                  </a:cubicBezTo>
                  <a:cubicBezTo>
                    <a:pt x="1916430" y="2105914"/>
                    <a:pt x="1864868" y="2112137"/>
                    <a:pt x="1820037" y="2112010"/>
                  </a:cubicBezTo>
                  <a:cubicBezTo>
                    <a:pt x="1412240" y="2111629"/>
                    <a:pt x="1004189" y="2111629"/>
                    <a:pt x="596392" y="2112010"/>
                  </a:cubicBezTo>
                  <a:cubicBezTo>
                    <a:pt x="550545" y="2112010"/>
                    <a:pt x="501650" y="2108454"/>
                    <a:pt x="500634" y="2177034"/>
                  </a:cubicBezTo>
                  <a:cubicBezTo>
                    <a:pt x="499618" y="2244979"/>
                    <a:pt x="546481" y="2244471"/>
                    <a:pt x="593725" y="2244471"/>
                  </a:cubicBezTo>
                  <a:cubicBezTo>
                    <a:pt x="795909" y="2244471"/>
                    <a:pt x="998220" y="2244471"/>
                    <a:pt x="1200404" y="2244471"/>
                  </a:cubicBezTo>
                  <a:close/>
                  <a:moveTo>
                    <a:pt x="2675128" y="2507869"/>
                  </a:moveTo>
                  <a:cubicBezTo>
                    <a:pt x="2675128" y="2441829"/>
                    <a:pt x="2673223" y="2375662"/>
                    <a:pt x="2675509" y="2309876"/>
                  </a:cubicBezTo>
                  <a:cubicBezTo>
                    <a:pt x="2678049" y="2240280"/>
                    <a:pt x="2649982" y="2207641"/>
                    <a:pt x="2577592" y="2209292"/>
                  </a:cubicBezTo>
                  <a:cubicBezTo>
                    <a:pt x="2452497" y="2211832"/>
                    <a:pt x="2327402" y="2211197"/>
                    <a:pt x="2202307" y="2209673"/>
                  </a:cubicBezTo>
                  <a:cubicBezTo>
                    <a:pt x="2140331" y="2209038"/>
                    <a:pt x="2114550" y="2236978"/>
                    <a:pt x="2116201" y="2298319"/>
                  </a:cubicBezTo>
                  <a:cubicBezTo>
                    <a:pt x="2118360" y="2371217"/>
                    <a:pt x="2116455" y="2444369"/>
                    <a:pt x="2116455" y="2517267"/>
                  </a:cubicBezTo>
                  <a:cubicBezTo>
                    <a:pt x="2116455" y="2701417"/>
                    <a:pt x="2207260" y="2793492"/>
                    <a:pt x="2388870" y="2793492"/>
                  </a:cubicBezTo>
                  <a:cubicBezTo>
                    <a:pt x="2579878" y="2793492"/>
                    <a:pt x="2675255" y="2698369"/>
                    <a:pt x="2674874" y="2508123"/>
                  </a:cubicBezTo>
                  <a:close/>
                  <a:moveTo>
                    <a:pt x="1207135" y="2500249"/>
                  </a:moveTo>
                  <a:cubicBezTo>
                    <a:pt x="1001141" y="2500249"/>
                    <a:pt x="795147" y="2499995"/>
                    <a:pt x="589407" y="2500503"/>
                  </a:cubicBezTo>
                  <a:cubicBezTo>
                    <a:pt x="549783" y="2500503"/>
                    <a:pt x="500507" y="2486279"/>
                    <a:pt x="499745" y="2554605"/>
                  </a:cubicBezTo>
                  <a:cubicBezTo>
                    <a:pt x="499110" y="2614295"/>
                    <a:pt x="536829" y="2621407"/>
                    <a:pt x="583184" y="2621407"/>
                  </a:cubicBezTo>
                  <a:cubicBezTo>
                    <a:pt x="1002157" y="2621153"/>
                    <a:pt x="1421003" y="2621153"/>
                    <a:pt x="1839976" y="2621407"/>
                  </a:cubicBezTo>
                  <a:cubicBezTo>
                    <a:pt x="1888744" y="2621407"/>
                    <a:pt x="1922145" y="2606929"/>
                    <a:pt x="1919859" y="2550160"/>
                  </a:cubicBezTo>
                  <a:cubicBezTo>
                    <a:pt x="1917319" y="2490470"/>
                    <a:pt x="1873504" y="2500249"/>
                    <a:pt x="1836039" y="2500249"/>
                  </a:cubicBezTo>
                  <a:cubicBezTo>
                    <a:pt x="1626743" y="2500249"/>
                    <a:pt x="1417066" y="2500249"/>
                    <a:pt x="1207770" y="2500249"/>
                  </a:cubicBezTo>
                  <a:close/>
                  <a:moveTo>
                    <a:pt x="1210056" y="2999613"/>
                  </a:moveTo>
                  <a:cubicBezTo>
                    <a:pt x="1412240" y="2999613"/>
                    <a:pt x="1614678" y="3000248"/>
                    <a:pt x="1816989" y="2999232"/>
                  </a:cubicBezTo>
                  <a:cubicBezTo>
                    <a:pt x="1860169" y="2998978"/>
                    <a:pt x="1917319" y="3010281"/>
                    <a:pt x="1916176" y="2939923"/>
                  </a:cubicBezTo>
                  <a:cubicBezTo>
                    <a:pt x="1914906" y="2872867"/>
                    <a:pt x="1859534" y="2879344"/>
                    <a:pt x="1815592" y="2879090"/>
                  </a:cubicBezTo>
                  <a:cubicBezTo>
                    <a:pt x="1410970" y="2878455"/>
                    <a:pt x="1006475" y="2878455"/>
                    <a:pt x="601853" y="2879090"/>
                  </a:cubicBezTo>
                  <a:cubicBezTo>
                    <a:pt x="557657" y="2879090"/>
                    <a:pt x="502920" y="2872613"/>
                    <a:pt x="503174" y="2941066"/>
                  </a:cubicBezTo>
                  <a:cubicBezTo>
                    <a:pt x="503555" y="3012313"/>
                    <a:pt x="561213" y="2998470"/>
                    <a:pt x="603377" y="2998724"/>
                  </a:cubicBezTo>
                  <a:cubicBezTo>
                    <a:pt x="805561" y="3000248"/>
                    <a:pt x="1007999" y="2999359"/>
                    <a:pt x="1210310" y="2999359"/>
                  </a:cubicBezTo>
                  <a:close/>
                  <a:moveTo>
                    <a:pt x="2396744" y="1067435"/>
                  </a:moveTo>
                  <a:cubicBezTo>
                    <a:pt x="2396744" y="837311"/>
                    <a:pt x="2397379" y="607060"/>
                    <a:pt x="2396109" y="376936"/>
                  </a:cubicBezTo>
                  <a:cubicBezTo>
                    <a:pt x="2395855" y="333375"/>
                    <a:pt x="2401951" y="273050"/>
                    <a:pt x="2326767" y="299847"/>
                  </a:cubicBezTo>
                  <a:cubicBezTo>
                    <a:pt x="2291715" y="312420"/>
                    <a:pt x="2300732" y="353695"/>
                    <a:pt x="2300605" y="383921"/>
                  </a:cubicBezTo>
                  <a:cubicBezTo>
                    <a:pt x="2299970" y="833882"/>
                    <a:pt x="2299970" y="1283843"/>
                    <a:pt x="2300859" y="1733677"/>
                  </a:cubicBezTo>
                  <a:cubicBezTo>
                    <a:pt x="2300859" y="1769745"/>
                    <a:pt x="2292096" y="1822069"/>
                    <a:pt x="2347341" y="1822323"/>
                  </a:cubicBezTo>
                  <a:cubicBezTo>
                    <a:pt x="2411857" y="1822323"/>
                    <a:pt x="2395601" y="1764665"/>
                    <a:pt x="2395982" y="1726819"/>
                  </a:cubicBezTo>
                  <a:cubicBezTo>
                    <a:pt x="2397633" y="1507236"/>
                    <a:pt x="2396871" y="1287399"/>
                    <a:pt x="2396617" y="1067689"/>
                  </a:cubicBezTo>
                  <a:close/>
                  <a:moveTo>
                    <a:pt x="2491105" y="1058926"/>
                  </a:moveTo>
                  <a:cubicBezTo>
                    <a:pt x="2491105" y="1097280"/>
                    <a:pt x="2491105" y="1135634"/>
                    <a:pt x="2491105" y="1173988"/>
                  </a:cubicBezTo>
                  <a:cubicBezTo>
                    <a:pt x="2491105" y="1365758"/>
                    <a:pt x="2491105" y="1557528"/>
                    <a:pt x="2491994" y="1749425"/>
                  </a:cubicBezTo>
                  <a:cubicBezTo>
                    <a:pt x="2491994" y="1784223"/>
                    <a:pt x="2491613" y="1825498"/>
                    <a:pt x="2542667" y="1822958"/>
                  </a:cubicBezTo>
                  <a:cubicBezTo>
                    <a:pt x="2585466" y="1820799"/>
                    <a:pt x="2585212" y="1784223"/>
                    <a:pt x="2587117" y="1752600"/>
                  </a:cubicBezTo>
                  <a:cubicBezTo>
                    <a:pt x="2587752" y="1742059"/>
                    <a:pt x="2587752" y="1731645"/>
                    <a:pt x="2587752" y="1721104"/>
                  </a:cubicBezTo>
                  <a:cubicBezTo>
                    <a:pt x="2587752" y="1278255"/>
                    <a:pt x="2588133" y="835279"/>
                    <a:pt x="2586863" y="392430"/>
                  </a:cubicBezTo>
                  <a:cubicBezTo>
                    <a:pt x="2586863" y="354457"/>
                    <a:pt x="2603881" y="296037"/>
                    <a:pt x="2541016" y="294132"/>
                  </a:cubicBezTo>
                  <a:cubicBezTo>
                    <a:pt x="2476627" y="292227"/>
                    <a:pt x="2492248" y="350901"/>
                    <a:pt x="2491994" y="389128"/>
                  </a:cubicBezTo>
                  <a:cubicBezTo>
                    <a:pt x="2490470" y="612267"/>
                    <a:pt x="2491359" y="835533"/>
                    <a:pt x="2491105" y="1058672"/>
                  </a:cubicBezTo>
                  <a:close/>
                  <a:moveTo>
                    <a:pt x="2682494" y="1067308"/>
                  </a:moveTo>
                  <a:cubicBezTo>
                    <a:pt x="2682494" y="1286764"/>
                    <a:pt x="2681605" y="1506093"/>
                    <a:pt x="2683383" y="1725549"/>
                  </a:cubicBezTo>
                  <a:cubicBezTo>
                    <a:pt x="2683637" y="1763268"/>
                    <a:pt x="2667000" y="1822577"/>
                    <a:pt x="2730754" y="1821688"/>
                  </a:cubicBezTo>
                  <a:cubicBezTo>
                    <a:pt x="2791714" y="1820799"/>
                    <a:pt x="2778506" y="1762633"/>
                    <a:pt x="2778760" y="1723771"/>
                  </a:cubicBezTo>
                  <a:cubicBezTo>
                    <a:pt x="2779776" y="1278001"/>
                    <a:pt x="2779776" y="832104"/>
                    <a:pt x="2778760" y="386334"/>
                  </a:cubicBezTo>
                  <a:cubicBezTo>
                    <a:pt x="2778760" y="350901"/>
                    <a:pt x="2791333" y="298069"/>
                    <a:pt x="2735961" y="295402"/>
                  </a:cubicBezTo>
                  <a:cubicBezTo>
                    <a:pt x="2671572" y="292227"/>
                    <a:pt x="2684018" y="349504"/>
                    <a:pt x="2683764" y="387985"/>
                  </a:cubicBezTo>
                  <a:cubicBezTo>
                    <a:pt x="2682240" y="614299"/>
                    <a:pt x="2683129" y="840867"/>
                    <a:pt x="2682748" y="1067181"/>
                  </a:cubicBezTo>
                  <a:close/>
                  <a:moveTo>
                    <a:pt x="2194306" y="1059180"/>
                  </a:moveTo>
                  <a:cubicBezTo>
                    <a:pt x="2194306" y="836168"/>
                    <a:pt x="2195195" y="613283"/>
                    <a:pt x="2193417" y="390398"/>
                  </a:cubicBezTo>
                  <a:cubicBezTo>
                    <a:pt x="2193163" y="355346"/>
                    <a:pt x="2207514" y="300228"/>
                    <a:pt x="2153412" y="298196"/>
                  </a:cubicBezTo>
                  <a:cubicBezTo>
                    <a:pt x="2097278" y="295910"/>
                    <a:pt x="2109597" y="351663"/>
                    <a:pt x="2109343" y="386588"/>
                  </a:cubicBezTo>
                  <a:cubicBezTo>
                    <a:pt x="2108327" y="832485"/>
                    <a:pt x="2108327" y="1278255"/>
                    <a:pt x="2109343" y="1724279"/>
                  </a:cubicBezTo>
                  <a:cubicBezTo>
                    <a:pt x="2109343" y="1759458"/>
                    <a:pt x="2096770" y="1816735"/>
                    <a:pt x="2149221" y="1816481"/>
                  </a:cubicBezTo>
                  <a:cubicBezTo>
                    <a:pt x="2210562" y="1816481"/>
                    <a:pt x="2192401" y="1754886"/>
                    <a:pt x="2192655" y="1717802"/>
                  </a:cubicBezTo>
                  <a:cubicBezTo>
                    <a:pt x="2194687" y="1498346"/>
                    <a:pt x="2193671" y="1279017"/>
                    <a:pt x="2193925" y="1059307"/>
                  </a:cubicBezTo>
                  <a:close/>
                  <a:moveTo>
                    <a:pt x="1465961" y="1537081"/>
                  </a:moveTo>
                  <a:cubicBezTo>
                    <a:pt x="1504950" y="1537081"/>
                    <a:pt x="1536954" y="1532636"/>
                    <a:pt x="1567561" y="1537716"/>
                  </a:cubicBezTo>
                  <a:cubicBezTo>
                    <a:pt x="1770634" y="1571879"/>
                    <a:pt x="1930781" y="1417447"/>
                    <a:pt x="1898015" y="1207643"/>
                  </a:cubicBezTo>
                  <a:cubicBezTo>
                    <a:pt x="1888998" y="1149858"/>
                    <a:pt x="1896745" y="1089279"/>
                    <a:pt x="1896745" y="1029970"/>
                  </a:cubicBezTo>
                  <a:cubicBezTo>
                    <a:pt x="1896745" y="809117"/>
                    <a:pt x="1794510" y="705104"/>
                    <a:pt x="1576578" y="704977"/>
                  </a:cubicBezTo>
                  <a:cubicBezTo>
                    <a:pt x="1499870" y="704977"/>
                    <a:pt x="1422908" y="704088"/>
                    <a:pt x="1346327" y="705358"/>
                  </a:cubicBezTo>
                  <a:cubicBezTo>
                    <a:pt x="1305052" y="705993"/>
                    <a:pt x="1257681" y="693420"/>
                    <a:pt x="1224788" y="723392"/>
                  </a:cubicBezTo>
                  <a:cubicBezTo>
                    <a:pt x="1164209" y="778510"/>
                    <a:pt x="1069340" y="822325"/>
                    <a:pt x="1070991" y="911352"/>
                  </a:cubicBezTo>
                  <a:cubicBezTo>
                    <a:pt x="1074166" y="1081786"/>
                    <a:pt x="1020064" y="1257935"/>
                    <a:pt x="1107440" y="1422527"/>
                  </a:cubicBezTo>
                  <a:cubicBezTo>
                    <a:pt x="1109091" y="1425448"/>
                    <a:pt x="1112647" y="1427353"/>
                    <a:pt x="1114298" y="1430274"/>
                  </a:cubicBezTo>
                  <a:cubicBezTo>
                    <a:pt x="1202309" y="1572387"/>
                    <a:pt x="1344549" y="1532382"/>
                    <a:pt x="1465961" y="1537335"/>
                  </a:cubicBezTo>
                  <a:close/>
                  <a:moveTo>
                    <a:pt x="864870" y="3316732"/>
                  </a:moveTo>
                  <a:cubicBezTo>
                    <a:pt x="962279" y="3316732"/>
                    <a:pt x="1059815" y="3317113"/>
                    <a:pt x="1157224" y="3316478"/>
                  </a:cubicBezTo>
                  <a:cubicBezTo>
                    <a:pt x="1199769" y="3316097"/>
                    <a:pt x="1245616" y="3316732"/>
                    <a:pt x="1244981" y="3255137"/>
                  </a:cubicBezTo>
                  <a:cubicBezTo>
                    <a:pt x="1244346" y="3200654"/>
                    <a:pt x="1203706" y="3197733"/>
                    <a:pt x="1164082" y="3197479"/>
                  </a:cubicBezTo>
                  <a:cubicBezTo>
                    <a:pt x="969137" y="3197098"/>
                    <a:pt x="774319" y="3197225"/>
                    <a:pt x="579374" y="3197479"/>
                  </a:cubicBezTo>
                  <a:cubicBezTo>
                    <a:pt x="538353" y="3197479"/>
                    <a:pt x="500761" y="3204337"/>
                    <a:pt x="502031" y="3258439"/>
                  </a:cubicBezTo>
                  <a:cubicBezTo>
                    <a:pt x="503301" y="3312922"/>
                    <a:pt x="543052" y="3316097"/>
                    <a:pt x="582930" y="3316224"/>
                  </a:cubicBezTo>
                  <a:cubicBezTo>
                    <a:pt x="676783" y="3316859"/>
                    <a:pt x="770890" y="3316224"/>
                    <a:pt x="864743" y="3316478"/>
                  </a:cubicBezTo>
                  <a:close/>
                  <a:moveTo>
                    <a:pt x="3004947" y="2740406"/>
                  </a:moveTo>
                  <a:cubicBezTo>
                    <a:pt x="3004947" y="2695321"/>
                    <a:pt x="3003677" y="2650490"/>
                    <a:pt x="3005201" y="2605405"/>
                  </a:cubicBezTo>
                  <a:cubicBezTo>
                    <a:pt x="3007106" y="2547112"/>
                    <a:pt x="2978404" y="2525776"/>
                    <a:pt x="2922651" y="2526157"/>
                  </a:cubicBezTo>
                  <a:cubicBezTo>
                    <a:pt x="2869184" y="2526538"/>
                    <a:pt x="2824607" y="2531872"/>
                    <a:pt x="2825623" y="2601341"/>
                  </a:cubicBezTo>
                  <a:cubicBezTo>
                    <a:pt x="2826639" y="2687955"/>
                    <a:pt x="2826893" y="2774442"/>
                    <a:pt x="2825369" y="2860802"/>
                  </a:cubicBezTo>
                  <a:cubicBezTo>
                    <a:pt x="2824099" y="2927223"/>
                    <a:pt x="2862453" y="2941447"/>
                    <a:pt x="2918841" y="2940812"/>
                  </a:cubicBezTo>
                  <a:cubicBezTo>
                    <a:pt x="2971673" y="2940177"/>
                    <a:pt x="3006598" y="2925318"/>
                    <a:pt x="3004947" y="2864485"/>
                  </a:cubicBezTo>
                  <a:cubicBezTo>
                    <a:pt x="3003931" y="2822956"/>
                    <a:pt x="3004693" y="2781554"/>
                    <a:pt x="3004947" y="2740025"/>
                  </a:cubicBezTo>
                  <a:close/>
                  <a:moveTo>
                    <a:pt x="216662" y="1530350"/>
                  </a:moveTo>
                  <a:cubicBezTo>
                    <a:pt x="216662" y="1495806"/>
                    <a:pt x="216027" y="1461135"/>
                    <a:pt x="216662" y="1426845"/>
                  </a:cubicBezTo>
                  <a:cubicBezTo>
                    <a:pt x="217932" y="1372108"/>
                    <a:pt x="187960" y="1355979"/>
                    <a:pt x="138049" y="1355979"/>
                  </a:cubicBezTo>
                  <a:cubicBezTo>
                    <a:pt x="87376" y="1355979"/>
                    <a:pt x="59690" y="1374648"/>
                    <a:pt x="60452" y="1428242"/>
                  </a:cubicBezTo>
                  <a:cubicBezTo>
                    <a:pt x="61468" y="1497457"/>
                    <a:pt x="60833" y="1566291"/>
                    <a:pt x="61087" y="1635506"/>
                  </a:cubicBezTo>
                  <a:cubicBezTo>
                    <a:pt x="61087" y="1693164"/>
                    <a:pt x="98552" y="1701038"/>
                    <a:pt x="144907" y="1701038"/>
                  </a:cubicBezTo>
                  <a:cubicBezTo>
                    <a:pt x="191008" y="1701038"/>
                    <a:pt x="217043" y="1682623"/>
                    <a:pt x="216535" y="1633982"/>
                  </a:cubicBezTo>
                  <a:cubicBezTo>
                    <a:pt x="216154" y="1599438"/>
                    <a:pt x="216535" y="1564767"/>
                    <a:pt x="216535" y="1530477"/>
                  </a:cubicBezTo>
                  <a:close/>
                  <a:moveTo>
                    <a:pt x="348107" y="3265424"/>
                  </a:moveTo>
                  <a:cubicBezTo>
                    <a:pt x="353822" y="3201035"/>
                    <a:pt x="341376" y="3157093"/>
                    <a:pt x="262001" y="3157347"/>
                  </a:cubicBezTo>
                  <a:cubicBezTo>
                    <a:pt x="193929" y="3157347"/>
                    <a:pt x="159131" y="3176778"/>
                    <a:pt x="161417" y="3251073"/>
                  </a:cubicBezTo>
                  <a:cubicBezTo>
                    <a:pt x="163322" y="3312287"/>
                    <a:pt x="168275" y="3359150"/>
                    <a:pt x="248539" y="3358134"/>
                  </a:cubicBezTo>
                  <a:cubicBezTo>
                    <a:pt x="315595" y="3357245"/>
                    <a:pt x="356235" y="3339084"/>
                    <a:pt x="347853" y="3265551"/>
                  </a:cubicBezTo>
                  <a:close/>
                </a:path>
              </a:pathLst>
            </a:custGeom>
            <a:solidFill>
              <a:srgbClr val="00FBFF"/>
            </a:solidFill>
          </p:spPr>
        </p:sp>
      </p:grpSp>
      <p:grpSp>
        <p:nvGrpSpPr>
          <p:cNvPr id="8" name="Group 8"/>
          <p:cNvGrpSpPr/>
          <p:nvPr/>
        </p:nvGrpSpPr>
        <p:grpSpPr>
          <a:xfrm>
            <a:off x="11679660" y="5283900"/>
            <a:ext cx="2952720" cy="1197720"/>
            <a:chOff x="0" y="0"/>
            <a:chExt cx="3936960" cy="1596960"/>
          </a:xfrm>
        </p:grpSpPr>
        <p:sp>
          <p:nvSpPr>
            <p:cNvPr id="9" name="Freeform 9"/>
            <p:cNvSpPr/>
            <p:nvPr/>
          </p:nvSpPr>
          <p:spPr>
            <a:xfrm>
              <a:off x="-4191" y="-635"/>
              <a:ext cx="3958463" cy="1599057"/>
            </a:xfrm>
            <a:custGeom>
              <a:avLst/>
              <a:gdLst/>
              <a:ahLst/>
              <a:cxnLst/>
              <a:rect l="l" t="t" r="r" b="b"/>
              <a:pathLst>
                <a:path w="3958463" h="1599057">
                  <a:moveTo>
                    <a:pt x="1958213" y="1594866"/>
                  </a:moveTo>
                  <a:cubicBezTo>
                    <a:pt x="1441450" y="1594866"/>
                    <a:pt x="924433" y="1591310"/>
                    <a:pt x="407543" y="1597533"/>
                  </a:cubicBezTo>
                  <a:cubicBezTo>
                    <a:pt x="288925" y="1599057"/>
                    <a:pt x="223901" y="1560830"/>
                    <a:pt x="196469" y="1447673"/>
                  </a:cubicBezTo>
                  <a:cubicBezTo>
                    <a:pt x="184150" y="1396746"/>
                    <a:pt x="163195" y="1346454"/>
                    <a:pt x="119380" y="1313561"/>
                  </a:cubicBezTo>
                  <a:cubicBezTo>
                    <a:pt x="22987" y="1241171"/>
                    <a:pt x="0" y="1146048"/>
                    <a:pt x="4826" y="1029081"/>
                  </a:cubicBezTo>
                  <a:cubicBezTo>
                    <a:pt x="12954" y="826897"/>
                    <a:pt x="9144" y="624078"/>
                    <a:pt x="6096" y="421640"/>
                  </a:cubicBezTo>
                  <a:cubicBezTo>
                    <a:pt x="4953" y="353314"/>
                    <a:pt x="27813" y="303403"/>
                    <a:pt x="75184" y="255016"/>
                  </a:cubicBezTo>
                  <a:cubicBezTo>
                    <a:pt x="238887" y="87503"/>
                    <a:pt x="437134" y="3556"/>
                    <a:pt x="669544" y="2921"/>
                  </a:cubicBezTo>
                  <a:cubicBezTo>
                    <a:pt x="1591691" y="2921"/>
                    <a:pt x="2513584" y="4826"/>
                    <a:pt x="3435731" y="635"/>
                  </a:cubicBezTo>
                  <a:cubicBezTo>
                    <a:pt x="3561080" y="0"/>
                    <a:pt x="3646805" y="44450"/>
                    <a:pt x="3740277" y="125476"/>
                  </a:cubicBezTo>
                  <a:cubicBezTo>
                    <a:pt x="3893947" y="258572"/>
                    <a:pt x="3958463" y="406654"/>
                    <a:pt x="3937254" y="609473"/>
                  </a:cubicBezTo>
                  <a:cubicBezTo>
                    <a:pt x="3920236" y="771906"/>
                    <a:pt x="3932428" y="937387"/>
                    <a:pt x="3934333" y="1101471"/>
                  </a:cubicBezTo>
                  <a:cubicBezTo>
                    <a:pt x="3934968" y="1161161"/>
                    <a:pt x="3920744" y="1211707"/>
                    <a:pt x="3873119" y="1250061"/>
                  </a:cubicBezTo>
                  <a:cubicBezTo>
                    <a:pt x="3794379" y="1313561"/>
                    <a:pt x="3743198" y="1396111"/>
                    <a:pt x="3717036" y="1492504"/>
                  </a:cubicBezTo>
                  <a:cubicBezTo>
                    <a:pt x="3694557" y="1575308"/>
                    <a:pt x="3642614" y="1596644"/>
                    <a:pt x="3561588" y="1596263"/>
                  </a:cubicBezTo>
                  <a:cubicBezTo>
                    <a:pt x="3027172" y="1593596"/>
                    <a:pt x="2492756" y="1594739"/>
                    <a:pt x="1958594" y="1594993"/>
                  </a:cubicBezTo>
                  <a:close/>
                  <a:moveTo>
                    <a:pt x="361061" y="1329182"/>
                  </a:moveTo>
                  <a:cubicBezTo>
                    <a:pt x="360426" y="1339850"/>
                    <a:pt x="359537" y="1350518"/>
                    <a:pt x="358902" y="1361186"/>
                  </a:cubicBezTo>
                  <a:cubicBezTo>
                    <a:pt x="423037" y="1390142"/>
                    <a:pt x="493268" y="1370838"/>
                    <a:pt x="560070" y="1378585"/>
                  </a:cubicBezTo>
                  <a:cubicBezTo>
                    <a:pt x="744728" y="1400429"/>
                    <a:pt x="944372" y="1315720"/>
                    <a:pt x="1112901" y="1457833"/>
                  </a:cubicBezTo>
                  <a:cubicBezTo>
                    <a:pt x="1127760" y="1470406"/>
                    <a:pt x="1160272" y="1463548"/>
                    <a:pt x="1184529" y="1463548"/>
                  </a:cubicBezTo>
                  <a:cubicBezTo>
                    <a:pt x="1718310" y="1463802"/>
                    <a:pt x="2252345" y="1463802"/>
                    <a:pt x="2786126" y="1463548"/>
                  </a:cubicBezTo>
                  <a:cubicBezTo>
                    <a:pt x="2820670" y="1463548"/>
                    <a:pt x="2862453" y="1471676"/>
                    <a:pt x="2886075" y="1443863"/>
                  </a:cubicBezTo>
                  <a:cubicBezTo>
                    <a:pt x="2953131" y="1365123"/>
                    <a:pt x="3041777" y="1378331"/>
                    <a:pt x="3128137" y="1378077"/>
                  </a:cubicBezTo>
                  <a:cubicBezTo>
                    <a:pt x="3257296" y="1377823"/>
                    <a:pt x="3386328" y="1378966"/>
                    <a:pt x="3515487" y="1377442"/>
                  </a:cubicBezTo>
                  <a:cubicBezTo>
                    <a:pt x="3549269" y="1377061"/>
                    <a:pt x="3590290" y="1388491"/>
                    <a:pt x="3621278" y="1330325"/>
                  </a:cubicBezTo>
                  <a:cubicBezTo>
                    <a:pt x="3406013" y="1330325"/>
                    <a:pt x="3205099" y="1329944"/>
                    <a:pt x="3004312" y="1330706"/>
                  </a:cubicBezTo>
                  <a:cubicBezTo>
                    <a:pt x="2974594" y="1330706"/>
                    <a:pt x="2951480" y="1349375"/>
                    <a:pt x="2933065" y="1370457"/>
                  </a:cubicBezTo>
                  <a:cubicBezTo>
                    <a:pt x="2892171" y="1417193"/>
                    <a:pt x="2839339" y="1425194"/>
                    <a:pt x="2781300" y="1424686"/>
                  </a:cubicBezTo>
                  <a:cubicBezTo>
                    <a:pt x="2606929" y="1423670"/>
                    <a:pt x="2431288" y="1436878"/>
                    <a:pt x="2258187" y="1422019"/>
                  </a:cubicBezTo>
                  <a:cubicBezTo>
                    <a:pt x="1823593" y="1384554"/>
                    <a:pt x="1384046" y="1503553"/>
                    <a:pt x="948944" y="1340104"/>
                  </a:cubicBezTo>
                  <a:cubicBezTo>
                    <a:pt x="776097" y="1275207"/>
                    <a:pt x="558292" y="1329436"/>
                    <a:pt x="361061" y="1329436"/>
                  </a:cubicBezTo>
                  <a:close/>
                  <a:moveTo>
                    <a:pt x="756793" y="806577"/>
                  </a:moveTo>
                  <a:cubicBezTo>
                    <a:pt x="752983" y="856488"/>
                    <a:pt x="752602" y="905891"/>
                    <a:pt x="683895" y="913257"/>
                  </a:cubicBezTo>
                  <a:cubicBezTo>
                    <a:pt x="661035" y="915797"/>
                    <a:pt x="647827" y="937514"/>
                    <a:pt x="650113" y="959993"/>
                  </a:cubicBezTo>
                  <a:cubicBezTo>
                    <a:pt x="662686" y="1078992"/>
                    <a:pt x="584073" y="1077595"/>
                    <a:pt x="502412" y="1075055"/>
                  </a:cubicBezTo>
                  <a:cubicBezTo>
                    <a:pt x="453771" y="1073531"/>
                    <a:pt x="405003" y="1074801"/>
                    <a:pt x="331343" y="1074801"/>
                  </a:cubicBezTo>
                  <a:cubicBezTo>
                    <a:pt x="425704" y="1097788"/>
                    <a:pt x="543814" y="1042543"/>
                    <a:pt x="527304" y="1199515"/>
                  </a:cubicBezTo>
                  <a:cubicBezTo>
                    <a:pt x="533527" y="1132713"/>
                    <a:pt x="543433" y="1088517"/>
                    <a:pt x="622427" y="1082167"/>
                  </a:cubicBezTo>
                  <a:cubicBezTo>
                    <a:pt x="721741" y="1074166"/>
                    <a:pt x="735838" y="1133094"/>
                    <a:pt x="751586" y="1220470"/>
                  </a:cubicBezTo>
                  <a:cubicBezTo>
                    <a:pt x="735203" y="1071753"/>
                    <a:pt x="825754" y="1083183"/>
                    <a:pt x="913003" y="1083691"/>
                  </a:cubicBezTo>
                  <a:cubicBezTo>
                    <a:pt x="1230503" y="1085215"/>
                    <a:pt x="1548003" y="1086612"/>
                    <a:pt x="1865249" y="1083310"/>
                  </a:cubicBezTo>
                  <a:cubicBezTo>
                    <a:pt x="1942973" y="1082421"/>
                    <a:pt x="1976120" y="1111758"/>
                    <a:pt x="1973834" y="1189990"/>
                  </a:cubicBezTo>
                  <a:cubicBezTo>
                    <a:pt x="1972564" y="1120902"/>
                    <a:pt x="1993900" y="1068070"/>
                    <a:pt x="2069211" y="1087755"/>
                  </a:cubicBezTo>
                  <a:cubicBezTo>
                    <a:pt x="2132965" y="1104519"/>
                    <a:pt x="2188845" y="1084453"/>
                    <a:pt x="2248662" y="1078484"/>
                  </a:cubicBezTo>
                  <a:cubicBezTo>
                    <a:pt x="2192909" y="1075309"/>
                    <a:pt x="2144141" y="1070991"/>
                    <a:pt x="2143887" y="993775"/>
                  </a:cubicBezTo>
                  <a:cubicBezTo>
                    <a:pt x="2143506" y="918591"/>
                    <a:pt x="2193290" y="916305"/>
                    <a:pt x="2247011" y="912241"/>
                  </a:cubicBezTo>
                  <a:cubicBezTo>
                    <a:pt x="2115820" y="908939"/>
                    <a:pt x="1986661" y="906399"/>
                    <a:pt x="1857883" y="909701"/>
                  </a:cubicBezTo>
                  <a:cubicBezTo>
                    <a:pt x="1780921" y="911733"/>
                    <a:pt x="1733550" y="891413"/>
                    <a:pt x="1744726" y="800735"/>
                  </a:cubicBezTo>
                  <a:cubicBezTo>
                    <a:pt x="1731264" y="846455"/>
                    <a:pt x="1753362" y="909701"/>
                    <a:pt x="1673733" y="913511"/>
                  </a:cubicBezTo>
                  <a:cubicBezTo>
                    <a:pt x="1743583" y="917321"/>
                    <a:pt x="1808861" y="918337"/>
                    <a:pt x="1874139" y="917067"/>
                  </a:cubicBezTo>
                  <a:cubicBezTo>
                    <a:pt x="1930273" y="916051"/>
                    <a:pt x="1968627" y="929640"/>
                    <a:pt x="1968500" y="997585"/>
                  </a:cubicBezTo>
                  <a:cubicBezTo>
                    <a:pt x="1968119" y="1067943"/>
                    <a:pt x="1925320" y="1074674"/>
                    <a:pt x="1871218" y="1074547"/>
                  </a:cubicBezTo>
                  <a:cubicBezTo>
                    <a:pt x="1665859" y="1073912"/>
                    <a:pt x="1460500" y="1074547"/>
                    <a:pt x="1254887" y="1073912"/>
                  </a:cubicBezTo>
                  <a:cubicBezTo>
                    <a:pt x="1216787" y="1073912"/>
                    <a:pt x="1173099" y="1077214"/>
                    <a:pt x="1164590" y="1025144"/>
                  </a:cubicBezTo>
                  <a:cubicBezTo>
                    <a:pt x="1156462" y="975487"/>
                    <a:pt x="1152906" y="924814"/>
                    <a:pt x="1251966" y="908812"/>
                  </a:cubicBezTo>
                  <a:lnTo>
                    <a:pt x="860425" y="908812"/>
                  </a:lnTo>
                  <a:cubicBezTo>
                    <a:pt x="913003" y="923036"/>
                    <a:pt x="984758" y="899414"/>
                    <a:pt x="983615" y="994283"/>
                  </a:cubicBezTo>
                  <a:cubicBezTo>
                    <a:pt x="982599" y="1089025"/>
                    <a:pt x="914908" y="1072642"/>
                    <a:pt x="857504" y="1074293"/>
                  </a:cubicBezTo>
                  <a:cubicBezTo>
                    <a:pt x="819150" y="1075309"/>
                    <a:pt x="780796" y="1074293"/>
                    <a:pt x="742442" y="1073912"/>
                  </a:cubicBezTo>
                  <a:cubicBezTo>
                    <a:pt x="704723" y="1073531"/>
                    <a:pt x="671195" y="1064514"/>
                    <a:pt x="666115" y="1019810"/>
                  </a:cubicBezTo>
                  <a:cubicBezTo>
                    <a:pt x="661670" y="981710"/>
                    <a:pt x="655193" y="935355"/>
                    <a:pt x="702818" y="922528"/>
                  </a:cubicBezTo>
                  <a:cubicBezTo>
                    <a:pt x="770509" y="904240"/>
                    <a:pt x="764286" y="857631"/>
                    <a:pt x="757301" y="806831"/>
                  </a:cubicBezTo>
                  <a:close/>
                  <a:moveTo>
                    <a:pt x="3485515" y="681482"/>
                  </a:moveTo>
                  <a:cubicBezTo>
                    <a:pt x="3450971" y="750189"/>
                    <a:pt x="3405886" y="757555"/>
                    <a:pt x="3345688" y="713994"/>
                  </a:cubicBezTo>
                  <a:cubicBezTo>
                    <a:pt x="3344037" y="712724"/>
                    <a:pt x="3350133" y="628904"/>
                    <a:pt x="3321812" y="707136"/>
                  </a:cubicBezTo>
                  <a:cubicBezTo>
                    <a:pt x="3306572" y="749300"/>
                    <a:pt x="3263519" y="741045"/>
                    <a:pt x="3230499" y="738124"/>
                  </a:cubicBezTo>
                  <a:cubicBezTo>
                    <a:pt x="3177921" y="733044"/>
                    <a:pt x="3126740" y="736473"/>
                    <a:pt x="3066415" y="745871"/>
                  </a:cubicBezTo>
                  <a:cubicBezTo>
                    <a:pt x="3129280" y="760349"/>
                    <a:pt x="3184017" y="759333"/>
                    <a:pt x="3239135" y="754888"/>
                  </a:cubicBezTo>
                  <a:cubicBezTo>
                    <a:pt x="3291078" y="750697"/>
                    <a:pt x="3328035" y="766572"/>
                    <a:pt x="3328416" y="828675"/>
                  </a:cubicBezTo>
                  <a:cubicBezTo>
                    <a:pt x="3328797" y="889254"/>
                    <a:pt x="3296158" y="909955"/>
                    <a:pt x="3242056" y="905383"/>
                  </a:cubicBezTo>
                  <a:cubicBezTo>
                    <a:pt x="3186303" y="900557"/>
                    <a:pt x="3131185" y="900811"/>
                    <a:pt x="3076067" y="916940"/>
                  </a:cubicBezTo>
                  <a:cubicBezTo>
                    <a:pt x="3119501" y="922782"/>
                    <a:pt x="3162808" y="923290"/>
                    <a:pt x="3206242" y="922655"/>
                  </a:cubicBezTo>
                  <a:cubicBezTo>
                    <a:pt x="3261106" y="922020"/>
                    <a:pt x="3326384" y="905002"/>
                    <a:pt x="3327400" y="993521"/>
                  </a:cubicBezTo>
                  <a:cubicBezTo>
                    <a:pt x="3328670" y="1089025"/>
                    <a:pt x="3259455" y="1070483"/>
                    <a:pt x="3201035" y="1069213"/>
                  </a:cubicBezTo>
                  <a:cubicBezTo>
                    <a:pt x="3160395" y="1068324"/>
                    <a:pt x="3119882" y="1069213"/>
                    <a:pt x="3079242" y="1069213"/>
                  </a:cubicBezTo>
                  <a:cubicBezTo>
                    <a:pt x="3116326" y="1086358"/>
                    <a:pt x="3153664" y="1082802"/>
                    <a:pt x="3190113" y="1087247"/>
                  </a:cubicBezTo>
                  <a:cubicBezTo>
                    <a:pt x="3242945" y="1093343"/>
                    <a:pt x="3317494" y="1058799"/>
                    <a:pt x="3329051" y="1153287"/>
                  </a:cubicBezTo>
                  <a:cubicBezTo>
                    <a:pt x="3332353" y="1151763"/>
                    <a:pt x="3338957" y="1150112"/>
                    <a:pt x="3338957" y="1148461"/>
                  </a:cubicBezTo>
                  <a:cubicBezTo>
                    <a:pt x="3340608" y="1086866"/>
                    <a:pt x="3384677" y="1085215"/>
                    <a:pt x="3427857" y="1088136"/>
                  </a:cubicBezTo>
                  <a:cubicBezTo>
                    <a:pt x="3488055" y="1092073"/>
                    <a:pt x="3497453" y="1063625"/>
                    <a:pt x="3480689" y="1012698"/>
                  </a:cubicBezTo>
                  <a:cubicBezTo>
                    <a:pt x="3468497" y="1079119"/>
                    <a:pt x="3422396" y="1077595"/>
                    <a:pt x="3376295" y="1064006"/>
                  </a:cubicBezTo>
                  <a:cubicBezTo>
                    <a:pt x="3331718" y="1050798"/>
                    <a:pt x="3339465" y="1009904"/>
                    <a:pt x="3341878" y="975741"/>
                  </a:cubicBezTo>
                  <a:cubicBezTo>
                    <a:pt x="3345815" y="921893"/>
                    <a:pt x="3386709" y="921512"/>
                    <a:pt x="3426587" y="921512"/>
                  </a:cubicBezTo>
                  <a:cubicBezTo>
                    <a:pt x="3481959" y="921512"/>
                    <a:pt x="3537204" y="921512"/>
                    <a:pt x="3592322" y="921512"/>
                  </a:cubicBezTo>
                  <a:cubicBezTo>
                    <a:pt x="3557270" y="901573"/>
                    <a:pt x="3511423" y="916305"/>
                    <a:pt x="3490722" y="866394"/>
                  </a:cubicBezTo>
                  <a:cubicBezTo>
                    <a:pt x="3471418" y="820039"/>
                    <a:pt x="3483229" y="878078"/>
                    <a:pt x="3474339" y="872871"/>
                  </a:cubicBezTo>
                  <a:cubicBezTo>
                    <a:pt x="3449574" y="916686"/>
                    <a:pt x="3409569" y="910844"/>
                    <a:pt x="3373501" y="897636"/>
                  </a:cubicBezTo>
                  <a:cubicBezTo>
                    <a:pt x="3330956" y="882142"/>
                    <a:pt x="3339592" y="841502"/>
                    <a:pt x="3342259" y="807593"/>
                  </a:cubicBezTo>
                  <a:cubicBezTo>
                    <a:pt x="3346069" y="760603"/>
                    <a:pt x="3382137" y="752856"/>
                    <a:pt x="3418586" y="755777"/>
                  </a:cubicBezTo>
                  <a:cubicBezTo>
                    <a:pt x="3474339" y="760349"/>
                    <a:pt x="3497961" y="740283"/>
                    <a:pt x="3485388" y="682498"/>
                  </a:cubicBezTo>
                  <a:close/>
                </a:path>
              </a:pathLst>
            </a:custGeom>
            <a:solidFill>
              <a:srgbClr val="00FBFF"/>
            </a:solidFill>
          </p:spPr>
        </p:sp>
      </p:grpSp>
      <p:grpSp>
        <p:nvGrpSpPr>
          <p:cNvPr id="10" name="Group 10"/>
          <p:cNvGrpSpPr/>
          <p:nvPr/>
        </p:nvGrpSpPr>
        <p:grpSpPr>
          <a:xfrm>
            <a:off x="11512260" y="1462860"/>
            <a:ext cx="1450980" cy="3478680"/>
            <a:chOff x="0" y="0"/>
            <a:chExt cx="1934640" cy="4638240"/>
          </a:xfrm>
        </p:grpSpPr>
        <p:sp>
          <p:nvSpPr>
            <p:cNvPr id="11" name="Freeform 11"/>
            <p:cNvSpPr/>
            <p:nvPr/>
          </p:nvSpPr>
          <p:spPr>
            <a:xfrm>
              <a:off x="-11049" y="-6858"/>
              <a:ext cx="1946402" cy="4650740"/>
            </a:xfrm>
            <a:custGeom>
              <a:avLst/>
              <a:gdLst/>
              <a:ahLst/>
              <a:cxnLst/>
              <a:rect l="l" t="t" r="r" b="b"/>
              <a:pathLst>
                <a:path w="1946402" h="4650740">
                  <a:moveTo>
                    <a:pt x="1943608" y="2505710"/>
                  </a:moveTo>
                  <a:cubicBezTo>
                    <a:pt x="1943608" y="3130677"/>
                    <a:pt x="1943862" y="3755517"/>
                    <a:pt x="1943608" y="4380738"/>
                  </a:cubicBezTo>
                  <a:cubicBezTo>
                    <a:pt x="1943608" y="4584192"/>
                    <a:pt x="1884299" y="4644136"/>
                    <a:pt x="1682496" y="4644390"/>
                  </a:cubicBezTo>
                  <a:cubicBezTo>
                    <a:pt x="1280922" y="4644771"/>
                    <a:pt x="879348" y="4644009"/>
                    <a:pt x="477774" y="4645025"/>
                  </a:cubicBezTo>
                  <a:cubicBezTo>
                    <a:pt x="402717" y="4645279"/>
                    <a:pt x="335026" y="4650740"/>
                    <a:pt x="401447" y="4543425"/>
                  </a:cubicBezTo>
                  <a:cubicBezTo>
                    <a:pt x="429260" y="4498594"/>
                    <a:pt x="424942" y="4442460"/>
                    <a:pt x="424942" y="4389755"/>
                  </a:cubicBezTo>
                  <a:cubicBezTo>
                    <a:pt x="424942" y="3132836"/>
                    <a:pt x="424053" y="1875790"/>
                    <a:pt x="425831" y="618998"/>
                  </a:cubicBezTo>
                  <a:cubicBezTo>
                    <a:pt x="425831" y="506857"/>
                    <a:pt x="394589" y="416179"/>
                    <a:pt x="309245" y="340487"/>
                  </a:cubicBezTo>
                  <a:cubicBezTo>
                    <a:pt x="220345" y="261874"/>
                    <a:pt x="137414" y="176784"/>
                    <a:pt x="52959" y="93472"/>
                  </a:cubicBezTo>
                  <a:cubicBezTo>
                    <a:pt x="34417" y="75184"/>
                    <a:pt x="0" y="60706"/>
                    <a:pt x="14478" y="27051"/>
                  </a:cubicBezTo>
                  <a:cubicBezTo>
                    <a:pt x="26289" y="0"/>
                    <a:pt x="57277" y="8001"/>
                    <a:pt x="80264" y="8001"/>
                  </a:cubicBezTo>
                  <a:cubicBezTo>
                    <a:pt x="527431" y="7493"/>
                    <a:pt x="974217" y="8001"/>
                    <a:pt x="1421257" y="7493"/>
                  </a:cubicBezTo>
                  <a:cubicBezTo>
                    <a:pt x="1466723" y="7493"/>
                    <a:pt x="1500886" y="26162"/>
                    <a:pt x="1531874" y="57531"/>
                  </a:cubicBezTo>
                  <a:cubicBezTo>
                    <a:pt x="1630172" y="156718"/>
                    <a:pt x="1726819" y="257683"/>
                    <a:pt x="1829054" y="352552"/>
                  </a:cubicBezTo>
                  <a:cubicBezTo>
                    <a:pt x="1917700" y="435102"/>
                    <a:pt x="1946402" y="531495"/>
                    <a:pt x="1945640" y="651637"/>
                  </a:cubicBezTo>
                  <a:cubicBezTo>
                    <a:pt x="1941195" y="1269619"/>
                    <a:pt x="1943481" y="1887601"/>
                    <a:pt x="1943481" y="2505710"/>
                  </a:cubicBezTo>
                  <a:close/>
                  <a:moveTo>
                    <a:pt x="1311148" y="3210306"/>
                  </a:moveTo>
                  <a:cubicBezTo>
                    <a:pt x="1311148" y="3210306"/>
                    <a:pt x="1310513" y="3210306"/>
                    <a:pt x="1310132" y="3210306"/>
                  </a:cubicBezTo>
                  <a:cubicBezTo>
                    <a:pt x="1310132" y="3081401"/>
                    <a:pt x="1310513" y="2952496"/>
                    <a:pt x="1309878" y="2823464"/>
                  </a:cubicBezTo>
                  <a:cubicBezTo>
                    <a:pt x="1309624" y="2772791"/>
                    <a:pt x="1290193" y="2729738"/>
                    <a:pt x="1234059" y="2729992"/>
                  </a:cubicBezTo>
                  <a:cubicBezTo>
                    <a:pt x="1179957" y="2729992"/>
                    <a:pt x="1157097" y="2771521"/>
                    <a:pt x="1152525" y="2821305"/>
                  </a:cubicBezTo>
                  <a:cubicBezTo>
                    <a:pt x="1149985" y="2848991"/>
                    <a:pt x="1150620" y="2877058"/>
                    <a:pt x="1150366" y="2904871"/>
                  </a:cubicBezTo>
                  <a:cubicBezTo>
                    <a:pt x="1150366" y="3114040"/>
                    <a:pt x="1148080" y="3322955"/>
                    <a:pt x="1151382" y="3532124"/>
                  </a:cubicBezTo>
                  <a:cubicBezTo>
                    <a:pt x="1152652" y="3610229"/>
                    <a:pt x="1136650" y="3665982"/>
                    <a:pt x="1067181" y="3717417"/>
                  </a:cubicBezTo>
                  <a:cubicBezTo>
                    <a:pt x="954024" y="3800856"/>
                    <a:pt x="950214" y="3978148"/>
                    <a:pt x="1044956" y="4081399"/>
                  </a:cubicBezTo>
                  <a:cubicBezTo>
                    <a:pt x="1131570" y="4175887"/>
                    <a:pt x="1299337" y="4186428"/>
                    <a:pt x="1396873" y="4103370"/>
                  </a:cubicBezTo>
                  <a:cubicBezTo>
                    <a:pt x="1506728" y="4009898"/>
                    <a:pt x="1531620" y="3829304"/>
                    <a:pt x="1420114" y="3743579"/>
                  </a:cubicBezTo>
                  <a:cubicBezTo>
                    <a:pt x="1307719" y="3657219"/>
                    <a:pt x="1307338" y="3556000"/>
                    <a:pt x="1310767" y="3440303"/>
                  </a:cubicBezTo>
                  <a:cubicBezTo>
                    <a:pt x="1313053" y="3363849"/>
                    <a:pt x="1311148" y="3286887"/>
                    <a:pt x="1311148" y="3210433"/>
                  </a:cubicBezTo>
                  <a:close/>
                  <a:moveTo>
                    <a:pt x="1186307" y="1104773"/>
                  </a:moveTo>
                  <a:cubicBezTo>
                    <a:pt x="1046734" y="1104773"/>
                    <a:pt x="907161" y="1104773"/>
                    <a:pt x="767588" y="1104773"/>
                  </a:cubicBezTo>
                  <a:cubicBezTo>
                    <a:pt x="572008" y="1104773"/>
                    <a:pt x="572643" y="1105789"/>
                    <a:pt x="584454" y="1304671"/>
                  </a:cubicBezTo>
                  <a:cubicBezTo>
                    <a:pt x="587756" y="1360043"/>
                    <a:pt x="604393" y="1388491"/>
                    <a:pt x="663829" y="1388237"/>
                  </a:cubicBezTo>
                  <a:cubicBezTo>
                    <a:pt x="1005840" y="1387221"/>
                    <a:pt x="1347978" y="1387348"/>
                    <a:pt x="1689989" y="1387983"/>
                  </a:cubicBezTo>
                  <a:cubicBezTo>
                    <a:pt x="1741297" y="1387983"/>
                    <a:pt x="1769237" y="1367917"/>
                    <a:pt x="1767332" y="1314069"/>
                  </a:cubicBezTo>
                  <a:cubicBezTo>
                    <a:pt x="1766443" y="1289812"/>
                    <a:pt x="1764792" y="1264793"/>
                    <a:pt x="1768221" y="1240917"/>
                  </a:cubicBezTo>
                  <a:cubicBezTo>
                    <a:pt x="1782953" y="1138174"/>
                    <a:pt x="1746377" y="1096137"/>
                    <a:pt x="1636649" y="1102614"/>
                  </a:cubicBezTo>
                  <a:cubicBezTo>
                    <a:pt x="1487170" y="1111631"/>
                    <a:pt x="1336675" y="1104900"/>
                    <a:pt x="1186688" y="1104900"/>
                  </a:cubicBezTo>
                  <a:close/>
                  <a:moveTo>
                    <a:pt x="1186688" y="1009777"/>
                  </a:moveTo>
                  <a:cubicBezTo>
                    <a:pt x="1322451" y="1009777"/>
                    <a:pt x="1458468" y="1009777"/>
                    <a:pt x="1594358" y="1009777"/>
                  </a:cubicBezTo>
                  <a:cubicBezTo>
                    <a:pt x="1713103" y="1009777"/>
                    <a:pt x="1771015" y="950976"/>
                    <a:pt x="1768094" y="833374"/>
                  </a:cubicBezTo>
                  <a:cubicBezTo>
                    <a:pt x="1767840" y="822833"/>
                    <a:pt x="1767205" y="812419"/>
                    <a:pt x="1767713" y="801878"/>
                  </a:cubicBezTo>
                  <a:cubicBezTo>
                    <a:pt x="1769872" y="748411"/>
                    <a:pt x="1742186" y="727329"/>
                    <a:pt x="1690751" y="727329"/>
                  </a:cubicBezTo>
                  <a:cubicBezTo>
                    <a:pt x="1349375" y="727710"/>
                    <a:pt x="1007872" y="727964"/>
                    <a:pt x="666242" y="726948"/>
                  </a:cubicBezTo>
                  <a:cubicBezTo>
                    <a:pt x="608584" y="726948"/>
                    <a:pt x="582803" y="751459"/>
                    <a:pt x="585343" y="808736"/>
                  </a:cubicBezTo>
                  <a:cubicBezTo>
                    <a:pt x="586867" y="839978"/>
                    <a:pt x="587883" y="871601"/>
                    <a:pt x="584962" y="902843"/>
                  </a:cubicBezTo>
                  <a:cubicBezTo>
                    <a:pt x="576961" y="985774"/>
                    <a:pt x="615315" y="1012825"/>
                    <a:pt x="695452" y="1010920"/>
                  </a:cubicBezTo>
                  <a:cubicBezTo>
                    <a:pt x="859155" y="1006983"/>
                    <a:pt x="1022985" y="1009650"/>
                    <a:pt x="1186688" y="1009904"/>
                  </a:cubicBezTo>
                  <a:close/>
                  <a:moveTo>
                    <a:pt x="1176401" y="1766189"/>
                  </a:moveTo>
                  <a:cubicBezTo>
                    <a:pt x="1336675" y="1766189"/>
                    <a:pt x="1497330" y="1759712"/>
                    <a:pt x="1657223" y="1768348"/>
                  </a:cubicBezTo>
                  <a:cubicBezTo>
                    <a:pt x="1770380" y="1774444"/>
                    <a:pt x="1772285" y="1711706"/>
                    <a:pt x="1768983" y="1631442"/>
                  </a:cubicBezTo>
                  <a:cubicBezTo>
                    <a:pt x="1765808" y="1556258"/>
                    <a:pt x="1787271" y="1478026"/>
                    <a:pt x="1659763" y="1481201"/>
                  </a:cubicBezTo>
                  <a:cubicBezTo>
                    <a:pt x="1360297" y="1488567"/>
                    <a:pt x="1060577" y="1483487"/>
                    <a:pt x="760857" y="1483487"/>
                  </a:cubicBezTo>
                  <a:cubicBezTo>
                    <a:pt x="581279" y="1483487"/>
                    <a:pt x="585216" y="1483487"/>
                    <a:pt x="583946" y="1661414"/>
                  </a:cubicBezTo>
                  <a:cubicBezTo>
                    <a:pt x="583311" y="1746504"/>
                    <a:pt x="616839" y="1769364"/>
                    <a:pt x="695706" y="1767205"/>
                  </a:cubicBezTo>
                  <a:cubicBezTo>
                    <a:pt x="855853" y="1763014"/>
                    <a:pt x="1016127" y="1765935"/>
                    <a:pt x="1176528" y="1765935"/>
                  </a:cubicBezTo>
                  <a:close/>
                </a:path>
              </a:pathLst>
            </a:custGeom>
            <a:solidFill>
              <a:srgbClr val="00FBFF"/>
            </a:solidFill>
          </p:spPr>
        </p:sp>
      </p:grpSp>
      <p:grpSp>
        <p:nvGrpSpPr>
          <p:cNvPr id="12" name="Group 12"/>
          <p:cNvGrpSpPr/>
          <p:nvPr/>
        </p:nvGrpSpPr>
        <p:grpSpPr>
          <a:xfrm>
            <a:off x="14699880" y="1446660"/>
            <a:ext cx="2806920" cy="2014200"/>
            <a:chOff x="0" y="0"/>
            <a:chExt cx="3742560" cy="2685600"/>
          </a:xfrm>
        </p:grpSpPr>
        <p:sp>
          <p:nvSpPr>
            <p:cNvPr id="13" name="Freeform 13"/>
            <p:cNvSpPr/>
            <p:nvPr/>
          </p:nvSpPr>
          <p:spPr>
            <a:xfrm>
              <a:off x="0" y="0"/>
              <a:ext cx="3742690" cy="2697353"/>
            </a:xfrm>
            <a:custGeom>
              <a:avLst/>
              <a:gdLst/>
              <a:ahLst/>
              <a:cxnLst/>
              <a:rect l="l" t="t" r="r" b="b"/>
              <a:pathLst>
                <a:path w="3742690" h="2697353">
                  <a:moveTo>
                    <a:pt x="1760220" y="2291588"/>
                  </a:moveTo>
                  <a:cubicBezTo>
                    <a:pt x="1230376" y="2291588"/>
                    <a:pt x="700405" y="2291588"/>
                    <a:pt x="170561" y="2291588"/>
                  </a:cubicBezTo>
                  <a:cubicBezTo>
                    <a:pt x="56896" y="2291588"/>
                    <a:pt x="0" y="2233803"/>
                    <a:pt x="0" y="2118106"/>
                  </a:cubicBezTo>
                  <a:cubicBezTo>
                    <a:pt x="0" y="1461770"/>
                    <a:pt x="0" y="805434"/>
                    <a:pt x="0" y="149098"/>
                  </a:cubicBezTo>
                  <a:cubicBezTo>
                    <a:pt x="0" y="1016"/>
                    <a:pt x="381" y="127"/>
                    <a:pt x="142494" y="127"/>
                  </a:cubicBezTo>
                  <a:cubicBezTo>
                    <a:pt x="1294765" y="0"/>
                    <a:pt x="2446782" y="0"/>
                    <a:pt x="3599053" y="127"/>
                  </a:cubicBezTo>
                  <a:cubicBezTo>
                    <a:pt x="3740277" y="127"/>
                    <a:pt x="3742436" y="2032"/>
                    <a:pt x="3742436" y="137795"/>
                  </a:cubicBezTo>
                  <a:cubicBezTo>
                    <a:pt x="3742690" y="808101"/>
                    <a:pt x="3742690" y="1478280"/>
                    <a:pt x="3742436" y="2148713"/>
                  </a:cubicBezTo>
                  <a:cubicBezTo>
                    <a:pt x="3742436" y="2290572"/>
                    <a:pt x="3741547" y="2291207"/>
                    <a:pt x="3593211" y="2291461"/>
                  </a:cubicBezTo>
                  <a:cubicBezTo>
                    <a:pt x="3233547" y="2291842"/>
                    <a:pt x="2873883" y="2291207"/>
                    <a:pt x="2514346" y="2292350"/>
                  </a:cubicBezTo>
                  <a:cubicBezTo>
                    <a:pt x="2474976" y="2292350"/>
                    <a:pt x="2421763" y="2276602"/>
                    <a:pt x="2404745" y="2328545"/>
                  </a:cubicBezTo>
                  <a:cubicBezTo>
                    <a:pt x="2386330" y="2384933"/>
                    <a:pt x="2385822" y="2446528"/>
                    <a:pt x="2406904" y="2503297"/>
                  </a:cubicBezTo>
                  <a:cubicBezTo>
                    <a:pt x="2420366" y="2539365"/>
                    <a:pt x="2459101" y="2532380"/>
                    <a:pt x="2489454" y="2532634"/>
                  </a:cubicBezTo>
                  <a:cubicBezTo>
                    <a:pt x="2583815" y="2533650"/>
                    <a:pt x="2678049" y="2531618"/>
                    <a:pt x="2772156" y="2533650"/>
                  </a:cubicBezTo>
                  <a:cubicBezTo>
                    <a:pt x="2824734" y="2534920"/>
                    <a:pt x="2894076" y="2516251"/>
                    <a:pt x="2894711" y="2604897"/>
                  </a:cubicBezTo>
                  <a:cubicBezTo>
                    <a:pt x="2895346" y="2697353"/>
                    <a:pt x="2823845" y="2684272"/>
                    <a:pt x="2766695" y="2684780"/>
                  </a:cubicBezTo>
                  <a:cubicBezTo>
                    <a:pt x="2564257" y="2686304"/>
                    <a:pt x="2361819" y="2685415"/>
                    <a:pt x="2159127" y="2685415"/>
                  </a:cubicBezTo>
                  <a:cubicBezTo>
                    <a:pt x="1778508" y="2685415"/>
                    <a:pt x="1397889" y="2685415"/>
                    <a:pt x="1017397" y="2685415"/>
                  </a:cubicBezTo>
                  <a:cubicBezTo>
                    <a:pt x="982599" y="2685415"/>
                    <a:pt x="947547" y="2684780"/>
                    <a:pt x="912876" y="2682240"/>
                  </a:cubicBezTo>
                  <a:cubicBezTo>
                    <a:pt x="865759" y="2678938"/>
                    <a:pt x="846201" y="2650363"/>
                    <a:pt x="847090" y="2604897"/>
                  </a:cubicBezTo>
                  <a:cubicBezTo>
                    <a:pt x="847979" y="2558161"/>
                    <a:pt x="870585" y="2534539"/>
                    <a:pt x="918083" y="2534539"/>
                  </a:cubicBezTo>
                  <a:cubicBezTo>
                    <a:pt x="1026287" y="2534539"/>
                    <a:pt x="1134618" y="2531999"/>
                    <a:pt x="1242695" y="2534158"/>
                  </a:cubicBezTo>
                  <a:cubicBezTo>
                    <a:pt x="1303909" y="2535174"/>
                    <a:pt x="1346835" y="2522601"/>
                    <a:pt x="1341882" y="2449068"/>
                  </a:cubicBezTo>
                  <a:cubicBezTo>
                    <a:pt x="1337945" y="2391918"/>
                    <a:pt x="1371219" y="2369185"/>
                    <a:pt x="1423035" y="2360803"/>
                  </a:cubicBezTo>
                  <a:cubicBezTo>
                    <a:pt x="1535938" y="2342388"/>
                    <a:pt x="1648587" y="2321560"/>
                    <a:pt x="1761236" y="2301875"/>
                  </a:cubicBezTo>
                  <a:cubicBezTo>
                    <a:pt x="1760982" y="2298573"/>
                    <a:pt x="1760601" y="2295144"/>
                    <a:pt x="1760347" y="2291842"/>
                  </a:cubicBezTo>
                  <a:close/>
                  <a:moveTo>
                    <a:pt x="1862201" y="2053971"/>
                  </a:moveTo>
                  <a:cubicBezTo>
                    <a:pt x="2385949" y="2053971"/>
                    <a:pt x="2909697" y="2052066"/>
                    <a:pt x="3433191" y="2055622"/>
                  </a:cubicBezTo>
                  <a:cubicBezTo>
                    <a:pt x="3520948" y="2056257"/>
                    <a:pt x="3553079" y="2038604"/>
                    <a:pt x="3552063" y="1941195"/>
                  </a:cubicBezTo>
                  <a:cubicBezTo>
                    <a:pt x="3546856" y="1389634"/>
                    <a:pt x="3546602" y="838073"/>
                    <a:pt x="3552063" y="286512"/>
                  </a:cubicBezTo>
                  <a:cubicBezTo>
                    <a:pt x="3552952" y="189230"/>
                    <a:pt x="3520567" y="171704"/>
                    <a:pt x="3433064" y="171831"/>
                  </a:cubicBezTo>
                  <a:cubicBezTo>
                    <a:pt x="2392680" y="174371"/>
                    <a:pt x="1352423" y="174752"/>
                    <a:pt x="312039" y="171450"/>
                  </a:cubicBezTo>
                  <a:cubicBezTo>
                    <a:pt x="206883" y="171069"/>
                    <a:pt x="173736" y="201168"/>
                    <a:pt x="174752" y="307848"/>
                  </a:cubicBezTo>
                  <a:cubicBezTo>
                    <a:pt x="179578" y="845312"/>
                    <a:pt x="179578" y="1383030"/>
                    <a:pt x="174752" y="1920621"/>
                  </a:cubicBezTo>
                  <a:cubicBezTo>
                    <a:pt x="173736" y="2028317"/>
                    <a:pt x="208280" y="2056638"/>
                    <a:pt x="312674" y="2055749"/>
                  </a:cubicBezTo>
                  <a:cubicBezTo>
                    <a:pt x="829310" y="2050923"/>
                    <a:pt x="1346073" y="2053717"/>
                    <a:pt x="1862709" y="2053717"/>
                  </a:cubicBezTo>
                  <a:close/>
                </a:path>
              </a:pathLst>
            </a:custGeom>
            <a:solidFill>
              <a:srgbClr val="00FBFF"/>
            </a:solidFill>
          </p:spPr>
        </p:sp>
      </p:grpSp>
      <p:grpSp>
        <p:nvGrpSpPr>
          <p:cNvPr id="14" name="Group 14"/>
          <p:cNvGrpSpPr/>
          <p:nvPr/>
        </p:nvGrpSpPr>
        <p:grpSpPr>
          <a:xfrm>
            <a:off x="16398180" y="6205140"/>
            <a:ext cx="1061640" cy="1395360"/>
            <a:chOff x="0" y="0"/>
            <a:chExt cx="1415520" cy="1860480"/>
          </a:xfrm>
        </p:grpSpPr>
        <p:sp>
          <p:nvSpPr>
            <p:cNvPr id="15" name="Freeform 15"/>
            <p:cNvSpPr/>
            <p:nvPr/>
          </p:nvSpPr>
          <p:spPr>
            <a:xfrm>
              <a:off x="-1270" y="-1270"/>
              <a:ext cx="1417193" cy="1862328"/>
            </a:xfrm>
            <a:custGeom>
              <a:avLst/>
              <a:gdLst/>
              <a:ahLst/>
              <a:cxnLst/>
              <a:rect l="l" t="t" r="r" b="b"/>
              <a:pathLst>
                <a:path w="1417193" h="1862328">
                  <a:moveTo>
                    <a:pt x="2794" y="931164"/>
                  </a:moveTo>
                  <a:cubicBezTo>
                    <a:pt x="2794" y="662305"/>
                    <a:pt x="5080" y="393319"/>
                    <a:pt x="1270" y="124460"/>
                  </a:cubicBezTo>
                  <a:cubicBezTo>
                    <a:pt x="0" y="35941"/>
                    <a:pt x="27305" y="0"/>
                    <a:pt x="120904" y="1270"/>
                  </a:cubicBezTo>
                  <a:cubicBezTo>
                    <a:pt x="410718" y="5461"/>
                    <a:pt x="700532" y="2794"/>
                    <a:pt x="990346" y="1270"/>
                  </a:cubicBezTo>
                  <a:cubicBezTo>
                    <a:pt x="1031240" y="1270"/>
                    <a:pt x="1065403" y="10287"/>
                    <a:pt x="1094740" y="39624"/>
                  </a:cubicBezTo>
                  <a:cubicBezTo>
                    <a:pt x="1186307" y="130810"/>
                    <a:pt x="1277874" y="221996"/>
                    <a:pt x="1371092" y="311404"/>
                  </a:cubicBezTo>
                  <a:cubicBezTo>
                    <a:pt x="1407287" y="346202"/>
                    <a:pt x="1416177" y="387223"/>
                    <a:pt x="1416177" y="434594"/>
                  </a:cubicBezTo>
                  <a:cubicBezTo>
                    <a:pt x="1415796" y="874649"/>
                    <a:pt x="1414907" y="1314577"/>
                    <a:pt x="1416812" y="1754632"/>
                  </a:cubicBezTo>
                  <a:cubicBezTo>
                    <a:pt x="1417193" y="1829181"/>
                    <a:pt x="1392555" y="1861693"/>
                    <a:pt x="1314196" y="1861312"/>
                  </a:cubicBezTo>
                  <a:cubicBezTo>
                    <a:pt x="912749" y="1859153"/>
                    <a:pt x="511048" y="1859026"/>
                    <a:pt x="109474" y="1861693"/>
                  </a:cubicBezTo>
                  <a:cubicBezTo>
                    <a:pt x="25273" y="1862328"/>
                    <a:pt x="1143" y="1826514"/>
                    <a:pt x="1778" y="1748282"/>
                  </a:cubicBezTo>
                  <a:cubicBezTo>
                    <a:pt x="4318" y="1475867"/>
                    <a:pt x="2794" y="1203452"/>
                    <a:pt x="2794" y="931164"/>
                  </a:cubicBezTo>
                  <a:close/>
                </a:path>
              </a:pathLst>
            </a:custGeom>
            <a:solidFill>
              <a:srgbClr val="00FBFF"/>
            </a:solidFill>
          </p:spPr>
        </p:sp>
      </p:grpSp>
      <p:grpSp>
        <p:nvGrpSpPr>
          <p:cNvPr id="16" name="Group 16"/>
          <p:cNvGrpSpPr/>
          <p:nvPr/>
        </p:nvGrpSpPr>
        <p:grpSpPr>
          <a:xfrm>
            <a:off x="15394320" y="3857760"/>
            <a:ext cx="723060" cy="2044980"/>
            <a:chOff x="0" y="0"/>
            <a:chExt cx="964080" cy="2726640"/>
          </a:xfrm>
        </p:grpSpPr>
        <p:sp>
          <p:nvSpPr>
            <p:cNvPr id="17" name="Freeform 17"/>
            <p:cNvSpPr/>
            <p:nvPr/>
          </p:nvSpPr>
          <p:spPr>
            <a:xfrm>
              <a:off x="-381" y="-23114"/>
              <a:ext cx="965835" cy="2750058"/>
            </a:xfrm>
            <a:custGeom>
              <a:avLst/>
              <a:gdLst/>
              <a:ahLst/>
              <a:cxnLst/>
              <a:rect l="l" t="t" r="r" b="b"/>
              <a:pathLst>
                <a:path w="965835" h="2750058">
                  <a:moveTo>
                    <a:pt x="1651" y="1391031"/>
                  </a:moveTo>
                  <a:cubicBezTo>
                    <a:pt x="1651" y="982599"/>
                    <a:pt x="1270" y="573913"/>
                    <a:pt x="1651" y="165481"/>
                  </a:cubicBezTo>
                  <a:cubicBezTo>
                    <a:pt x="1651" y="40767"/>
                    <a:pt x="61087" y="0"/>
                    <a:pt x="181610" y="35306"/>
                  </a:cubicBezTo>
                  <a:cubicBezTo>
                    <a:pt x="243459" y="53594"/>
                    <a:pt x="226822" y="104267"/>
                    <a:pt x="233807" y="146812"/>
                  </a:cubicBezTo>
                  <a:cubicBezTo>
                    <a:pt x="240538" y="188722"/>
                    <a:pt x="212471" y="262890"/>
                    <a:pt x="262128" y="264414"/>
                  </a:cubicBezTo>
                  <a:cubicBezTo>
                    <a:pt x="317627" y="265938"/>
                    <a:pt x="287274" y="192278"/>
                    <a:pt x="295275" y="151638"/>
                  </a:cubicBezTo>
                  <a:cubicBezTo>
                    <a:pt x="298577" y="134620"/>
                    <a:pt x="295656" y="116586"/>
                    <a:pt x="298196" y="99441"/>
                  </a:cubicBezTo>
                  <a:cubicBezTo>
                    <a:pt x="301752" y="75565"/>
                    <a:pt x="303657" y="45339"/>
                    <a:pt x="334645" y="44069"/>
                  </a:cubicBezTo>
                  <a:cubicBezTo>
                    <a:pt x="373761" y="42164"/>
                    <a:pt x="374269" y="77597"/>
                    <a:pt x="376809" y="104013"/>
                  </a:cubicBezTo>
                  <a:cubicBezTo>
                    <a:pt x="380365" y="142113"/>
                    <a:pt x="378714" y="180721"/>
                    <a:pt x="380746" y="219075"/>
                  </a:cubicBezTo>
                  <a:cubicBezTo>
                    <a:pt x="381762" y="239395"/>
                    <a:pt x="381381" y="267335"/>
                    <a:pt x="407543" y="268732"/>
                  </a:cubicBezTo>
                  <a:cubicBezTo>
                    <a:pt x="442722" y="270383"/>
                    <a:pt x="438785" y="237871"/>
                    <a:pt x="440436" y="215138"/>
                  </a:cubicBezTo>
                  <a:cubicBezTo>
                    <a:pt x="442722" y="180340"/>
                    <a:pt x="440817" y="145415"/>
                    <a:pt x="443357" y="110617"/>
                  </a:cubicBezTo>
                  <a:cubicBezTo>
                    <a:pt x="445262" y="83566"/>
                    <a:pt x="443738" y="46482"/>
                    <a:pt x="479425" y="44831"/>
                  </a:cubicBezTo>
                  <a:cubicBezTo>
                    <a:pt x="523875" y="42926"/>
                    <a:pt x="520319" y="84709"/>
                    <a:pt x="522732" y="114427"/>
                  </a:cubicBezTo>
                  <a:cubicBezTo>
                    <a:pt x="526542" y="156083"/>
                    <a:pt x="524764" y="198247"/>
                    <a:pt x="528955" y="239776"/>
                  </a:cubicBezTo>
                  <a:cubicBezTo>
                    <a:pt x="529971" y="250698"/>
                    <a:pt x="542417" y="266827"/>
                    <a:pt x="552450" y="269367"/>
                  </a:cubicBezTo>
                  <a:cubicBezTo>
                    <a:pt x="574421" y="275082"/>
                    <a:pt x="582676" y="255778"/>
                    <a:pt x="583819" y="238125"/>
                  </a:cubicBezTo>
                  <a:cubicBezTo>
                    <a:pt x="587121" y="189484"/>
                    <a:pt x="587121" y="140462"/>
                    <a:pt x="590550" y="91821"/>
                  </a:cubicBezTo>
                  <a:cubicBezTo>
                    <a:pt x="592074" y="70866"/>
                    <a:pt x="598678" y="46990"/>
                    <a:pt x="625094" y="47752"/>
                  </a:cubicBezTo>
                  <a:cubicBezTo>
                    <a:pt x="651891" y="48641"/>
                    <a:pt x="655066" y="73787"/>
                    <a:pt x="656082" y="94488"/>
                  </a:cubicBezTo>
                  <a:cubicBezTo>
                    <a:pt x="658368" y="139700"/>
                    <a:pt x="657987" y="185166"/>
                    <a:pt x="660019" y="230505"/>
                  </a:cubicBezTo>
                  <a:cubicBezTo>
                    <a:pt x="661035" y="251841"/>
                    <a:pt x="665734" y="274574"/>
                    <a:pt x="692658" y="275971"/>
                  </a:cubicBezTo>
                  <a:cubicBezTo>
                    <a:pt x="719201" y="277241"/>
                    <a:pt x="727583" y="256667"/>
                    <a:pt x="729488" y="234442"/>
                  </a:cubicBezTo>
                  <a:cubicBezTo>
                    <a:pt x="731520" y="210185"/>
                    <a:pt x="731393" y="185674"/>
                    <a:pt x="732028" y="161290"/>
                  </a:cubicBezTo>
                  <a:cubicBezTo>
                    <a:pt x="735076" y="38100"/>
                    <a:pt x="750697" y="26543"/>
                    <a:pt x="874395" y="32258"/>
                  </a:cubicBezTo>
                  <a:cubicBezTo>
                    <a:pt x="938022" y="35179"/>
                    <a:pt x="958596" y="62865"/>
                    <a:pt x="958850" y="123444"/>
                  </a:cubicBezTo>
                  <a:cubicBezTo>
                    <a:pt x="959739" y="762127"/>
                    <a:pt x="962025" y="1400937"/>
                    <a:pt x="963676" y="2039366"/>
                  </a:cubicBezTo>
                  <a:cubicBezTo>
                    <a:pt x="964057" y="2234819"/>
                    <a:pt x="961644" y="2430399"/>
                    <a:pt x="964565" y="2625979"/>
                  </a:cubicBezTo>
                  <a:cubicBezTo>
                    <a:pt x="965835" y="2713990"/>
                    <a:pt x="934339" y="2750058"/>
                    <a:pt x="842010" y="2749804"/>
                  </a:cubicBezTo>
                  <a:cubicBezTo>
                    <a:pt x="750443" y="2749550"/>
                    <a:pt x="729361" y="2709418"/>
                    <a:pt x="730123" y="2628519"/>
                  </a:cubicBezTo>
                  <a:cubicBezTo>
                    <a:pt x="730504" y="2586609"/>
                    <a:pt x="759206" y="2509647"/>
                    <a:pt x="690753" y="2510790"/>
                  </a:cubicBezTo>
                  <a:cubicBezTo>
                    <a:pt x="637159" y="2511425"/>
                    <a:pt x="666242" y="2585339"/>
                    <a:pt x="658749" y="2626614"/>
                  </a:cubicBezTo>
                  <a:cubicBezTo>
                    <a:pt x="656844" y="2636647"/>
                    <a:pt x="659384" y="2647569"/>
                    <a:pt x="657860" y="2658110"/>
                  </a:cubicBezTo>
                  <a:cubicBezTo>
                    <a:pt x="653923" y="2687066"/>
                    <a:pt x="665607" y="2733167"/>
                    <a:pt x="621665" y="2731008"/>
                  </a:cubicBezTo>
                  <a:cubicBezTo>
                    <a:pt x="581914" y="2728849"/>
                    <a:pt x="592709" y="2683383"/>
                    <a:pt x="586867" y="2654046"/>
                  </a:cubicBezTo>
                  <a:cubicBezTo>
                    <a:pt x="577215" y="2606040"/>
                    <a:pt x="611759" y="2518664"/>
                    <a:pt x="556895" y="2518410"/>
                  </a:cubicBezTo>
                  <a:cubicBezTo>
                    <a:pt x="499491" y="2518029"/>
                    <a:pt x="535051" y="2605151"/>
                    <a:pt x="523748" y="2652522"/>
                  </a:cubicBezTo>
                  <a:cubicBezTo>
                    <a:pt x="516255" y="2684399"/>
                    <a:pt x="527050" y="2735326"/>
                    <a:pt x="479298" y="2732786"/>
                  </a:cubicBezTo>
                  <a:cubicBezTo>
                    <a:pt x="432816" y="2730246"/>
                    <a:pt x="447675" y="2680208"/>
                    <a:pt x="441579" y="2648077"/>
                  </a:cubicBezTo>
                  <a:cubicBezTo>
                    <a:pt x="432943" y="2602611"/>
                    <a:pt x="461518" y="2518410"/>
                    <a:pt x="415417" y="2519426"/>
                  </a:cubicBezTo>
                  <a:cubicBezTo>
                    <a:pt x="349885" y="2521077"/>
                    <a:pt x="390017" y="2602611"/>
                    <a:pt x="379222" y="2648331"/>
                  </a:cubicBezTo>
                  <a:cubicBezTo>
                    <a:pt x="371729" y="2680589"/>
                    <a:pt x="385445" y="2732151"/>
                    <a:pt x="341122" y="2733802"/>
                  </a:cubicBezTo>
                  <a:cubicBezTo>
                    <a:pt x="286385" y="2735707"/>
                    <a:pt x="303022" y="2680208"/>
                    <a:pt x="295656" y="2645410"/>
                  </a:cubicBezTo>
                  <a:cubicBezTo>
                    <a:pt x="286258" y="2600579"/>
                    <a:pt x="318262" y="2519045"/>
                    <a:pt x="266319" y="2518156"/>
                  </a:cubicBezTo>
                  <a:cubicBezTo>
                    <a:pt x="206375" y="2517267"/>
                    <a:pt x="234442" y="2597785"/>
                    <a:pt x="235331" y="2640076"/>
                  </a:cubicBezTo>
                  <a:cubicBezTo>
                    <a:pt x="237236" y="2733167"/>
                    <a:pt x="190119" y="2748407"/>
                    <a:pt x="110871" y="2748788"/>
                  </a:cubicBezTo>
                  <a:cubicBezTo>
                    <a:pt x="28575" y="2749423"/>
                    <a:pt x="0" y="2717292"/>
                    <a:pt x="508" y="2637282"/>
                  </a:cubicBezTo>
                  <a:cubicBezTo>
                    <a:pt x="2540" y="2221738"/>
                    <a:pt x="1397" y="1806448"/>
                    <a:pt x="1397" y="1390777"/>
                  </a:cubicBezTo>
                  <a:close/>
                </a:path>
              </a:pathLst>
            </a:custGeom>
            <a:solidFill>
              <a:srgbClr val="00FBFF"/>
            </a:solidFill>
          </p:spPr>
        </p:sp>
      </p:grpSp>
      <p:grpSp>
        <p:nvGrpSpPr>
          <p:cNvPr id="18" name="Group 18"/>
          <p:cNvGrpSpPr/>
          <p:nvPr/>
        </p:nvGrpSpPr>
        <p:grpSpPr>
          <a:xfrm>
            <a:off x="9259380" y="8852760"/>
            <a:ext cx="2527740" cy="638280"/>
            <a:chOff x="0" y="0"/>
            <a:chExt cx="3370320" cy="851040"/>
          </a:xfrm>
        </p:grpSpPr>
        <p:sp>
          <p:nvSpPr>
            <p:cNvPr id="19" name="Freeform 19"/>
            <p:cNvSpPr/>
            <p:nvPr/>
          </p:nvSpPr>
          <p:spPr>
            <a:xfrm>
              <a:off x="-25908" y="-30607"/>
              <a:ext cx="3414395" cy="893318"/>
            </a:xfrm>
            <a:custGeom>
              <a:avLst/>
              <a:gdLst/>
              <a:ahLst/>
              <a:cxnLst/>
              <a:rect l="l" t="t" r="r" b="b"/>
              <a:pathLst>
                <a:path w="3414395" h="893318">
                  <a:moveTo>
                    <a:pt x="139319" y="659130"/>
                  </a:moveTo>
                  <a:cubicBezTo>
                    <a:pt x="132461" y="589788"/>
                    <a:pt x="125730" y="520446"/>
                    <a:pt x="118364" y="451104"/>
                  </a:cubicBezTo>
                  <a:cubicBezTo>
                    <a:pt x="115062" y="419862"/>
                    <a:pt x="112522" y="390144"/>
                    <a:pt x="79629" y="370840"/>
                  </a:cubicBezTo>
                  <a:cubicBezTo>
                    <a:pt x="0" y="323977"/>
                    <a:pt x="29464" y="245999"/>
                    <a:pt x="40005" y="182753"/>
                  </a:cubicBezTo>
                  <a:cubicBezTo>
                    <a:pt x="50673" y="117221"/>
                    <a:pt x="116713" y="134620"/>
                    <a:pt x="162433" y="135382"/>
                  </a:cubicBezTo>
                  <a:cubicBezTo>
                    <a:pt x="251460" y="137033"/>
                    <a:pt x="335153" y="133731"/>
                    <a:pt x="401955" y="60198"/>
                  </a:cubicBezTo>
                  <a:cubicBezTo>
                    <a:pt x="427863" y="31750"/>
                    <a:pt x="472313" y="23114"/>
                    <a:pt x="509270" y="42418"/>
                  </a:cubicBezTo>
                  <a:cubicBezTo>
                    <a:pt x="554990" y="66294"/>
                    <a:pt x="489585" y="93980"/>
                    <a:pt x="505714" y="123317"/>
                  </a:cubicBezTo>
                  <a:cubicBezTo>
                    <a:pt x="550291" y="120142"/>
                    <a:pt x="566293" y="79121"/>
                    <a:pt x="596646" y="58801"/>
                  </a:cubicBezTo>
                  <a:cubicBezTo>
                    <a:pt x="627253" y="37973"/>
                    <a:pt x="661162" y="26670"/>
                    <a:pt x="695579" y="40386"/>
                  </a:cubicBezTo>
                  <a:cubicBezTo>
                    <a:pt x="752221" y="62738"/>
                    <a:pt x="672084" y="97409"/>
                    <a:pt x="701294" y="127127"/>
                  </a:cubicBezTo>
                  <a:cubicBezTo>
                    <a:pt x="765429" y="101727"/>
                    <a:pt x="801243" y="4826"/>
                    <a:pt x="888873" y="43307"/>
                  </a:cubicBezTo>
                  <a:cubicBezTo>
                    <a:pt x="937133" y="64643"/>
                    <a:pt x="872490" y="93980"/>
                    <a:pt x="885698" y="126873"/>
                  </a:cubicBezTo>
                  <a:cubicBezTo>
                    <a:pt x="934085" y="117475"/>
                    <a:pt x="954024" y="69723"/>
                    <a:pt x="992124" y="49784"/>
                  </a:cubicBezTo>
                  <a:cubicBezTo>
                    <a:pt x="1024001" y="33274"/>
                    <a:pt x="1059815" y="24384"/>
                    <a:pt x="1092708" y="41021"/>
                  </a:cubicBezTo>
                  <a:cubicBezTo>
                    <a:pt x="1136777" y="63246"/>
                    <a:pt x="1076198" y="92964"/>
                    <a:pt x="1092327" y="126492"/>
                  </a:cubicBezTo>
                  <a:cubicBezTo>
                    <a:pt x="1152525" y="80391"/>
                    <a:pt x="1199642" y="5461"/>
                    <a:pt x="1284732" y="47117"/>
                  </a:cubicBezTo>
                  <a:cubicBezTo>
                    <a:pt x="1325372" y="67056"/>
                    <a:pt x="1265682" y="91948"/>
                    <a:pt x="1278890" y="119126"/>
                  </a:cubicBezTo>
                  <a:cubicBezTo>
                    <a:pt x="1317498" y="115316"/>
                    <a:pt x="1332357" y="78867"/>
                    <a:pt x="1359408" y="59436"/>
                  </a:cubicBezTo>
                  <a:cubicBezTo>
                    <a:pt x="1396746" y="32639"/>
                    <a:pt x="1441577" y="20320"/>
                    <a:pt x="1477391" y="44196"/>
                  </a:cubicBezTo>
                  <a:cubicBezTo>
                    <a:pt x="1633728" y="148082"/>
                    <a:pt x="1782572" y="136525"/>
                    <a:pt x="1941576" y="44196"/>
                  </a:cubicBezTo>
                  <a:cubicBezTo>
                    <a:pt x="2017903" y="0"/>
                    <a:pt x="2075942" y="74168"/>
                    <a:pt x="2136521" y="125222"/>
                  </a:cubicBezTo>
                  <a:cubicBezTo>
                    <a:pt x="2160397" y="95504"/>
                    <a:pt x="2092960" y="58166"/>
                    <a:pt x="2142236" y="40132"/>
                  </a:cubicBezTo>
                  <a:cubicBezTo>
                    <a:pt x="2225675" y="9779"/>
                    <a:pt x="2267712" y="79883"/>
                    <a:pt x="2326894" y="124079"/>
                  </a:cubicBezTo>
                  <a:cubicBezTo>
                    <a:pt x="2349754" y="94742"/>
                    <a:pt x="2283333" y="56007"/>
                    <a:pt x="2333371" y="39243"/>
                  </a:cubicBezTo>
                  <a:cubicBezTo>
                    <a:pt x="2415540" y="11811"/>
                    <a:pt x="2460625" y="76073"/>
                    <a:pt x="2513330" y="124714"/>
                  </a:cubicBezTo>
                  <a:cubicBezTo>
                    <a:pt x="2542921" y="96647"/>
                    <a:pt x="2473452" y="55372"/>
                    <a:pt x="2528570" y="39878"/>
                  </a:cubicBezTo>
                  <a:cubicBezTo>
                    <a:pt x="2567940" y="28829"/>
                    <a:pt x="2604897" y="38354"/>
                    <a:pt x="2636647" y="63500"/>
                  </a:cubicBezTo>
                  <a:cubicBezTo>
                    <a:pt x="2663698" y="84709"/>
                    <a:pt x="2689225" y="107315"/>
                    <a:pt x="2715895" y="129540"/>
                  </a:cubicBezTo>
                  <a:cubicBezTo>
                    <a:pt x="2755265" y="98171"/>
                    <a:pt x="2666873" y="68199"/>
                    <a:pt x="2719832" y="44704"/>
                  </a:cubicBezTo>
                  <a:cubicBezTo>
                    <a:pt x="2756662" y="28321"/>
                    <a:pt x="2795270" y="33147"/>
                    <a:pt x="2827528" y="61468"/>
                  </a:cubicBezTo>
                  <a:cubicBezTo>
                    <a:pt x="2853309" y="84074"/>
                    <a:pt x="2878836" y="106680"/>
                    <a:pt x="2904617" y="129159"/>
                  </a:cubicBezTo>
                  <a:cubicBezTo>
                    <a:pt x="2946527" y="98171"/>
                    <a:pt x="2857881" y="65278"/>
                    <a:pt x="2910332" y="44958"/>
                  </a:cubicBezTo>
                  <a:cubicBezTo>
                    <a:pt x="2941574" y="32766"/>
                    <a:pt x="2987421" y="29210"/>
                    <a:pt x="3009519" y="57150"/>
                  </a:cubicBezTo>
                  <a:cubicBezTo>
                    <a:pt x="3079369" y="145542"/>
                    <a:pt x="3173857" y="133985"/>
                    <a:pt x="3267964" y="134874"/>
                  </a:cubicBezTo>
                  <a:cubicBezTo>
                    <a:pt x="3311398" y="135255"/>
                    <a:pt x="3367532" y="123952"/>
                    <a:pt x="3381121" y="183642"/>
                  </a:cubicBezTo>
                  <a:cubicBezTo>
                    <a:pt x="3393948" y="240411"/>
                    <a:pt x="3414395" y="317500"/>
                    <a:pt x="3364738" y="351790"/>
                  </a:cubicBezTo>
                  <a:cubicBezTo>
                    <a:pt x="3280664" y="410083"/>
                    <a:pt x="3296031" y="487680"/>
                    <a:pt x="3286633" y="568960"/>
                  </a:cubicBezTo>
                  <a:cubicBezTo>
                    <a:pt x="3293745" y="565023"/>
                    <a:pt x="3298571" y="563880"/>
                    <a:pt x="3300095" y="560959"/>
                  </a:cubicBezTo>
                  <a:cubicBezTo>
                    <a:pt x="3323971" y="517779"/>
                    <a:pt x="3302635" y="425196"/>
                    <a:pt x="3354324" y="432562"/>
                  </a:cubicBezTo>
                  <a:cubicBezTo>
                    <a:pt x="3408426" y="440055"/>
                    <a:pt x="3368167" y="521843"/>
                    <a:pt x="3370199" y="570230"/>
                  </a:cubicBezTo>
                  <a:cubicBezTo>
                    <a:pt x="3373501" y="646684"/>
                    <a:pt x="3367913" y="723519"/>
                    <a:pt x="3363849" y="800227"/>
                  </a:cubicBezTo>
                  <a:cubicBezTo>
                    <a:pt x="3361944" y="836676"/>
                    <a:pt x="3340989" y="889508"/>
                    <a:pt x="3307080" y="865759"/>
                  </a:cubicBezTo>
                  <a:cubicBezTo>
                    <a:pt x="3209798" y="798068"/>
                    <a:pt x="3113913" y="882904"/>
                    <a:pt x="3029204" y="856996"/>
                  </a:cubicBezTo>
                  <a:cubicBezTo>
                    <a:pt x="2925826" y="825373"/>
                    <a:pt x="2824226" y="852551"/>
                    <a:pt x="2722245" y="837946"/>
                  </a:cubicBezTo>
                  <a:cubicBezTo>
                    <a:pt x="2663825" y="829564"/>
                    <a:pt x="2581656" y="839597"/>
                    <a:pt x="2510790" y="850265"/>
                  </a:cubicBezTo>
                  <a:cubicBezTo>
                    <a:pt x="2446401" y="859917"/>
                    <a:pt x="2367661" y="859028"/>
                    <a:pt x="2301621" y="840994"/>
                  </a:cubicBezTo>
                  <a:cubicBezTo>
                    <a:pt x="2267458" y="831596"/>
                    <a:pt x="2263648" y="843280"/>
                    <a:pt x="2246503" y="856742"/>
                  </a:cubicBezTo>
                  <a:cubicBezTo>
                    <a:pt x="2215896" y="880618"/>
                    <a:pt x="2179066" y="879348"/>
                    <a:pt x="2147316" y="863473"/>
                  </a:cubicBezTo>
                  <a:cubicBezTo>
                    <a:pt x="2064512" y="821563"/>
                    <a:pt x="1982216" y="845820"/>
                    <a:pt x="1900809" y="862457"/>
                  </a:cubicBezTo>
                  <a:cubicBezTo>
                    <a:pt x="1869313" y="868934"/>
                    <a:pt x="1836039" y="881761"/>
                    <a:pt x="1809877" y="867537"/>
                  </a:cubicBezTo>
                  <a:cubicBezTo>
                    <a:pt x="1725168" y="821690"/>
                    <a:pt x="1638300" y="857250"/>
                    <a:pt x="1553591" y="849757"/>
                  </a:cubicBezTo>
                  <a:cubicBezTo>
                    <a:pt x="1479042" y="843026"/>
                    <a:pt x="1402715" y="845312"/>
                    <a:pt x="1329309" y="841756"/>
                  </a:cubicBezTo>
                  <a:cubicBezTo>
                    <a:pt x="1261999" y="838581"/>
                    <a:pt x="1185799" y="841121"/>
                    <a:pt x="1114298" y="847598"/>
                  </a:cubicBezTo>
                  <a:cubicBezTo>
                    <a:pt x="1048893" y="853440"/>
                    <a:pt x="971550" y="867283"/>
                    <a:pt x="913511" y="850138"/>
                  </a:cubicBezTo>
                  <a:cubicBezTo>
                    <a:pt x="856869" y="833374"/>
                    <a:pt x="831723" y="871982"/>
                    <a:pt x="793877" y="878840"/>
                  </a:cubicBezTo>
                  <a:cubicBezTo>
                    <a:pt x="713232" y="893318"/>
                    <a:pt x="647573" y="846582"/>
                    <a:pt x="570103" y="844931"/>
                  </a:cubicBezTo>
                  <a:cubicBezTo>
                    <a:pt x="499237" y="843407"/>
                    <a:pt x="421767" y="876935"/>
                    <a:pt x="349377" y="841629"/>
                  </a:cubicBezTo>
                  <a:cubicBezTo>
                    <a:pt x="335788" y="834898"/>
                    <a:pt x="210693" y="827151"/>
                    <a:pt x="195961" y="819277"/>
                  </a:cubicBezTo>
                  <a:cubicBezTo>
                    <a:pt x="161163" y="800227"/>
                    <a:pt x="169926" y="837057"/>
                    <a:pt x="157988" y="847598"/>
                  </a:cubicBezTo>
                  <a:cubicBezTo>
                    <a:pt x="118110" y="882015"/>
                    <a:pt x="72517" y="885698"/>
                    <a:pt x="63246" y="828929"/>
                  </a:cubicBezTo>
                  <a:cubicBezTo>
                    <a:pt x="43180" y="703707"/>
                    <a:pt x="59436" y="575945"/>
                    <a:pt x="43815" y="448183"/>
                  </a:cubicBezTo>
                  <a:cubicBezTo>
                    <a:pt x="122428" y="502031"/>
                    <a:pt x="94742" y="595249"/>
                    <a:pt x="140208" y="658114"/>
                  </a:cubicBezTo>
                  <a:cubicBezTo>
                    <a:pt x="163449" y="708152"/>
                    <a:pt x="209804" y="697230"/>
                    <a:pt x="249809" y="697230"/>
                  </a:cubicBezTo>
                  <a:cubicBezTo>
                    <a:pt x="1223264" y="697865"/>
                    <a:pt x="2196719" y="697865"/>
                    <a:pt x="3170174" y="696976"/>
                  </a:cubicBezTo>
                  <a:cubicBezTo>
                    <a:pt x="3201670" y="696976"/>
                    <a:pt x="3239135" y="711073"/>
                    <a:pt x="3265297" y="675005"/>
                  </a:cubicBezTo>
                  <a:cubicBezTo>
                    <a:pt x="3239516" y="652653"/>
                    <a:pt x="3210814" y="664337"/>
                    <a:pt x="3185033" y="664337"/>
                  </a:cubicBezTo>
                  <a:cubicBezTo>
                    <a:pt x="2396363" y="663702"/>
                    <a:pt x="1608074" y="664337"/>
                    <a:pt x="819404" y="663702"/>
                  </a:cubicBezTo>
                  <a:cubicBezTo>
                    <a:pt x="592709" y="663702"/>
                    <a:pt x="365887" y="660781"/>
                    <a:pt x="139192" y="659130"/>
                  </a:cubicBezTo>
                  <a:close/>
                </a:path>
              </a:pathLst>
            </a:custGeom>
            <a:solidFill>
              <a:srgbClr val="00FBFF"/>
            </a:solidFill>
          </p:spPr>
        </p:sp>
      </p:grpSp>
      <p:grpSp>
        <p:nvGrpSpPr>
          <p:cNvPr id="20" name="Group 20"/>
          <p:cNvGrpSpPr/>
          <p:nvPr/>
        </p:nvGrpSpPr>
        <p:grpSpPr>
          <a:xfrm>
            <a:off x="16149780" y="4592700"/>
            <a:ext cx="1311660" cy="1309500"/>
            <a:chOff x="0" y="0"/>
            <a:chExt cx="1748880" cy="1746000"/>
          </a:xfrm>
        </p:grpSpPr>
        <p:sp>
          <p:nvSpPr>
            <p:cNvPr id="21" name="Freeform 21"/>
            <p:cNvSpPr/>
            <p:nvPr/>
          </p:nvSpPr>
          <p:spPr>
            <a:xfrm>
              <a:off x="-381" y="-635"/>
              <a:ext cx="1749806" cy="1748155"/>
            </a:xfrm>
            <a:custGeom>
              <a:avLst/>
              <a:gdLst/>
              <a:ahLst/>
              <a:cxnLst/>
              <a:rect l="l" t="t" r="r" b="b"/>
              <a:pathLst>
                <a:path w="1749806" h="1748155">
                  <a:moveTo>
                    <a:pt x="870585" y="1745107"/>
                  </a:moveTo>
                  <a:cubicBezTo>
                    <a:pt x="619506" y="1745107"/>
                    <a:pt x="368300" y="1742567"/>
                    <a:pt x="117221" y="1746631"/>
                  </a:cubicBezTo>
                  <a:cubicBezTo>
                    <a:pt x="30607" y="1748155"/>
                    <a:pt x="127" y="1716278"/>
                    <a:pt x="508" y="1630934"/>
                  </a:cubicBezTo>
                  <a:cubicBezTo>
                    <a:pt x="2667" y="1128522"/>
                    <a:pt x="2667" y="626237"/>
                    <a:pt x="381" y="124079"/>
                  </a:cubicBezTo>
                  <a:cubicBezTo>
                    <a:pt x="0" y="34798"/>
                    <a:pt x="31623" y="0"/>
                    <a:pt x="122301" y="635"/>
                  </a:cubicBezTo>
                  <a:cubicBezTo>
                    <a:pt x="624713" y="3175"/>
                    <a:pt x="1126998" y="3429"/>
                    <a:pt x="1629156" y="635"/>
                  </a:cubicBezTo>
                  <a:cubicBezTo>
                    <a:pt x="1719707" y="254"/>
                    <a:pt x="1749806" y="32512"/>
                    <a:pt x="1749298" y="123190"/>
                  </a:cubicBezTo>
                  <a:cubicBezTo>
                    <a:pt x="1745996" y="625475"/>
                    <a:pt x="1746377" y="1127887"/>
                    <a:pt x="1749044" y="1630045"/>
                  </a:cubicBezTo>
                  <a:cubicBezTo>
                    <a:pt x="1749425" y="1715516"/>
                    <a:pt x="1720723" y="1747647"/>
                    <a:pt x="1634363" y="1746377"/>
                  </a:cubicBezTo>
                  <a:cubicBezTo>
                    <a:pt x="1379728" y="1742567"/>
                    <a:pt x="1125093" y="1745107"/>
                    <a:pt x="870458" y="1745107"/>
                  </a:cubicBezTo>
                  <a:close/>
                  <a:moveTo>
                    <a:pt x="876681" y="874776"/>
                  </a:moveTo>
                  <a:cubicBezTo>
                    <a:pt x="876681" y="721360"/>
                    <a:pt x="877570" y="567817"/>
                    <a:pt x="875792" y="414401"/>
                  </a:cubicBezTo>
                  <a:cubicBezTo>
                    <a:pt x="875411" y="383159"/>
                    <a:pt x="889635" y="333121"/>
                    <a:pt x="837057" y="333756"/>
                  </a:cubicBezTo>
                  <a:cubicBezTo>
                    <a:pt x="793496" y="334391"/>
                    <a:pt x="803783" y="380111"/>
                    <a:pt x="803529" y="408940"/>
                  </a:cubicBezTo>
                  <a:cubicBezTo>
                    <a:pt x="802640" y="716026"/>
                    <a:pt x="802513" y="1022985"/>
                    <a:pt x="803529" y="1330071"/>
                  </a:cubicBezTo>
                  <a:cubicBezTo>
                    <a:pt x="803529" y="1361694"/>
                    <a:pt x="790956" y="1413002"/>
                    <a:pt x="842137" y="1410335"/>
                  </a:cubicBezTo>
                  <a:cubicBezTo>
                    <a:pt x="890143" y="1407795"/>
                    <a:pt x="875665" y="1356741"/>
                    <a:pt x="876046" y="1324864"/>
                  </a:cubicBezTo>
                  <a:cubicBezTo>
                    <a:pt x="877697" y="1174750"/>
                    <a:pt x="876935" y="1024763"/>
                    <a:pt x="876681" y="874903"/>
                  </a:cubicBezTo>
                  <a:close/>
                  <a:moveTo>
                    <a:pt x="634746" y="860679"/>
                  </a:moveTo>
                  <a:cubicBezTo>
                    <a:pt x="634746" y="1017651"/>
                    <a:pt x="633857" y="1174623"/>
                    <a:pt x="635635" y="1331595"/>
                  </a:cubicBezTo>
                  <a:cubicBezTo>
                    <a:pt x="636016" y="1362837"/>
                    <a:pt x="622681" y="1413510"/>
                    <a:pt x="675894" y="1410589"/>
                  </a:cubicBezTo>
                  <a:cubicBezTo>
                    <a:pt x="717804" y="1408303"/>
                    <a:pt x="707898" y="1362837"/>
                    <a:pt x="707898" y="1333627"/>
                  </a:cubicBezTo>
                  <a:cubicBezTo>
                    <a:pt x="708787" y="1026541"/>
                    <a:pt x="708914" y="719582"/>
                    <a:pt x="707898" y="412496"/>
                  </a:cubicBezTo>
                  <a:cubicBezTo>
                    <a:pt x="707898" y="381508"/>
                    <a:pt x="721487" y="330708"/>
                    <a:pt x="667639" y="333756"/>
                  </a:cubicBezTo>
                  <a:cubicBezTo>
                    <a:pt x="625475" y="336042"/>
                    <a:pt x="635635" y="381381"/>
                    <a:pt x="635381" y="410464"/>
                  </a:cubicBezTo>
                  <a:cubicBezTo>
                    <a:pt x="634111" y="560578"/>
                    <a:pt x="634746" y="710565"/>
                    <a:pt x="634746" y="860425"/>
                  </a:cubicBezTo>
                  <a:close/>
                  <a:moveTo>
                    <a:pt x="539623" y="881761"/>
                  </a:moveTo>
                  <a:cubicBezTo>
                    <a:pt x="539623" y="721233"/>
                    <a:pt x="540004" y="560959"/>
                    <a:pt x="539242" y="400431"/>
                  </a:cubicBezTo>
                  <a:cubicBezTo>
                    <a:pt x="539242" y="373761"/>
                    <a:pt x="544449" y="335661"/>
                    <a:pt x="507619" y="332994"/>
                  </a:cubicBezTo>
                  <a:cubicBezTo>
                    <a:pt x="459994" y="329438"/>
                    <a:pt x="467233" y="372618"/>
                    <a:pt x="466979" y="401701"/>
                  </a:cubicBezTo>
                  <a:cubicBezTo>
                    <a:pt x="466090" y="715645"/>
                    <a:pt x="466344" y="1029589"/>
                    <a:pt x="466979" y="1343533"/>
                  </a:cubicBezTo>
                  <a:cubicBezTo>
                    <a:pt x="466979" y="1370330"/>
                    <a:pt x="462534" y="1408557"/>
                    <a:pt x="498856" y="1411224"/>
                  </a:cubicBezTo>
                  <a:cubicBezTo>
                    <a:pt x="546227" y="1414780"/>
                    <a:pt x="538861" y="1371346"/>
                    <a:pt x="539115" y="1342263"/>
                  </a:cubicBezTo>
                  <a:cubicBezTo>
                    <a:pt x="540385" y="1188847"/>
                    <a:pt x="539750" y="1035177"/>
                    <a:pt x="539750" y="881888"/>
                  </a:cubicBezTo>
                  <a:close/>
                  <a:moveTo>
                    <a:pt x="297815" y="860298"/>
                  </a:moveTo>
                  <a:cubicBezTo>
                    <a:pt x="297815" y="1016889"/>
                    <a:pt x="296926" y="1173607"/>
                    <a:pt x="298704" y="1330198"/>
                  </a:cubicBezTo>
                  <a:cubicBezTo>
                    <a:pt x="299085" y="1361440"/>
                    <a:pt x="286131" y="1411732"/>
                    <a:pt x="337693" y="1410716"/>
                  </a:cubicBezTo>
                  <a:cubicBezTo>
                    <a:pt x="380619" y="1409827"/>
                    <a:pt x="370586" y="1364234"/>
                    <a:pt x="370586" y="1335278"/>
                  </a:cubicBezTo>
                  <a:cubicBezTo>
                    <a:pt x="371475" y="1028827"/>
                    <a:pt x="371475" y="722757"/>
                    <a:pt x="370586" y="416306"/>
                  </a:cubicBezTo>
                  <a:cubicBezTo>
                    <a:pt x="370586" y="384302"/>
                    <a:pt x="379984" y="333375"/>
                    <a:pt x="330962" y="336296"/>
                  </a:cubicBezTo>
                  <a:cubicBezTo>
                    <a:pt x="282956" y="339217"/>
                    <a:pt x="298958" y="390525"/>
                    <a:pt x="298704" y="421767"/>
                  </a:cubicBezTo>
                  <a:cubicBezTo>
                    <a:pt x="296799" y="567817"/>
                    <a:pt x="297815" y="714121"/>
                    <a:pt x="297815" y="860425"/>
                  </a:cubicBezTo>
                  <a:close/>
                  <a:moveTo>
                    <a:pt x="972185" y="862076"/>
                  </a:moveTo>
                  <a:cubicBezTo>
                    <a:pt x="972185" y="1019048"/>
                    <a:pt x="971550" y="1176020"/>
                    <a:pt x="972566" y="1332738"/>
                  </a:cubicBezTo>
                  <a:cubicBezTo>
                    <a:pt x="972566" y="1362075"/>
                    <a:pt x="962660" y="1407795"/>
                    <a:pt x="1003554" y="1410462"/>
                  </a:cubicBezTo>
                  <a:cubicBezTo>
                    <a:pt x="1056386" y="1414272"/>
                    <a:pt x="1044575" y="1363472"/>
                    <a:pt x="1044575" y="1332103"/>
                  </a:cubicBezTo>
                  <a:cubicBezTo>
                    <a:pt x="1045845" y="1025271"/>
                    <a:pt x="1045845" y="718312"/>
                    <a:pt x="1044575" y="411480"/>
                  </a:cubicBezTo>
                  <a:cubicBezTo>
                    <a:pt x="1044575" y="383032"/>
                    <a:pt x="1058672" y="337439"/>
                    <a:pt x="1014603" y="334391"/>
                  </a:cubicBezTo>
                  <a:cubicBezTo>
                    <a:pt x="961009" y="330454"/>
                    <a:pt x="972947" y="380492"/>
                    <a:pt x="972693" y="412115"/>
                  </a:cubicBezTo>
                  <a:cubicBezTo>
                    <a:pt x="971169" y="561975"/>
                    <a:pt x="972058" y="711962"/>
                    <a:pt x="971804" y="862076"/>
                  </a:cubicBezTo>
                  <a:close/>
                  <a:moveTo>
                    <a:pt x="1213612" y="871728"/>
                  </a:moveTo>
                  <a:cubicBezTo>
                    <a:pt x="1213612" y="714756"/>
                    <a:pt x="1213993" y="557784"/>
                    <a:pt x="1213231" y="400558"/>
                  </a:cubicBezTo>
                  <a:cubicBezTo>
                    <a:pt x="1213231" y="377698"/>
                    <a:pt x="1219454" y="342519"/>
                    <a:pt x="1187831" y="339979"/>
                  </a:cubicBezTo>
                  <a:cubicBezTo>
                    <a:pt x="1146175" y="336677"/>
                    <a:pt x="1153033" y="376809"/>
                    <a:pt x="1153033" y="401828"/>
                  </a:cubicBezTo>
                  <a:cubicBezTo>
                    <a:pt x="1152017" y="715772"/>
                    <a:pt x="1152398" y="1029970"/>
                    <a:pt x="1153033" y="1343914"/>
                  </a:cubicBezTo>
                  <a:cubicBezTo>
                    <a:pt x="1153033" y="1367028"/>
                    <a:pt x="1148842" y="1402207"/>
                    <a:pt x="1179195" y="1404493"/>
                  </a:cubicBezTo>
                  <a:cubicBezTo>
                    <a:pt x="1221994" y="1407795"/>
                    <a:pt x="1212342" y="1367028"/>
                    <a:pt x="1212469" y="1342644"/>
                  </a:cubicBezTo>
                  <a:cubicBezTo>
                    <a:pt x="1213993" y="1185672"/>
                    <a:pt x="1213358" y="1028700"/>
                    <a:pt x="1213358" y="871474"/>
                  </a:cubicBezTo>
                  <a:close/>
                  <a:moveTo>
                    <a:pt x="1382522" y="871093"/>
                  </a:moveTo>
                  <a:cubicBezTo>
                    <a:pt x="1382522" y="714121"/>
                    <a:pt x="1382903" y="556895"/>
                    <a:pt x="1382141" y="399923"/>
                  </a:cubicBezTo>
                  <a:cubicBezTo>
                    <a:pt x="1382141" y="377063"/>
                    <a:pt x="1387602" y="341884"/>
                    <a:pt x="1356106" y="339598"/>
                  </a:cubicBezTo>
                  <a:cubicBezTo>
                    <a:pt x="1314196" y="336423"/>
                    <a:pt x="1321689" y="376682"/>
                    <a:pt x="1321562" y="401447"/>
                  </a:cubicBezTo>
                  <a:cubicBezTo>
                    <a:pt x="1320546" y="715645"/>
                    <a:pt x="1320673" y="1029589"/>
                    <a:pt x="1321562" y="1343660"/>
                  </a:cubicBezTo>
                  <a:cubicBezTo>
                    <a:pt x="1321562" y="1366774"/>
                    <a:pt x="1316990" y="1401699"/>
                    <a:pt x="1347978" y="1403985"/>
                  </a:cubicBezTo>
                  <a:cubicBezTo>
                    <a:pt x="1390142" y="1407160"/>
                    <a:pt x="1381760" y="1366647"/>
                    <a:pt x="1382141" y="1342136"/>
                  </a:cubicBezTo>
                  <a:cubicBezTo>
                    <a:pt x="1383665" y="1185164"/>
                    <a:pt x="1382776" y="1027938"/>
                    <a:pt x="1382776" y="870966"/>
                  </a:cubicBezTo>
                  <a:close/>
                  <a:moveTo>
                    <a:pt x="845312" y="94488"/>
                  </a:moveTo>
                  <a:cubicBezTo>
                    <a:pt x="845312" y="94488"/>
                    <a:pt x="845312" y="94107"/>
                    <a:pt x="845312" y="93853"/>
                  </a:cubicBezTo>
                  <a:cubicBezTo>
                    <a:pt x="810514" y="93853"/>
                    <a:pt x="775589" y="92583"/>
                    <a:pt x="740791" y="94234"/>
                  </a:cubicBezTo>
                  <a:cubicBezTo>
                    <a:pt x="704596" y="95885"/>
                    <a:pt x="680847" y="113157"/>
                    <a:pt x="683006" y="152908"/>
                  </a:cubicBezTo>
                  <a:cubicBezTo>
                    <a:pt x="684911" y="187325"/>
                    <a:pt x="707517" y="202184"/>
                    <a:pt x="739013" y="202565"/>
                  </a:cubicBezTo>
                  <a:cubicBezTo>
                    <a:pt x="808736" y="203581"/>
                    <a:pt x="878586" y="203835"/>
                    <a:pt x="948182" y="202565"/>
                  </a:cubicBezTo>
                  <a:cubicBezTo>
                    <a:pt x="980694" y="201930"/>
                    <a:pt x="999363" y="184150"/>
                    <a:pt x="999744" y="149733"/>
                  </a:cubicBezTo>
                  <a:cubicBezTo>
                    <a:pt x="1000125" y="115824"/>
                    <a:pt x="983361" y="96774"/>
                    <a:pt x="950341" y="94996"/>
                  </a:cubicBezTo>
                  <a:cubicBezTo>
                    <a:pt x="915543" y="93345"/>
                    <a:pt x="880491" y="94615"/>
                    <a:pt x="845820" y="94615"/>
                  </a:cubicBezTo>
                  <a:close/>
                </a:path>
              </a:pathLst>
            </a:custGeom>
            <a:solidFill>
              <a:srgbClr val="00FBFF"/>
            </a:solidFill>
          </p:spPr>
        </p:sp>
      </p:grpSp>
      <p:grpSp>
        <p:nvGrpSpPr>
          <p:cNvPr id="22" name="Group 22"/>
          <p:cNvGrpSpPr/>
          <p:nvPr/>
        </p:nvGrpSpPr>
        <p:grpSpPr>
          <a:xfrm>
            <a:off x="14780880" y="8255520"/>
            <a:ext cx="2047680" cy="1167480"/>
            <a:chOff x="0" y="0"/>
            <a:chExt cx="2730240" cy="1556640"/>
          </a:xfrm>
        </p:grpSpPr>
        <p:sp>
          <p:nvSpPr>
            <p:cNvPr id="23" name="Freeform 23"/>
            <p:cNvSpPr/>
            <p:nvPr/>
          </p:nvSpPr>
          <p:spPr>
            <a:xfrm>
              <a:off x="-889" y="-254"/>
              <a:ext cx="2731770" cy="1557782"/>
            </a:xfrm>
            <a:custGeom>
              <a:avLst/>
              <a:gdLst/>
              <a:ahLst/>
              <a:cxnLst/>
              <a:rect l="l" t="t" r="r" b="b"/>
              <a:pathLst>
                <a:path w="2731770" h="1557782">
                  <a:moveTo>
                    <a:pt x="1354709" y="1555242"/>
                  </a:moveTo>
                  <a:cubicBezTo>
                    <a:pt x="946531" y="1555242"/>
                    <a:pt x="538480" y="1552956"/>
                    <a:pt x="130175" y="1556893"/>
                  </a:cubicBezTo>
                  <a:cubicBezTo>
                    <a:pt x="36322" y="1557782"/>
                    <a:pt x="0" y="1530096"/>
                    <a:pt x="889" y="1432814"/>
                  </a:cubicBezTo>
                  <a:cubicBezTo>
                    <a:pt x="4445" y="996823"/>
                    <a:pt x="4064" y="560705"/>
                    <a:pt x="1270" y="124968"/>
                  </a:cubicBezTo>
                  <a:cubicBezTo>
                    <a:pt x="635" y="36068"/>
                    <a:pt x="30607" y="0"/>
                    <a:pt x="122047" y="254"/>
                  </a:cubicBezTo>
                  <a:cubicBezTo>
                    <a:pt x="952373" y="2159"/>
                    <a:pt x="1782572" y="1905"/>
                    <a:pt x="2612771" y="635"/>
                  </a:cubicBezTo>
                  <a:cubicBezTo>
                    <a:pt x="2695702" y="635"/>
                    <a:pt x="2731643" y="29591"/>
                    <a:pt x="2731135" y="116967"/>
                  </a:cubicBezTo>
                  <a:cubicBezTo>
                    <a:pt x="2728468" y="559943"/>
                    <a:pt x="2728468" y="1002919"/>
                    <a:pt x="2731135" y="1445768"/>
                  </a:cubicBezTo>
                  <a:cubicBezTo>
                    <a:pt x="2731770" y="1536446"/>
                    <a:pt x="2691765" y="1556766"/>
                    <a:pt x="2610485" y="1556385"/>
                  </a:cubicBezTo>
                  <a:cubicBezTo>
                    <a:pt x="2192020" y="1553845"/>
                    <a:pt x="1773301" y="1555115"/>
                    <a:pt x="1354582" y="1555115"/>
                  </a:cubicBezTo>
                  <a:close/>
                  <a:moveTo>
                    <a:pt x="1427480" y="1326515"/>
                  </a:moveTo>
                  <a:cubicBezTo>
                    <a:pt x="1419352" y="1315593"/>
                    <a:pt x="1411605" y="1298448"/>
                    <a:pt x="1398397" y="1289177"/>
                  </a:cubicBezTo>
                  <a:cubicBezTo>
                    <a:pt x="1318133" y="1233297"/>
                    <a:pt x="1340358" y="1177671"/>
                    <a:pt x="1381252" y="1104011"/>
                  </a:cubicBezTo>
                  <a:cubicBezTo>
                    <a:pt x="1502410" y="885825"/>
                    <a:pt x="1496568" y="662686"/>
                    <a:pt x="1372870" y="446024"/>
                  </a:cubicBezTo>
                  <a:cubicBezTo>
                    <a:pt x="1341247" y="390525"/>
                    <a:pt x="1310894" y="344805"/>
                    <a:pt x="1374394" y="292227"/>
                  </a:cubicBezTo>
                  <a:cubicBezTo>
                    <a:pt x="1403096" y="268351"/>
                    <a:pt x="1401699" y="238760"/>
                    <a:pt x="1375029" y="210312"/>
                  </a:cubicBezTo>
                  <a:cubicBezTo>
                    <a:pt x="1347978" y="181610"/>
                    <a:pt x="1319530" y="178054"/>
                    <a:pt x="1295654" y="209423"/>
                  </a:cubicBezTo>
                  <a:cubicBezTo>
                    <a:pt x="1245743" y="275209"/>
                    <a:pt x="1198880" y="247396"/>
                    <a:pt x="1143127" y="215519"/>
                  </a:cubicBezTo>
                  <a:cubicBezTo>
                    <a:pt x="914527" y="84963"/>
                    <a:pt x="682117" y="88392"/>
                    <a:pt x="457454" y="220980"/>
                  </a:cubicBezTo>
                  <a:cubicBezTo>
                    <a:pt x="391287" y="259969"/>
                    <a:pt x="353949" y="257683"/>
                    <a:pt x="309499" y="200406"/>
                  </a:cubicBezTo>
                  <a:cubicBezTo>
                    <a:pt x="285623" y="169545"/>
                    <a:pt x="257302" y="142621"/>
                    <a:pt x="214503" y="182626"/>
                  </a:cubicBezTo>
                  <a:cubicBezTo>
                    <a:pt x="171069" y="223266"/>
                    <a:pt x="184150" y="257048"/>
                    <a:pt x="222631" y="286131"/>
                  </a:cubicBezTo>
                  <a:cubicBezTo>
                    <a:pt x="289687" y="336677"/>
                    <a:pt x="269748" y="385191"/>
                    <a:pt x="234950" y="447294"/>
                  </a:cubicBezTo>
                  <a:cubicBezTo>
                    <a:pt x="111252" y="668401"/>
                    <a:pt x="114808" y="894588"/>
                    <a:pt x="232791" y="1116584"/>
                  </a:cubicBezTo>
                  <a:cubicBezTo>
                    <a:pt x="265049" y="1177290"/>
                    <a:pt x="291846" y="1225169"/>
                    <a:pt x="226314" y="1279652"/>
                  </a:cubicBezTo>
                  <a:cubicBezTo>
                    <a:pt x="192532" y="1307719"/>
                    <a:pt x="217551" y="1335151"/>
                    <a:pt x="239268" y="1359662"/>
                  </a:cubicBezTo>
                  <a:cubicBezTo>
                    <a:pt x="264160" y="1387729"/>
                    <a:pt x="289814" y="1384173"/>
                    <a:pt x="309245" y="1357503"/>
                  </a:cubicBezTo>
                  <a:cubicBezTo>
                    <a:pt x="361823" y="1286256"/>
                    <a:pt x="411734" y="1317752"/>
                    <a:pt x="470408" y="1351407"/>
                  </a:cubicBezTo>
                  <a:cubicBezTo>
                    <a:pt x="687578" y="1476502"/>
                    <a:pt x="911098" y="1477391"/>
                    <a:pt x="1128268" y="1356868"/>
                  </a:cubicBezTo>
                  <a:cubicBezTo>
                    <a:pt x="1203960" y="1314704"/>
                    <a:pt x="1257300" y="1298194"/>
                    <a:pt x="1313307" y="1375664"/>
                  </a:cubicBezTo>
                  <a:cubicBezTo>
                    <a:pt x="1326896" y="1394460"/>
                    <a:pt x="1348486" y="1415034"/>
                    <a:pt x="1375283" y="1394968"/>
                  </a:cubicBezTo>
                  <a:cubicBezTo>
                    <a:pt x="1397127" y="1378585"/>
                    <a:pt x="1421003" y="1362075"/>
                    <a:pt x="1427480" y="1326261"/>
                  </a:cubicBezTo>
                  <a:close/>
                  <a:moveTo>
                    <a:pt x="2088261" y="690372"/>
                  </a:moveTo>
                  <a:cubicBezTo>
                    <a:pt x="2439035" y="681736"/>
                    <a:pt x="2382266" y="755523"/>
                    <a:pt x="2387346" y="398272"/>
                  </a:cubicBezTo>
                  <a:cubicBezTo>
                    <a:pt x="2388235" y="342773"/>
                    <a:pt x="2365502" y="313817"/>
                    <a:pt x="2307971" y="314071"/>
                  </a:cubicBezTo>
                  <a:cubicBezTo>
                    <a:pt x="2169033" y="314706"/>
                    <a:pt x="2030095" y="314706"/>
                    <a:pt x="1891157" y="314071"/>
                  </a:cubicBezTo>
                  <a:cubicBezTo>
                    <a:pt x="1833499" y="313690"/>
                    <a:pt x="1810639" y="341884"/>
                    <a:pt x="1811274" y="397637"/>
                  </a:cubicBezTo>
                  <a:cubicBezTo>
                    <a:pt x="1815846" y="751967"/>
                    <a:pt x="1765427" y="683006"/>
                    <a:pt x="2077847" y="690626"/>
                  </a:cubicBezTo>
                  <a:cubicBezTo>
                    <a:pt x="2081403" y="690626"/>
                    <a:pt x="2084705" y="690626"/>
                    <a:pt x="2088388" y="690626"/>
                  </a:cubicBezTo>
                  <a:close/>
                  <a:moveTo>
                    <a:pt x="2102866" y="919861"/>
                  </a:moveTo>
                  <a:cubicBezTo>
                    <a:pt x="1762379" y="927862"/>
                    <a:pt x="1816354" y="859155"/>
                    <a:pt x="1811782" y="1209802"/>
                  </a:cubicBezTo>
                  <a:cubicBezTo>
                    <a:pt x="1811782" y="1213358"/>
                    <a:pt x="1812163" y="1216660"/>
                    <a:pt x="1812036" y="1220216"/>
                  </a:cubicBezTo>
                  <a:cubicBezTo>
                    <a:pt x="1810131" y="1272413"/>
                    <a:pt x="1835658" y="1296924"/>
                    <a:pt x="1887474" y="1296924"/>
                  </a:cubicBezTo>
                  <a:cubicBezTo>
                    <a:pt x="2029968" y="1296670"/>
                    <a:pt x="2172335" y="1296924"/>
                    <a:pt x="2314829" y="1296543"/>
                  </a:cubicBezTo>
                  <a:cubicBezTo>
                    <a:pt x="2360549" y="1296543"/>
                    <a:pt x="2380996" y="1274699"/>
                    <a:pt x="2387600" y="1227582"/>
                  </a:cubicBezTo>
                  <a:cubicBezTo>
                    <a:pt x="2426970" y="944499"/>
                    <a:pt x="2406650" y="919734"/>
                    <a:pt x="2123948" y="919734"/>
                  </a:cubicBezTo>
                  <a:cubicBezTo>
                    <a:pt x="2117090" y="919734"/>
                    <a:pt x="2110105" y="919734"/>
                    <a:pt x="2103247" y="919734"/>
                  </a:cubicBezTo>
                  <a:close/>
                </a:path>
              </a:pathLst>
            </a:custGeom>
            <a:solidFill>
              <a:srgbClr val="00FBFF"/>
            </a:solidFill>
          </p:spPr>
        </p:sp>
      </p:grpSp>
      <p:grpSp>
        <p:nvGrpSpPr>
          <p:cNvPr id="24" name="Group 24"/>
          <p:cNvGrpSpPr/>
          <p:nvPr/>
        </p:nvGrpSpPr>
        <p:grpSpPr>
          <a:xfrm>
            <a:off x="14842980" y="6220800"/>
            <a:ext cx="1323000" cy="1736640"/>
            <a:chOff x="0" y="0"/>
            <a:chExt cx="1764000" cy="2315520"/>
          </a:xfrm>
        </p:grpSpPr>
        <p:sp>
          <p:nvSpPr>
            <p:cNvPr id="25" name="Freeform 25"/>
            <p:cNvSpPr/>
            <p:nvPr/>
          </p:nvSpPr>
          <p:spPr>
            <a:xfrm>
              <a:off x="-1016" y="-635"/>
              <a:ext cx="1765554" cy="2316734"/>
            </a:xfrm>
            <a:custGeom>
              <a:avLst/>
              <a:gdLst/>
              <a:ahLst/>
              <a:cxnLst/>
              <a:rect l="l" t="t" r="r" b="b"/>
              <a:pathLst>
                <a:path w="1765554" h="2316734">
                  <a:moveTo>
                    <a:pt x="2921" y="1162812"/>
                  </a:moveTo>
                  <a:cubicBezTo>
                    <a:pt x="2921" y="817372"/>
                    <a:pt x="5207" y="472059"/>
                    <a:pt x="1397" y="126619"/>
                  </a:cubicBezTo>
                  <a:cubicBezTo>
                    <a:pt x="381" y="31242"/>
                    <a:pt x="33528" y="0"/>
                    <a:pt x="129286" y="635"/>
                  </a:cubicBezTo>
                  <a:cubicBezTo>
                    <a:pt x="631698" y="4445"/>
                    <a:pt x="1133983" y="4445"/>
                    <a:pt x="1636395" y="635"/>
                  </a:cubicBezTo>
                  <a:cubicBezTo>
                    <a:pt x="1731518" y="0"/>
                    <a:pt x="1765554" y="29972"/>
                    <a:pt x="1765046" y="125730"/>
                  </a:cubicBezTo>
                  <a:cubicBezTo>
                    <a:pt x="1762506" y="812927"/>
                    <a:pt x="1762506" y="1500251"/>
                    <a:pt x="1765046" y="2187448"/>
                  </a:cubicBezTo>
                  <a:cubicBezTo>
                    <a:pt x="1765427" y="2281936"/>
                    <a:pt x="1732407" y="2316607"/>
                    <a:pt x="1637030" y="2316099"/>
                  </a:cubicBezTo>
                  <a:cubicBezTo>
                    <a:pt x="1134745" y="2313178"/>
                    <a:pt x="632333" y="2313432"/>
                    <a:pt x="130048" y="2316099"/>
                  </a:cubicBezTo>
                  <a:cubicBezTo>
                    <a:pt x="35814" y="2316734"/>
                    <a:pt x="0" y="2284095"/>
                    <a:pt x="1016" y="2188337"/>
                  </a:cubicBezTo>
                  <a:cubicBezTo>
                    <a:pt x="4826" y="1846453"/>
                    <a:pt x="2540" y="1504696"/>
                    <a:pt x="2540" y="1162685"/>
                  </a:cubicBezTo>
                  <a:close/>
                  <a:moveTo>
                    <a:pt x="644271" y="2103882"/>
                  </a:moveTo>
                  <a:cubicBezTo>
                    <a:pt x="644271" y="2103882"/>
                    <a:pt x="644271" y="2104517"/>
                    <a:pt x="644271" y="2104898"/>
                  </a:cubicBezTo>
                  <a:cubicBezTo>
                    <a:pt x="703580" y="2104898"/>
                    <a:pt x="762889" y="2102358"/>
                    <a:pt x="822198" y="2105533"/>
                  </a:cubicBezTo>
                  <a:cubicBezTo>
                    <a:pt x="894080" y="2109343"/>
                    <a:pt x="917575" y="2078101"/>
                    <a:pt x="921512" y="2006854"/>
                  </a:cubicBezTo>
                  <a:cubicBezTo>
                    <a:pt x="927227" y="1907921"/>
                    <a:pt x="895350" y="1861820"/>
                    <a:pt x="792353" y="1875028"/>
                  </a:cubicBezTo>
                  <a:cubicBezTo>
                    <a:pt x="764921" y="1878584"/>
                    <a:pt x="736600" y="1875282"/>
                    <a:pt x="708787" y="1874139"/>
                  </a:cubicBezTo>
                  <a:cubicBezTo>
                    <a:pt x="659511" y="1871980"/>
                    <a:pt x="643128" y="1851660"/>
                    <a:pt x="655574" y="1799590"/>
                  </a:cubicBezTo>
                  <a:cubicBezTo>
                    <a:pt x="701675" y="1604899"/>
                    <a:pt x="721614" y="1591437"/>
                    <a:pt x="925068" y="1574927"/>
                  </a:cubicBezTo>
                  <a:cubicBezTo>
                    <a:pt x="1209929" y="1551432"/>
                    <a:pt x="1418463" y="1407668"/>
                    <a:pt x="1533017" y="1145540"/>
                  </a:cubicBezTo>
                  <a:cubicBezTo>
                    <a:pt x="1652270" y="873125"/>
                    <a:pt x="1605788" y="614680"/>
                    <a:pt x="1414653" y="393573"/>
                  </a:cubicBezTo>
                  <a:cubicBezTo>
                    <a:pt x="1224280" y="172974"/>
                    <a:pt x="970915" y="107950"/>
                    <a:pt x="692658" y="181102"/>
                  </a:cubicBezTo>
                  <a:cubicBezTo>
                    <a:pt x="419735" y="252730"/>
                    <a:pt x="245364" y="437642"/>
                    <a:pt x="188976" y="714121"/>
                  </a:cubicBezTo>
                  <a:cubicBezTo>
                    <a:pt x="134239" y="982853"/>
                    <a:pt x="204724" y="1222756"/>
                    <a:pt x="420497" y="1401191"/>
                  </a:cubicBezTo>
                  <a:cubicBezTo>
                    <a:pt x="512064" y="1476883"/>
                    <a:pt x="453771" y="1523619"/>
                    <a:pt x="413385" y="1581912"/>
                  </a:cubicBezTo>
                  <a:cubicBezTo>
                    <a:pt x="362077" y="1656080"/>
                    <a:pt x="325120" y="1600962"/>
                    <a:pt x="290195" y="1565402"/>
                  </a:cubicBezTo>
                  <a:cubicBezTo>
                    <a:pt x="242189" y="1516380"/>
                    <a:pt x="214503" y="1538097"/>
                    <a:pt x="186436" y="1586357"/>
                  </a:cubicBezTo>
                  <a:cubicBezTo>
                    <a:pt x="60960" y="1802892"/>
                    <a:pt x="214249" y="2088134"/>
                    <a:pt x="466598" y="2103882"/>
                  </a:cubicBezTo>
                  <a:cubicBezTo>
                    <a:pt x="525653" y="2107692"/>
                    <a:pt x="585216" y="2104517"/>
                    <a:pt x="644525" y="2104517"/>
                  </a:cubicBezTo>
                  <a:close/>
                  <a:moveTo>
                    <a:pt x="1236980" y="2106041"/>
                  </a:moveTo>
                  <a:cubicBezTo>
                    <a:pt x="1236980" y="2106041"/>
                    <a:pt x="1236980" y="2105152"/>
                    <a:pt x="1236980" y="2105025"/>
                  </a:cubicBezTo>
                  <a:cubicBezTo>
                    <a:pt x="1282065" y="2105025"/>
                    <a:pt x="1327277" y="2105914"/>
                    <a:pt x="1372362" y="2104771"/>
                  </a:cubicBezTo>
                  <a:cubicBezTo>
                    <a:pt x="1405001" y="2104136"/>
                    <a:pt x="1432052" y="2095500"/>
                    <a:pt x="1445133" y="2058924"/>
                  </a:cubicBezTo>
                  <a:cubicBezTo>
                    <a:pt x="1485011" y="1947164"/>
                    <a:pt x="1438656" y="1878076"/>
                    <a:pt x="1320419" y="1876806"/>
                  </a:cubicBezTo>
                  <a:cubicBezTo>
                    <a:pt x="1271778" y="1876171"/>
                    <a:pt x="1222756" y="1880997"/>
                    <a:pt x="1174750" y="1875917"/>
                  </a:cubicBezTo>
                  <a:cubicBezTo>
                    <a:pt x="1068070" y="1864360"/>
                    <a:pt x="1051560" y="1920621"/>
                    <a:pt x="1046861" y="2012315"/>
                  </a:cubicBezTo>
                  <a:cubicBezTo>
                    <a:pt x="1041146" y="2124075"/>
                    <a:pt x="1110361" y="2105152"/>
                    <a:pt x="1174750" y="2106168"/>
                  </a:cubicBezTo>
                  <a:cubicBezTo>
                    <a:pt x="1195451" y="2106549"/>
                    <a:pt x="1216406" y="2106168"/>
                    <a:pt x="1237234" y="2106168"/>
                  </a:cubicBezTo>
                  <a:close/>
                </a:path>
              </a:pathLst>
            </a:custGeom>
            <a:solidFill>
              <a:srgbClr val="00FBFF"/>
            </a:solidFill>
          </p:spPr>
        </p:sp>
      </p:grpSp>
      <p:grpSp>
        <p:nvGrpSpPr>
          <p:cNvPr id="26" name="Group 26"/>
          <p:cNvGrpSpPr/>
          <p:nvPr/>
        </p:nvGrpSpPr>
        <p:grpSpPr>
          <a:xfrm>
            <a:off x="9356580" y="5344380"/>
            <a:ext cx="2065500" cy="950400"/>
            <a:chOff x="0" y="0"/>
            <a:chExt cx="2754000" cy="1267200"/>
          </a:xfrm>
        </p:grpSpPr>
        <p:sp>
          <p:nvSpPr>
            <p:cNvPr id="27" name="Freeform 27"/>
            <p:cNvSpPr/>
            <p:nvPr/>
          </p:nvSpPr>
          <p:spPr>
            <a:xfrm>
              <a:off x="-2413" y="-18796"/>
              <a:ext cx="2757678" cy="1304544"/>
            </a:xfrm>
            <a:custGeom>
              <a:avLst/>
              <a:gdLst/>
              <a:ahLst/>
              <a:cxnLst/>
              <a:rect l="l" t="t" r="r" b="b"/>
              <a:pathLst>
                <a:path w="2757678" h="1304544">
                  <a:moveTo>
                    <a:pt x="4191" y="645287"/>
                  </a:moveTo>
                  <a:cubicBezTo>
                    <a:pt x="4191" y="505714"/>
                    <a:pt x="5842" y="366141"/>
                    <a:pt x="3556" y="226568"/>
                  </a:cubicBezTo>
                  <a:cubicBezTo>
                    <a:pt x="2540" y="163449"/>
                    <a:pt x="26035" y="132842"/>
                    <a:pt x="91186" y="121793"/>
                  </a:cubicBezTo>
                  <a:cubicBezTo>
                    <a:pt x="671703" y="23368"/>
                    <a:pt x="1255395" y="0"/>
                    <a:pt x="1842643" y="32512"/>
                  </a:cubicBezTo>
                  <a:cubicBezTo>
                    <a:pt x="2111121" y="47371"/>
                    <a:pt x="2377313" y="76962"/>
                    <a:pt x="2642997" y="117348"/>
                  </a:cubicBezTo>
                  <a:cubicBezTo>
                    <a:pt x="2732659" y="130937"/>
                    <a:pt x="2757424" y="173101"/>
                    <a:pt x="2756408" y="256667"/>
                  </a:cubicBezTo>
                  <a:cubicBezTo>
                    <a:pt x="2753233" y="521716"/>
                    <a:pt x="2752471" y="787146"/>
                    <a:pt x="2756408" y="1052195"/>
                  </a:cubicBezTo>
                  <a:cubicBezTo>
                    <a:pt x="2757678" y="1139952"/>
                    <a:pt x="2724531" y="1173734"/>
                    <a:pt x="2639060" y="1187831"/>
                  </a:cubicBezTo>
                  <a:cubicBezTo>
                    <a:pt x="2051177" y="1285240"/>
                    <a:pt x="1460373" y="1304544"/>
                    <a:pt x="866267" y="1270000"/>
                  </a:cubicBezTo>
                  <a:cubicBezTo>
                    <a:pt x="611632" y="1255141"/>
                    <a:pt x="359283" y="1225804"/>
                    <a:pt x="107569" y="1187196"/>
                  </a:cubicBezTo>
                  <a:cubicBezTo>
                    <a:pt x="30226" y="1175258"/>
                    <a:pt x="0" y="1142365"/>
                    <a:pt x="2540" y="1064006"/>
                  </a:cubicBezTo>
                  <a:cubicBezTo>
                    <a:pt x="6985" y="924687"/>
                    <a:pt x="3810" y="784860"/>
                    <a:pt x="4064" y="645287"/>
                  </a:cubicBezTo>
                  <a:close/>
                  <a:moveTo>
                    <a:pt x="795401" y="1113917"/>
                  </a:moveTo>
                  <a:cubicBezTo>
                    <a:pt x="1061593" y="1113917"/>
                    <a:pt x="1261110" y="917321"/>
                    <a:pt x="1261491" y="654558"/>
                  </a:cubicBezTo>
                  <a:cubicBezTo>
                    <a:pt x="1261872" y="390525"/>
                    <a:pt x="1064895" y="192405"/>
                    <a:pt x="799846" y="190754"/>
                  </a:cubicBezTo>
                  <a:cubicBezTo>
                    <a:pt x="530352" y="189103"/>
                    <a:pt x="325374" y="390652"/>
                    <a:pt x="327025" y="655574"/>
                  </a:cubicBezTo>
                  <a:cubicBezTo>
                    <a:pt x="328676" y="917956"/>
                    <a:pt x="529082" y="1113917"/>
                    <a:pt x="795401" y="1113917"/>
                  </a:cubicBezTo>
                  <a:close/>
                  <a:moveTo>
                    <a:pt x="1964563" y="1113917"/>
                  </a:moveTo>
                  <a:cubicBezTo>
                    <a:pt x="2226564" y="1113536"/>
                    <a:pt x="2435225" y="907288"/>
                    <a:pt x="2431034" y="653288"/>
                  </a:cubicBezTo>
                  <a:cubicBezTo>
                    <a:pt x="2426589" y="389001"/>
                    <a:pt x="2227326" y="191008"/>
                    <a:pt x="1965198" y="190373"/>
                  </a:cubicBezTo>
                  <a:cubicBezTo>
                    <a:pt x="1698879" y="189738"/>
                    <a:pt x="1498092" y="385445"/>
                    <a:pt x="1497584" y="646176"/>
                  </a:cubicBezTo>
                  <a:cubicBezTo>
                    <a:pt x="1497203" y="916940"/>
                    <a:pt x="1693926" y="1114298"/>
                    <a:pt x="1964309" y="1113917"/>
                  </a:cubicBezTo>
                  <a:close/>
                </a:path>
              </a:pathLst>
            </a:custGeom>
            <a:solidFill>
              <a:srgbClr val="00FBFF"/>
            </a:solidFill>
          </p:spPr>
        </p:sp>
      </p:grpSp>
      <p:grpSp>
        <p:nvGrpSpPr>
          <p:cNvPr id="28" name="Group 28"/>
          <p:cNvGrpSpPr/>
          <p:nvPr/>
        </p:nvGrpSpPr>
        <p:grpSpPr>
          <a:xfrm>
            <a:off x="10935000" y="6939540"/>
            <a:ext cx="865080" cy="1477980"/>
            <a:chOff x="0" y="0"/>
            <a:chExt cx="1153440" cy="1970640"/>
          </a:xfrm>
        </p:grpSpPr>
        <p:sp>
          <p:nvSpPr>
            <p:cNvPr id="29" name="Freeform 29"/>
            <p:cNvSpPr/>
            <p:nvPr/>
          </p:nvSpPr>
          <p:spPr>
            <a:xfrm>
              <a:off x="-33909" y="-4445"/>
              <a:ext cx="1193673" cy="2029968"/>
            </a:xfrm>
            <a:custGeom>
              <a:avLst/>
              <a:gdLst/>
              <a:ahLst/>
              <a:cxnLst/>
              <a:rect l="l" t="t" r="r" b="b"/>
              <a:pathLst>
                <a:path w="1193673" h="2029968">
                  <a:moveTo>
                    <a:pt x="739775" y="327406"/>
                  </a:moveTo>
                  <a:cubicBezTo>
                    <a:pt x="739775" y="243840"/>
                    <a:pt x="740156" y="160147"/>
                    <a:pt x="739775" y="76708"/>
                  </a:cubicBezTo>
                  <a:cubicBezTo>
                    <a:pt x="739267" y="22860"/>
                    <a:pt x="762127" y="4826"/>
                    <a:pt x="817499" y="8636"/>
                  </a:cubicBezTo>
                  <a:cubicBezTo>
                    <a:pt x="988187" y="20574"/>
                    <a:pt x="1069721" y="84455"/>
                    <a:pt x="1115822" y="250698"/>
                  </a:cubicBezTo>
                  <a:cubicBezTo>
                    <a:pt x="1144905" y="355727"/>
                    <a:pt x="1155065" y="464058"/>
                    <a:pt x="1159891" y="571754"/>
                  </a:cubicBezTo>
                  <a:cubicBezTo>
                    <a:pt x="1172210" y="847090"/>
                    <a:pt x="1182751" y="1122934"/>
                    <a:pt x="1187323" y="1398524"/>
                  </a:cubicBezTo>
                  <a:cubicBezTo>
                    <a:pt x="1193673" y="1781048"/>
                    <a:pt x="889254" y="2029968"/>
                    <a:pt x="510032" y="1964563"/>
                  </a:cubicBezTo>
                  <a:cubicBezTo>
                    <a:pt x="265176" y="1922526"/>
                    <a:pt x="0" y="1717802"/>
                    <a:pt x="37465" y="1367155"/>
                  </a:cubicBezTo>
                  <a:cubicBezTo>
                    <a:pt x="72644" y="1038733"/>
                    <a:pt x="57023" y="704850"/>
                    <a:pt x="88646" y="374523"/>
                  </a:cubicBezTo>
                  <a:cubicBezTo>
                    <a:pt x="93853" y="319659"/>
                    <a:pt x="110236" y="264922"/>
                    <a:pt x="127381" y="212090"/>
                  </a:cubicBezTo>
                  <a:cubicBezTo>
                    <a:pt x="172847" y="73152"/>
                    <a:pt x="284988" y="0"/>
                    <a:pt x="430276" y="4699"/>
                  </a:cubicBezTo>
                  <a:cubicBezTo>
                    <a:pt x="486283" y="6350"/>
                    <a:pt x="491744" y="40513"/>
                    <a:pt x="491871" y="81153"/>
                  </a:cubicBezTo>
                  <a:cubicBezTo>
                    <a:pt x="491871" y="119761"/>
                    <a:pt x="499618" y="131699"/>
                    <a:pt x="546354" y="127254"/>
                  </a:cubicBezTo>
                  <a:cubicBezTo>
                    <a:pt x="719328" y="111125"/>
                    <a:pt x="724408" y="118618"/>
                    <a:pt x="727710" y="288163"/>
                  </a:cubicBezTo>
                  <a:cubicBezTo>
                    <a:pt x="727964" y="301371"/>
                    <a:pt x="727710" y="314325"/>
                    <a:pt x="727710" y="327533"/>
                  </a:cubicBezTo>
                  <a:cubicBezTo>
                    <a:pt x="731647" y="327533"/>
                    <a:pt x="735711" y="327533"/>
                    <a:pt x="739648" y="327533"/>
                  </a:cubicBezTo>
                  <a:close/>
                  <a:moveTo>
                    <a:pt x="1032129" y="893318"/>
                  </a:moveTo>
                  <a:cubicBezTo>
                    <a:pt x="891032" y="1064514"/>
                    <a:pt x="875538" y="1385062"/>
                    <a:pt x="993775" y="1550162"/>
                  </a:cubicBezTo>
                  <a:cubicBezTo>
                    <a:pt x="1014984" y="1579753"/>
                    <a:pt x="1035939" y="1625854"/>
                    <a:pt x="1080135" y="1611757"/>
                  </a:cubicBezTo>
                  <a:cubicBezTo>
                    <a:pt x="1123569" y="1598168"/>
                    <a:pt x="1117219" y="1548892"/>
                    <a:pt x="1117600" y="1511935"/>
                  </a:cubicBezTo>
                  <a:cubicBezTo>
                    <a:pt x="1119124" y="1352169"/>
                    <a:pt x="1118235" y="1192530"/>
                    <a:pt x="1118235" y="1032764"/>
                  </a:cubicBezTo>
                  <a:cubicBezTo>
                    <a:pt x="1101852" y="1086993"/>
                    <a:pt x="1102487" y="1141349"/>
                    <a:pt x="1101471" y="1195832"/>
                  </a:cubicBezTo>
                  <a:cubicBezTo>
                    <a:pt x="1101090" y="1216152"/>
                    <a:pt x="1100455" y="1240917"/>
                    <a:pt x="1075436" y="1247140"/>
                  </a:cubicBezTo>
                  <a:cubicBezTo>
                    <a:pt x="1048004" y="1253998"/>
                    <a:pt x="1029335" y="1236091"/>
                    <a:pt x="1015873" y="1214628"/>
                  </a:cubicBezTo>
                  <a:cubicBezTo>
                    <a:pt x="996569" y="1183640"/>
                    <a:pt x="994918" y="1148969"/>
                    <a:pt x="999998" y="1113790"/>
                  </a:cubicBezTo>
                  <a:cubicBezTo>
                    <a:pt x="1009904" y="1045210"/>
                    <a:pt x="1019937" y="976757"/>
                    <a:pt x="1031875" y="893318"/>
                  </a:cubicBezTo>
                  <a:close/>
                  <a:moveTo>
                    <a:pt x="208915" y="950468"/>
                  </a:moveTo>
                  <a:cubicBezTo>
                    <a:pt x="195707" y="1000125"/>
                    <a:pt x="211074" y="1042416"/>
                    <a:pt x="216408" y="1085469"/>
                  </a:cubicBezTo>
                  <a:cubicBezTo>
                    <a:pt x="222758" y="1134364"/>
                    <a:pt x="230886" y="1189482"/>
                    <a:pt x="188087" y="1222375"/>
                  </a:cubicBezTo>
                  <a:cubicBezTo>
                    <a:pt x="68453" y="1314831"/>
                    <a:pt x="107823" y="1438275"/>
                    <a:pt x="115189" y="1556004"/>
                  </a:cubicBezTo>
                  <a:cubicBezTo>
                    <a:pt x="116459" y="1575435"/>
                    <a:pt x="117475" y="1601216"/>
                    <a:pt x="141986" y="1607947"/>
                  </a:cubicBezTo>
                  <a:cubicBezTo>
                    <a:pt x="165227" y="1614424"/>
                    <a:pt x="179451" y="1594993"/>
                    <a:pt x="193294" y="1579880"/>
                  </a:cubicBezTo>
                  <a:cubicBezTo>
                    <a:pt x="287655" y="1478026"/>
                    <a:pt x="359156" y="1131570"/>
                    <a:pt x="208788" y="950722"/>
                  </a:cubicBezTo>
                  <a:close/>
                  <a:moveTo>
                    <a:pt x="616458" y="486664"/>
                  </a:moveTo>
                  <a:cubicBezTo>
                    <a:pt x="568706" y="495427"/>
                    <a:pt x="495681" y="463804"/>
                    <a:pt x="494284" y="554736"/>
                  </a:cubicBezTo>
                  <a:cubicBezTo>
                    <a:pt x="493268" y="630428"/>
                    <a:pt x="547497" y="675640"/>
                    <a:pt x="609981" y="677545"/>
                  </a:cubicBezTo>
                  <a:cubicBezTo>
                    <a:pt x="673100" y="679450"/>
                    <a:pt x="729234" y="634619"/>
                    <a:pt x="734695" y="561848"/>
                  </a:cubicBezTo>
                  <a:cubicBezTo>
                    <a:pt x="741553" y="471678"/>
                    <a:pt x="669544" y="492887"/>
                    <a:pt x="616204" y="486791"/>
                  </a:cubicBezTo>
                  <a:close/>
                </a:path>
              </a:pathLst>
            </a:custGeom>
            <a:solidFill>
              <a:srgbClr val="00FBFF"/>
            </a:solidFill>
          </p:spPr>
        </p:sp>
      </p:grpSp>
      <p:grpSp>
        <p:nvGrpSpPr>
          <p:cNvPr id="30" name="Group 30"/>
          <p:cNvGrpSpPr/>
          <p:nvPr/>
        </p:nvGrpSpPr>
        <p:grpSpPr>
          <a:xfrm>
            <a:off x="13191660" y="1402920"/>
            <a:ext cx="1269540" cy="1640520"/>
            <a:chOff x="0" y="0"/>
            <a:chExt cx="1692720" cy="2187360"/>
          </a:xfrm>
        </p:grpSpPr>
        <p:sp>
          <p:nvSpPr>
            <p:cNvPr id="31" name="Freeform 31"/>
            <p:cNvSpPr/>
            <p:nvPr/>
          </p:nvSpPr>
          <p:spPr>
            <a:xfrm>
              <a:off x="-635" y="-20574"/>
              <a:ext cx="1694307" cy="2223897"/>
            </a:xfrm>
            <a:custGeom>
              <a:avLst/>
              <a:gdLst/>
              <a:ahLst/>
              <a:cxnLst/>
              <a:rect l="l" t="t" r="r" b="b"/>
              <a:pathLst>
                <a:path w="1694307" h="2223897">
                  <a:moveTo>
                    <a:pt x="1692021" y="954913"/>
                  </a:moveTo>
                  <a:cubicBezTo>
                    <a:pt x="1692021" y="1199261"/>
                    <a:pt x="1689862" y="1443736"/>
                    <a:pt x="1693291" y="1688084"/>
                  </a:cubicBezTo>
                  <a:cubicBezTo>
                    <a:pt x="1694307" y="1768094"/>
                    <a:pt x="1664970" y="1807337"/>
                    <a:pt x="1584452" y="1803527"/>
                  </a:cubicBezTo>
                  <a:cubicBezTo>
                    <a:pt x="1522857" y="1800606"/>
                    <a:pt x="1501267" y="1828292"/>
                    <a:pt x="1494917" y="1889887"/>
                  </a:cubicBezTo>
                  <a:cubicBezTo>
                    <a:pt x="1478534" y="2049780"/>
                    <a:pt x="1407668" y="2127123"/>
                    <a:pt x="1251331" y="2162302"/>
                  </a:cubicBezTo>
                  <a:cubicBezTo>
                    <a:pt x="989076" y="2221230"/>
                    <a:pt x="725678" y="2223897"/>
                    <a:pt x="463042" y="2166239"/>
                  </a:cubicBezTo>
                  <a:cubicBezTo>
                    <a:pt x="291973" y="2128774"/>
                    <a:pt x="226187" y="2055622"/>
                    <a:pt x="209423" y="1882521"/>
                  </a:cubicBezTo>
                  <a:cubicBezTo>
                    <a:pt x="203708" y="1823847"/>
                    <a:pt x="179705" y="1800606"/>
                    <a:pt x="124333" y="1804416"/>
                  </a:cubicBezTo>
                  <a:cubicBezTo>
                    <a:pt x="35052" y="1810512"/>
                    <a:pt x="0" y="1769618"/>
                    <a:pt x="508" y="1679956"/>
                  </a:cubicBezTo>
                  <a:cubicBezTo>
                    <a:pt x="2921" y="1194689"/>
                    <a:pt x="2159" y="709422"/>
                    <a:pt x="1016" y="224155"/>
                  </a:cubicBezTo>
                  <a:cubicBezTo>
                    <a:pt x="1016" y="154178"/>
                    <a:pt x="21717" y="108458"/>
                    <a:pt x="98679" y="104775"/>
                  </a:cubicBezTo>
                  <a:cubicBezTo>
                    <a:pt x="131318" y="103251"/>
                    <a:pt x="157988" y="91567"/>
                    <a:pt x="180213" y="65151"/>
                  </a:cubicBezTo>
                  <a:cubicBezTo>
                    <a:pt x="223647" y="13335"/>
                    <a:pt x="273050" y="0"/>
                    <a:pt x="318389" y="61849"/>
                  </a:cubicBezTo>
                  <a:cubicBezTo>
                    <a:pt x="345059" y="98298"/>
                    <a:pt x="363474" y="96012"/>
                    <a:pt x="390652" y="64008"/>
                  </a:cubicBezTo>
                  <a:cubicBezTo>
                    <a:pt x="440690" y="5334"/>
                    <a:pt x="490474" y="6604"/>
                    <a:pt x="535940" y="70866"/>
                  </a:cubicBezTo>
                  <a:cubicBezTo>
                    <a:pt x="562610" y="108585"/>
                    <a:pt x="602996" y="103378"/>
                    <a:pt x="640715" y="103505"/>
                  </a:cubicBezTo>
                  <a:cubicBezTo>
                    <a:pt x="773430" y="104140"/>
                    <a:pt x="906018" y="103505"/>
                    <a:pt x="1038987" y="104140"/>
                  </a:cubicBezTo>
                  <a:cubicBezTo>
                    <a:pt x="1088898" y="104394"/>
                    <a:pt x="1133348" y="100965"/>
                    <a:pt x="1168527" y="54483"/>
                  </a:cubicBezTo>
                  <a:cubicBezTo>
                    <a:pt x="1201039" y="11557"/>
                    <a:pt x="1249426" y="8763"/>
                    <a:pt x="1285494" y="51308"/>
                  </a:cubicBezTo>
                  <a:cubicBezTo>
                    <a:pt x="1320927" y="93472"/>
                    <a:pt x="1346454" y="105410"/>
                    <a:pt x="1378331" y="50673"/>
                  </a:cubicBezTo>
                  <a:cubicBezTo>
                    <a:pt x="1384681" y="39751"/>
                    <a:pt x="1399032" y="31369"/>
                    <a:pt x="1411605" y="27051"/>
                  </a:cubicBezTo>
                  <a:cubicBezTo>
                    <a:pt x="1475740" y="4191"/>
                    <a:pt x="1689100" y="153162"/>
                    <a:pt x="1689354" y="221869"/>
                  </a:cubicBezTo>
                  <a:cubicBezTo>
                    <a:pt x="1690243" y="466217"/>
                    <a:pt x="1689735" y="710692"/>
                    <a:pt x="1689735" y="955040"/>
                  </a:cubicBezTo>
                  <a:lnTo>
                    <a:pt x="1692275" y="955040"/>
                  </a:lnTo>
                  <a:close/>
                  <a:moveTo>
                    <a:pt x="1454023" y="1337183"/>
                  </a:moveTo>
                  <a:cubicBezTo>
                    <a:pt x="1508506" y="1263269"/>
                    <a:pt x="1543939" y="1182116"/>
                    <a:pt x="1553591" y="1085723"/>
                  </a:cubicBezTo>
                  <a:cubicBezTo>
                    <a:pt x="1467612" y="1149985"/>
                    <a:pt x="1422781" y="1161161"/>
                    <a:pt x="1278382" y="1156081"/>
                  </a:cubicBezTo>
                  <a:cubicBezTo>
                    <a:pt x="1121664" y="1150620"/>
                    <a:pt x="1111377" y="1134491"/>
                    <a:pt x="1152017" y="984631"/>
                  </a:cubicBezTo>
                  <a:cubicBezTo>
                    <a:pt x="1162558" y="945642"/>
                    <a:pt x="1180465" y="924052"/>
                    <a:pt x="1218311" y="914273"/>
                  </a:cubicBezTo>
                  <a:cubicBezTo>
                    <a:pt x="1307211" y="891286"/>
                    <a:pt x="1389126" y="852424"/>
                    <a:pt x="1459357" y="792988"/>
                  </a:cubicBezTo>
                  <a:cubicBezTo>
                    <a:pt x="1491234" y="766191"/>
                    <a:pt x="1518666" y="763270"/>
                    <a:pt x="1559814" y="812673"/>
                  </a:cubicBezTo>
                  <a:cubicBezTo>
                    <a:pt x="1519174" y="664972"/>
                    <a:pt x="1467358" y="552450"/>
                    <a:pt x="1373632" y="462788"/>
                  </a:cubicBezTo>
                  <a:cubicBezTo>
                    <a:pt x="1329817" y="426593"/>
                    <a:pt x="1285875" y="390525"/>
                    <a:pt x="1242060" y="354203"/>
                  </a:cubicBezTo>
                  <a:cubicBezTo>
                    <a:pt x="1087755" y="252984"/>
                    <a:pt x="923036" y="204978"/>
                    <a:pt x="739013" y="250444"/>
                  </a:cubicBezTo>
                  <a:lnTo>
                    <a:pt x="740283" y="249555"/>
                  </a:lnTo>
                  <a:cubicBezTo>
                    <a:pt x="596900" y="259461"/>
                    <a:pt x="473837" y="311150"/>
                    <a:pt x="379095" y="422402"/>
                  </a:cubicBezTo>
                  <a:cubicBezTo>
                    <a:pt x="352425" y="448564"/>
                    <a:pt x="325882" y="474726"/>
                    <a:pt x="299466" y="500761"/>
                  </a:cubicBezTo>
                  <a:cubicBezTo>
                    <a:pt x="118872" y="687832"/>
                    <a:pt x="99314" y="914654"/>
                    <a:pt x="155321" y="1149985"/>
                  </a:cubicBezTo>
                  <a:cubicBezTo>
                    <a:pt x="192659" y="1307338"/>
                    <a:pt x="275209" y="1445006"/>
                    <a:pt x="425323" y="1528191"/>
                  </a:cubicBezTo>
                  <a:cubicBezTo>
                    <a:pt x="445389" y="1541145"/>
                    <a:pt x="465328" y="1553972"/>
                    <a:pt x="485521" y="1566926"/>
                  </a:cubicBezTo>
                  <a:cubicBezTo>
                    <a:pt x="702056" y="1734820"/>
                    <a:pt x="1083310" y="1707515"/>
                    <a:pt x="1304163" y="1508252"/>
                  </a:cubicBezTo>
                  <a:cubicBezTo>
                    <a:pt x="1354074" y="1451102"/>
                    <a:pt x="1404112" y="1394079"/>
                    <a:pt x="1454023" y="1336802"/>
                  </a:cubicBezTo>
                  <a:close/>
                  <a:moveTo>
                    <a:pt x="1316863" y="1973834"/>
                  </a:moveTo>
                  <a:cubicBezTo>
                    <a:pt x="1392047" y="1846453"/>
                    <a:pt x="1372362" y="1804797"/>
                    <a:pt x="1251204" y="1804289"/>
                  </a:cubicBezTo>
                  <a:cubicBezTo>
                    <a:pt x="986282" y="1803273"/>
                    <a:pt x="721614" y="1803400"/>
                    <a:pt x="456692" y="1804289"/>
                  </a:cubicBezTo>
                  <a:cubicBezTo>
                    <a:pt x="420243" y="1804289"/>
                    <a:pt x="372491" y="1790827"/>
                    <a:pt x="353949" y="1834896"/>
                  </a:cubicBezTo>
                  <a:cubicBezTo>
                    <a:pt x="333629" y="1883664"/>
                    <a:pt x="337439" y="1935099"/>
                    <a:pt x="378206" y="1979041"/>
                  </a:cubicBezTo>
                  <a:cubicBezTo>
                    <a:pt x="386207" y="1970278"/>
                    <a:pt x="392684" y="1966087"/>
                    <a:pt x="394081" y="1960753"/>
                  </a:cubicBezTo>
                  <a:cubicBezTo>
                    <a:pt x="406019" y="1915668"/>
                    <a:pt x="374015" y="1844421"/>
                    <a:pt x="457962" y="1841500"/>
                  </a:cubicBezTo>
                  <a:cubicBezTo>
                    <a:pt x="548132" y="1838325"/>
                    <a:pt x="526288" y="1911223"/>
                    <a:pt x="531368" y="1962150"/>
                  </a:cubicBezTo>
                  <a:cubicBezTo>
                    <a:pt x="536575" y="2014093"/>
                    <a:pt x="558038" y="2031111"/>
                    <a:pt x="612902" y="2028825"/>
                  </a:cubicBezTo>
                  <a:cubicBezTo>
                    <a:pt x="755650" y="2022729"/>
                    <a:pt x="899160" y="2016633"/>
                    <a:pt x="1041146" y="2027174"/>
                  </a:cubicBezTo>
                  <a:cubicBezTo>
                    <a:pt x="1135888" y="2034032"/>
                    <a:pt x="1180338" y="2012569"/>
                    <a:pt x="1174623" y="1913763"/>
                  </a:cubicBezTo>
                  <a:cubicBezTo>
                    <a:pt x="1172083" y="1869821"/>
                    <a:pt x="1189863" y="1840230"/>
                    <a:pt x="1240917" y="1840230"/>
                  </a:cubicBezTo>
                  <a:cubicBezTo>
                    <a:pt x="1291971" y="1840230"/>
                    <a:pt x="1306703" y="1869821"/>
                    <a:pt x="1307973" y="1913763"/>
                  </a:cubicBezTo>
                  <a:cubicBezTo>
                    <a:pt x="1308354" y="1927352"/>
                    <a:pt x="1311783" y="1940814"/>
                    <a:pt x="1316355" y="1973453"/>
                  </a:cubicBezTo>
                  <a:close/>
                </a:path>
              </a:pathLst>
            </a:custGeom>
            <a:solidFill>
              <a:srgbClr val="00FBFF"/>
            </a:solidFill>
          </p:spPr>
        </p:sp>
      </p:grpSp>
      <p:grpSp>
        <p:nvGrpSpPr>
          <p:cNvPr id="32" name="Group 32"/>
          <p:cNvGrpSpPr/>
          <p:nvPr/>
        </p:nvGrpSpPr>
        <p:grpSpPr>
          <a:xfrm>
            <a:off x="9278280" y="6948180"/>
            <a:ext cx="1436940" cy="1438560"/>
            <a:chOff x="0" y="0"/>
            <a:chExt cx="1915920" cy="1918080"/>
          </a:xfrm>
        </p:grpSpPr>
        <p:sp>
          <p:nvSpPr>
            <p:cNvPr id="33" name="Freeform 33"/>
            <p:cNvSpPr/>
            <p:nvPr/>
          </p:nvSpPr>
          <p:spPr>
            <a:xfrm>
              <a:off x="-25527" y="-20447"/>
              <a:ext cx="1941703" cy="1975231"/>
            </a:xfrm>
            <a:custGeom>
              <a:avLst/>
              <a:gdLst/>
              <a:ahLst/>
              <a:cxnLst/>
              <a:rect l="l" t="t" r="r" b="b"/>
              <a:pathLst>
                <a:path w="1941703" h="1975231">
                  <a:moveTo>
                    <a:pt x="1347724" y="1848993"/>
                  </a:moveTo>
                  <a:cubicBezTo>
                    <a:pt x="1284859" y="1848993"/>
                    <a:pt x="1221994" y="1848104"/>
                    <a:pt x="1159129" y="1849374"/>
                  </a:cubicBezTo>
                  <a:cubicBezTo>
                    <a:pt x="1134999" y="1849755"/>
                    <a:pt x="1097280" y="1846707"/>
                    <a:pt x="1089152" y="1859915"/>
                  </a:cubicBezTo>
                  <a:cubicBezTo>
                    <a:pt x="1016381" y="1975231"/>
                    <a:pt x="902970" y="1927860"/>
                    <a:pt x="804926" y="1933956"/>
                  </a:cubicBezTo>
                  <a:cubicBezTo>
                    <a:pt x="714375" y="1939671"/>
                    <a:pt x="623443" y="1935607"/>
                    <a:pt x="532638" y="1934972"/>
                  </a:cubicBezTo>
                  <a:cubicBezTo>
                    <a:pt x="416687" y="1933956"/>
                    <a:pt x="393827" y="1905889"/>
                    <a:pt x="413004" y="1788287"/>
                  </a:cubicBezTo>
                  <a:cubicBezTo>
                    <a:pt x="416306" y="1767713"/>
                    <a:pt x="423545" y="1747901"/>
                    <a:pt x="429133" y="1727708"/>
                  </a:cubicBezTo>
                  <a:cubicBezTo>
                    <a:pt x="434213" y="1709420"/>
                    <a:pt x="432054" y="1692656"/>
                    <a:pt x="416814" y="1680591"/>
                  </a:cubicBezTo>
                  <a:cubicBezTo>
                    <a:pt x="404495" y="1670685"/>
                    <a:pt x="390652" y="1672209"/>
                    <a:pt x="379095" y="1682877"/>
                  </a:cubicBezTo>
                  <a:cubicBezTo>
                    <a:pt x="364871" y="1696339"/>
                    <a:pt x="362077" y="1713738"/>
                    <a:pt x="369697" y="1730629"/>
                  </a:cubicBezTo>
                  <a:cubicBezTo>
                    <a:pt x="390017" y="1777365"/>
                    <a:pt x="389636" y="1825752"/>
                    <a:pt x="384556" y="1874774"/>
                  </a:cubicBezTo>
                  <a:cubicBezTo>
                    <a:pt x="381381" y="1905000"/>
                    <a:pt x="368808" y="1929511"/>
                    <a:pt x="333629" y="1929892"/>
                  </a:cubicBezTo>
                  <a:cubicBezTo>
                    <a:pt x="299212" y="1930273"/>
                    <a:pt x="284353" y="1908683"/>
                    <a:pt x="280797" y="1877060"/>
                  </a:cubicBezTo>
                  <a:cubicBezTo>
                    <a:pt x="279908" y="1870202"/>
                    <a:pt x="277241" y="1862328"/>
                    <a:pt x="279273" y="1856359"/>
                  </a:cubicBezTo>
                  <a:cubicBezTo>
                    <a:pt x="335026" y="1699768"/>
                    <a:pt x="217805" y="1625600"/>
                    <a:pt x="125603" y="1544320"/>
                  </a:cubicBezTo>
                  <a:cubicBezTo>
                    <a:pt x="50927" y="1478661"/>
                    <a:pt x="22606" y="1405001"/>
                    <a:pt x="25781" y="1305560"/>
                  </a:cubicBezTo>
                  <a:cubicBezTo>
                    <a:pt x="32258" y="1096264"/>
                    <a:pt x="27051" y="886714"/>
                    <a:pt x="28067" y="677291"/>
                  </a:cubicBezTo>
                  <a:cubicBezTo>
                    <a:pt x="28702" y="545338"/>
                    <a:pt x="82296" y="480314"/>
                    <a:pt x="215011" y="461264"/>
                  </a:cubicBezTo>
                  <a:cubicBezTo>
                    <a:pt x="283591" y="451358"/>
                    <a:pt x="274066" y="417068"/>
                    <a:pt x="256032" y="373634"/>
                  </a:cubicBezTo>
                  <a:cubicBezTo>
                    <a:pt x="223774" y="296291"/>
                    <a:pt x="150876" y="254127"/>
                    <a:pt x="99060" y="193675"/>
                  </a:cubicBezTo>
                  <a:cubicBezTo>
                    <a:pt x="61849" y="149860"/>
                    <a:pt x="0" y="111887"/>
                    <a:pt x="47371" y="43561"/>
                  </a:cubicBezTo>
                  <a:cubicBezTo>
                    <a:pt x="77470" y="0"/>
                    <a:pt x="195707" y="21336"/>
                    <a:pt x="243332" y="79248"/>
                  </a:cubicBezTo>
                  <a:cubicBezTo>
                    <a:pt x="283210" y="127889"/>
                    <a:pt x="315468" y="150495"/>
                    <a:pt x="391541" y="155575"/>
                  </a:cubicBezTo>
                  <a:cubicBezTo>
                    <a:pt x="699897" y="176276"/>
                    <a:pt x="996442" y="70485"/>
                    <a:pt x="1302385" y="88519"/>
                  </a:cubicBezTo>
                  <a:cubicBezTo>
                    <a:pt x="1357757" y="91821"/>
                    <a:pt x="1414145" y="82677"/>
                    <a:pt x="1467358" y="107950"/>
                  </a:cubicBezTo>
                  <a:cubicBezTo>
                    <a:pt x="1498854" y="123063"/>
                    <a:pt x="1525143" y="114427"/>
                    <a:pt x="1528572" y="77597"/>
                  </a:cubicBezTo>
                  <a:cubicBezTo>
                    <a:pt x="1535430" y="3048"/>
                    <a:pt x="1589786" y="25019"/>
                    <a:pt x="1631061" y="26416"/>
                  </a:cubicBezTo>
                  <a:cubicBezTo>
                    <a:pt x="1681353" y="28321"/>
                    <a:pt x="1698117" y="67437"/>
                    <a:pt x="1689481" y="107696"/>
                  </a:cubicBezTo>
                  <a:cubicBezTo>
                    <a:pt x="1645031" y="312674"/>
                    <a:pt x="1722628" y="461899"/>
                    <a:pt x="1890649" y="575183"/>
                  </a:cubicBezTo>
                  <a:cubicBezTo>
                    <a:pt x="1934845" y="604901"/>
                    <a:pt x="1941576" y="654812"/>
                    <a:pt x="1941322" y="706120"/>
                  </a:cubicBezTo>
                  <a:cubicBezTo>
                    <a:pt x="1940306" y="908558"/>
                    <a:pt x="1939798" y="1111250"/>
                    <a:pt x="1941322" y="1313688"/>
                  </a:cubicBezTo>
                  <a:cubicBezTo>
                    <a:pt x="1941703" y="1369822"/>
                    <a:pt x="1925828" y="1414907"/>
                    <a:pt x="1884045" y="1453515"/>
                  </a:cubicBezTo>
                  <a:cubicBezTo>
                    <a:pt x="1814830" y="1517396"/>
                    <a:pt x="1751965" y="1588643"/>
                    <a:pt x="1678686" y="1647317"/>
                  </a:cubicBezTo>
                  <a:cubicBezTo>
                    <a:pt x="1639443" y="1678813"/>
                    <a:pt x="1625600" y="1703959"/>
                    <a:pt x="1639316" y="1751711"/>
                  </a:cubicBezTo>
                  <a:cubicBezTo>
                    <a:pt x="1658620" y="1819783"/>
                    <a:pt x="1625092" y="1849120"/>
                    <a:pt x="1557528" y="1848358"/>
                  </a:cubicBezTo>
                  <a:cubicBezTo>
                    <a:pt x="1487678" y="1847469"/>
                    <a:pt x="1417955" y="1848358"/>
                    <a:pt x="1347978" y="1848358"/>
                  </a:cubicBezTo>
                  <a:lnTo>
                    <a:pt x="1347978" y="1849247"/>
                  </a:lnTo>
                  <a:close/>
                  <a:moveTo>
                    <a:pt x="572643" y="1765427"/>
                  </a:moveTo>
                  <a:cubicBezTo>
                    <a:pt x="605917" y="1758696"/>
                    <a:pt x="604266" y="1732534"/>
                    <a:pt x="610616" y="1709039"/>
                  </a:cubicBezTo>
                  <a:cubicBezTo>
                    <a:pt x="623824" y="1660652"/>
                    <a:pt x="577342" y="1571625"/>
                    <a:pt x="653542" y="1571117"/>
                  </a:cubicBezTo>
                  <a:cubicBezTo>
                    <a:pt x="723773" y="1570736"/>
                    <a:pt x="688594" y="1660398"/>
                    <a:pt x="700913" y="1710055"/>
                  </a:cubicBezTo>
                  <a:cubicBezTo>
                    <a:pt x="706755" y="1733677"/>
                    <a:pt x="707263" y="1763014"/>
                    <a:pt x="738886" y="1763903"/>
                  </a:cubicBezTo>
                  <a:cubicBezTo>
                    <a:pt x="771525" y="1764792"/>
                    <a:pt x="770763" y="1735201"/>
                    <a:pt x="777621" y="1711706"/>
                  </a:cubicBezTo>
                  <a:cubicBezTo>
                    <a:pt x="791845" y="1663700"/>
                    <a:pt x="742823" y="1575054"/>
                    <a:pt x="819912" y="1574419"/>
                  </a:cubicBezTo>
                  <a:cubicBezTo>
                    <a:pt x="881380" y="1573784"/>
                    <a:pt x="843153" y="1661414"/>
                    <a:pt x="856615" y="1707896"/>
                  </a:cubicBezTo>
                  <a:cubicBezTo>
                    <a:pt x="864616" y="1735709"/>
                    <a:pt x="870839" y="1766951"/>
                    <a:pt x="905510" y="1765681"/>
                  </a:cubicBezTo>
                  <a:cubicBezTo>
                    <a:pt x="942848" y="1764157"/>
                    <a:pt x="942848" y="1730248"/>
                    <a:pt x="944499" y="1702435"/>
                  </a:cubicBezTo>
                  <a:cubicBezTo>
                    <a:pt x="945769" y="1681480"/>
                    <a:pt x="944245" y="1660525"/>
                    <a:pt x="946150" y="1639570"/>
                  </a:cubicBezTo>
                  <a:cubicBezTo>
                    <a:pt x="949071" y="1610233"/>
                    <a:pt x="939800" y="1566799"/>
                    <a:pt x="985774" y="1568958"/>
                  </a:cubicBezTo>
                  <a:cubicBezTo>
                    <a:pt x="1030224" y="1571117"/>
                    <a:pt x="1016635" y="1614424"/>
                    <a:pt x="1022477" y="1643380"/>
                  </a:cubicBezTo>
                  <a:cubicBezTo>
                    <a:pt x="1031113" y="1686306"/>
                    <a:pt x="1000887" y="1761109"/>
                    <a:pt x="1072515" y="1758188"/>
                  </a:cubicBezTo>
                  <a:cubicBezTo>
                    <a:pt x="1129538" y="1755902"/>
                    <a:pt x="1107059" y="1685925"/>
                    <a:pt x="1113155" y="1643761"/>
                  </a:cubicBezTo>
                  <a:cubicBezTo>
                    <a:pt x="1113536" y="1640459"/>
                    <a:pt x="1113155" y="1636903"/>
                    <a:pt x="1113536" y="1633220"/>
                  </a:cubicBezTo>
                  <a:cubicBezTo>
                    <a:pt x="1116457" y="1606423"/>
                    <a:pt x="1110615" y="1570609"/>
                    <a:pt x="1149223" y="1568069"/>
                  </a:cubicBezTo>
                  <a:cubicBezTo>
                    <a:pt x="1189101" y="1565529"/>
                    <a:pt x="1186688" y="1600962"/>
                    <a:pt x="1189101" y="1628394"/>
                  </a:cubicBezTo>
                  <a:cubicBezTo>
                    <a:pt x="1190625" y="1645793"/>
                    <a:pt x="1189101" y="1663446"/>
                    <a:pt x="1190371" y="1680845"/>
                  </a:cubicBezTo>
                  <a:cubicBezTo>
                    <a:pt x="1193292" y="1714373"/>
                    <a:pt x="1186180" y="1764030"/>
                    <a:pt x="1232027" y="1762760"/>
                  </a:cubicBezTo>
                  <a:cubicBezTo>
                    <a:pt x="1275588" y="1761744"/>
                    <a:pt x="1270127" y="1712722"/>
                    <a:pt x="1272667" y="1678686"/>
                  </a:cubicBezTo>
                  <a:cubicBezTo>
                    <a:pt x="1273556" y="1668399"/>
                    <a:pt x="1270762" y="1657731"/>
                    <a:pt x="1271397" y="1647190"/>
                  </a:cubicBezTo>
                  <a:cubicBezTo>
                    <a:pt x="1273556" y="1613662"/>
                    <a:pt x="1265047" y="1567561"/>
                    <a:pt x="1313942" y="1566037"/>
                  </a:cubicBezTo>
                  <a:cubicBezTo>
                    <a:pt x="1366520" y="1564513"/>
                    <a:pt x="1352550" y="1613154"/>
                    <a:pt x="1356233" y="1645285"/>
                  </a:cubicBezTo>
                  <a:cubicBezTo>
                    <a:pt x="1358265" y="1662430"/>
                    <a:pt x="1356233" y="1680337"/>
                    <a:pt x="1358138" y="1697736"/>
                  </a:cubicBezTo>
                  <a:cubicBezTo>
                    <a:pt x="1361059" y="1725168"/>
                    <a:pt x="1360678" y="1761490"/>
                    <a:pt x="1396111" y="1762887"/>
                  </a:cubicBezTo>
                  <a:cubicBezTo>
                    <a:pt x="1437132" y="1764538"/>
                    <a:pt x="1444752" y="1725168"/>
                    <a:pt x="1444752" y="1694942"/>
                  </a:cubicBezTo>
                  <a:cubicBezTo>
                    <a:pt x="1444752" y="1621790"/>
                    <a:pt x="1478661" y="1583182"/>
                    <a:pt x="1530858" y="1528699"/>
                  </a:cubicBezTo>
                  <a:cubicBezTo>
                    <a:pt x="1587246" y="1469644"/>
                    <a:pt x="1628140" y="1435481"/>
                    <a:pt x="1706118" y="1440307"/>
                  </a:cubicBezTo>
                  <a:cubicBezTo>
                    <a:pt x="1734566" y="1441958"/>
                    <a:pt x="1767332" y="1433195"/>
                    <a:pt x="1768221" y="1398397"/>
                  </a:cubicBezTo>
                  <a:cubicBezTo>
                    <a:pt x="1769110" y="1359408"/>
                    <a:pt x="1734947" y="1362202"/>
                    <a:pt x="1706626" y="1360424"/>
                  </a:cubicBezTo>
                  <a:cubicBezTo>
                    <a:pt x="1657604" y="1357503"/>
                    <a:pt x="1576705" y="1380363"/>
                    <a:pt x="1576197" y="1316990"/>
                  </a:cubicBezTo>
                  <a:cubicBezTo>
                    <a:pt x="1575816" y="1245997"/>
                    <a:pt x="1659001" y="1286764"/>
                    <a:pt x="1704467" y="1274826"/>
                  </a:cubicBezTo>
                  <a:cubicBezTo>
                    <a:pt x="1731772" y="1267714"/>
                    <a:pt x="1765427" y="1268349"/>
                    <a:pt x="1765300" y="1231392"/>
                  </a:cubicBezTo>
                  <a:cubicBezTo>
                    <a:pt x="1765046" y="1199134"/>
                    <a:pt x="1733296" y="1202309"/>
                    <a:pt x="1709928" y="1196594"/>
                  </a:cubicBezTo>
                  <a:cubicBezTo>
                    <a:pt x="1660906" y="1185037"/>
                    <a:pt x="1573022" y="1221486"/>
                    <a:pt x="1575308" y="1144651"/>
                  </a:cubicBezTo>
                  <a:cubicBezTo>
                    <a:pt x="1577213" y="1079881"/>
                    <a:pt x="1662049" y="1118616"/>
                    <a:pt x="1708785" y="1106297"/>
                  </a:cubicBezTo>
                  <a:cubicBezTo>
                    <a:pt x="1732661" y="1100074"/>
                    <a:pt x="1762379" y="1098931"/>
                    <a:pt x="1764919" y="1069594"/>
                  </a:cubicBezTo>
                  <a:cubicBezTo>
                    <a:pt x="1768475" y="1028319"/>
                    <a:pt x="1731391" y="1034161"/>
                    <a:pt x="1705610" y="1028954"/>
                  </a:cubicBezTo>
                  <a:cubicBezTo>
                    <a:pt x="1658493" y="1019302"/>
                    <a:pt x="1575689" y="1049528"/>
                    <a:pt x="1575689" y="983107"/>
                  </a:cubicBezTo>
                  <a:cubicBezTo>
                    <a:pt x="1575689" y="911606"/>
                    <a:pt x="1658239" y="951484"/>
                    <a:pt x="1703705" y="940562"/>
                  </a:cubicBezTo>
                  <a:cubicBezTo>
                    <a:pt x="1730502" y="934085"/>
                    <a:pt x="1765935" y="938276"/>
                    <a:pt x="1766189" y="900557"/>
                  </a:cubicBezTo>
                  <a:cubicBezTo>
                    <a:pt x="1766570" y="860933"/>
                    <a:pt x="1729486" y="867918"/>
                    <a:pt x="1703578" y="861949"/>
                  </a:cubicBezTo>
                  <a:cubicBezTo>
                    <a:pt x="1657096" y="851662"/>
                    <a:pt x="1574419" y="886079"/>
                    <a:pt x="1573657" y="817499"/>
                  </a:cubicBezTo>
                  <a:cubicBezTo>
                    <a:pt x="1572768" y="745363"/>
                    <a:pt x="1655572" y="783082"/>
                    <a:pt x="1701292" y="772922"/>
                  </a:cubicBezTo>
                  <a:cubicBezTo>
                    <a:pt x="1728089" y="766826"/>
                    <a:pt x="1763395" y="771906"/>
                    <a:pt x="1766062" y="735203"/>
                  </a:cubicBezTo>
                  <a:cubicBezTo>
                    <a:pt x="1768983" y="695198"/>
                    <a:pt x="1732280" y="699770"/>
                    <a:pt x="1705864" y="694182"/>
                  </a:cubicBezTo>
                  <a:cubicBezTo>
                    <a:pt x="1658874" y="683895"/>
                    <a:pt x="1574038" y="717423"/>
                    <a:pt x="1574292" y="652018"/>
                  </a:cubicBezTo>
                  <a:cubicBezTo>
                    <a:pt x="1574292" y="573024"/>
                    <a:pt x="1661922" y="617601"/>
                    <a:pt x="1710309" y="605536"/>
                  </a:cubicBezTo>
                  <a:cubicBezTo>
                    <a:pt x="1734185" y="599440"/>
                    <a:pt x="1763776" y="600456"/>
                    <a:pt x="1766316" y="569722"/>
                  </a:cubicBezTo>
                  <a:cubicBezTo>
                    <a:pt x="1769618" y="528828"/>
                    <a:pt x="1734439" y="531622"/>
                    <a:pt x="1707642" y="528066"/>
                  </a:cubicBezTo>
                  <a:cubicBezTo>
                    <a:pt x="1663573" y="522224"/>
                    <a:pt x="1594866" y="545084"/>
                    <a:pt x="1580261" y="505206"/>
                  </a:cubicBezTo>
                  <a:cubicBezTo>
                    <a:pt x="1545082" y="409829"/>
                    <a:pt x="1407541" y="374396"/>
                    <a:pt x="1434211" y="245999"/>
                  </a:cubicBezTo>
                  <a:cubicBezTo>
                    <a:pt x="1438021" y="227330"/>
                    <a:pt x="1423543" y="203708"/>
                    <a:pt x="1396492" y="205740"/>
                  </a:cubicBezTo>
                  <a:cubicBezTo>
                    <a:pt x="1370965" y="207645"/>
                    <a:pt x="1362964" y="228346"/>
                    <a:pt x="1360424" y="249936"/>
                  </a:cubicBezTo>
                  <a:cubicBezTo>
                    <a:pt x="1357884" y="270637"/>
                    <a:pt x="1359789" y="291846"/>
                    <a:pt x="1356868" y="312547"/>
                  </a:cubicBezTo>
                  <a:cubicBezTo>
                    <a:pt x="1352423" y="344043"/>
                    <a:pt x="1368171" y="394081"/>
                    <a:pt x="1315593" y="391922"/>
                  </a:cubicBezTo>
                  <a:cubicBezTo>
                    <a:pt x="1268857" y="390271"/>
                    <a:pt x="1277493" y="341884"/>
                    <a:pt x="1272032" y="309372"/>
                  </a:cubicBezTo>
                  <a:cubicBezTo>
                    <a:pt x="1269746" y="295910"/>
                    <a:pt x="1272921" y="281559"/>
                    <a:pt x="1272667" y="267716"/>
                  </a:cubicBezTo>
                  <a:cubicBezTo>
                    <a:pt x="1272286" y="239395"/>
                    <a:pt x="1273302" y="206121"/>
                    <a:pt x="1235837" y="203835"/>
                  </a:cubicBezTo>
                  <a:cubicBezTo>
                    <a:pt x="1198499" y="201549"/>
                    <a:pt x="1197102" y="234442"/>
                    <a:pt x="1190752" y="262255"/>
                  </a:cubicBezTo>
                  <a:cubicBezTo>
                    <a:pt x="1180719" y="306324"/>
                    <a:pt x="1214628" y="386715"/>
                    <a:pt x="1155065" y="386588"/>
                  </a:cubicBezTo>
                  <a:cubicBezTo>
                    <a:pt x="1084834" y="386334"/>
                    <a:pt x="1125093" y="303657"/>
                    <a:pt x="1112774" y="258064"/>
                  </a:cubicBezTo>
                  <a:cubicBezTo>
                    <a:pt x="1105281" y="229997"/>
                    <a:pt x="1101090" y="200025"/>
                    <a:pt x="1063371" y="203581"/>
                  </a:cubicBezTo>
                  <a:cubicBezTo>
                    <a:pt x="1033145" y="206502"/>
                    <a:pt x="1030859" y="233934"/>
                    <a:pt x="1024001" y="257810"/>
                  </a:cubicBezTo>
                  <a:cubicBezTo>
                    <a:pt x="1011174" y="303022"/>
                    <a:pt x="1052322" y="386080"/>
                    <a:pt x="981710" y="386461"/>
                  </a:cubicBezTo>
                  <a:cubicBezTo>
                    <a:pt x="921766" y="386842"/>
                    <a:pt x="955040" y="306451"/>
                    <a:pt x="945515" y="262382"/>
                  </a:cubicBezTo>
                  <a:cubicBezTo>
                    <a:pt x="939419" y="233934"/>
                    <a:pt x="936117" y="202438"/>
                    <a:pt x="900303" y="203073"/>
                  </a:cubicBezTo>
                  <a:cubicBezTo>
                    <a:pt x="864870" y="203708"/>
                    <a:pt x="862203" y="235331"/>
                    <a:pt x="855599" y="263652"/>
                  </a:cubicBezTo>
                  <a:cubicBezTo>
                    <a:pt x="845693" y="307467"/>
                    <a:pt x="880999" y="385826"/>
                    <a:pt x="818896" y="387477"/>
                  </a:cubicBezTo>
                  <a:cubicBezTo>
                    <a:pt x="752094" y="389382"/>
                    <a:pt x="790448" y="310134"/>
                    <a:pt x="777875" y="267843"/>
                  </a:cubicBezTo>
                  <a:cubicBezTo>
                    <a:pt x="775970" y="261366"/>
                    <a:pt x="776986" y="253746"/>
                    <a:pt x="775589" y="247142"/>
                  </a:cubicBezTo>
                  <a:cubicBezTo>
                    <a:pt x="771144" y="225298"/>
                    <a:pt x="762635" y="204978"/>
                    <a:pt x="736854" y="206121"/>
                  </a:cubicBezTo>
                  <a:cubicBezTo>
                    <a:pt x="710438" y="207137"/>
                    <a:pt x="705231" y="229743"/>
                    <a:pt x="702437" y="250952"/>
                  </a:cubicBezTo>
                  <a:cubicBezTo>
                    <a:pt x="700151" y="268097"/>
                    <a:pt x="701802" y="286004"/>
                    <a:pt x="699135" y="303149"/>
                  </a:cubicBezTo>
                  <a:cubicBezTo>
                    <a:pt x="693293" y="338582"/>
                    <a:pt x="704977" y="393954"/>
                    <a:pt x="651510" y="392049"/>
                  </a:cubicBezTo>
                  <a:cubicBezTo>
                    <a:pt x="596138" y="390017"/>
                    <a:pt x="618236" y="334264"/>
                    <a:pt x="612140" y="299593"/>
                  </a:cubicBezTo>
                  <a:cubicBezTo>
                    <a:pt x="610235" y="289306"/>
                    <a:pt x="612140" y="278638"/>
                    <a:pt x="610870" y="268097"/>
                  </a:cubicBezTo>
                  <a:cubicBezTo>
                    <a:pt x="608330" y="240284"/>
                    <a:pt x="608203" y="205613"/>
                    <a:pt x="570357" y="206502"/>
                  </a:cubicBezTo>
                  <a:cubicBezTo>
                    <a:pt x="531749" y="207391"/>
                    <a:pt x="533273" y="243840"/>
                    <a:pt x="533527" y="270256"/>
                  </a:cubicBezTo>
                  <a:cubicBezTo>
                    <a:pt x="534162" y="340868"/>
                    <a:pt x="528320" y="404114"/>
                    <a:pt x="437896" y="415290"/>
                  </a:cubicBezTo>
                  <a:cubicBezTo>
                    <a:pt x="428879" y="416306"/>
                    <a:pt x="416306" y="435356"/>
                    <a:pt x="415290" y="446913"/>
                  </a:cubicBezTo>
                  <a:cubicBezTo>
                    <a:pt x="409194" y="517906"/>
                    <a:pt x="362204" y="525653"/>
                    <a:pt x="304673" y="528066"/>
                  </a:cubicBezTo>
                  <a:cubicBezTo>
                    <a:pt x="267843" y="529590"/>
                    <a:pt x="203073" y="508127"/>
                    <a:pt x="205740" y="568071"/>
                  </a:cubicBezTo>
                  <a:cubicBezTo>
                    <a:pt x="208280" y="623570"/>
                    <a:pt x="272161" y="598932"/>
                    <a:pt x="310134" y="605536"/>
                  </a:cubicBezTo>
                  <a:cubicBezTo>
                    <a:pt x="320421" y="607441"/>
                    <a:pt x="331089" y="605917"/>
                    <a:pt x="341630" y="607060"/>
                  </a:cubicBezTo>
                  <a:cubicBezTo>
                    <a:pt x="370078" y="609600"/>
                    <a:pt x="401955" y="612902"/>
                    <a:pt x="400558" y="650875"/>
                  </a:cubicBezTo>
                  <a:cubicBezTo>
                    <a:pt x="399034" y="688213"/>
                    <a:pt x="364871" y="685927"/>
                    <a:pt x="338328" y="692531"/>
                  </a:cubicBezTo>
                  <a:cubicBezTo>
                    <a:pt x="292227" y="704088"/>
                    <a:pt x="207772" y="667004"/>
                    <a:pt x="208407" y="733552"/>
                  </a:cubicBezTo>
                  <a:cubicBezTo>
                    <a:pt x="209042" y="800862"/>
                    <a:pt x="293243" y="762889"/>
                    <a:pt x="339852" y="773430"/>
                  </a:cubicBezTo>
                  <a:cubicBezTo>
                    <a:pt x="367284" y="779653"/>
                    <a:pt x="400050" y="778510"/>
                    <a:pt x="400431" y="816229"/>
                  </a:cubicBezTo>
                  <a:cubicBezTo>
                    <a:pt x="401066" y="854202"/>
                    <a:pt x="367792" y="853694"/>
                    <a:pt x="340741" y="860679"/>
                  </a:cubicBezTo>
                  <a:cubicBezTo>
                    <a:pt x="294259" y="872617"/>
                    <a:pt x="209550" y="834644"/>
                    <a:pt x="208280" y="899287"/>
                  </a:cubicBezTo>
                  <a:cubicBezTo>
                    <a:pt x="206756" y="969518"/>
                    <a:pt x="291465" y="929894"/>
                    <a:pt x="337566" y="940943"/>
                  </a:cubicBezTo>
                  <a:cubicBezTo>
                    <a:pt x="364236" y="947166"/>
                    <a:pt x="398526" y="942594"/>
                    <a:pt x="399034" y="981583"/>
                  </a:cubicBezTo>
                  <a:cubicBezTo>
                    <a:pt x="399669" y="1019556"/>
                    <a:pt x="365252" y="1018413"/>
                    <a:pt x="339090" y="1026160"/>
                  </a:cubicBezTo>
                  <a:cubicBezTo>
                    <a:pt x="293624" y="1039749"/>
                    <a:pt x="208661" y="1001395"/>
                    <a:pt x="209804" y="1067816"/>
                  </a:cubicBezTo>
                  <a:cubicBezTo>
                    <a:pt x="210820" y="1131951"/>
                    <a:pt x="295275" y="1098423"/>
                    <a:pt x="342900" y="1107821"/>
                  </a:cubicBezTo>
                  <a:cubicBezTo>
                    <a:pt x="367157" y="1112647"/>
                    <a:pt x="394843" y="1112393"/>
                    <a:pt x="399669" y="1142873"/>
                  </a:cubicBezTo>
                  <a:cubicBezTo>
                    <a:pt x="404749" y="1173861"/>
                    <a:pt x="380238" y="1182243"/>
                    <a:pt x="355473" y="1190625"/>
                  </a:cubicBezTo>
                  <a:cubicBezTo>
                    <a:pt x="305435" y="1207770"/>
                    <a:pt x="209804" y="1170686"/>
                    <a:pt x="210185" y="1229233"/>
                  </a:cubicBezTo>
                  <a:cubicBezTo>
                    <a:pt x="210820" y="1309243"/>
                    <a:pt x="305816" y="1260729"/>
                    <a:pt x="357378" y="1276985"/>
                  </a:cubicBezTo>
                  <a:cubicBezTo>
                    <a:pt x="378333" y="1283716"/>
                    <a:pt x="398907" y="1288288"/>
                    <a:pt x="399923" y="1314323"/>
                  </a:cubicBezTo>
                  <a:cubicBezTo>
                    <a:pt x="400939" y="1339850"/>
                    <a:pt x="382524" y="1352677"/>
                    <a:pt x="360934" y="1355598"/>
                  </a:cubicBezTo>
                  <a:cubicBezTo>
                    <a:pt x="322961" y="1360805"/>
                    <a:pt x="284480" y="1361313"/>
                    <a:pt x="246507" y="1365631"/>
                  </a:cubicBezTo>
                  <a:cubicBezTo>
                    <a:pt x="225806" y="1367917"/>
                    <a:pt x="203327" y="1373124"/>
                    <a:pt x="203073" y="1400810"/>
                  </a:cubicBezTo>
                  <a:cubicBezTo>
                    <a:pt x="203073" y="1421511"/>
                    <a:pt x="220218" y="1435354"/>
                    <a:pt x="236347" y="1435227"/>
                  </a:cubicBezTo>
                  <a:cubicBezTo>
                    <a:pt x="325628" y="1433957"/>
                    <a:pt x="382016" y="1470914"/>
                    <a:pt x="449961" y="1536065"/>
                  </a:cubicBezTo>
                  <a:cubicBezTo>
                    <a:pt x="503555" y="1587373"/>
                    <a:pt x="532384" y="1623441"/>
                    <a:pt x="533527" y="1691767"/>
                  </a:cubicBezTo>
                  <a:cubicBezTo>
                    <a:pt x="534162" y="1721739"/>
                    <a:pt x="531876" y="1756918"/>
                    <a:pt x="573405" y="1764919"/>
                  </a:cubicBezTo>
                  <a:close/>
                </a:path>
              </a:pathLst>
            </a:custGeom>
            <a:solidFill>
              <a:srgbClr val="00FBFF"/>
            </a:solidFill>
          </p:spPr>
        </p:sp>
      </p:grpSp>
      <p:grpSp>
        <p:nvGrpSpPr>
          <p:cNvPr id="34" name="Group 34"/>
          <p:cNvGrpSpPr/>
          <p:nvPr/>
        </p:nvGrpSpPr>
        <p:grpSpPr>
          <a:xfrm>
            <a:off x="13241880" y="3427380"/>
            <a:ext cx="1875420" cy="1655100"/>
            <a:chOff x="0" y="0"/>
            <a:chExt cx="2500560" cy="2206800"/>
          </a:xfrm>
        </p:grpSpPr>
        <p:sp>
          <p:nvSpPr>
            <p:cNvPr id="35" name="Freeform 35"/>
            <p:cNvSpPr/>
            <p:nvPr/>
          </p:nvSpPr>
          <p:spPr>
            <a:xfrm>
              <a:off x="-1143" y="-2159"/>
              <a:ext cx="2507361" cy="2272284"/>
            </a:xfrm>
            <a:custGeom>
              <a:avLst/>
              <a:gdLst/>
              <a:ahLst/>
              <a:cxnLst/>
              <a:rect l="l" t="t" r="r" b="b"/>
              <a:pathLst>
                <a:path w="2507361" h="2272284">
                  <a:moveTo>
                    <a:pt x="1276985" y="1553083"/>
                  </a:moveTo>
                  <a:cubicBezTo>
                    <a:pt x="1493393" y="1553083"/>
                    <a:pt x="1709928" y="1553083"/>
                    <a:pt x="1926336" y="1553083"/>
                  </a:cubicBezTo>
                  <a:cubicBezTo>
                    <a:pt x="2024380" y="1553083"/>
                    <a:pt x="2073529" y="1502156"/>
                    <a:pt x="2073656" y="1400048"/>
                  </a:cubicBezTo>
                  <a:cubicBezTo>
                    <a:pt x="2073656" y="1162685"/>
                    <a:pt x="2073656" y="925195"/>
                    <a:pt x="2073656" y="687832"/>
                  </a:cubicBezTo>
                  <a:cubicBezTo>
                    <a:pt x="2073402" y="488823"/>
                    <a:pt x="2093087" y="290703"/>
                    <a:pt x="2110994" y="92710"/>
                  </a:cubicBezTo>
                  <a:cubicBezTo>
                    <a:pt x="2113915" y="60071"/>
                    <a:pt x="2096389" y="762"/>
                    <a:pt x="2153539" y="3810"/>
                  </a:cubicBezTo>
                  <a:cubicBezTo>
                    <a:pt x="2197735" y="6350"/>
                    <a:pt x="2182876" y="59309"/>
                    <a:pt x="2186686" y="91567"/>
                  </a:cubicBezTo>
                  <a:cubicBezTo>
                    <a:pt x="2238629" y="526161"/>
                    <a:pt x="2222881" y="962914"/>
                    <a:pt x="2224786" y="1398905"/>
                  </a:cubicBezTo>
                  <a:cubicBezTo>
                    <a:pt x="2225421" y="1550670"/>
                    <a:pt x="2225675" y="1556512"/>
                    <a:pt x="2371725" y="1551051"/>
                  </a:cubicBezTo>
                  <a:cubicBezTo>
                    <a:pt x="2475230" y="1547241"/>
                    <a:pt x="2507361" y="1587881"/>
                    <a:pt x="2501011" y="1685798"/>
                  </a:cubicBezTo>
                  <a:cubicBezTo>
                    <a:pt x="2494661" y="1786636"/>
                    <a:pt x="2499995" y="1888236"/>
                    <a:pt x="2499487" y="1989455"/>
                  </a:cubicBezTo>
                  <a:cubicBezTo>
                    <a:pt x="2498598" y="2159000"/>
                    <a:pt x="2347722" y="2267712"/>
                    <a:pt x="2211959" y="2172843"/>
                  </a:cubicBezTo>
                  <a:cubicBezTo>
                    <a:pt x="2119122" y="2108073"/>
                    <a:pt x="2030730" y="2113534"/>
                    <a:pt x="1941068" y="2110613"/>
                  </a:cubicBezTo>
                  <a:cubicBezTo>
                    <a:pt x="1722755" y="2103882"/>
                    <a:pt x="1503934" y="2116455"/>
                    <a:pt x="1285367" y="2117090"/>
                  </a:cubicBezTo>
                  <a:cubicBezTo>
                    <a:pt x="1063244" y="2117725"/>
                    <a:pt x="840867" y="2105152"/>
                    <a:pt x="619252" y="2114169"/>
                  </a:cubicBezTo>
                  <a:cubicBezTo>
                    <a:pt x="518922" y="2118106"/>
                    <a:pt x="416814" y="2091309"/>
                    <a:pt x="313944" y="2169287"/>
                  </a:cubicBezTo>
                  <a:cubicBezTo>
                    <a:pt x="177800" y="2272284"/>
                    <a:pt x="2413" y="2161159"/>
                    <a:pt x="1651" y="1989963"/>
                  </a:cubicBezTo>
                  <a:cubicBezTo>
                    <a:pt x="1016" y="1878330"/>
                    <a:pt x="3175" y="1766316"/>
                    <a:pt x="1270" y="1654683"/>
                  </a:cubicBezTo>
                  <a:cubicBezTo>
                    <a:pt x="0" y="1586357"/>
                    <a:pt x="24511" y="1554734"/>
                    <a:pt x="98298" y="1551559"/>
                  </a:cubicBezTo>
                  <a:cubicBezTo>
                    <a:pt x="316230" y="1542796"/>
                    <a:pt x="317119" y="1540002"/>
                    <a:pt x="315849" y="1322070"/>
                  </a:cubicBezTo>
                  <a:cubicBezTo>
                    <a:pt x="313690" y="910082"/>
                    <a:pt x="311658" y="498348"/>
                    <a:pt x="354457" y="87884"/>
                  </a:cubicBezTo>
                  <a:cubicBezTo>
                    <a:pt x="357759" y="55372"/>
                    <a:pt x="344424" y="4064"/>
                    <a:pt x="390525" y="2159"/>
                  </a:cubicBezTo>
                  <a:cubicBezTo>
                    <a:pt x="438785" y="0"/>
                    <a:pt x="427863" y="53467"/>
                    <a:pt x="431546" y="84709"/>
                  </a:cubicBezTo>
                  <a:cubicBezTo>
                    <a:pt x="474345" y="453136"/>
                    <a:pt x="468249" y="823341"/>
                    <a:pt x="467106" y="1193165"/>
                  </a:cubicBezTo>
                  <a:cubicBezTo>
                    <a:pt x="466852" y="1280541"/>
                    <a:pt x="469773" y="1367917"/>
                    <a:pt x="466471" y="1455039"/>
                  </a:cubicBezTo>
                  <a:cubicBezTo>
                    <a:pt x="463804" y="1527175"/>
                    <a:pt x="492633" y="1554099"/>
                    <a:pt x="565023" y="1553337"/>
                  </a:cubicBezTo>
                  <a:cubicBezTo>
                    <a:pt x="802386" y="1550670"/>
                    <a:pt x="1039876" y="1552321"/>
                    <a:pt x="1277239" y="1552321"/>
                  </a:cubicBezTo>
                  <a:lnTo>
                    <a:pt x="1277239" y="1552702"/>
                  </a:lnTo>
                  <a:close/>
                  <a:moveTo>
                    <a:pt x="1248791" y="1993011"/>
                  </a:moveTo>
                  <a:cubicBezTo>
                    <a:pt x="1524508" y="1993011"/>
                    <a:pt x="1800352" y="1993265"/>
                    <a:pt x="2076069" y="1992630"/>
                  </a:cubicBezTo>
                  <a:cubicBezTo>
                    <a:pt x="2110232" y="1992630"/>
                    <a:pt x="2156968" y="2006092"/>
                    <a:pt x="2174748" y="1974850"/>
                  </a:cubicBezTo>
                  <a:cubicBezTo>
                    <a:pt x="2216404" y="1901698"/>
                    <a:pt x="2198624" y="1818259"/>
                    <a:pt x="2188210" y="1740408"/>
                  </a:cubicBezTo>
                  <a:cubicBezTo>
                    <a:pt x="2179193" y="1672463"/>
                    <a:pt x="2116074" y="1686814"/>
                    <a:pt x="2069592" y="1686560"/>
                  </a:cubicBezTo>
                  <a:cubicBezTo>
                    <a:pt x="1532128" y="1685671"/>
                    <a:pt x="994537" y="1685925"/>
                    <a:pt x="456819" y="1686179"/>
                  </a:cubicBezTo>
                  <a:cubicBezTo>
                    <a:pt x="318770" y="1686179"/>
                    <a:pt x="318770" y="1686814"/>
                    <a:pt x="318135" y="1827022"/>
                  </a:cubicBezTo>
                  <a:cubicBezTo>
                    <a:pt x="318135" y="1844421"/>
                    <a:pt x="319786" y="1862074"/>
                    <a:pt x="317881" y="1879473"/>
                  </a:cubicBezTo>
                  <a:cubicBezTo>
                    <a:pt x="307975" y="1965833"/>
                    <a:pt x="345313" y="1995932"/>
                    <a:pt x="431927" y="1994662"/>
                  </a:cubicBezTo>
                  <a:cubicBezTo>
                    <a:pt x="704088" y="1990725"/>
                    <a:pt x="976376" y="1993138"/>
                    <a:pt x="1248791" y="1993138"/>
                  </a:cubicBezTo>
                  <a:close/>
                </a:path>
              </a:pathLst>
            </a:custGeom>
            <a:solidFill>
              <a:srgbClr val="00FBFF"/>
            </a:solidFill>
          </p:spPr>
        </p:sp>
      </p:grpSp>
      <p:grpSp>
        <p:nvGrpSpPr>
          <p:cNvPr id="36" name="Group 36"/>
          <p:cNvGrpSpPr/>
          <p:nvPr/>
        </p:nvGrpSpPr>
        <p:grpSpPr>
          <a:xfrm>
            <a:off x="13806720" y="3300480"/>
            <a:ext cx="775980" cy="1075140"/>
            <a:chOff x="0" y="0"/>
            <a:chExt cx="1034640" cy="1433520"/>
          </a:xfrm>
        </p:grpSpPr>
        <p:sp>
          <p:nvSpPr>
            <p:cNvPr id="37" name="Freeform 37"/>
            <p:cNvSpPr/>
            <p:nvPr/>
          </p:nvSpPr>
          <p:spPr>
            <a:xfrm>
              <a:off x="-1778" y="-889"/>
              <a:ext cx="1037463" cy="1435989"/>
            </a:xfrm>
            <a:custGeom>
              <a:avLst/>
              <a:gdLst/>
              <a:ahLst/>
              <a:cxnLst/>
              <a:rect l="l" t="t" r="r" b="b"/>
              <a:pathLst>
                <a:path w="1037463" h="1435989">
                  <a:moveTo>
                    <a:pt x="523113" y="1433322"/>
                  </a:moveTo>
                  <a:cubicBezTo>
                    <a:pt x="428752" y="1433322"/>
                    <a:pt x="334518" y="1435989"/>
                    <a:pt x="240411" y="1432687"/>
                  </a:cubicBezTo>
                  <a:cubicBezTo>
                    <a:pt x="137922" y="1428877"/>
                    <a:pt x="70231" y="1367028"/>
                    <a:pt x="70485" y="1284351"/>
                  </a:cubicBezTo>
                  <a:cubicBezTo>
                    <a:pt x="70866" y="1201420"/>
                    <a:pt x="138430" y="1141603"/>
                    <a:pt x="240665" y="1135126"/>
                  </a:cubicBezTo>
                  <a:cubicBezTo>
                    <a:pt x="268478" y="1133475"/>
                    <a:pt x="296418" y="1134491"/>
                    <a:pt x="324485" y="1133602"/>
                  </a:cubicBezTo>
                  <a:cubicBezTo>
                    <a:pt x="353441" y="1132713"/>
                    <a:pt x="383540" y="1130935"/>
                    <a:pt x="381508" y="1090422"/>
                  </a:cubicBezTo>
                  <a:cubicBezTo>
                    <a:pt x="379857" y="1057910"/>
                    <a:pt x="360553" y="1039749"/>
                    <a:pt x="328295" y="1036574"/>
                  </a:cubicBezTo>
                  <a:cubicBezTo>
                    <a:pt x="304038" y="1034288"/>
                    <a:pt x="279400" y="1034669"/>
                    <a:pt x="255143" y="1032383"/>
                  </a:cubicBezTo>
                  <a:cubicBezTo>
                    <a:pt x="111633" y="1018159"/>
                    <a:pt x="11557" y="924052"/>
                    <a:pt x="6477" y="782193"/>
                  </a:cubicBezTo>
                  <a:cubicBezTo>
                    <a:pt x="127" y="604520"/>
                    <a:pt x="0" y="426085"/>
                    <a:pt x="7366" y="248412"/>
                  </a:cubicBezTo>
                  <a:cubicBezTo>
                    <a:pt x="13335" y="100457"/>
                    <a:pt x="118364" y="5842"/>
                    <a:pt x="268224" y="3175"/>
                  </a:cubicBezTo>
                  <a:cubicBezTo>
                    <a:pt x="435737" y="254"/>
                    <a:pt x="603377" y="0"/>
                    <a:pt x="770890" y="3175"/>
                  </a:cubicBezTo>
                  <a:cubicBezTo>
                    <a:pt x="933069" y="6096"/>
                    <a:pt x="1031113" y="104013"/>
                    <a:pt x="1034288" y="265811"/>
                  </a:cubicBezTo>
                  <a:cubicBezTo>
                    <a:pt x="1037463" y="429641"/>
                    <a:pt x="1036574" y="593979"/>
                    <a:pt x="1034669" y="757936"/>
                  </a:cubicBezTo>
                  <a:cubicBezTo>
                    <a:pt x="1032764" y="920369"/>
                    <a:pt x="940562" y="1018286"/>
                    <a:pt x="779780" y="1032891"/>
                  </a:cubicBezTo>
                  <a:cubicBezTo>
                    <a:pt x="755523" y="1035177"/>
                    <a:pt x="730885" y="1035050"/>
                    <a:pt x="706628" y="1037463"/>
                  </a:cubicBezTo>
                  <a:cubicBezTo>
                    <a:pt x="678688" y="1040638"/>
                    <a:pt x="661416" y="1056513"/>
                    <a:pt x="661797" y="1085469"/>
                  </a:cubicBezTo>
                  <a:cubicBezTo>
                    <a:pt x="662178" y="1115060"/>
                    <a:pt x="680720" y="1129284"/>
                    <a:pt x="708533" y="1131570"/>
                  </a:cubicBezTo>
                  <a:cubicBezTo>
                    <a:pt x="732790" y="1133475"/>
                    <a:pt x="757428" y="1133475"/>
                    <a:pt x="781685" y="1134237"/>
                  </a:cubicBezTo>
                  <a:cubicBezTo>
                    <a:pt x="905383" y="1138428"/>
                    <a:pt x="970280" y="1189101"/>
                    <a:pt x="971423" y="1281938"/>
                  </a:cubicBezTo>
                  <a:cubicBezTo>
                    <a:pt x="972439" y="1377061"/>
                    <a:pt x="902081" y="1431544"/>
                    <a:pt x="774446" y="1433830"/>
                  </a:cubicBezTo>
                  <a:cubicBezTo>
                    <a:pt x="767588" y="1433830"/>
                    <a:pt x="760349" y="1433830"/>
                    <a:pt x="753491" y="1433830"/>
                  </a:cubicBezTo>
                  <a:cubicBezTo>
                    <a:pt x="676783" y="1433830"/>
                    <a:pt x="599821" y="1433830"/>
                    <a:pt x="523113" y="1433830"/>
                  </a:cubicBezTo>
                  <a:lnTo>
                    <a:pt x="523113" y="1432941"/>
                  </a:lnTo>
                  <a:close/>
                  <a:moveTo>
                    <a:pt x="513715" y="844042"/>
                  </a:moveTo>
                  <a:cubicBezTo>
                    <a:pt x="702183" y="846328"/>
                    <a:pt x="851789" y="706374"/>
                    <a:pt x="856361" y="523748"/>
                  </a:cubicBezTo>
                  <a:cubicBezTo>
                    <a:pt x="860933" y="345567"/>
                    <a:pt x="707136" y="184404"/>
                    <a:pt x="529971" y="181483"/>
                  </a:cubicBezTo>
                  <a:cubicBezTo>
                    <a:pt x="344932" y="178308"/>
                    <a:pt x="196342" y="322707"/>
                    <a:pt x="193167" y="508635"/>
                  </a:cubicBezTo>
                  <a:cubicBezTo>
                    <a:pt x="189865" y="704342"/>
                    <a:pt x="321183" y="841629"/>
                    <a:pt x="513588" y="843915"/>
                  </a:cubicBezTo>
                  <a:close/>
                </a:path>
              </a:pathLst>
            </a:custGeom>
            <a:solidFill>
              <a:srgbClr val="00FBFF"/>
            </a:solidFill>
          </p:spPr>
        </p:sp>
      </p:grpSp>
      <p:grpSp>
        <p:nvGrpSpPr>
          <p:cNvPr id="38" name="Group 38"/>
          <p:cNvGrpSpPr/>
          <p:nvPr/>
        </p:nvGrpSpPr>
        <p:grpSpPr>
          <a:xfrm>
            <a:off x="16149780" y="3864240"/>
            <a:ext cx="1312740" cy="712800"/>
            <a:chOff x="0" y="0"/>
            <a:chExt cx="1750320" cy="950400"/>
          </a:xfrm>
        </p:grpSpPr>
        <p:sp>
          <p:nvSpPr>
            <p:cNvPr id="39" name="Freeform 39"/>
            <p:cNvSpPr/>
            <p:nvPr/>
          </p:nvSpPr>
          <p:spPr>
            <a:xfrm>
              <a:off x="-1016" y="-1397"/>
              <a:ext cx="1752854" cy="951992"/>
            </a:xfrm>
            <a:custGeom>
              <a:avLst/>
              <a:gdLst/>
              <a:ahLst/>
              <a:cxnLst/>
              <a:rect l="l" t="t" r="r" b="b"/>
              <a:pathLst>
                <a:path w="1752854" h="951992">
                  <a:moveTo>
                    <a:pt x="892048" y="2667"/>
                  </a:moveTo>
                  <a:cubicBezTo>
                    <a:pt x="1143254" y="2667"/>
                    <a:pt x="1394587" y="4191"/>
                    <a:pt x="1645793" y="1651"/>
                  </a:cubicBezTo>
                  <a:cubicBezTo>
                    <a:pt x="1717929" y="1016"/>
                    <a:pt x="1752854" y="17399"/>
                    <a:pt x="1751203" y="100965"/>
                  </a:cubicBezTo>
                  <a:cubicBezTo>
                    <a:pt x="1745742" y="348615"/>
                    <a:pt x="1746123" y="596519"/>
                    <a:pt x="1749933" y="844296"/>
                  </a:cubicBezTo>
                  <a:cubicBezTo>
                    <a:pt x="1750949" y="919353"/>
                    <a:pt x="1731518" y="951992"/>
                    <a:pt x="1651889" y="951738"/>
                  </a:cubicBezTo>
                  <a:cubicBezTo>
                    <a:pt x="1138936" y="949579"/>
                    <a:pt x="625856" y="949833"/>
                    <a:pt x="112903" y="951357"/>
                  </a:cubicBezTo>
                  <a:cubicBezTo>
                    <a:pt x="32893" y="951611"/>
                    <a:pt x="381" y="919734"/>
                    <a:pt x="1270" y="839216"/>
                  </a:cubicBezTo>
                  <a:cubicBezTo>
                    <a:pt x="3810" y="598424"/>
                    <a:pt x="4191" y="357759"/>
                    <a:pt x="1016" y="116967"/>
                  </a:cubicBezTo>
                  <a:cubicBezTo>
                    <a:pt x="0" y="31877"/>
                    <a:pt x="30988" y="0"/>
                    <a:pt x="117602" y="1397"/>
                  </a:cubicBezTo>
                  <a:cubicBezTo>
                    <a:pt x="375793" y="5334"/>
                    <a:pt x="634111" y="2921"/>
                    <a:pt x="892302" y="2921"/>
                  </a:cubicBezTo>
                  <a:close/>
                  <a:moveTo>
                    <a:pt x="850392" y="98933"/>
                  </a:moveTo>
                  <a:cubicBezTo>
                    <a:pt x="696976" y="98933"/>
                    <a:pt x="543814" y="99949"/>
                    <a:pt x="390398" y="98298"/>
                  </a:cubicBezTo>
                  <a:cubicBezTo>
                    <a:pt x="332613" y="97663"/>
                    <a:pt x="296926" y="113157"/>
                    <a:pt x="297815" y="179578"/>
                  </a:cubicBezTo>
                  <a:cubicBezTo>
                    <a:pt x="299466" y="339852"/>
                    <a:pt x="298831" y="500253"/>
                    <a:pt x="298196" y="660527"/>
                  </a:cubicBezTo>
                  <a:cubicBezTo>
                    <a:pt x="297942" y="711835"/>
                    <a:pt x="321818" y="734060"/>
                    <a:pt x="372364" y="741172"/>
                  </a:cubicBezTo>
                  <a:cubicBezTo>
                    <a:pt x="681228" y="785368"/>
                    <a:pt x="989711" y="786003"/>
                    <a:pt x="1298829" y="743712"/>
                  </a:cubicBezTo>
                  <a:cubicBezTo>
                    <a:pt x="1357884" y="735584"/>
                    <a:pt x="1384554" y="710565"/>
                    <a:pt x="1383919" y="649605"/>
                  </a:cubicBezTo>
                  <a:cubicBezTo>
                    <a:pt x="1382014" y="496189"/>
                    <a:pt x="1381760" y="343027"/>
                    <a:pt x="1383919" y="189611"/>
                  </a:cubicBezTo>
                  <a:cubicBezTo>
                    <a:pt x="1384935" y="121920"/>
                    <a:pt x="1356106" y="97028"/>
                    <a:pt x="1289558" y="98044"/>
                  </a:cubicBezTo>
                  <a:cubicBezTo>
                    <a:pt x="1143254" y="100584"/>
                    <a:pt x="996823" y="98933"/>
                    <a:pt x="850519" y="98933"/>
                  </a:cubicBezTo>
                  <a:close/>
                </a:path>
              </a:pathLst>
            </a:custGeom>
            <a:solidFill>
              <a:srgbClr val="00FBFF"/>
            </a:solidFill>
          </p:spPr>
        </p:sp>
      </p:grpSp>
      <p:grpSp>
        <p:nvGrpSpPr>
          <p:cNvPr id="40" name="Group 40"/>
          <p:cNvGrpSpPr/>
          <p:nvPr/>
        </p:nvGrpSpPr>
        <p:grpSpPr>
          <a:xfrm>
            <a:off x="16867440" y="8254980"/>
            <a:ext cx="289980" cy="1168020"/>
            <a:chOff x="0" y="0"/>
            <a:chExt cx="386640" cy="1557360"/>
          </a:xfrm>
        </p:grpSpPr>
        <p:sp>
          <p:nvSpPr>
            <p:cNvPr id="41" name="Freeform 41"/>
            <p:cNvSpPr/>
            <p:nvPr/>
          </p:nvSpPr>
          <p:spPr>
            <a:xfrm>
              <a:off x="-48514" y="-17526"/>
              <a:ext cx="470789" cy="1612773"/>
            </a:xfrm>
            <a:custGeom>
              <a:avLst/>
              <a:gdLst/>
              <a:ahLst/>
              <a:cxnLst/>
              <a:rect l="l" t="t" r="r" b="b"/>
              <a:pathLst>
                <a:path w="470789" h="1612773">
                  <a:moveTo>
                    <a:pt x="434340" y="803910"/>
                  </a:moveTo>
                  <a:cubicBezTo>
                    <a:pt x="434340" y="1023366"/>
                    <a:pt x="432689" y="1242822"/>
                    <a:pt x="435229" y="1462278"/>
                  </a:cubicBezTo>
                  <a:cubicBezTo>
                    <a:pt x="436118" y="1539621"/>
                    <a:pt x="411988" y="1576705"/>
                    <a:pt x="327279" y="1574800"/>
                  </a:cubicBezTo>
                  <a:cubicBezTo>
                    <a:pt x="0" y="1568069"/>
                    <a:pt x="53848" y="1612773"/>
                    <a:pt x="51308" y="1308862"/>
                  </a:cubicBezTo>
                  <a:cubicBezTo>
                    <a:pt x="48387" y="922147"/>
                    <a:pt x="53848" y="535432"/>
                    <a:pt x="48514" y="148844"/>
                  </a:cubicBezTo>
                  <a:cubicBezTo>
                    <a:pt x="47117" y="46101"/>
                    <a:pt x="83820" y="15875"/>
                    <a:pt x="181356" y="17653"/>
                  </a:cubicBezTo>
                  <a:cubicBezTo>
                    <a:pt x="470789" y="22606"/>
                    <a:pt x="431800" y="0"/>
                    <a:pt x="433832" y="270764"/>
                  </a:cubicBezTo>
                  <a:cubicBezTo>
                    <a:pt x="435102" y="448437"/>
                    <a:pt x="434086" y="625983"/>
                    <a:pt x="433832" y="803783"/>
                  </a:cubicBezTo>
                  <a:close/>
                </a:path>
              </a:pathLst>
            </a:custGeom>
            <a:solidFill>
              <a:srgbClr val="00FBFF"/>
            </a:solidFill>
          </p:spPr>
        </p:sp>
      </p:grpSp>
      <p:grpSp>
        <p:nvGrpSpPr>
          <p:cNvPr id="42" name="Group 42"/>
          <p:cNvGrpSpPr/>
          <p:nvPr/>
        </p:nvGrpSpPr>
        <p:grpSpPr>
          <a:xfrm>
            <a:off x="16404120" y="7626420"/>
            <a:ext cx="1051920" cy="345060"/>
            <a:chOff x="0" y="0"/>
            <a:chExt cx="1402560" cy="460080"/>
          </a:xfrm>
        </p:grpSpPr>
        <p:sp>
          <p:nvSpPr>
            <p:cNvPr id="43" name="Freeform 43"/>
            <p:cNvSpPr/>
            <p:nvPr/>
          </p:nvSpPr>
          <p:spPr>
            <a:xfrm>
              <a:off x="-12700" y="-6350"/>
              <a:ext cx="1425829" cy="471424"/>
            </a:xfrm>
            <a:custGeom>
              <a:avLst/>
              <a:gdLst/>
              <a:ahLst/>
              <a:cxnLst/>
              <a:rect l="l" t="t" r="r" b="b"/>
              <a:pathLst>
                <a:path w="1425829" h="471424">
                  <a:moveTo>
                    <a:pt x="711327" y="465963"/>
                  </a:moveTo>
                  <a:cubicBezTo>
                    <a:pt x="512445" y="465963"/>
                    <a:pt x="313563" y="466598"/>
                    <a:pt x="114935" y="465328"/>
                  </a:cubicBezTo>
                  <a:cubicBezTo>
                    <a:pt x="78105" y="465074"/>
                    <a:pt x="32131" y="471424"/>
                    <a:pt x="16383" y="425323"/>
                  </a:cubicBezTo>
                  <a:cubicBezTo>
                    <a:pt x="0" y="377825"/>
                    <a:pt x="41275" y="368935"/>
                    <a:pt x="73406" y="355346"/>
                  </a:cubicBezTo>
                  <a:cubicBezTo>
                    <a:pt x="110109" y="340106"/>
                    <a:pt x="106680" y="305689"/>
                    <a:pt x="107188" y="274701"/>
                  </a:cubicBezTo>
                  <a:cubicBezTo>
                    <a:pt x="108204" y="211836"/>
                    <a:pt x="107823" y="149225"/>
                    <a:pt x="108712" y="86360"/>
                  </a:cubicBezTo>
                  <a:cubicBezTo>
                    <a:pt x="109093" y="54356"/>
                    <a:pt x="110998" y="21463"/>
                    <a:pt x="150241" y="11430"/>
                  </a:cubicBezTo>
                  <a:cubicBezTo>
                    <a:pt x="186055" y="2159"/>
                    <a:pt x="220091" y="5715"/>
                    <a:pt x="244602" y="37973"/>
                  </a:cubicBezTo>
                  <a:cubicBezTo>
                    <a:pt x="259461" y="57404"/>
                    <a:pt x="272288" y="78232"/>
                    <a:pt x="287528" y="97282"/>
                  </a:cubicBezTo>
                  <a:cubicBezTo>
                    <a:pt x="495173" y="357251"/>
                    <a:pt x="877443" y="375031"/>
                    <a:pt x="1107440" y="135001"/>
                  </a:cubicBezTo>
                  <a:cubicBezTo>
                    <a:pt x="1136396" y="104902"/>
                    <a:pt x="1160272" y="70231"/>
                    <a:pt x="1187450" y="38481"/>
                  </a:cubicBezTo>
                  <a:cubicBezTo>
                    <a:pt x="1215771" y="4953"/>
                    <a:pt x="1253490" y="0"/>
                    <a:pt x="1292098" y="12954"/>
                  </a:cubicBezTo>
                  <a:cubicBezTo>
                    <a:pt x="1328801" y="25273"/>
                    <a:pt x="1329182" y="60325"/>
                    <a:pt x="1330071" y="91694"/>
                  </a:cubicBezTo>
                  <a:cubicBezTo>
                    <a:pt x="1331341" y="151003"/>
                    <a:pt x="1330706" y="210312"/>
                    <a:pt x="1331595" y="269494"/>
                  </a:cubicBezTo>
                  <a:cubicBezTo>
                    <a:pt x="1332230" y="304419"/>
                    <a:pt x="1330960" y="341122"/>
                    <a:pt x="1370330" y="359156"/>
                  </a:cubicBezTo>
                  <a:cubicBezTo>
                    <a:pt x="1402207" y="373634"/>
                    <a:pt x="1425829" y="394970"/>
                    <a:pt x="1410589" y="431673"/>
                  </a:cubicBezTo>
                  <a:cubicBezTo>
                    <a:pt x="1396111" y="466471"/>
                    <a:pt x="1359916" y="464947"/>
                    <a:pt x="1329055" y="465455"/>
                  </a:cubicBezTo>
                  <a:cubicBezTo>
                    <a:pt x="1178941" y="466471"/>
                    <a:pt x="1028954" y="466344"/>
                    <a:pt x="879094" y="466471"/>
                  </a:cubicBezTo>
                  <a:cubicBezTo>
                    <a:pt x="823341" y="466471"/>
                    <a:pt x="767334" y="466471"/>
                    <a:pt x="711581" y="466471"/>
                  </a:cubicBezTo>
                  <a:lnTo>
                    <a:pt x="711581" y="466090"/>
                  </a:lnTo>
                  <a:close/>
                </a:path>
              </a:pathLst>
            </a:custGeom>
            <a:solidFill>
              <a:srgbClr val="00FBFF"/>
            </a:solidFill>
          </p:spPr>
        </p:sp>
      </p:grpSp>
      <p:grpSp>
        <p:nvGrpSpPr>
          <p:cNvPr id="44" name="Group 44"/>
          <p:cNvGrpSpPr/>
          <p:nvPr/>
        </p:nvGrpSpPr>
        <p:grpSpPr>
          <a:xfrm>
            <a:off x="9143820" y="5405400"/>
            <a:ext cx="199260" cy="943920"/>
            <a:chOff x="0" y="0"/>
            <a:chExt cx="265680" cy="1258560"/>
          </a:xfrm>
        </p:grpSpPr>
        <p:sp>
          <p:nvSpPr>
            <p:cNvPr id="45" name="Freeform 45"/>
            <p:cNvSpPr/>
            <p:nvPr/>
          </p:nvSpPr>
          <p:spPr>
            <a:xfrm>
              <a:off x="-2921" y="-1143"/>
              <a:ext cx="277114" cy="1262253"/>
            </a:xfrm>
            <a:custGeom>
              <a:avLst/>
              <a:gdLst/>
              <a:ahLst/>
              <a:cxnLst/>
              <a:rect l="l" t="t" r="r" b="b"/>
              <a:pathLst>
                <a:path w="277114" h="1262253">
                  <a:moveTo>
                    <a:pt x="266700" y="636778"/>
                  </a:moveTo>
                  <a:cubicBezTo>
                    <a:pt x="266700" y="811276"/>
                    <a:pt x="268605" y="985774"/>
                    <a:pt x="265176" y="1160145"/>
                  </a:cubicBezTo>
                  <a:cubicBezTo>
                    <a:pt x="264541" y="1196975"/>
                    <a:pt x="277114" y="1257554"/>
                    <a:pt x="216789" y="1259713"/>
                  </a:cubicBezTo>
                  <a:cubicBezTo>
                    <a:pt x="146177" y="1262253"/>
                    <a:pt x="162560" y="1199134"/>
                    <a:pt x="162306" y="1157859"/>
                  </a:cubicBezTo>
                  <a:cubicBezTo>
                    <a:pt x="160782" y="847344"/>
                    <a:pt x="160401" y="536702"/>
                    <a:pt x="162306" y="226187"/>
                  </a:cubicBezTo>
                  <a:cubicBezTo>
                    <a:pt x="162687" y="150368"/>
                    <a:pt x="162306" y="83566"/>
                    <a:pt x="57531" y="90043"/>
                  </a:cubicBezTo>
                  <a:cubicBezTo>
                    <a:pt x="29337" y="91567"/>
                    <a:pt x="0" y="79629"/>
                    <a:pt x="3175" y="41783"/>
                  </a:cubicBezTo>
                  <a:cubicBezTo>
                    <a:pt x="5842" y="10541"/>
                    <a:pt x="31623" y="5207"/>
                    <a:pt x="56769" y="3175"/>
                  </a:cubicBezTo>
                  <a:cubicBezTo>
                    <a:pt x="77470" y="1270"/>
                    <a:pt x="98679" y="1524"/>
                    <a:pt x="119380" y="1270"/>
                  </a:cubicBezTo>
                  <a:cubicBezTo>
                    <a:pt x="263271" y="0"/>
                    <a:pt x="267843" y="4064"/>
                    <a:pt x="268351" y="144780"/>
                  </a:cubicBezTo>
                  <a:cubicBezTo>
                    <a:pt x="268986" y="308864"/>
                    <a:pt x="268351" y="472821"/>
                    <a:pt x="268351" y="636905"/>
                  </a:cubicBezTo>
                  <a:cubicBezTo>
                    <a:pt x="267716" y="636905"/>
                    <a:pt x="267081" y="636905"/>
                    <a:pt x="266446" y="636905"/>
                  </a:cubicBezTo>
                  <a:close/>
                </a:path>
              </a:pathLst>
            </a:custGeom>
            <a:solidFill>
              <a:srgbClr val="00FBFF"/>
            </a:solidFill>
          </p:spPr>
        </p:sp>
      </p:grpSp>
      <p:grpSp>
        <p:nvGrpSpPr>
          <p:cNvPr id="46" name="Group 46"/>
          <p:cNvGrpSpPr/>
          <p:nvPr/>
        </p:nvGrpSpPr>
        <p:grpSpPr>
          <a:xfrm>
            <a:off x="10084500" y="8044920"/>
            <a:ext cx="629100" cy="339120"/>
            <a:chOff x="0" y="0"/>
            <a:chExt cx="838800" cy="452160"/>
          </a:xfrm>
        </p:grpSpPr>
        <p:sp>
          <p:nvSpPr>
            <p:cNvPr id="47" name="Freeform 47"/>
            <p:cNvSpPr/>
            <p:nvPr/>
          </p:nvSpPr>
          <p:spPr>
            <a:xfrm>
              <a:off x="-1778" y="-18288"/>
              <a:ext cx="840740" cy="482981"/>
            </a:xfrm>
            <a:custGeom>
              <a:avLst/>
              <a:gdLst/>
              <a:ahLst/>
              <a:cxnLst/>
              <a:rect l="l" t="t" r="r" b="b"/>
              <a:pathLst>
                <a:path w="840740" h="482981">
                  <a:moveTo>
                    <a:pt x="399034" y="469519"/>
                  </a:moveTo>
                  <a:cubicBezTo>
                    <a:pt x="290703" y="469519"/>
                    <a:pt x="182499" y="471043"/>
                    <a:pt x="74168" y="468630"/>
                  </a:cubicBezTo>
                  <a:cubicBezTo>
                    <a:pt x="46863" y="468122"/>
                    <a:pt x="0" y="482981"/>
                    <a:pt x="1778" y="435483"/>
                  </a:cubicBezTo>
                  <a:cubicBezTo>
                    <a:pt x="3048" y="401574"/>
                    <a:pt x="44577" y="407035"/>
                    <a:pt x="71120" y="406781"/>
                  </a:cubicBezTo>
                  <a:cubicBezTo>
                    <a:pt x="207137" y="405511"/>
                    <a:pt x="343408" y="401955"/>
                    <a:pt x="479171" y="406781"/>
                  </a:cubicBezTo>
                  <a:cubicBezTo>
                    <a:pt x="547243" y="409067"/>
                    <a:pt x="581025" y="397510"/>
                    <a:pt x="582930" y="319024"/>
                  </a:cubicBezTo>
                  <a:cubicBezTo>
                    <a:pt x="586486" y="180594"/>
                    <a:pt x="701929" y="112649"/>
                    <a:pt x="789178" y="30353"/>
                  </a:cubicBezTo>
                  <a:cubicBezTo>
                    <a:pt x="821309" y="0"/>
                    <a:pt x="839089" y="33020"/>
                    <a:pt x="839470" y="64897"/>
                  </a:cubicBezTo>
                  <a:cubicBezTo>
                    <a:pt x="840740" y="176530"/>
                    <a:pt x="840740" y="288163"/>
                    <a:pt x="839470" y="400050"/>
                  </a:cubicBezTo>
                  <a:cubicBezTo>
                    <a:pt x="838835" y="463042"/>
                    <a:pt x="793750" y="469773"/>
                    <a:pt x="744728" y="469646"/>
                  </a:cubicBezTo>
                  <a:cubicBezTo>
                    <a:pt x="629412" y="469392"/>
                    <a:pt x="514223" y="469646"/>
                    <a:pt x="398907" y="469646"/>
                  </a:cubicBezTo>
                  <a:close/>
                </a:path>
              </a:pathLst>
            </a:custGeom>
            <a:solidFill>
              <a:srgbClr val="00FBFF"/>
            </a:solidFill>
          </p:spPr>
        </p:sp>
      </p:grpSp>
      <p:grpSp>
        <p:nvGrpSpPr>
          <p:cNvPr id="48" name="Group 48"/>
          <p:cNvGrpSpPr/>
          <p:nvPr/>
        </p:nvGrpSpPr>
        <p:grpSpPr>
          <a:xfrm>
            <a:off x="17187120" y="8404560"/>
            <a:ext cx="349380" cy="230580"/>
            <a:chOff x="0" y="0"/>
            <a:chExt cx="465840" cy="307440"/>
          </a:xfrm>
        </p:grpSpPr>
        <p:sp>
          <p:nvSpPr>
            <p:cNvPr id="49" name="Freeform 49"/>
            <p:cNvSpPr/>
            <p:nvPr/>
          </p:nvSpPr>
          <p:spPr>
            <a:xfrm>
              <a:off x="-3302" y="-13081"/>
              <a:ext cx="475869" cy="339725"/>
            </a:xfrm>
            <a:custGeom>
              <a:avLst/>
              <a:gdLst/>
              <a:ahLst/>
              <a:cxnLst/>
              <a:rect l="l" t="t" r="r" b="b"/>
              <a:pathLst>
                <a:path w="475869" h="339725">
                  <a:moveTo>
                    <a:pt x="304038" y="177673"/>
                  </a:moveTo>
                  <a:cubicBezTo>
                    <a:pt x="210439" y="137033"/>
                    <a:pt x="140335" y="157099"/>
                    <a:pt x="73279" y="149225"/>
                  </a:cubicBezTo>
                  <a:cubicBezTo>
                    <a:pt x="42291" y="145415"/>
                    <a:pt x="6477" y="145923"/>
                    <a:pt x="3556" y="103124"/>
                  </a:cubicBezTo>
                  <a:cubicBezTo>
                    <a:pt x="0" y="53848"/>
                    <a:pt x="38100" y="46609"/>
                    <a:pt x="73533" y="46355"/>
                  </a:cubicBezTo>
                  <a:cubicBezTo>
                    <a:pt x="170688" y="45466"/>
                    <a:pt x="266573" y="40259"/>
                    <a:pt x="361823" y="17653"/>
                  </a:cubicBezTo>
                  <a:cubicBezTo>
                    <a:pt x="435991" y="0"/>
                    <a:pt x="466090" y="34417"/>
                    <a:pt x="467741" y="113030"/>
                  </a:cubicBezTo>
                  <a:cubicBezTo>
                    <a:pt x="472821" y="339725"/>
                    <a:pt x="475869" y="338201"/>
                    <a:pt x="246634" y="303657"/>
                  </a:cubicBezTo>
                  <a:cubicBezTo>
                    <a:pt x="192151" y="295529"/>
                    <a:pt x="135636" y="302006"/>
                    <a:pt x="80137" y="299466"/>
                  </a:cubicBezTo>
                  <a:cubicBezTo>
                    <a:pt x="46863" y="297815"/>
                    <a:pt x="3048" y="302387"/>
                    <a:pt x="6477" y="250063"/>
                  </a:cubicBezTo>
                  <a:cubicBezTo>
                    <a:pt x="9144" y="207772"/>
                    <a:pt x="46863" y="210058"/>
                    <a:pt x="77724" y="206502"/>
                  </a:cubicBezTo>
                  <a:cubicBezTo>
                    <a:pt x="143891" y="198755"/>
                    <a:pt x="213868" y="220091"/>
                    <a:pt x="304038" y="178181"/>
                  </a:cubicBezTo>
                  <a:close/>
                </a:path>
              </a:pathLst>
            </a:custGeom>
            <a:solidFill>
              <a:srgbClr val="00FBFF"/>
            </a:solidFill>
          </p:spPr>
        </p:sp>
      </p:grpSp>
      <p:grpSp>
        <p:nvGrpSpPr>
          <p:cNvPr id="50" name="Group 50"/>
          <p:cNvGrpSpPr/>
          <p:nvPr/>
        </p:nvGrpSpPr>
        <p:grpSpPr>
          <a:xfrm>
            <a:off x="17190360" y="8832780"/>
            <a:ext cx="313200" cy="478980"/>
            <a:chOff x="0" y="0"/>
            <a:chExt cx="417600" cy="638640"/>
          </a:xfrm>
        </p:grpSpPr>
        <p:sp>
          <p:nvSpPr>
            <p:cNvPr id="51" name="Freeform 51"/>
            <p:cNvSpPr/>
            <p:nvPr/>
          </p:nvSpPr>
          <p:spPr>
            <a:xfrm>
              <a:off x="-4572" y="-11811"/>
              <a:ext cx="424053" cy="668020"/>
            </a:xfrm>
            <a:custGeom>
              <a:avLst/>
              <a:gdLst/>
              <a:ahLst/>
              <a:cxnLst/>
              <a:rect l="l" t="t" r="r" b="b"/>
              <a:pathLst>
                <a:path w="424053" h="668020">
                  <a:moveTo>
                    <a:pt x="98933" y="650494"/>
                  </a:moveTo>
                  <a:cubicBezTo>
                    <a:pt x="67056" y="642112"/>
                    <a:pt x="6604" y="668020"/>
                    <a:pt x="5080" y="605028"/>
                  </a:cubicBezTo>
                  <a:cubicBezTo>
                    <a:pt x="4064" y="551180"/>
                    <a:pt x="59309" y="563499"/>
                    <a:pt x="94996" y="559562"/>
                  </a:cubicBezTo>
                  <a:cubicBezTo>
                    <a:pt x="242570" y="542925"/>
                    <a:pt x="331851" y="456311"/>
                    <a:pt x="330200" y="329311"/>
                  </a:cubicBezTo>
                  <a:cubicBezTo>
                    <a:pt x="328422" y="202819"/>
                    <a:pt x="239649" y="119634"/>
                    <a:pt x="89916" y="102997"/>
                  </a:cubicBezTo>
                  <a:cubicBezTo>
                    <a:pt x="54483" y="99060"/>
                    <a:pt x="0" y="110617"/>
                    <a:pt x="4826" y="53340"/>
                  </a:cubicBezTo>
                  <a:cubicBezTo>
                    <a:pt x="9271" y="0"/>
                    <a:pt x="62484" y="13335"/>
                    <a:pt x="97917" y="13208"/>
                  </a:cubicBezTo>
                  <a:cubicBezTo>
                    <a:pt x="276733" y="12065"/>
                    <a:pt x="420243" y="153289"/>
                    <a:pt x="422148" y="329438"/>
                  </a:cubicBezTo>
                  <a:cubicBezTo>
                    <a:pt x="424053" y="505460"/>
                    <a:pt x="281686" y="648716"/>
                    <a:pt x="98933" y="650367"/>
                  </a:cubicBezTo>
                  <a:close/>
                </a:path>
              </a:pathLst>
            </a:custGeom>
            <a:solidFill>
              <a:srgbClr val="00FBFF"/>
            </a:solidFill>
          </p:spPr>
        </p:sp>
      </p:grpSp>
      <p:grpSp>
        <p:nvGrpSpPr>
          <p:cNvPr id="52" name="Group 52"/>
          <p:cNvGrpSpPr/>
          <p:nvPr/>
        </p:nvGrpSpPr>
        <p:grpSpPr>
          <a:xfrm>
            <a:off x="10542420" y="6957360"/>
            <a:ext cx="171720" cy="374760"/>
            <a:chOff x="0" y="0"/>
            <a:chExt cx="228960" cy="499680"/>
          </a:xfrm>
        </p:grpSpPr>
        <p:sp>
          <p:nvSpPr>
            <p:cNvPr id="53" name="Freeform 53"/>
            <p:cNvSpPr/>
            <p:nvPr/>
          </p:nvSpPr>
          <p:spPr>
            <a:xfrm>
              <a:off x="-35179" y="-1397"/>
              <a:ext cx="265176" cy="516509"/>
            </a:xfrm>
            <a:custGeom>
              <a:avLst/>
              <a:gdLst/>
              <a:ahLst/>
              <a:cxnLst/>
              <a:rect l="l" t="t" r="r" b="b"/>
              <a:pathLst>
                <a:path w="265176" h="516509">
                  <a:moveTo>
                    <a:pt x="263652" y="255143"/>
                  </a:moveTo>
                  <a:cubicBezTo>
                    <a:pt x="263652" y="321183"/>
                    <a:pt x="265176" y="387223"/>
                    <a:pt x="263017" y="453009"/>
                  </a:cubicBezTo>
                  <a:cubicBezTo>
                    <a:pt x="261493" y="500126"/>
                    <a:pt x="243967" y="516509"/>
                    <a:pt x="197993" y="484505"/>
                  </a:cubicBezTo>
                  <a:cubicBezTo>
                    <a:pt x="74930" y="398526"/>
                    <a:pt x="0" y="172085"/>
                    <a:pt x="51816" y="36703"/>
                  </a:cubicBezTo>
                  <a:cubicBezTo>
                    <a:pt x="60198" y="15113"/>
                    <a:pt x="72390" y="254"/>
                    <a:pt x="96520" y="1524"/>
                  </a:cubicBezTo>
                  <a:cubicBezTo>
                    <a:pt x="121031" y="2667"/>
                    <a:pt x="131699" y="19685"/>
                    <a:pt x="136271" y="42164"/>
                  </a:cubicBezTo>
                  <a:cubicBezTo>
                    <a:pt x="144907" y="84455"/>
                    <a:pt x="129540" y="124333"/>
                    <a:pt x="124587" y="165481"/>
                  </a:cubicBezTo>
                  <a:cubicBezTo>
                    <a:pt x="121920" y="188722"/>
                    <a:pt x="134620" y="207772"/>
                    <a:pt x="160655" y="204470"/>
                  </a:cubicBezTo>
                  <a:cubicBezTo>
                    <a:pt x="179705" y="201930"/>
                    <a:pt x="187452" y="184531"/>
                    <a:pt x="185420" y="165100"/>
                  </a:cubicBezTo>
                  <a:cubicBezTo>
                    <a:pt x="181610" y="130683"/>
                    <a:pt x="175133" y="96520"/>
                    <a:pt x="173736" y="62230"/>
                  </a:cubicBezTo>
                  <a:cubicBezTo>
                    <a:pt x="172466" y="33782"/>
                    <a:pt x="177673" y="3556"/>
                    <a:pt x="215265" y="1651"/>
                  </a:cubicBezTo>
                  <a:cubicBezTo>
                    <a:pt x="252222" y="0"/>
                    <a:pt x="261874" y="27686"/>
                    <a:pt x="262509" y="57150"/>
                  </a:cubicBezTo>
                  <a:cubicBezTo>
                    <a:pt x="264033" y="123190"/>
                    <a:pt x="262890" y="188976"/>
                    <a:pt x="262890" y="255016"/>
                  </a:cubicBezTo>
                  <a:cubicBezTo>
                    <a:pt x="262890" y="255016"/>
                    <a:pt x="263271" y="255016"/>
                    <a:pt x="263525" y="255016"/>
                  </a:cubicBezTo>
                  <a:close/>
                </a:path>
              </a:pathLst>
            </a:custGeom>
            <a:solidFill>
              <a:srgbClr val="00FBFF"/>
            </a:solidFill>
          </p:spPr>
        </p:sp>
      </p:grpSp>
      <p:grpSp>
        <p:nvGrpSpPr>
          <p:cNvPr id="54" name="Group 54"/>
          <p:cNvGrpSpPr/>
          <p:nvPr/>
        </p:nvGrpSpPr>
        <p:grpSpPr>
          <a:xfrm>
            <a:off x="9477540" y="6944940"/>
            <a:ext cx="860760" cy="78840"/>
            <a:chOff x="0" y="0"/>
            <a:chExt cx="1147680" cy="105120"/>
          </a:xfrm>
        </p:grpSpPr>
        <p:sp>
          <p:nvSpPr>
            <p:cNvPr id="55" name="Freeform 55"/>
            <p:cNvSpPr/>
            <p:nvPr/>
          </p:nvSpPr>
          <p:spPr>
            <a:xfrm>
              <a:off x="-1270" y="-25019"/>
              <a:ext cx="1148969" cy="155067"/>
            </a:xfrm>
            <a:custGeom>
              <a:avLst/>
              <a:gdLst/>
              <a:ahLst/>
              <a:cxnLst/>
              <a:rect l="l" t="t" r="r" b="b"/>
              <a:pathLst>
                <a:path w="1148969" h="155067">
                  <a:moveTo>
                    <a:pt x="1148969" y="55245"/>
                  </a:moveTo>
                  <a:cubicBezTo>
                    <a:pt x="1090930" y="89281"/>
                    <a:pt x="1037336" y="79248"/>
                    <a:pt x="987679" y="75184"/>
                  </a:cubicBezTo>
                  <a:cubicBezTo>
                    <a:pt x="712470" y="52959"/>
                    <a:pt x="445516" y="155067"/>
                    <a:pt x="169926" y="124333"/>
                  </a:cubicBezTo>
                  <a:cubicBezTo>
                    <a:pt x="105029" y="117221"/>
                    <a:pt x="0" y="125857"/>
                    <a:pt x="1270" y="64516"/>
                  </a:cubicBezTo>
                  <a:cubicBezTo>
                    <a:pt x="2794" y="0"/>
                    <a:pt x="105029" y="34163"/>
                    <a:pt x="161417" y="33401"/>
                  </a:cubicBezTo>
                  <a:cubicBezTo>
                    <a:pt x="450596" y="29210"/>
                    <a:pt x="739902" y="30480"/>
                    <a:pt x="1029335" y="30988"/>
                  </a:cubicBezTo>
                  <a:cubicBezTo>
                    <a:pt x="1066038" y="30988"/>
                    <a:pt x="1105662" y="19812"/>
                    <a:pt x="1148969" y="55118"/>
                  </a:cubicBezTo>
                  <a:close/>
                </a:path>
              </a:pathLst>
            </a:custGeom>
            <a:solidFill>
              <a:srgbClr val="00FBFF"/>
            </a:solidFill>
          </p:spPr>
        </p:sp>
      </p:grpSp>
      <p:grpSp>
        <p:nvGrpSpPr>
          <p:cNvPr id="56" name="Group 56"/>
          <p:cNvGrpSpPr/>
          <p:nvPr/>
        </p:nvGrpSpPr>
        <p:grpSpPr>
          <a:xfrm>
            <a:off x="9276120" y="8088120"/>
            <a:ext cx="167400" cy="297540"/>
            <a:chOff x="0" y="0"/>
            <a:chExt cx="223200" cy="396720"/>
          </a:xfrm>
        </p:grpSpPr>
        <p:sp>
          <p:nvSpPr>
            <p:cNvPr id="57" name="Freeform 57"/>
            <p:cNvSpPr/>
            <p:nvPr/>
          </p:nvSpPr>
          <p:spPr>
            <a:xfrm>
              <a:off x="-24384" y="-13208"/>
              <a:ext cx="257048" cy="412877"/>
            </a:xfrm>
            <a:custGeom>
              <a:avLst/>
              <a:gdLst/>
              <a:ahLst/>
              <a:cxnLst/>
              <a:rect l="l" t="t" r="r" b="b"/>
              <a:pathLst>
                <a:path w="257048" h="412877">
                  <a:moveTo>
                    <a:pt x="28956" y="186817"/>
                  </a:moveTo>
                  <a:cubicBezTo>
                    <a:pt x="28956" y="179959"/>
                    <a:pt x="27940" y="172720"/>
                    <a:pt x="28956" y="165862"/>
                  </a:cubicBezTo>
                  <a:cubicBezTo>
                    <a:pt x="37973" y="113411"/>
                    <a:pt x="0" y="33147"/>
                    <a:pt x="54356" y="15113"/>
                  </a:cubicBezTo>
                  <a:cubicBezTo>
                    <a:pt x="99441" y="0"/>
                    <a:pt x="136398" y="78613"/>
                    <a:pt x="176911" y="115570"/>
                  </a:cubicBezTo>
                  <a:cubicBezTo>
                    <a:pt x="223012" y="157480"/>
                    <a:pt x="243459" y="213106"/>
                    <a:pt x="246126" y="274320"/>
                  </a:cubicBezTo>
                  <a:cubicBezTo>
                    <a:pt x="249301" y="341884"/>
                    <a:pt x="257048" y="406654"/>
                    <a:pt x="152400" y="409829"/>
                  </a:cubicBezTo>
                  <a:cubicBezTo>
                    <a:pt x="53086" y="412877"/>
                    <a:pt x="19177" y="373507"/>
                    <a:pt x="28194" y="281051"/>
                  </a:cubicBezTo>
                  <a:cubicBezTo>
                    <a:pt x="31115" y="250063"/>
                    <a:pt x="28575" y="218313"/>
                    <a:pt x="28575" y="186944"/>
                  </a:cubicBezTo>
                  <a:close/>
                </a:path>
              </a:pathLst>
            </a:custGeom>
            <a:solidFill>
              <a:srgbClr val="00FBFF"/>
            </a:solidFill>
          </p:spPr>
        </p:sp>
      </p:grpSp>
      <p:grpSp>
        <p:nvGrpSpPr>
          <p:cNvPr id="58" name="Group 58"/>
          <p:cNvGrpSpPr/>
          <p:nvPr/>
        </p:nvGrpSpPr>
        <p:grpSpPr>
          <a:xfrm>
            <a:off x="9604440" y="6273180"/>
            <a:ext cx="480060" cy="146880"/>
            <a:chOff x="0" y="0"/>
            <a:chExt cx="640080" cy="195840"/>
          </a:xfrm>
        </p:grpSpPr>
        <p:sp>
          <p:nvSpPr>
            <p:cNvPr id="59" name="Freeform 59"/>
            <p:cNvSpPr/>
            <p:nvPr/>
          </p:nvSpPr>
          <p:spPr>
            <a:xfrm>
              <a:off x="-13970" y="-15113"/>
              <a:ext cx="664083" cy="214376"/>
            </a:xfrm>
            <a:custGeom>
              <a:avLst/>
              <a:gdLst/>
              <a:ahLst/>
              <a:cxnLst/>
              <a:rect l="l" t="t" r="r" b="b"/>
              <a:pathLst>
                <a:path w="664083" h="214376">
                  <a:moveTo>
                    <a:pt x="350520" y="210439"/>
                  </a:moveTo>
                  <a:cubicBezTo>
                    <a:pt x="239395" y="214376"/>
                    <a:pt x="133731" y="198501"/>
                    <a:pt x="50927" y="115443"/>
                  </a:cubicBezTo>
                  <a:cubicBezTo>
                    <a:pt x="29083" y="93726"/>
                    <a:pt x="0" y="62738"/>
                    <a:pt x="21590" y="34036"/>
                  </a:cubicBezTo>
                  <a:cubicBezTo>
                    <a:pt x="47117" y="0"/>
                    <a:pt x="86741" y="18161"/>
                    <a:pt x="115062" y="39751"/>
                  </a:cubicBezTo>
                  <a:cubicBezTo>
                    <a:pt x="243205" y="136525"/>
                    <a:pt x="381127" y="125222"/>
                    <a:pt x="523240" y="81534"/>
                  </a:cubicBezTo>
                  <a:cubicBezTo>
                    <a:pt x="549656" y="73406"/>
                    <a:pt x="576961" y="66040"/>
                    <a:pt x="604139" y="64643"/>
                  </a:cubicBezTo>
                  <a:cubicBezTo>
                    <a:pt x="619252" y="63754"/>
                    <a:pt x="641223" y="72136"/>
                    <a:pt x="648970" y="83693"/>
                  </a:cubicBezTo>
                  <a:cubicBezTo>
                    <a:pt x="664083" y="106299"/>
                    <a:pt x="641858" y="121539"/>
                    <a:pt x="626364" y="134366"/>
                  </a:cubicBezTo>
                  <a:cubicBezTo>
                    <a:pt x="546100" y="200660"/>
                    <a:pt x="450723" y="214122"/>
                    <a:pt x="350647" y="210566"/>
                  </a:cubicBezTo>
                  <a:close/>
                </a:path>
              </a:pathLst>
            </a:custGeom>
            <a:solidFill>
              <a:srgbClr val="00FBFF"/>
            </a:solidFill>
          </p:spPr>
        </p:sp>
      </p:grpSp>
      <p:grpSp>
        <p:nvGrpSpPr>
          <p:cNvPr id="60" name="Group 60"/>
          <p:cNvGrpSpPr/>
          <p:nvPr/>
        </p:nvGrpSpPr>
        <p:grpSpPr>
          <a:xfrm>
            <a:off x="17187660" y="8930520"/>
            <a:ext cx="207900" cy="282960"/>
            <a:chOff x="0" y="0"/>
            <a:chExt cx="277200" cy="377280"/>
          </a:xfrm>
        </p:grpSpPr>
        <p:sp>
          <p:nvSpPr>
            <p:cNvPr id="61" name="Freeform 61"/>
            <p:cNvSpPr/>
            <p:nvPr/>
          </p:nvSpPr>
          <p:spPr>
            <a:xfrm>
              <a:off x="-14351" y="-26543"/>
              <a:ext cx="291846" cy="418973"/>
            </a:xfrm>
            <a:custGeom>
              <a:avLst/>
              <a:gdLst/>
              <a:ahLst/>
              <a:cxnLst/>
              <a:rect l="l" t="t" r="r" b="b"/>
              <a:pathLst>
                <a:path w="291846" h="418973">
                  <a:moveTo>
                    <a:pt x="291592" y="191643"/>
                  </a:moveTo>
                  <a:cubicBezTo>
                    <a:pt x="291846" y="327152"/>
                    <a:pt x="183769" y="418973"/>
                    <a:pt x="72771" y="401701"/>
                  </a:cubicBezTo>
                  <a:cubicBezTo>
                    <a:pt x="44450" y="397383"/>
                    <a:pt x="14732" y="392684"/>
                    <a:pt x="14351" y="355219"/>
                  </a:cubicBezTo>
                  <a:cubicBezTo>
                    <a:pt x="14097" y="318897"/>
                    <a:pt x="42799" y="311150"/>
                    <a:pt x="70866" y="305562"/>
                  </a:cubicBezTo>
                  <a:cubicBezTo>
                    <a:pt x="87884" y="302260"/>
                    <a:pt x="105410" y="301117"/>
                    <a:pt x="122555" y="298704"/>
                  </a:cubicBezTo>
                  <a:cubicBezTo>
                    <a:pt x="166116" y="292354"/>
                    <a:pt x="193294" y="268478"/>
                    <a:pt x="195834" y="223901"/>
                  </a:cubicBezTo>
                  <a:cubicBezTo>
                    <a:pt x="198374" y="174625"/>
                    <a:pt x="170561" y="148590"/>
                    <a:pt x="124587" y="134747"/>
                  </a:cubicBezTo>
                  <a:cubicBezTo>
                    <a:pt x="83947" y="122428"/>
                    <a:pt x="0" y="145034"/>
                    <a:pt x="20066" y="73279"/>
                  </a:cubicBezTo>
                  <a:cubicBezTo>
                    <a:pt x="40767" y="0"/>
                    <a:pt x="120142" y="30226"/>
                    <a:pt x="173101" y="48641"/>
                  </a:cubicBezTo>
                  <a:cubicBezTo>
                    <a:pt x="248666" y="74930"/>
                    <a:pt x="290322" y="133223"/>
                    <a:pt x="291592" y="191643"/>
                  </a:cubicBezTo>
                  <a:close/>
                </a:path>
              </a:pathLst>
            </a:custGeom>
            <a:solidFill>
              <a:srgbClr val="00FBFF"/>
            </a:solidFill>
          </p:spPr>
        </p:sp>
      </p:grpSp>
      <p:grpSp>
        <p:nvGrpSpPr>
          <p:cNvPr id="62" name="Group 62"/>
          <p:cNvGrpSpPr/>
          <p:nvPr/>
        </p:nvGrpSpPr>
        <p:grpSpPr>
          <a:xfrm>
            <a:off x="10472760" y="6300180"/>
            <a:ext cx="448200" cy="120420"/>
            <a:chOff x="0" y="0"/>
            <a:chExt cx="597600" cy="160560"/>
          </a:xfrm>
        </p:grpSpPr>
        <p:sp>
          <p:nvSpPr>
            <p:cNvPr id="63" name="Freeform 63"/>
            <p:cNvSpPr/>
            <p:nvPr/>
          </p:nvSpPr>
          <p:spPr>
            <a:xfrm>
              <a:off x="-5588" y="-18542"/>
              <a:ext cx="620903" cy="181737"/>
            </a:xfrm>
            <a:custGeom>
              <a:avLst/>
              <a:gdLst/>
              <a:ahLst/>
              <a:cxnLst/>
              <a:rect l="l" t="t" r="r" b="b"/>
              <a:pathLst>
                <a:path w="620903" h="181737">
                  <a:moveTo>
                    <a:pt x="307340" y="178308"/>
                  </a:moveTo>
                  <a:cubicBezTo>
                    <a:pt x="212090" y="179959"/>
                    <a:pt x="125984" y="171831"/>
                    <a:pt x="48641" y="123952"/>
                  </a:cubicBezTo>
                  <a:cubicBezTo>
                    <a:pt x="28575" y="111379"/>
                    <a:pt x="0" y="97663"/>
                    <a:pt x="6477" y="70485"/>
                  </a:cubicBezTo>
                  <a:cubicBezTo>
                    <a:pt x="15113" y="33782"/>
                    <a:pt x="51308" y="44069"/>
                    <a:pt x="76962" y="45720"/>
                  </a:cubicBezTo>
                  <a:cubicBezTo>
                    <a:pt x="107696" y="47879"/>
                    <a:pt x="138557" y="56261"/>
                    <a:pt x="168656" y="64008"/>
                  </a:cubicBezTo>
                  <a:cubicBezTo>
                    <a:pt x="276987" y="91948"/>
                    <a:pt x="382143" y="84201"/>
                    <a:pt x="485394" y="41148"/>
                  </a:cubicBezTo>
                  <a:cubicBezTo>
                    <a:pt x="523494" y="25146"/>
                    <a:pt x="579882" y="0"/>
                    <a:pt x="598297" y="40259"/>
                  </a:cubicBezTo>
                  <a:cubicBezTo>
                    <a:pt x="620903" y="89789"/>
                    <a:pt x="560959" y="114935"/>
                    <a:pt x="522859" y="135763"/>
                  </a:cubicBezTo>
                  <a:cubicBezTo>
                    <a:pt x="453771" y="173355"/>
                    <a:pt x="377444" y="181737"/>
                    <a:pt x="307086" y="178562"/>
                  </a:cubicBezTo>
                  <a:close/>
                </a:path>
              </a:pathLst>
            </a:custGeom>
            <a:solidFill>
              <a:srgbClr val="00FBFF"/>
            </a:solidFill>
          </p:spPr>
        </p:sp>
      </p:grpSp>
      <p:grpSp>
        <p:nvGrpSpPr>
          <p:cNvPr id="64" name="Group 64"/>
          <p:cNvGrpSpPr/>
          <p:nvPr/>
        </p:nvGrpSpPr>
        <p:grpSpPr>
          <a:xfrm>
            <a:off x="13380660" y="1690740"/>
            <a:ext cx="385560" cy="251640"/>
            <a:chOff x="0" y="0"/>
            <a:chExt cx="514080" cy="335520"/>
          </a:xfrm>
        </p:grpSpPr>
        <p:sp>
          <p:nvSpPr>
            <p:cNvPr id="65" name="Freeform 65"/>
            <p:cNvSpPr/>
            <p:nvPr/>
          </p:nvSpPr>
          <p:spPr>
            <a:xfrm>
              <a:off x="-9652" y="-44831"/>
              <a:ext cx="533273" cy="401447"/>
            </a:xfrm>
            <a:custGeom>
              <a:avLst/>
              <a:gdLst/>
              <a:ahLst/>
              <a:cxnLst/>
              <a:rect l="l" t="t" r="r" b="b"/>
              <a:pathLst>
                <a:path w="533273" h="401447">
                  <a:moveTo>
                    <a:pt x="135763" y="63246"/>
                  </a:moveTo>
                  <a:cubicBezTo>
                    <a:pt x="280543" y="0"/>
                    <a:pt x="491236" y="107442"/>
                    <a:pt x="523367" y="260858"/>
                  </a:cubicBezTo>
                  <a:cubicBezTo>
                    <a:pt x="533273" y="307975"/>
                    <a:pt x="389890" y="401447"/>
                    <a:pt x="337185" y="375920"/>
                  </a:cubicBezTo>
                  <a:cubicBezTo>
                    <a:pt x="245872" y="331470"/>
                    <a:pt x="154686" y="291465"/>
                    <a:pt x="51816" y="283083"/>
                  </a:cubicBezTo>
                  <a:cubicBezTo>
                    <a:pt x="10795" y="279781"/>
                    <a:pt x="0" y="252730"/>
                    <a:pt x="18161" y="215900"/>
                  </a:cubicBezTo>
                  <a:cubicBezTo>
                    <a:pt x="30480" y="191008"/>
                    <a:pt x="43561" y="166497"/>
                    <a:pt x="56134" y="141732"/>
                  </a:cubicBezTo>
                  <a:cubicBezTo>
                    <a:pt x="82677" y="115443"/>
                    <a:pt x="109347" y="89281"/>
                    <a:pt x="135763" y="63246"/>
                  </a:cubicBezTo>
                  <a:close/>
                </a:path>
              </a:pathLst>
            </a:custGeom>
            <a:solidFill>
              <a:srgbClr val="00FBFF"/>
            </a:solidFill>
          </p:spPr>
        </p:sp>
      </p:grpSp>
      <p:grpSp>
        <p:nvGrpSpPr>
          <p:cNvPr id="66" name="Group 66"/>
          <p:cNvGrpSpPr/>
          <p:nvPr/>
        </p:nvGrpSpPr>
        <p:grpSpPr>
          <a:xfrm>
            <a:off x="13989780" y="1653480"/>
            <a:ext cx="273780" cy="390960"/>
            <a:chOff x="0" y="0"/>
            <a:chExt cx="365040" cy="521280"/>
          </a:xfrm>
        </p:grpSpPr>
        <p:sp>
          <p:nvSpPr>
            <p:cNvPr id="67" name="Freeform 67"/>
            <p:cNvSpPr/>
            <p:nvPr/>
          </p:nvSpPr>
          <p:spPr>
            <a:xfrm>
              <a:off x="-21590" y="0"/>
              <a:ext cx="415417" cy="528701"/>
            </a:xfrm>
            <a:custGeom>
              <a:avLst/>
              <a:gdLst/>
              <a:ahLst/>
              <a:cxnLst/>
              <a:rect l="l" t="t" r="r" b="b"/>
              <a:pathLst>
                <a:path w="415417" h="528701">
                  <a:moveTo>
                    <a:pt x="329184" y="108458"/>
                  </a:moveTo>
                  <a:cubicBezTo>
                    <a:pt x="339471" y="170688"/>
                    <a:pt x="415417" y="216281"/>
                    <a:pt x="374650" y="291973"/>
                  </a:cubicBezTo>
                  <a:cubicBezTo>
                    <a:pt x="323342" y="386969"/>
                    <a:pt x="247904" y="457454"/>
                    <a:pt x="155829" y="511048"/>
                  </a:cubicBezTo>
                  <a:cubicBezTo>
                    <a:pt x="136525" y="522351"/>
                    <a:pt x="110617" y="528701"/>
                    <a:pt x="100330" y="506222"/>
                  </a:cubicBezTo>
                  <a:cubicBezTo>
                    <a:pt x="75184" y="450850"/>
                    <a:pt x="0" y="403860"/>
                    <a:pt x="27559" y="342265"/>
                  </a:cubicBezTo>
                  <a:cubicBezTo>
                    <a:pt x="72390" y="242824"/>
                    <a:pt x="110109" y="143256"/>
                    <a:pt x="131318" y="36449"/>
                  </a:cubicBezTo>
                  <a:cubicBezTo>
                    <a:pt x="138430" y="889"/>
                    <a:pt x="169418" y="1270"/>
                    <a:pt x="197739" y="0"/>
                  </a:cubicBezTo>
                  <a:cubicBezTo>
                    <a:pt x="241554" y="36068"/>
                    <a:pt x="285496" y="72390"/>
                    <a:pt x="329311" y="108458"/>
                  </a:cubicBezTo>
                  <a:close/>
                </a:path>
              </a:pathLst>
            </a:custGeom>
            <a:solidFill>
              <a:srgbClr val="00FBFF"/>
            </a:solidFill>
          </p:spPr>
        </p:sp>
      </p:grpSp>
      <p:grpSp>
        <p:nvGrpSpPr>
          <p:cNvPr id="68" name="Group 68"/>
          <p:cNvGrpSpPr/>
          <p:nvPr/>
        </p:nvGrpSpPr>
        <p:grpSpPr>
          <a:xfrm>
            <a:off x="13893120" y="2265300"/>
            <a:ext cx="388260" cy="259740"/>
            <a:chOff x="0" y="0"/>
            <a:chExt cx="517680" cy="346320"/>
          </a:xfrm>
        </p:grpSpPr>
        <p:sp>
          <p:nvSpPr>
            <p:cNvPr id="69" name="Freeform 69"/>
            <p:cNvSpPr/>
            <p:nvPr/>
          </p:nvSpPr>
          <p:spPr>
            <a:xfrm>
              <a:off x="-6858" y="-20828"/>
              <a:ext cx="524510" cy="401193"/>
            </a:xfrm>
            <a:custGeom>
              <a:avLst/>
              <a:gdLst/>
              <a:ahLst/>
              <a:cxnLst/>
              <a:rect l="l" t="t" r="r" b="b"/>
              <a:pathLst>
                <a:path w="524510" h="401193">
                  <a:moveTo>
                    <a:pt x="374650" y="359283"/>
                  </a:moveTo>
                  <a:cubicBezTo>
                    <a:pt x="246888" y="401193"/>
                    <a:pt x="28321" y="269240"/>
                    <a:pt x="7112" y="137160"/>
                  </a:cubicBezTo>
                  <a:cubicBezTo>
                    <a:pt x="0" y="93091"/>
                    <a:pt x="140589" y="0"/>
                    <a:pt x="187960" y="25019"/>
                  </a:cubicBezTo>
                  <a:cubicBezTo>
                    <a:pt x="281432" y="74041"/>
                    <a:pt x="377444" y="111633"/>
                    <a:pt x="481965" y="126238"/>
                  </a:cubicBezTo>
                  <a:cubicBezTo>
                    <a:pt x="516763" y="131064"/>
                    <a:pt x="524510" y="157480"/>
                    <a:pt x="524510" y="187706"/>
                  </a:cubicBezTo>
                  <a:cubicBezTo>
                    <a:pt x="474599" y="244983"/>
                    <a:pt x="424561" y="302006"/>
                    <a:pt x="374650" y="359156"/>
                  </a:cubicBezTo>
                  <a:close/>
                </a:path>
              </a:pathLst>
            </a:custGeom>
            <a:solidFill>
              <a:srgbClr val="00FBFF"/>
            </a:solidFill>
          </p:spPr>
        </p:sp>
      </p:grpSp>
      <p:grpSp>
        <p:nvGrpSpPr>
          <p:cNvPr id="70" name="Group 70"/>
          <p:cNvGrpSpPr/>
          <p:nvPr/>
        </p:nvGrpSpPr>
        <p:grpSpPr>
          <a:xfrm>
            <a:off x="13417920" y="2169720"/>
            <a:ext cx="253800" cy="393660"/>
            <a:chOff x="0" y="0"/>
            <a:chExt cx="338400" cy="524880"/>
          </a:xfrm>
        </p:grpSpPr>
        <p:sp>
          <p:nvSpPr>
            <p:cNvPr id="71" name="Freeform 71"/>
            <p:cNvSpPr/>
            <p:nvPr/>
          </p:nvSpPr>
          <p:spPr>
            <a:xfrm>
              <a:off x="-68961" y="-10922"/>
              <a:ext cx="429133" cy="535940"/>
            </a:xfrm>
            <a:custGeom>
              <a:avLst/>
              <a:gdLst/>
              <a:ahLst/>
              <a:cxnLst/>
              <a:rect l="l" t="t" r="r" b="b"/>
              <a:pathLst>
                <a:path w="429133" h="535940">
                  <a:moveTo>
                    <a:pt x="191135" y="497078"/>
                  </a:moveTo>
                  <a:cubicBezTo>
                    <a:pt x="177038" y="481584"/>
                    <a:pt x="163449" y="465582"/>
                    <a:pt x="148844" y="450723"/>
                  </a:cubicBezTo>
                  <a:cubicBezTo>
                    <a:pt x="0" y="298450"/>
                    <a:pt x="68199" y="67437"/>
                    <a:pt x="278511" y="11684"/>
                  </a:cubicBezTo>
                  <a:cubicBezTo>
                    <a:pt x="322707" y="0"/>
                    <a:pt x="429133" y="135001"/>
                    <a:pt x="403352" y="182118"/>
                  </a:cubicBezTo>
                  <a:cubicBezTo>
                    <a:pt x="347218" y="285115"/>
                    <a:pt x="315341" y="394081"/>
                    <a:pt x="291338" y="507365"/>
                  </a:cubicBezTo>
                  <a:cubicBezTo>
                    <a:pt x="288798" y="519303"/>
                    <a:pt x="264922" y="526415"/>
                    <a:pt x="251079" y="535940"/>
                  </a:cubicBezTo>
                  <a:cubicBezTo>
                    <a:pt x="231013" y="522986"/>
                    <a:pt x="211074" y="510159"/>
                    <a:pt x="191008" y="497205"/>
                  </a:cubicBezTo>
                  <a:close/>
                </a:path>
              </a:pathLst>
            </a:custGeom>
            <a:solidFill>
              <a:srgbClr val="00FBFF"/>
            </a:solidFill>
          </p:spPr>
        </p:sp>
      </p:grpSp>
      <p:grpSp>
        <p:nvGrpSpPr>
          <p:cNvPr id="72" name="Group 72"/>
          <p:cNvGrpSpPr/>
          <p:nvPr/>
        </p:nvGrpSpPr>
        <p:grpSpPr>
          <a:xfrm>
            <a:off x="10018080" y="2156220"/>
            <a:ext cx="759780" cy="2264220"/>
            <a:chOff x="0" y="0"/>
            <a:chExt cx="1013040" cy="3018960"/>
          </a:xfrm>
        </p:grpSpPr>
        <p:sp>
          <p:nvSpPr>
            <p:cNvPr id="73" name="Freeform 73"/>
            <p:cNvSpPr/>
            <p:nvPr/>
          </p:nvSpPr>
          <p:spPr>
            <a:xfrm>
              <a:off x="-1016" y="-254"/>
              <a:ext cx="1058799" cy="3020060"/>
            </a:xfrm>
            <a:custGeom>
              <a:avLst/>
              <a:gdLst/>
              <a:ahLst/>
              <a:cxnLst/>
              <a:rect l="l" t="t" r="r" b="b"/>
              <a:pathLst>
                <a:path w="1058799" h="3020060">
                  <a:moveTo>
                    <a:pt x="2286" y="2043049"/>
                  </a:moveTo>
                  <a:cubicBezTo>
                    <a:pt x="2286" y="1760093"/>
                    <a:pt x="4572" y="1477391"/>
                    <a:pt x="1016" y="1194562"/>
                  </a:cubicBezTo>
                  <a:cubicBezTo>
                    <a:pt x="0" y="1104646"/>
                    <a:pt x="32639" y="1066546"/>
                    <a:pt x="123063" y="1070102"/>
                  </a:cubicBezTo>
                  <a:cubicBezTo>
                    <a:pt x="165354" y="1071753"/>
                    <a:pt x="225171" y="1088390"/>
                    <a:pt x="242697" y="1033272"/>
                  </a:cubicBezTo>
                  <a:cubicBezTo>
                    <a:pt x="263906" y="967232"/>
                    <a:pt x="267843" y="892175"/>
                    <a:pt x="239522" y="828167"/>
                  </a:cubicBezTo>
                  <a:cubicBezTo>
                    <a:pt x="217932" y="779399"/>
                    <a:pt x="158623" y="803021"/>
                    <a:pt x="115189" y="797560"/>
                  </a:cubicBezTo>
                  <a:cubicBezTo>
                    <a:pt x="73025" y="792353"/>
                    <a:pt x="10160" y="810133"/>
                    <a:pt x="11176" y="742823"/>
                  </a:cubicBezTo>
                  <a:cubicBezTo>
                    <a:pt x="12192" y="675767"/>
                    <a:pt x="75057" y="695198"/>
                    <a:pt x="116967" y="690372"/>
                  </a:cubicBezTo>
                  <a:cubicBezTo>
                    <a:pt x="157480" y="685546"/>
                    <a:pt x="204343" y="703326"/>
                    <a:pt x="236474" y="668528"/>
                  </a:cubicBezTo>
                  <a:cubicBezTo>
                    <a:pt x="262001" y="640842"/>
                    <a:pt x="255778" y="601853"/>
                    <a:pt x="247142" y="568325"/>
                  </a:cubicBezTo>
                  <a:cubicBezTo>
                    <a:pt x="235585" y="523748"/>
                    <a:pt x="195326" y="529082"/>
                    <a:pt x="161163" y="527050"/>
                  </a:cubicBezTo>
                  <a:cubicBezTo>
                    <a:pt x="55753" y="520192"/>
                    <a:pt x="2921" y="464820"/>
                    <a:pt x="2667" y="360680"/>
                  </a:cubicBezTo>
                  <a:cubicBezTo>
                    <a:pt x="2667" y="270002"/>
                    <a:pt x="4318" y="179197"/>
                    <a:pt x="3302" y="88265"/>
                  </a:cubicBezTo>
                  <a:cubicBezTo>
                    <a:pt x="2667" y="26416"/>
                    <a:pt x="31623" y="0"/>
                    <a:pt x="92583" y="254"/>
                  </a:cubicBezTo>
                  <a:cubicBezTo>
                    <a:pt x="368427" y="889"/>
                    <a:pt x="644271" y="254"/>
                    <a:pt x="920369" y="635"/>
                  </a:cubicBezTo>
                  <a:cubicBezTo>
                    <a:pt x="964565" y="635"/>
                    <a:pt x="1006094" y="6350"/>
                    <a:pt x="1008634" y="65024"/>
                  </a:cubicBezTo>
                  <a:cubicBezTo>
                    <a:pt x="1011174" y="124968"/>
                    <a:pt x="976376" y="145288"/>
                    <a:pt x="923544" y="145923"/>
                  </a:cubicBezTo>
                  <a:cubicBezTo>
                    <a:pt x="846836" y="146939"/>
                    <a:pt x="769874" y="148844"/>
                    <a:pt x="693166" y="146812"/>
                  </a:cubicBezTo>
                  <a:cubicBezTo>
                    <a:pt x="624205" y="144907"/>
                    <a:pt x="593217" y="171323"/>
                    <a:pt x="589788" y="244094"/>
                  </a:cubicBezTo>
                  <a:cubicBezTo>
                    <a:pt x="579501" y="457200"/>
                    <a:pt x="577215" y="457200"/>
                    <a:pt x="794512" y="457200"/>
                  </a:cubicBezTo>
                  <a:cubicBezTo>
                    <a:pt x="832866" y="457200"/>
                    <a:pt x="871474" y="455930"/>
                    <a:pt x="909828" y="457835"/>
                  </a:cubicBezTo>
                  <a:cubicBezTo>
                    <a:pt x="943356" y="459359"/>
                    <a:pt x="983869" y="449707"/>
                    <a:pt x="1001268" y="491109"/>
                  </a:cubicBezTo>
                  <a:cubicBezTo>
                    <a:pt x="1018921" y="533019"/>
                    <a:pt x="1016127" y="579501"/>
                    <a:pt x="980948" y="607441"/>
                  </a:cubicBezTo>
                  <a:cubicBezTo>
                    <a:pt x="793750" y="755650"/>
                    <a:pt x="882269" y="959866"/>
                    <a:pt x="867537" y="1143127"/>
                  </a:cubicBezTo>
                  <a:cubicBezTo>
                    <a:pt x="865251" y="1172083"/>
                    <a:pt x="882650" y="1199261"/>
                    <a:pt x="905510" y="1215263"/>
                  </a:cubicBezTo>
                  <a:cubicBezTo>
                    <a:pt x="1011809" y="1289685"/>
                    <a:pt x="1016000" y="1395857"/>
                    <a:pt x="1013714" y="1512062"/>
                  </a:cubicBezTo>
                  <a:cubicBezTo>
                    <a:pt x="1008507" y="1786763"/>
                    <a:pt x="1012063" y="1787017"/>
                    <a:pt x="732409" y="1787017"/>
                  </a:cubicBezTo>
                  <a:cubicBezTo>
                    <a:pt x="655447" y="1787017"/>
                    <a:pt x="578739" y="1786001"/>
                    <a:pt x="501904" y="1787906"/>
                  </a:cubicBezTo>
                  <a:cubicBezTo>
                    <a:pt x="465836" y="1788795"/>
                    <a:pt x="415163" y="1777365"/>
                    <a:pt x="413512" y="1834261"/>
                  </a:cubicBezTo>
                  <a:cubicBezTo>
                    <a:pt x="411861" y="1890903"/>
                    <a:pt x="461772" y="1884553"/>
                    <a:pt x="498602" y="1884934"/>
                  </a:cubicBezTo>
                  <a:cubicBezTo>
                    <a:pt x="634873" y="1886204"/>
                    <a:pt x="771144" y="1883283"/>
                    <a:pt x="907161" y="1887093"/>
                  </a:cubicBezTo>
                  <a:cubicBezTo>
                    <a:pt x="959739" y="1888617"/>
                    <a:pt x="1054481" y="1875155"/>
                    <a:pt x="971550" y="1978406"/>
                  </a:cubicBezTo>
                  <a:cubicBezTo>
                    <a:pt x="961898" y="1990344"/>
                    <a:pt x="957961" y="2004568"/>
                    <a:pt x="967359" y="2016506"/>
                  </a:cubicBezTo>
                  <a:cubicBezTo>
                    <a:pt x="1058799" y="2131949"/>
                    <a:pt x="943229" y="2099691"/>
                    <a:pt x="901319" y="2101342"/>
                  </a:cubicBezTo>
                  <a:cubicBezTo>
                    <a:pt x="768858" y="2106549"/>
                    <a:pt x="636016" y="2102358"/>
                    <a:pt x="503301" y="2104009"/>
                  </a:cubicBezTo>
                  <a:cubicBezTo>
                    <a:pt x="467868" y="2104390"/>
                    <a:pt x="415290" y="2091055"/>
                    <a:pt x="414020" y="2148205"/>
                  </a:cubicBezTo>
                  <a:cubicBezTo>
                    <a:pt x="412496" y="2211070"/>
                    <a:pt x="468503" y="2200783"/>
                    <a:pt x="507873" y="2201164"/>
                  </a:cubicBezTo>
                  <a:cubicBezTo>
                    <a:pt x="640588" y="2203069"/>
                    <a:pt x="773176" y="2204339"/>
                    <a:pt x="905891" y="2201418"/>
                  </a:cubicBezTo>
                  <a:cubicBezTo>
                    <a:pt x="989711" y="2199767"/>
                    <a:pt x="1013206" y="2241042"/>
                    <a:pt x="1013587" y="2317877"/>
                  </a:cubicBezTo>
                  <a:cubicBezTo>
                    <a:pt x="1013968" y="2397506"/>
                    <a:pt x="983996" y="2432685"/>
                    <a:pt x="902970" y="2431288"/>
                  </a:cubicBezTo>
                  <a:cubicBezTo>
                    <a:pt x="766699" y="2428748"/>
                    <a:pt x="630682" y="2430399"/>
                    <a:pt x="494411" y="2431669"/>
                  </a:cubicBezTo>
                  <a:cubicBezTo>
                    <a:pt x="456438" y="2432050"/>
                    <a:pt x="409321" y="2430145"/>
                    <a:pt x="411861" y="2486406"/>
                  </a:cubicBezTo>
                  <a:cubicBezTo>
                    <a:pt x="414147" y="2537968"/>
                    <a:pt x="460756" y="2528062"/>
                    <a:pt x="493014" y="2528570"/>
                  </a:cubicBezTo>
                  <a:cubicBezTo>
                    <a:pt x="632587" y="2530475"/>
                    <a:pt x="772414" y="2530475"/>
                    <a:pt x="911987" y="2529586"/>
                  </a:cubicBezTo>
                  <a:cubicBezTo>
                    <a:pt x="966724" y="2529205"/>
                    <a:pt x="1008634" y="2538222"/>
                    <a:pt x="1010920" y="2606548"/>
                  </a:cubicBezTo>
                  <a:cubicBezTo>
                    <a:pt x="1013206" y="2675509"/>
                    <a:pt x="976503" y="2700655"/>
                    <a:pt x="914654" y="2701036"/>
                  </a:cubicBezTo>
                  <a:cubicBezTo>
                    <a:pt x="771525" y="2701925"/>
                    <a:pt x="628269" y="2701671"/>
                    <a:pt x="485140" y="2702560"/>
                  </a:cubicBezTo>
                  <a:cubicBezTo>
                    <a:pt x="451993" y="2702560"/>
                    <a:pt x="409829" y="2691257"/>
                    <a:pt x="408686" y="2746629"/>
                  </a:cubicBezTo>
                  <a:cubicBezTo>
                    <a:pt x="407416" y="2801112"/>
                    <a:pt x="451231" y="2795651"/>
                    <a:pt x="483362" y="2796286"/>
                  </a:cubicBezTo>
                  <a:cubicBezTo>
                    <a:pt x="626491" y="2799461"/>
                    <a:pt x="769747" y="2803144"/>
                    <a:pt x="912622" y="2799588"/>
                  </a:cubicBezTo>
                  <a:cubicBezTo>
                    <a:pt x="985774" y="2797683"/>
                    <a:pt x="1013460" y="2824353"/>
                    <a:pt x="1012825" y="2895981"/>
                  </a:cubicBezTo>
                  <a:cubicBezTo>
                    <a:pt x="1012444" y="2966847"/>
                    <a:pt x="1002792" y="3020060"/>
                    <a:pt x="912876" y="3019425"/>
                  </a:cubicBezTo>
                  <a:cubicBezTo>
                    <a:pt x="640588" y="3017520"/>
                    <a:pt x="368046" y="3017520"/>
                    <a:pt x="95631" y="3019425"/>
                  </a:cubicBezTo>
                  <a:cubicBezTo>
                    <a:pt x="9017" y="3020060"/>
                    <a:pt x="3175" y="2967482"/>
                    <a:pt x="3429" y="2902077"/>
                  </a:cubicBezTo>
                  <a:cubicBezTo>
                    <a:pt x="4445" y="2615819"/>
                    <a:pt x="3810" y="2329561"/>
                    <a:pt x="3810" y="2043049"/>
                  </a:cubicBezTo>
                  <a:lnTo>
                    <a:pt x="2921" y="2043049"/>
                  </a:lnTo>
                  <a:close/>
                  <a:moveTo>
                    <a:pt x="427355" y="1081151"/>
                  </a:moveTo>
                  <a:cubicBezTo>
                    <a:pt x="427355" y="1200023"/>
                    <a:pt x="428879" y="1318641"/>
                    <a:pt x="426720" y="1437386"/>
                  </a:cubicBezTo>
                  <a:cubicBezTo>
                    <a:pt x="425704" y="1498346"/>
                    <a:pt x="448564" y="1529842"/>
                    <a:pt x="512445" y="1525651"/>
                  </a:cubicBezTo>
                  <a:cubicBezTo>
                    <a:pt x="536702" y="1524000"/>
                    <a:pt x="561721" y="1523111"/>
                    <a:pt x="585851" y="1526032"/>
                  </a:cubicBezTo>
                  <a:cubicBezTo>
                    <a:pt x="684149" y="1538605"/>
                    <a:pt x="723392" y="1501267"/>
                    <a:pt x="719836" y="1398016"/>
                  </a:cubicBezTo>
                  <a:cubicBezTo>
                    <a:pt x="713105" y="1209675"/>
                    <a:pt x="717931" y="1020953"/>
                    <a:pt x="717931" y="832358"/>
                  </a:cubicBezTo>
                  <a:cubicBezTo>
                    <a:pt x="717931" y="710057"/>
                    <a:pt x="655574" y="650875"/>
                    <a:pt x="530987" y="654685"/>
                  </a:cubicBezTo>
                  <a:cubicBezTo>
                    <a:pt x="527431" y="654685"/>
                    <a:pt x="524129" y="655066"/>
                    <a:pt x="520446" y="654685"/>
                  </a:cubicBezTo>
                  <a:cubicBezTo>
                    <a:pt x="454025" y="648970"/>
                    <a:pt x="425069" y="677799"/>
                    <a:pt x="426720" y="745871"/>
                  </a:cubicBezTo>
                  <a:cubicBezTo>
                    <a:pt x="429387" y="857631"/>
                    <a:pt x="427609" y="969264"/>
                    <a:pt x="427609" y="1081151"/>
                  </a:cubicBezTo>
                  <a:close/>
                </a:path>
              </a:pathLst>
            </a:custGeom>
            <a:solidFill>
              <a:srgbClr val="00FBFF"/>
            </a:solidFill>
          </p:spPr>
        </p:sp>
      </p:grpSp>
      <p:grpSp>
        <p:nvGrpSpPr>
          <p:cNvPr id="74" name="Group 74"/>
          <p:cNvGrpSpPr/>
          <p:nvPr/>
        </p:nvGrpSpPr>
        <p:grpSpPr>
          <a:xfrm>
            <a:off x="9543960" y="2000700"/>
            <a:ext cx="399600" cy="350460"/>
            <a:chOff x="0" y="0"/>
            <a:chExt cx="532800" cy="467280"/>
          </a:xfrm>
        </p:grpSpPr>
        <p:sp>
          <p:nvSpPr>
            <p:cNvPr id="75" name="Freeform 75"/>
            <p:cNvSpPr/>
            <p:nvPr/>
          </p:nvSpPr>
          <p:spPr>
            <a:xfrm>
              <a:off x="-32639" y="-1270"/>
              <a:ext cx="602107" cy="514731"/>
            </a:xfrm>
            <a:custGeom>
              <a:avLst/>
              <a:gdLst/>
              <a:ahLst/>
              <a:cxnLst/>
              <a:rect l="l" t="t" r="r" b="b"/>
              <a:pathLst>
                <a:path w="602107" h="514731">
                  <a:moveTo>
                    <a:pt x="294767" y="468249"/>
                  </a:moveTo>
                  <a:cubicBezTo>
                    <a:pt x="33528" y="468249"/>
                    <a:pt x="32385" y="468249"/>
                    <a:pt x="33909" y="204089"/>
                  </a:cubicBezTo>
                  <a:cubicBezTo>
                    <a:pt x="34925" y="3175"/>
                    <a:pt x="0" y="0"/>
                    <a:pt x="237109" y="1397"/>
                  </a:cubicBezTo>
                  <a:cubicBezTo>
                    <a:pt x="316992" y="1778"/>
                    <a:pt x="396875" y="2286"/>
                    <a:pt x="477012" y="2667"/>
                  </a:cubicBezTo>
                  <a:cubicBezTo>
                    <a:pt x="536702" y="3048"/>
                    <a:pt x="566293" y="32385"/>
                    <a:pt x="565023" y="92964"/>
                  </a:cubicBezTo>
                  <a:cubicBezTo>
                    <a:pt x="564134" y="127762"/>
                    <a:pt x="565912" y="162306"/>
                    <a:pt x="565404" y="197104"/>
                  </a:cubicBezTo>
                  <a:cubicBezTo>
                    <a:pt x="561848" y="514731"/>
                    <a:pt x="602107" y="462915"/>
                    <a:pt x="294767" y="468122"/>
                  </a:cubicBezTo>
                  <a:close/>
                </a:path>
              </a:pathLst>
            </a:custGeom>
            <a:solidFill>
              <a:srgbClr val="00FBFF"/>
            </a:solidFill>
          </p:spPr>
        </p:sp>
      </p:grpSp>
      <p:grpSp>
        <p:nvGrpSpPr>
          <p:cNvPr id="76" name="Group 76"/>
          <p:cNvGrpSpPr/>
          <p:nvPr/>
        </p:nvGrpSpPr>
        <p:grpSpPr>
          <a:xfrm>
            <a:off x="9670860" y="2988360"/>
            <a:ext cx="112320" cy="980100"/>
            <a:chOff x="0" y="0"/>
            <a:chExt cx="149760" cy="1306800"/>
          </a:xfrm>
        </p:grpSpPr>
        <p:sp>
          <p:nvSpPr>
            <p:cNvPr id="77" name="Freeform 77"/>
            <p:cNvSpPr/>
            <p:nvPr/>
          </p:nvSpPr>
          <p:spPr>
            <a:xfrm>
              <a:off x="-3937" y="-1270"/>
              <a:ext cx="153924" cy="1308989"/>
            </a:xfrm>
            <a:custGeom>
              <a:avLst/>
              <a:gdLst/>
              <a:ahLst/>
              <a:cxnLst/>
              <a:rect l="l" t="t" r="r" b="b"/>
              <a:pathLst>
                <a:path w="153924" h="1308989">
                  <a:moveTo>
                    <a:pt x="3937" y="656463"/>
                  </a:moveTo>
                  <a:cubicBezTo>
                    <a:pt x="3937" y="471932"/>
                    <a:pt x="3937" y="287020"/>
                    <a:pt x="3937" y="102489"/>
                  </a:cubicBezTo>
                  <a:cubicBezTo>
                    <a:pt x="3937" y="51562"/>
                    <a:pt x="4318" y="2540"/>
                    <a:pt x="76327" y="1270"/>
                  </a:cubicBezTo>
                  <a:cubicBezTo>
                    <a:pt x="147193" y="0"/>
                    <a:pt x="153543" y="46736"/>
                    <a:pt x="153543" y="98933"/>
                  </a:cubicBezTo>
                  <a:cubicBezTo>
                    <a:pt x="153797" y="468376"/>
                    <a:pt x="153924" y="837438"/>
                    <a:pt x="153543" y="1206881"/>
                  </a:cubicBezTo>
                  <a:cubicBezTo>
                    <a:pt x="153543" y="1256919"/>
                    <a:pt x="151511" y="1307211"/>
                    <a:pt x="79883" y="1308100"/>
                  </a:cubicBezTo>
                  <a:cubicBezTo>
                    <a:pt x="0" y="1308989"/>
                    <a:pt x="4445" y="1253236"/>
                    <a:pt x="4191" y="1200023"/>
                  </a:cubicBezTo>
                  <a:cubicBezTo>
                    <a:pt x="3937" y="1018667"/>
                    <a:pt x="4191" y="837692"/>
                    <a:pt x="4191" y="656463"/>
                  </a:cubicBezTo>
                  <a:close/>
                </a:path>
              </a:pathLst>
            </a:custGeom>
            <a:solidFill>
              <a:srgbClr val="00FBFF"/>
            </a:solidFill>
          </p:spPr>
        </p:sp>
      </p:grpSp>
      <p:grpSp>
        <p:nvGrpSpPr>
          <p:cNvPr id="78" name="Group 78"/>
          <p:cNvGrpSpPr/>
          <p:nvPr/>
        </p:nvGrpSpPr>
        <p:grpSpPr>
          <a:xfrm>
            <a:off x="9832320" y="2988360"/>
            <a:ext cx="113400" cy="980100"/>
            <a:chOff x="0" y="0"/>
            <a:chExt cx="151200" cy="1306800"/>
          </a:xfrm>
        </p:grpSpPr>
        <p:sp>
          <p:nvSpPr>
            <p:cNvPr id="79" name="Freeform 79"/>
            <p:cNvSpPr/>
            <p:nvPr/>
          </p:nvSpPr>
          <p:spPr>
            <a:xfrm>
              <a:off x="-127" y="-635"/>
              <a:ext cx="153035" cy="1308735"/>
            </a:xfrm>
            <a:custGeom>
              <a:avLst/>
              <a:gdLst/>
              <a:ahLst/>
              <a:cxnLst/>
              <a:rect l="l" t="t" r="r" b="b"/>
              <a:pathLst>
                <a:path w="153035" h="1308735">
                  <a:moveTo>
                    <a:pt x="151130" y="651891"/>
                  </a:moveTo>
                  <a:cubicBezTo>
                    <a:pt x="151130" y="836549"/>
                    <a:pt x="151130" y="1021334"/>
                    <a:pt x="151130" y="1205992"/>
                  </a:cubicBezTo>
                  <a:cubicBezTo>
                    <a:pt x="151130" y="1256284"/>
                    <a:pt x="151511" y="1306195"/>
                    <a:pt x="78486" y="1307465"/>
                  </a:cubicBezTo>
                  <a:cubicBezTo>
                    <a:pt x="7366" y="1308735"/>
                    <a:pt x="635" y="1261745"/>
                    <a:pt x="635" y="1210056"/>
                  </a:cubicBezTo>
                  <a:cubicBezTo>
                    <a:pt x="127" y="840486"/>
                    <a:pt x="0" y="471043"/>
                    <a:pt x="381" y="101854"/>
                  </a:cubicBezTo>
                  <a:cubicBezTo>
                    <a:pt x="381" y="51308"/>
                    <a:pt x="2413" y="1016"/>
                    <a:pt x="74295" y="635"/>
                  </a:cubicBezTo>
                  <a:cubicBezTo>
                    <a:pt x="153035" y="0"/>
                    <a:pt x="151384" y="54229"/>
                    <a:pt x="151384" y="108585"/>
                  </a:cubicBezTo>
                  <a:cubicBezTo>
                    <a:pt x="151384" y="289814"/>
                    <a:pt x="151384" y="471170"/>
                    <a:pt x="151384" y="652145"/>
                  </a:cubicBezTo>
                  <a:close/>
                </a:path>
              </a:pathLst>
            </a:custGeom>
            <a:solidFill>
              <a:srgbClr val="00FBFF"/>
            </a:solidFill>
          </p:spPr>
        </p:sp>
      </p:grpSp>
      <p:grpSp>
        <p:nvGrpSpPr>
          <p:cNvPr id="80" name="Group 80"/>
          <p:cNvGrpSpPr/>
          <p:nvPr/>
        </p:nvGrpSpPr>
        <p:grpSpPr>
          <a:xfrm>
            <a:off x="10681200" y="2659500"/>
            <a:ext cx="95580" cy="422820"/>
            <a:chOff x="0" y="0"/>
            <a:chExt cx="127440" cy="563760"/>
          </a:xfrm>
        </p:grpSpPr>
        <p:sp>
          <p:nvSpPr>
            <p:cNvPr id="81" name="Freeform 81"/>
            <p:cNvSpPr/>
            <p:nvPr/>
          </p:nvSpPr>
          <p:spPr>
            <a:xfrm>
              <a:off x="-762" y="-9525"/>
              <a:ext cx="141097" cy="575310"/>
            </a:xfrm>
            <a:custGeom>
              <a:avLst/>
              <a:gdLst/>
              <a:ahLst/>
              <a:cxnLst/>
              <a:rect l="l" t="t" r="r" b="b"/>
              <a:pathLst>
                <a:path w="141097" h="575310">
                  <a:moveTo>
                    <a:pt x="125222" y="302387"/>
                  </a:moveTo>
                  <a:cubicBezTo>
                    <a:pt x="125222" y="375539"/>
                    <a:pt x="125603" y="448564"/>
                    <a:pt x="124968" y="521462"/>
                  </a:cubicBezTo>
                  <a:cubicBezTo>
                    <a:pt x="124714" y="541782"/>
                    <a:pt x="126238" y="568325"/>
                    <a:pt x="101600" y="573024"/>
                  </a:cubicBezTo>
                  <a:cubicBezTo>
                    <a:pt x="89408" y="575310"/>
                    <a:pt x="72136" y="559181"/>
                    <a:pt x="60198" y="548132"/>
                  </a:cubicBezTo>
                  <a:cubicBezTo>
                    <a:pt x="26162" y="516763"/>
                    <a:pt x="762" y="480060"/>
                    <a:pt x="1016" y="430784"/>
                  </a:cubicBezTo>
                  <a:cubicBezTo>
                    <a:pt x="1016" y="336931"/>
                    <a:pt x="0" y="242951"/>
                    <a:pt x="2032" y="149098"/>
                  </a:cubicBezTo>
                  <a:cubicBezTo>
                    <a:pt x="2667" y="125857"/>
                    <a:pt x="9144" y="98806"/>
                    <a:pt x="22352" y="80645"/>
                  </a:cubicBezTo>
                  <a:cubicBezTo>
                    <a:pt x="43434" y="51435"/>
                    <a:pt x="60452" y="0"/>
                    <a:pt x="102235" y="11049"/>
                  </a:cubicBezTo>
                  <a:cubicBezTo>
                    <a:pt x="141097" y="21463"/>
                    <a:pt x="124460" y="71120"/>
                    <a:pt x="125603" y="104013"/>
                  </a:cubicBezTo>
                  <a:cubicBezTo>
                    <a:pt x="127889" y="170053"/>
                    <a:pt x="126238" y="236220"/>
                    <a:pt x="126238" y="302387"/>
                  </a:cubicBezTo>
                  <a:cubicBezTo>
                    <a:pt x="125984" y="302387"/>
                    <a:pt x="125603" y="302387"/>
                    <a:pt x="125349" y="302387"/>
                  </a:cubicBezTo>
                  <a:close/>
                </a:path>
              </a:pathLst>
            </a:custGeom>
            <a:solidFill>
              <a:srgbClr val="00FBFF"/>
            </a:solidFill>
          </p:spPr>
        </p:sp>
      </p:grpSp>
      <p:grpSp>
        <p:nvGrpSpPr>
          <p:cNvPr id="82" name="Group 82"/>
          <p:cNvGrpSpPr/>
          <p:nvPr/>
        </p:nvGrpSpPr>
        <p:grpSpPr>
          <a:xfrm>
            <a:off x="13633920" y="8494740"/>
            <a:ext cx="64260" cy="367200"/>
            <a:chOff x="0" y="0"/>
            <a:chExt cx="85680" cy="489600"/>
          </a:xfrm>
        </p:grpSpPr>
        <p:sp>
          <p:nvSpPr>
            <p:cNvPr id="83" name="Freeform 83"/>
            <p:cNvSpPr/>
            <p:nvPr/>
          </p:nvSpPr>
          <p:spPr>
            <a:xfrm>
              <a:off x="-381" y="-3048"/>
              <a:ext cx="86995" cy="493014"/>
            </a:xfrm>
            <a:custGeom>
              <a:avLst/>
              <a:gdLst/>
              <a:ahLst/>
              <a:cxnLst/>
              <a:rect l="l" t="t" r="r" b="b"/>
              <a:pathLst>
                <a:path w="86995" h="493014">
                  <a:moveTo>
                    <a:pt x="84709" y="256413"/>
                  </a:moveTo>
                  <a:cubicBezTo>
                    <a:pt x="84709" y="318897"/>
                    <a:pt x="85979" y="381127"/>
                    <a:pt x="84074" y="443611"/>
                  </a:cubicBezTo>
                  <a:cubicBezTo>
                    <a:pt x="83185" y="469011"/>
                    <a:pt x="72771" y="493014"/>
                    <a:pt x="41783" y="492633"/>
                  </a:cubicBezTo>
                  <a:cubicBezTo>
                    <a:pt x="10668" y="492252"/>
                    <a:pt x="1524" y="467487"/>
                    <a:pt x="1270" y="442087"/>
                  </a:cubicBezTo>
                  <a:cubicBezTo>
                    <a:pt x="254" y="313817"/>
                    <a:pt x="0" y="185547"/>
                    <a:pt x="1016" y="57277"/>
                  </a:cubicBezTo>
                  <a:cubicBezTo>
                    <a:pt x="1016" y="32893"/>
                    <a:pt x="8128" y="5842"/>
                    <a:pt x="38481" y="3302"/>
                  </a:cubicBezTo>
                  <a:cubicBezTo>
                    <a:pt x="76581" y="0"/>
                    <a:pt x="83947" y="30988"/>
                    <a:pt x="84963" y="59055"/>
                  </a:cubicBezTo>
                  <a:cubicBezTo>
                    <a:pt x="86995" y="124841"/>
                    <a:pt x="85598" y="190627"/>
                    <a:pt x="85598" y="256667"/>
                  </a:cubicBezTo>
                  <a:lnTo>
                    <a:pt x="84963" y="256667"/>
                  </a:lnTo>
                  <a:close/>
                </a:path>
              </a:pathLst>
            </a:custGeom>
            <a:solidFill>
              <a:srgbClr val="00FBFF"/>
            </a:solidFill>
          </p:spPr>
        </p:sp>
      </p:grpSp>
      <p:grpSp>
        <p:nvGrpSpPr>
          <p:cNvPr id="84" name="Group 84"/>
          <p:cNvGrpSpPr/>
          <p:nvPr/>
        </p:nvGrpSpPr>
        <p:grpSpPr>
          <a:xfrm>
            <a:off x="13728420" y="8494740"/>
            <a:ext cx="62640" cy="367740"/>
            <a:chOff x="0" y="0"/>
            <a:chExt cx="83520" cy="490320"/>
          </a:xfrm>
        </p:grpSpPr>
        <p:sp>
          <p:nvSpPr>
            <p:cNvPr id="85" name="Freeform 85"/>
            <p:cNvSpPr/>
            <p:nvPr/>
          </p:nvSpPr>
          <p:spPr>
            <a:xfrm>
              <a:off x="-381" y="-381"/>
              <a:ext cx="84709" cy="494157"/>
            </a:xfrm>
            <a:custGeom>
              <a:avLst/>
              <a:gdLst/>
              <a:ahLst/>
              <a:cxnLst/>
              <a:rect l="l" t="t" r="r" b="b"/>
              <a:pathLst>
                <a:path w="84709" h="494157">
                  <a:moveTo>
                    <a:pt x="82677" y="248793"/>
                  </a:moveTo>
                  <a:cubicBezTo>
                    <a:pt x="82677" y="314579"/>
                    <a:pt x="84201" y="380492"/>
                    <a:pt x="81788" y="446024"/>
                  </a:cubicBezTo>
                  <a:cubicBezTo>
                    <a:pt x="80899" y="471551"/>
                    <a:pt x="66675" y="494157"/>
                    <a:pt x="35814" y="490220"/>
                  </a:cubicBezTo>
                  <a:cubicBezTo>
                    <a:pt x="11811" y="487045"/>
                    <a:pt x="1143" y="466979"/>
                    <a:pt x="1143" y="445008"/>
                  </a:cubicBezTo>
                  <a:cubicBezTo>
                    <a:pt x="254" y="313309"/>
                    <a:pt x="0" y="181737"/>
                    <a:pt x="1143" y="50038"/>
                  </a:cubicBezTo>
                  <a:cubicBezTo>
                    <a:pt x="1143" y="25146"/>
                    <a:pt x="10668" y="0"/>
                    <a:pt x="42291" y="381"/>
                  </a:cubicBezTo>
                  <a:cubicBezTo>
                    <a:pt x="73660" y="762"/>
                    <a:pt x="82296" y="26797"/>
                    <a:pt x="82804" y="51054"/>
                  </a:cubicBezTo>
                  <a:cubicBezTo>
                    <a:pt x="84709" y="116840"/>
                    <a:pt x="83439" y="182753"/>
                    <a:pt x="83439" y="248539"/>
                  </a:cubicBezTo>
                  <a:cubicBezTo>
                    <a:pt x="83185" y="248539"/>
                    <a:pt x="83058" y="248539"/>
                    <a:pt x="82550" y="248539"/>
                  </a:cubicBezTo>
                  <a:close/>
                </a:path>
              </a:pathLst>
            </a:custGeom>
            <a:solidFill>
              <a:srgbClr val="00FBFF"/>
            </a:solidFill>
          </p:spPr>
        </p:sp>
      </p:grpSp>
      <p:grpSp>
        <p:nvGrpSpPr>
          <p:cNvPr id="86" name="Group 86"/>
          <p:cNvGrpSpPr/>
          <p:nvPr/>
        </p:nvGrpSpPr>
        <p:grpSpPr>
          <a:xfrm>
            <a:off x="13820760" y="8495280"/>
            <a:ext cx="62640" cy="365580"/>
            <a:chOff x="0" y="0"/>
            <a:chExt cx="83520" cy="487440"/>
          </a:xfrm>
        </p:grpSpPr>
        <p:sp>
          <p:nvSpPr>
            <p:cNvPr id="87" name="Freeform 87"/>
            <p:cNvSpPr/>
            <p:nvPr/>
          </p:nvSpPr>
          <p:spPr>
            <a:xfrm>
              <a:off x="-508" y="-381"/>
              <a:ext cx="84455" cy="488950"/>
            </a:xfrm>
            <a:custGeom>
              <a:avLst/>
              <a:gdLst/>
              <a:ahLst/>
              <a:cxnLst/>
              <a:rect l="l" t="t" r="r" b="b"/>
              <a:pathLst>
                <a:path w="84455" h="488950">
                  <a:moveTo>
                    <a:pt x="1016" y="237109"/>
                  </a:moveTo>
                  <a:cubicBezTo>
                    <a:pt x="1016" y="177800"/>
                    <a:pt x="0" y="118618"/>
                    <a:pt x="1397" y="59436"/>
                  </a:cubicBezTo>
                  <a:cubicBezTo>
                    <a:pt x="2032" y="31369"/>
                    <a:pt x="5334" y="0"/>
                    <a:pt x="44069" y="381"/>
                  </a:cubicBezTo>
                  <a:cubicBezTo>
                    <a:pt x="75565" y="762"/>
                    <a:pt x="83439" y="28448"/>
                    <a:pt x="83439" y="52324"/>
                  </a:cubicBezTo>
                  <a:cubicBezTo>
                    <a:pt x="84455" y="181102"/>
                    <a:pt x="84074" y="310007"/>
                    <a:pt x="81788" y="438531"/>
                  </a:cubicBezTo>
                  <a:cubicBezTo>
                    <a:pt x="81407" y="462661"/>
                    <a:pt x="71374" y="488950"/>
                    <a:pt x="39370" y="487807"/>
                  </a:cubicBezTo>
                  <a:cubicBezTo>
                    <a:pt x="7239" y="486537"/>
                    <a:pt x="1778" y="460375"/>
                    <a:pt x="1143" y="435356"/>
                  </a:cubicBezTo>
                  <a:cubicBezTo>
                    <a:pt x="0" y="369189"/>
                    <a:pt x="762" y="303022"/>
                    <a:pt x="762" y="236855"/>
                  </a:cubicBezTo>
                  <a:close/>
                </a:path>
              </a:pathLst>
            </a:custGeom>
            <a:solidFill>
              <a:srgbClr val="00FBFF"/>
            </a:solidFill>
          </p:spPr>
        </p:sp>
      </p:grpSp>
      <p:grpSp>
        <p:nvGrpSpPr>
          <p:cNvPr id="88" name="Group 88"/>
          <p:cNvGrpSpPr/>
          <p:nvPr/>
        </p:nvGrpSpPr>
        <p:grpSpPr>
          <a:xfrm>
            <a:off x="12830400" y="7355880"/>
            <a:ext cx="572940" cy="574560"/>
            <a:chOff x="0" y="0"/>
            <a:chExt cx="763920" cy="766080"/>
          </a:xfrm>
        </p:grpSpPr>
        <p:sp>
          <p:nvSpPr>
            <p:cNvPr id="89" name="Freeform 89"/>
            <p:cNvSpPr/>
            <p:nvPr/>
          </p:nvSpPr>
          <p:spPr>
            <a:xfrm>
              <a:off x="-1651" y="-1143"/>
              <a:ext cx="765683" cy="797560"/>
            </a:xfrm>
            <a:custGeom>
              <a:avLst/>
              <a:gdLst/>
              <a:ahLst/>
              <a:cxnLst/>
              <a:rect l="l" t="t" r="r" b="b"/>
              <a:pathLst>
                <a:path w="765683" h="797560">
                  <a:moveTo>
                    <a:pt x="381889" y="766191"/>
                  </a:moveTo>
                  <a:cubicBezTo>
                    <a:pt x="263906" y="760476"/>
                    <a:pt x="135763" y="797560"/>
                    <a:pt x="48387" y="673608"/>
                  </a:cubicBezTo>
                  <a:cubicBezTo>
                    <a:pt x="23495" y="638175"/>
                    <a:pt x="1651" y="606298"/>
                    <a:pt x="2159" y="561721"/>
                  </a:cubicBezTo>
                  <a:cubicBezTo>
                    <a:pt x="3175" y="446913"/>
                    <a:pt x="0" y="331851"/>
                    <a:pt x="2921" y="217297"/>
                  </a:cubicBezTo>
                  <a:cubicBezTo>
                    <a:pt x="5461" y="110998"/>
                    <a:pt x="111887" y="5715"/>
                    <a:pt x="218059" y="2794"/>
                  </a:cubicBezTo>
                  <a:cubicBezTo>
                    <a:pt x="315468" y="0"/>
                    <a:pt x="413004" y="1524"/>
                    <a:pt x="510413" y="2159"/>
                  </a:cubicBezTo>
                  <a:cubicBezTo>
                    <a:pt x="671322" y="3175"/>
                    <a:pt x="764540" y="98425"/>
                    <a:pt x="765302" y="262255"/>
                  </a:cubicBezTo>
                  <a:cubicBezTo>
                    <a:pt x="765683" y="335407"/>
                    <a:pt x="765556" y="408432"/>
                    <a:pt x="765302" y="481457"/>
                  </a:cubicBezTo>
                  <a:cubicBezTo>
                    <a:pt x="765302" y="686308"/>
                    <a:pt x="687197" y="765810"/>
                    <a:pt x="486029" y="766191"/>
                  </a:cubicBezTo>
                  <a:cubicBezTo>
                    <a:pt x="451231" y="766191"/>
                    <a:pt x="416433" y="766191"/>
                    <a:pt x="381635" y="766191"/>
                  </a:cubicBezTo>
                  <a:close/>
                  <a:moveTo>
                    <a:pt x="484759" y="386715"/>
                  </a:moveTo>
                  <a:cubicBezTo>
                    <a:pt x="495173" y="311912"/>
                    <a:pt x="465709" y="279654"/>
                    <a:pt x="386969" y="279908"/>
                  </a:cubicBezTo>
                  <a:cubicBezTo>
                    <a:pt x="314071" y="280289"/>
                    <a:pt x="278384" y="299847"/>
                    <a:pt x="279654" y="380111"/>
                  </a:cubicBezTo>
                  <a:cubicBezTo>
                    <a:pt x="280670" y="452628"/>
                    <a:pt x="300609" y="489458"/>
                    <a:pt x="380238" y="488188"/>
                  </a:cubicBezTo>
                  <a:cubicBezTo>
                    <a:pt x="452247" y="487172"/>
                    <a:pt x="495935" y="468122"/>
                    <a:pt x="484759" y="386842"/>
                  </a:cubicBezTo>
                  <a:close/>
                </a:path>
              </a:pathLst>
            </a:custGeom>
            <a:solidFill>
              <a:srgbClr val="00FBFF"/>
            </a:solidFill>
          </p:spPr>
        </p:sp>
      </p:grpSp>
      <p:grpSp>
        <p:nvGrpSpPr>
          <p:cNvPr id="90" name="Group 90"/>
          <p:cNvGrpSpPr/>
          <p:nvPr/>
        </p:nvGrpSpPr>
        <p:grpSpPr>
          <a:xfrm>
            <a:off x="15172380" y="1794420"/>
            <a:ext cx="730080" cy="361800"/>
            <a:chOff x="0" y="0"/>
            <a:chExt cx="973440" cy="482400"/>
          </a:xfrm>
        </p:grpSpPr>
        <p:sp>
          <p:nvSpPr>
            <p:cNvPr id="91" name="Freeform 91"/>
            <p:cNvSpPr/>
            <p:nvPr/>
          </p:nvSpPr>
          <p:spPr>
            <a:xfrm>
              <a:off x="-1016" y="-1270"/>
              <a:ext cx="976630" cy="483743"/>
            </a:xfrm>
            <a:custGeom>
              <a:avLst/>
              <a:gdLst/>
              <a:ahLst/>
              <a:cxnLst/>
              <a:rect l="l" t="t" r="r" b="b"/>
              <a:pathLst>
                <a:path w="976630" h="483743">
                  <a:moveTo>
                    <a:pt x="489204" y="1905"/>
                  </a:moveTo>
                  <a:cubicBezTo>
                    <a:pt x="617982" y="1905"/>
                    <a:pt x="746887" y="3429"/>
                    <a:pt x="875792" y="1270"/>
                  </a:cubicBezTo>
                  <a:cubicBezTo>
                    <a:pt x="947039" y="0"/>
                    <a:pt x="976630" y="30226"/>
                    <a:pt x="974344" y="101346"/>
                  </a:cubicBezTo>
                  <a:cubicBezTo>
                    <a:pt x="971169" y="198755"/>
                    <a:pt x="972058" y="296291"/>
                    <a:pt x="973963" y="393700"/>
                  </a:cubicBezTo>
                  <a:cubicBezTo>
                    <a:pt x="975233" y="454914"/>
                    <a:pt x="948817" y="483743"/>
                    <a:pt x="887603" y="483616"/>
                  </a:cubicBezTo>
                  <a:cubicBezTo>
                    <a:pt x="619379" y="483235"/>
                    <a:pt x="351028" y="483235"/>
                    <a:pt x="82804" y="483362"/>
                  </a:cubicBezTo>
                  <a:cubicBezTo>
                    <a:pt x="27051" y="483362"/>
                    <a:pt x="254" y="457327"/>
                    <a:pt x="1016" y="400177"/>
                  </a:cubicBezTo>
                  <a:cubicBezTo>
                    <a:pt x="2286" y="295656"/>
                    <a:pt x="2667" y="191389"/>
                    <a:pt x="1016" y="86868"/>
                  </a:cubicBezTo>
                  <a:cubicBezTo>
                    <a:pt x="0" y="22479"/>
                    <a:pt x="34163" y="1524"/>
                    <a:pt x="92202" y="1778"/>
                  </a:cubicBezTo>
                  <a:cubicBezTo>
                    <a:pt x="224663" y="2413"/>
                    <a:pt x="356870" y="1778"/>
                    <a:pt x="489331" y="1778"/>
                  </a:cubicBezTo>
                  <a:close/>
                </a:path>
              </a:pathLst>
            </a:custGeom>
            <a:solidFill>
              <a:srgbClr val="00FBFF"/>
            </a:solidFill>
          </p:spPr>
        </p:sp>
      </p:grpSp>
      <p:grpSp>
        <p:nvGrpSpPr>
          <p:cNvPr id="92" name="Group 92"/>
          <p:cNvGrpSpPr/>
          <p:nvPr/>
        </p:nvGrpSpPr>
        <p:grpSpPr>
          <a:xfrm>
            <a:off x="16542900" y="2171880"/>
            <a:ext cx="486000" cy="483300"/>
            <a:chOff x="0" y="0"/>
            <a:chExt cx="648000" cy="644400"/>
          </a:xfrm>
        </p:grpSpPr>
        <p:sp>
          <p:nvSpPr>
            <p:cNvPr id="93" name="Freeform 93"/>
            <p:cNvSpPr/>
            <p:nvPr/>
          </p:nvSpPr>
          <p:spPr>
            <a:xfrm>
              <a:off x="-889" y="-889"/>
              <a:ext cx="649478" cy="650621"/>
            </a:xfrm>
            <a:custGeom>
              <a:avLst/>
              <a:gdLst/>
              <a:ahLst/>
              <a:cxnLst/>
              <a:rect l="l" t="t" r="r" b="b"/>
              <a:pathLst>
                <a:path w="649478" h="650621">
                  <a:moveTo>
                    <a:pt x="316484" y="638302"/>
                  </a:moveTo>
                  <a:cubicBezTo>
                    <a:pt x="243332" y="638302"/>
                    <a:pt x="170053" y="635000"/>
                    <a:pt x="97282" y="639318"/>
                  </a:cubicBezTo>
                  <a:cubicBezTo>
                    <a:pt x="31496" y="643255"/>
                    <a:pt x="0" y="621538"/>
                    <a:pt x="889" y="552323"/>
                  </a:cubicBezTo>
                  <a:cubicBezTo>
                    <a:pt x="2794" y="402717"/>
                    <a:pt x="2159" y="252857"/>
                    <a:pt x="889" y="103251"/>
                  </a:cubicBezTo>
                  <a:cubicBezTo>
                    <a:pt x="254" y="34925"/>
                    <a:pt x="28194" y="127"/>
                    <a:pt x="100076" y="889"/>
                  </a:cubicBezTo>
                  <a:cubicBezTo>
                    <a:pt x="249682" y="2794"/>
                    <a:pt x="399542" y="2794"/>
                    <a:pt x="549148" y="889"/>
                  </a:cubicBezTo>
                  <a:cubicBezTo>
                    <a:pt x="620649" y="0"/>
                    <a:pt x="649478" y="33782"/>
                    <a:pt x="648843" y="102489"/>
                  </a:cubicBezTo>
                  <a:cubicBezTo>
                    <a:pt x="647827" y="252095"/>
                    <a:pt x="647827" y="402082"/>
                    <a:pt x="648843" y="551688"/>
                  </a:cubicBezTo>
                  <a:cubicBezTo>
                    <a:pt x="649224" y="622935"/>
                    <a:pt x="619252" y="650621"/>
                    <a:pt x="545973" y="644398"/>
                  </a:cubicBezTo>
                  <a:cubicBezTo>
                    <a:pt x="469900" y="637921"/>
                    <a:pt x="392938" y="642874"/>
                    <a:pt x="316484" y="642874"/>
                  </a:cubicBezTo>
                  <a:cubicBezTo>
                    <a:pt x="316484" y="641350"/>
                    <a:pt x="316484" y="639953"/>
                    <a:pt x="316484" y="638429"/>
                  </a:cubicBezTo>
                  <a:close/>
                </a:path>
              </a:pathLst>
            </a:custGeom>
            <a:solidFill>
              <a:srgbClr val="00FBFF"/>
            </a:solidFill>
          </p:spPr>
        </p:sp>
      </p:grpSp>
      <p:grpSp>
        <p:nvGrpSpPr>
          <p:cNvPr id="94" name="Group 94"/>
          <p:cNvGrpSpPr/>
          <p:nvPr/>
        </p:nvGrpSpPr>
        <p:grpSpPr>
          <a:xfrm>
            <a:off x="15547680" y="2171340"/>
            <a:ext cx="463860" cy="479520"/>
            <a:chOff x="0" y="0"/>
            <a:chExt cx="618480" cy="639360"/>
          </a:xfrm>
        </p:grpSpPr>
        <p:sp>
          <p:nvSpPr>
            <p:cNvPr id="95" name="Freeform 95"/>
            <p:cNvSpPr/>
            <p:nvPr/>
          </p:nvSpPr>
          <p:spPr>
            <a:xfrm>
              <a:off x="-2667" y="-1524"/>
              <a:ext cx="622681" cy="643128"/>
            </a:xfrm>
            <a:custGeom>
              <a:avLst/>
              <a:gdLst/>
              <a:ahLst/>
              <a:cxnLst/>
              <a:rect l="l" t="t" r="r" b="b"/>
              <a:pathLst>
                <a:path w="622681" h="643128">
                  <a:moveTo>
                    <a:pt x="3810" y="328549"/>
                  </a:moveTo>
                  <a:cubicBezTo>
                    <a:pt x="3810" y="269240"/>
                    <a:pt x="3556" y="210185"/>
                    <a:pt x="3810" y="150876"/>
                  </a:cubicBezTo>
                  <a:cubicBezTo>
                    <a:pt x="4191" y="4318"/>
                    <a:pt x="5461" y="2921"/>
                    <a:pt x="147066" y="2286"/>
                  </a:cubicBezTo>
                  <a:cubicBezTo>
                    <a:pt x="269113" y="1651"/>
                    <a:pt x="391033" y="4064"/>
                    <a:pt x="512699" y="1651"/>
                  </a:cubicBezTo>
                  <a:cubicBezTo>
                    <a:pt x="585597" y="0"/>
                    <a:pt x="622681" y="24130"/>
                    <a:pt x="621030" y="103251"/>
                  </a:cubicBezTo>
                  <a:cubicBezTo>
                    <a:pt x="617728" y="249555"/>
                    <a:pt x="618490" y="395859"/>
                    <a:pt x="620649" y="542290"/>
                  </a:cubicBezTo>
                  <a:cubicBezTo>
                    <a:pt x="621665" y="613918"/>
                    <a:pt x="590677" y="641350"/>
                    <a:pt x="519811" y="639953"/>
                  </a:cubicBezTo>
                  <a:cubicBezTo>
                    <a:pt x="377063" y="637286"/>
                    <a:pt x="233934" y="636143"/>
                    <a:pt x="91313" y="640842"/>
                  </a:cubicBezTo>
                  <a:cubicBezTo>
                    <a:pt x="20066" y="643128"/>
                    <a:pt x="0" y="613156"/>
                    <a:pt x="2921" y="548259"/>
                  </a:cubicBezTo>
                  <a:cubicBezTo>
                    <a:pt x="6223" y="475361"/>
                    <a:pt x="3810" y="401955"/>
                    <a:pt x="3556" y="328803"/>
                  </a:cubicBezTo>
                  <a:close/>
                </a:path>
              </a:pathLst>
            </a:custGeom>
            <a:solidFill>
              <a:srgbClr val="00FBFF"/>
            </a:solidFill>
          </p:spPr>
        </p:sp>
      </p:grpSp>
      <p:grpSp>
        <p:nvGrpSpPr>
          <p:cNvPr id="96" name="Group 96"/>
          <p:cNvGrpSpPr/>
          <p:nvPr/>
        </p:nvGrpSpPr>
        <p:grpSpPr>
          <a:xfrm>
            <a:off x="15911100" y="2411100"/>
            <a:ext cx="621540" cy="500580"/>
            <a:chOff x="0" y="0"/>
            <a:chExt cx="828720" cy="667440"/>
          </a:xfrm>
        </p:grpSpPr>
        <p:sp>
          <p:nvSpPr>
            <p:cNvPr id="97" name="Freeform 97"/>
            <p:cNvSpPr/>
            <p:nvPr/>
          </p:nvSpPr>
          <p:spPr>
            <a:xfrm>
              <a:off x="-11176" y="-25273"/>
              <a:ext cx="859282" cy="693166"/>
            </a:xfrm>
            <a:custGeom>
              <a:avLst/>
              <a:gdLst/>
              <a:ahLst/>
              <a:cxnLst/>
              <a:rect l="l" t="t" r="r" b="b"/>
              <a:pathLst>
                <a:path w="859282" h="693166">
                  <a:moveTo>
                    <a:pt x="781812" y="370713"/>
                  </a:moveTo>
                  <a:cubicBezTo>
                    <a:pt x="723138" y="334010"/>
                    <a:pt x="687959" y="348234"/>
                    <a:pt x="655066" y="343027"/>
                  </a:cubicBezTo>
                  <a:cubicBezTo>
                    <a:pt x="610235" y="335915"/>
                    <a:pt x="543814" y="366268"/>
                    <a:pt x="528066" y="303149"/>
                  </a:cubicBezTo>
                  <a:cubicBezTo>
                    <a:pt x="508127" y="223266"/>
                    <a:pt x="483616" y="120396"/>
                    <a:pt x="540639" y="62103"/>
                  </a:cubicBezTo>
                  <a:cubicBezTo>
                    <a:pt x="601472" y="0"/>
                    <a:pt x="707009" y="32893"/>
                    <a:pt x="790956" y="43307"/>
                  </a:cubicBezTo>
                  <a:cubicBezTo>
                    <a:pt x="859282" y="51943"/>
                    <a:pt x="835787" y="120523"/>
                    <a:pt x="836676" y="164973"/>
                  </a:cubicBezTo>
                  <a:cubicBezTo>
                    <a:pt x="839597" y="307467"/>
                    <a:pt x="835406" y="450088"/>
                    <a:pt x="838581" y="592328"/>
                  </a:cubicBezTo>
                  <a:cubicBezTo>
                    <a:pt x="840232" y="664210"/>
                    <a:pt x="811149" y="693166"/>
                    <a:pt x="740283" y="692785"/>
                  </a:cubicBezTo>
                  <a:cubicBezTo>
                    <a:pt x="530987" y="691134"/>
                    <a:pt x="321691" y="691261"/>
                    <a:pt x="112649" y="692531"/>
                  </a:cubicBezTo>
                  <a:cubicBezTo>
                    <a:pt x="46228" y="692912"/>
                    <a:pt x="21971" y="661289"/>
                    <a:pt x="16891" y="597408"/>
                  </a:cubicBezTo>
                  <a:cubicBezTo>
                    <a:pt x="0" y="381000"/>
                    <a:pt x="7874" y="370586"/>
                    <a:pt x="219075" y="370586"/>
                  </a:cubicBezTo>
                  <a:cubicBezTo>
                    <a:pt x="397510" y="370586"/>
                    <a:pt x="576199" y="370586"/>
                    <a:pt x="781939" y="370586"/>
                  </a:cubicBezTo>
                  <a:close/>
                </a:path>
              </a:pathLst>
            </a:custGeom>
            <a:solidFill>
              <a:srgbClr val="00FBFF"/>
            </a:solidFill>
          </p:spPr>
        </p:sp>
      </p:grpSp>
      <p:grpSp>
        <p:nvGrpSpPr>
          <p:cNvPr id="98" name="Group 98"/>
          <p:cNvGrpSpPr/>
          <p:nvPr/>
        </p:nvGrpSpPr>
        <p:grpSpPr>
          <a:xfrm>
            <a:off x="15175080" y="1666980"/>
            <a:ext cx="1847340" cy="99360"/>
            <a:chOff x="0" y="0"/>
            <a:chExt cx="2463120" cy="132480"/>
          </a:xfrm>
        </p:grpSpPr>
        <p:sp>
          <p:nvSpPr>
            <p:cNvPr id="99" name="Freeform 99"/>
            <p:cNvSpPr/>
            <p:nvPr/>
          </p:nvSpPr>
          <p:spPr>
            <a:xfrm>
              <a:off x="-1270" y="-24765"/>
              <a:ext cx="2467229" cy="182372"/>
            </a:xfrm>
            <a:custGeom>
              <a:avLst/>
              <a:gdLst/>
              <a:ahLst/>
              <a:cxnLst/>
              <a:rect l="l" t="t" r="r" b="b"/>
              <a:pathLst>
                <a:path w="2467229" h="182372">
                  <a:moveTo>
                    <a:pt x="1239139" y="154559"/>
                  </a:moveTo>
                  <a:cubicBezTo>
                    <a:pt x="883285" y="154559"/>
                    <a:pt x="527177" y="154559"/>
                    <a:pt x="171323" y="154559"/>
                  </a:cubicBezTo>
                  <a:cubicBezTo>
                    <a:pt x="139827" y="154559"/>
                    <a:pt x="108458" y="154559"/>
                    <a:pt x="77216" y="153289"/>
                  </a:cubicBezTo>
                  <a:cubicBezTo>
                    <a:pt x="35433" y="151638"/>
                    <a:pt x="0" y="141351"/>
                    <a:pt x="1270" y="88646"/>
                  </a:cubicBezTo>
                  <a:cubicBezTo>
                    <a:pt x="2540" y="42037"/>
                    <a:pt x="35052" y="32385"/>
                    <a:pt x="72390" y="29845"/>
                  </a:cubicBezTo>
                  <a:cubicBezTo>
                    <a:pt x="96647" y="28194"/>
                    <a:pt x="121158" y="28194"/>
                    <a:pt x="145542" y="28194"/>
                  </a:cubicBezTo>
                  <a:cubicBezTo>
                    <a:pt x="871220" y="28194"/>
                    <a:pt x="1597279" y="27559"/>
                    <a:pt x="2323084" y="29464"/>
                  </a:cubicBezTo>
                  <a:cubicBezTo>
                    <a:pt x="2375662" y="29464"/>
                    <a:pt x="2461387" y="0"/>
                    <a:pt x="2464308" y="89281"/>
                  </a:cubicBezTo>
                  <a:cubicBezTo>
                    <a:pt x="2467229" y="182372"/>
                    <a:pt x="2379853" y="152654"/>
                    <a:pt x="2327910" y="153035"/>
                  </a:cubicBezTo>
                  <a:cubicBezTo>
                    <a:pt x="2024380" y="155956"/>
                    <a:pt x="1720723" y="154559"/>
                    <a:pt x="1417066" y="154559"/>
                  </a:cubicBezTo>
                  <a:cubicBezTo>
                    <a:pt x="1357757" y="154559"/>
                    <a:pt x="1298448" y="154559"/>
                    <a:pt x="1239139" y="154559"/>
                  </a:cubicBezTo>
                  <a:close/>
                </a:path>
              </a:pathLst>
            </a:custGeom>
            <a:solidFill>
              <a:srgbClr val="00FBFF"/>
            </a:solidFill>
          </p:spPr>
        </p:sp>
      </p:grpSp>
      <p:grpSp>
        <p:nvGrpSpPr>
          <p:cNvPr id="100" name="Group 100"/>
          <p:cNvGrpSpPr/>
          <p:nvPr/>
        </p:nvGrpSpPr>
        <p:grpSpPr>
          <a:xfrm>
            <a:off x="15915420" y="1794420"/>
            <a:ext cx="362880" cy="362880"/>
            <a:chOff x="0" y="0"/>
            <a:chExt cx="483840" cy="483840"/>
          </a:xfrm>
        </p:grpSpPr>
        <p:sp>
          <p:nvSpPr>
            <p:cNvPr id="101" name="Freeform 101"/>
            <p:cNvSpPr/>
            <p:nvPr/>
          </p:nvSpPr>
          <p:spPr>
            <a:xfrm>
              <a:off x="-24003" y="-27559"/>
              <a:ext cx="542671" cy="541528"/>
            </a:xfrm>
            <a:custGeom>
              <a:avLst/>
              <a:gdLst/>
              <a:ahLst/>
              <a:cxnLst/>
              <a:rect l="l" t="t" r="r" b="b"/>
              <a:pathLst>
                <a:path w="542671" h="541528">
                  <a:moveTo>
                    <a:pt x="507746" y="274193"/>
                  </a:moveTo>
                  <a:cubicBezTo>
                    <a:pt x="504825" y="533400"/>
                    <a:pt x="539623" y="510921"/>
                    <a:pt x="275590" y="510540"/>
                  </a:cubicBezTo>
                  <a:cubicBezTo>
                    <a:pt x="0" y="510159"/>
                    <a:pt x="25146" y="541528"/>
                    <a:pt x="24257" y="259207"/>
                  </a:cubicBezTo>
                  <a:cubicBezTo>
                    <a:pt x="23495" y="635"/>
                    <a:pt x="12192" y="29718"/>
                    <a:pt x="254127" y="27686"/>
                  </a:cubicBezTo>
                  <a:cubicBezTo>
                    <a:pt x="257683" y="27686"/>
                    <a:pt x="260985" y="27686"/>
                    <a:pt x="264541" y="27686"/>
                  </a:cubicBezTo>
                  <a:cubicBezTo>
                    <a:pt x="542671" y="29972"/>
                    <a:pt x="504190" y="0"/>
                    <a:pt x="507492" y="274193"/>
                  </a:cubicBezTo>
                  <a:close/>
                </a:path>
              </a:pathLst>
            </a:custGeom>
            <a:solidFill>
              <a:srgbClr val="00FBFF"/>
            </a:solidFill>
          </p:spPr>
        </p:sp>
      </p:grpSp>
      <p:grpSp>
        <p:nvGrpSpPr>
          <p:cNvPr id="102" name="Group 102"/>
          <p:cNvGrpSpPr/>
          <p:nvPr/>
        </p:nvGrpSpPr>
        <p:grpSpPr>
          <a:xfrm>
            <a:off x="16666560" y="1794420"/>
            <a:ext cx="363420" cy="362880"/>
            <a:chOff x="0" y="0"/>
            <a:chExt cx="484560" cy="483840"/>
          </a:xfrm>
        </p:grpSpPr>
        <p:sp>
          <p:nvSpPr>
            <p:cNvPr id="103" name="Freeform 103"/>
            <p:cNvSpPr/>
            <p:nvPr/>
          </p:nvSpPr>
          <p:spPr>
            <a:xfrm>
              <a:off x="-32258" y="-28575"/>
              <a:ext cx="536194" cy="540258"/>
            </a:xfrm>
            <a:custGeom>
              <a:avLst/>
              <a:gdLst/>
              <a:ahLst/>
              <a:cxnLst/>
              <a:rect l="l" t="t" r="r" b="b"/>
              <a:pathLst>
                <a:path w="536194" h="540258">
                  <a:moveTo>
                    <a:pt x="273685" y="512191"/>
                  </a:moveTo>
                  <a:cubicBezTo>
                    <a:pt x="0" y="510413"/>
                    <a:pt x="33528" y="537083"/>
                    <a:pt x="33528" y="273685"/>
                  </a:cubicBezTo>
                  <a:cubicBezTo>
                    <a:pt x="33528" y="0"/>
                    <a:pt x="889" y="29718"/>
                    <a:pt x="278257" y="29464"/>
                  </a:cubicBezTo>
                  <a:cubicBezTo>
                    <a:pt x="530479" y="29464"/>
                    <a:pt x="516890" y="762"/>
                    <a:pt x="516636" y="262763"/>
                  </a:cubicBezTo>
                  <a:cubicBezTo>
                    <a:pt x="516636" y="266319"/>
                    <a:pt x="516636" y="269621"/>
                    <a:pt x="516636" y="273304"/>
                  </a:cubicBezTo>
                  <a:cubicBezTo>
                    <a:pt x="515747" y="540258"/>
                    <a:pt x="536194" y="510540"/>
                    <a:pt x="273685" y="512191"/>
                  </a:cubicBezTo>
                  <a:close/>
                </a:path>
              </a:pathLst>
            </a:custGeom>
            <a:solidFill>
              <a:srgbClr val="00FBFF"/>
            </a:solidFill>
          </p:spPr>
        </p:sp>
      </p:grpSp>
      <p:grpSp>
        <p:nvGrpSpPr>
          <p:cNvPr id="104" name="Group 104"/>
          <p:cNvGrpSpPr/>
          <p:nvPr/>
        </p:nvGrpSpPr>
        <p:grpSpPr>
          <a:xfrm>
            <a:off x="16291260" y="1794420"/>
            <a:ext cx="363420" cy="362880"/>
            <a:chOff x="0" y="0"/>
            <a:chExt cx="484560" cy="483840"/>
          </a:xfrm>
        </p:grpSpPr>
        <p:sp>
          <p:nvSpPr>
            <p:cNvPr id="105" name="Freeform 105"/>
            <p:cNvSpPr/>
            <p:nvPr/>
          </p:nvSpPr>
          <p:spPr>
            <a:xfrm>
              <a:off x="-27178" y="-30226"/>
              <a:ext cx="543941" cy="541401"/>
            </a:xfrm>
            <a:custGeom>
              <a:avLst/>
              <a:gdLst/>
              <a:ahLst/>
              <a:cxnLst/>
              <a:rect l="l" t="t" r="r" b="b"/>
              <a:pathLst>
                <a:path w="543941" h="541401">
                  <a:moveTo>
                    <a:pt x="266954" y="30353"/>
                  </a:moveTo>
                  <a:cubicBezTo>
                    <a:pt x="543941" y="33147"/>
                    <a:pt x="510032" y="889"/>
                    <a:pt x="510794" y="276098"/>
                  </a:cubicBezTo>
                  <a:cubicBezTo>
                    <a:pt x="511429" y="532638"/>
                    <a:pt x="536194" y="514223"/>
                    <a:pt x="277114" y="513588"/>
                  </a:cubicBezTo>
                  <a:cubicBezTo>
                    <a:pt x="0" y="512953"/>
                    <a:pt x="28194" y="541401"/>
                    <a:pt x="27813" y="260096"/>
                  </a:cubicBezTo>
                  <a:cubicBezTo>
                    <a:pt x="27432" y="0"/>
                    <a:pt x="4826" y="32893"/>
                    <a:pt x="267081" y="30353"/>
                  </a:cubicBezTo>
                  <a:close/>
                </a:path>
              </a:pathLst>
            </a:custGeom>
            <a:solidFill>
              <a:srgbClr val="00FBFF"/>
            </a:solidFill>
          </p:spPr>
        </p:sp>
      </p:grpSp>
      <p:grpSp>
        <p:nvGrpSpPr>
          <p:cNvPr id="106" name="Group 106"/>
          <p:cNvGrpSpPr/>
          <p:nvPr/>
        </p:nvGrpSpPr>
        <p:grpSpPr>
          <a:xfrm>
            <a:off x="15171300" y="2549340"/>
            <a:ext cx="354780" cy="362880"/>
            <a:chOff x="0" y="0"/>
            <a:chExt cx="473040" cy="483840"/>
          </a:xfrm>
        </p:grpSpPr>
        <p:sp>
          <p:nvSpPr>
            <p:cNvPr id="107" name="Freeform 107"/>
            <p:cNvSpPr/>
            <p:nvPr/>
          </p:nvSpPr>
          <p:spPr>
            <a:xfrm>
              <a:off x="-38989" y="-23368"/>
              <a:ext cx="550799" cy="528955"/>
            </a:xfrm>
            <a:custGeom>
              <a:avLst/>
              <a:gdLst/>
              <a:ahLst/>
              <a:cxnLst/>
              <a:rect l="l" t="t" r="r" b="b"/>
              <a:pathLst>
                <a:path w="550799" h="528955">
                  <a:moveTo>
                    <a:pt x="511810" y="270637"/>
                  </a:moveTo>
                  <a:cubicBezTo>
                    <a:pt x="508635" y="527304"/>
                    <a:pt x="546608" y="506984"/>
                    <a:pt x="278130" y="506730"/>
                  </a:cubicBezTo>
                  <a:cubicBezTo>
                    <a:pt x="0" y="506349"/>
                    <a:pt x="41402" y="528955"/>
                    <a:pt x="40894" y="265049"/>
                  </a:cubicBezTo>
                  <a:cubicBezTo>
                    <a:pt x="40767" y="0"/>
                    <a:pt x="2794" y="24003"/>
                    <a:pt x="278638" y="23876"/>
                  </a:cubicBezTo>
                  <a:cubicBezTo>
                    <a:pt x="550799" y="23622"/>
                    <a:pt x="507619" y="2921"/>
                    <a:pt x="511556" y="270891"/>
                  </a:cubicBezTo>
                  <a:close/>
                </a:path>
              </a:pathLst>
            </a:custGeom>
            <a:solidFill>
              <a:srgbClr val="00FBFF"/>
            </a:solidFill>
          </p:spPr>
        </p:sp>
      </p:grpSp>
      <p:grpSp>
        <p:nvGrpSpPr>
          <p:cNvPr id="108" name="Group 108"/>
          <p:cNvGrpSpPr/>
          <p:nvPr/>
        </p:nvGrpSpPr>
        <p:grpSpPr>
          <a:xfrm>
            <a:off x="15171300" y="2171880"/>
            <a:ext cx="354780" cy="362880"/>
            <a:chOff x="0" y="0"/>
            <a:chExt cx="473040" cy="483840"/>
          </a:xfrm>
        </p:grpSpPr>
        <p:sp>
          <p:nvSpPr>
            <p:cNvPr id="109" name="Freeform 109"/>
            <p:cNvSpPr/>
            <p:nvPr/>
          </p:nvSpPr>
          <p:spPr>
            <a:xfrm>
              <a:off x="-39116" y="-28321"/>
              <a:ext cx="551307" cy="535813"/>
            </a:xfrm>
            <a:custGeom>
              <a:avLst/>
              <a:gdLst/>
              <a:ahLst/>
              <a:cxnLst/>
              <a:rect l="l" t="t" r="r" b="b"/>
              <a:pathLst>
                <a:path w="551307" h="535813">
                  <a:moveTo>
                    <a:pt x="511937" y="264668"/>
                  </a:moveTo>
                  <a:cubicBezTo>
                    <a:pt x="507746" y="535813"/>
                    <a:pt x="551307" y="511429"/>
                    <a:pt x="268351" y="511683"/>
                  </a:cubicBezTo>
                  <a:cubicBezTo>
                    <a:pt x="7112" y="511683"/>
                    <a:pt x="40259" y="532384"/>
                    <a:pt x="40894" y="281051"/>
                  </a:cubicBezTo>
                  <a:cubicBezTo>
                    <a:pt x="41529" y="0"/>
                    <a:pt x="0" y="29845"/>
                    <a:pt x="288671" y="28829"/>
                  </a:cubicBezTo>
                  <a:cubicBezTo>
                    <a:pt x="548767" y="27940"/>
                    <a:pt x="508127" y="13081"/>
                    <a:pt x="511683" y="264668"/>
                  </a:cubicBezTo>
                  <a:close/>
                </a:path>
              </a:pathLst>
            </a:custGeom>
            <a:solidFill>
              <a:srgbClr val="00FBFF"/>
            </a:solidFill>
          </p:spPr>
        </p:sp>
      </p:grpSp>
      <p:grpSp>
        <p:nvGrpSpPr>
          <p:cNvPr id="110" name="Group 110"/>
          <p:cNvGrpSpPr/>
          <p:nvPr/>
        </p:nvGrpSpPr>
        <p:grpSpPr>
          <a:xfrm>
            <a:off x="16019100" y="2170260"/>
            <a:ext cx="517320" cy="238140"/>
            <a:chOff x="0" y="0"/>
            <a:chExt cx="689760" cy="317520"/>
          </a:xfrm>
        </p:grpSpPr>
        <p:sp>
          <p:nvSpPr>
            <p:cNvPr id="111" name="Freeform 111"/>
            <p:cNvSpPr/>
            <p:nvPr/>
          </p:nvSpPr>
          <p:spPr>
            <a:xfrm>
              <a:off x="-10795" y="-20193"/>
              <a:ext cx="706755" cy="337820"/>
            </a:xfrm>
            <a:custGeom>
              <a:avLst/>
              <a:gdLst/>
              <a:ahLst/>
              <a:cxnLst/>
              <a:rect l="l" t="t" r="r" b="b"/>
              <a:pathLst>
                <a:path w="706755" h="337820">
                  <a:moveTo>
                    <a:pt x="358013" y="22098"/>
                  </a:moveTo>
                  <a:cubicBezTo>
                    <a:pt x="420751" y="22098"/>
                    <a:pt x="483616" y="19558"/>
                    <a:pt x="546100" y="23114"/>
                  </a:cubicBezTo>
                  <a:cubicBezTo>
                    <a:pt x="595376" y="25781"/>
                    <a:pt x="666623" y="0"/>
                    <a:pt x="684276" y="62738"/>
                  </a:cubicBezTo>
                  <a:cubicBezTo>
                    <a:pt x="706501" y="141732"/>
                    <a:pt x="706755" y="228600"/>
                    <a:pt x="680466" y="309499"/>
                  </a:cubicBezTo>
                  <a:cubicBezTo>
                    <a:pt x="671195" y="337820"/>
                    <a:pt x="634111" y="336931"/>
                    <a:pt x="606425" y="336931"/>
                  </a:cubicBezTo>
                  <a:cubicBezTo>
                    <a:pt x="442722" y="337566"/>
                    <a:pt x="279019" y="336931"/>
                    <a:pt x="115189" y="337566"/>
                  </a:cubicBezTo>
                  <a:cubicBezTo>
                    <a:pt x="52070" y="337820"/>
                    <a:pt x="21717" y="312420"/>
                    <a:pt x="16383" y="245491"/>
                  </a:cubicBezTo>
                  <a:cubicBezTo>
                    <a:pt x="0" y="30480"/>
                    <a:pt x="5842" y="22098"/>
                    <a:pt x="221996" y="21971"/>
                  </a:cubicBezTo>
                  <a:cubicBezTo>
                    <a:pt x="267335" y="21971"/>
                    <a:pt x="312547" y="21971"/>
                    <a:pt x="357886" y="21971"/>
                  </a:cubicBezTo>
                  <a:close/>
                </a:path>
              </a:pathLst>
            </a:custGeom>
            <a:solidFill>
              <a:srgbClr val="00FBFF"/>
            </a:solidFill>
          </p:spPr>
        </p:sp>
      </p:grpSp>
      <p:grpSp>
        <p:nvGrpSpPr>
          <p:cNvPr id="112" name="Group 112"/>
          <p:cNvGrpSpPr/>
          <p:nvPr/>
        </p:nvGrpSpPr>
        <p:grpSpPr>
          <a:xfrm>
            <a:off x="15548220" y="2669220"/>
            <a:ext cx="360720" cy="241920"/>
            <a:chOff x="0" y="0"/>
            <a:chExt cx="480960" cy="322560"/>
          </a:xfrm>
        </p:grpSpPr>
        <p:sp>
          <p:nvSpPr>
            <p:cNvPr id="113" name="Freeform 113"/>
            <p:cNvSpPr/>
            <p:nvPr/>
          </p:nvSpPr>
          <p:spPr>
            <a:xfrm>
              <a:off x="-14224" y="-52070"/>
              <a:ext cx="510032" cy="374650"/>
            </a:xfrm>
            <a:custGeom>
              <a:avLst/>
              <a:gdLst/>
              <a:ahLst/>
              <a:cxnLst/>
              <a:rect l="l" t="t" r="r" b="b"/>
              <a:pathLst>
                <a:path w="510032" h="374650">
                  <a:moveTo>
                    <a:pt x="247396" y="53213"/>
                  </a:moveTo>
                  <a:cubicBezTo>
                    <a:pt x="254254" y="53213"/>
                    <a:pt x="261493" y="53213"/>
                    <a:pt x="268351" y="53213"/>
                  </a:cubicBezTo>
                  <a:cubicBezTo>
                    <a:pt x="499999" y="53213"/>
                    <a:pt x="510032" y="65532"/>
                    <a:pt x="486537" y="295148"/>
                  </a:cubicBezTo>
                  <a:cubicBezTo>
                    <a:pt x="481330" y="345694"/>
                    <a:pt x="462280" y="373761"/>
                    <a:pt x="410464" y="374015"/>
                  </a:cubicBezTo>
                  <a:cubicBezTo>
                    <a:pt x="305689" y="374650"/>
                    <a:pt x="201041" y="374650"/>
                    <a:pt x="96266" y="374650"/>
                  </a:cubicBezTo>
                  <a:cubicBezTo>
                    <a:pt x="40259" y="374650"/>
                    <a:pt x="15113" y="346964"/>
                    <a:pt x="14986" y="290195"/>
                  </a:cubicBezTo>
                  <a:cubicBezTo>
                    <a:pt x="13208" y="0"/>
                    <a:pt x="0" y="59563"/>
                    <a:pt x="247396" y="53213"/>
                  </a:cubicBezTo>
                  <a:close/>
                </a:path>
              </a:pathLst>
            </a:custGeom>
            <a:solidFill>
              <a:srgbClr val="00FBFF"/>
            </a:solidFill>
          </p:spPr>
        </p:sp>
      </p:grpSp>
      <p:grpSp>
        <p:nvGrpSpPr>
          <p:cNvPr id="114" name="Group 114"/>
          <p:cNvGrpSpPr/>
          <p:nvPr/>
        </p:nvGrpSpPr>
        <p:grpSpPr>
          <a:xfrm>
            <a:off x="16023420" y="2419740"/>
            <a:ext cx="254340" cy="230040"/>
            <a:chOff x="0" y="0"/>
            <a:chExt cx="339120" cy="306720"/>
          </a:xfrm>
        </p:grpSpPr>
        <p:sp>
          <p:nvSpPr>
            <p:cNvPr id="115" name="Freeform 115"/>
            <p:cNvSpPr/>
            <p:nvPr/>
          </p:nvSpPr>
          <p:spPr>
            <a:xfrm>
              <a:off x="-254" y="-381"/>
              <a:ext cx="339598" cy="307340"/>
            </a:xfrm>
            <a:custGeom>
              <a:avLst/>
              <a:gdLst/>
              <a:ahLst/>
              <a:cxnLst/>
              <a:rect l="l" t="t" r="r" b="b"/>
              <a:pathLst>
                <a:path w="339598" h="307340">
                  <a:moveTo>
                    <a:pt x="173482" y="306832"/>
                  </a:moveTo>
                  <a:cubicBezTo>
                    <a:pt x="57658" y="306578"/>
                    <a:pt x="0" y="253492"/>
                    <a:pt x="254" y="147701"/>
                  </a:cubicBezTo>
                  <a:cubicBezTo>
                    <a:pt x="508" y="49022"/>
                    <a:pt x="62230" y="0"/>
                    <a:pt x="185166" y="381"/>
                  </a:cubicBezTo>
                  <a:cubicBezTo>
                    <a:pt x="288290" y="635"/>
                    <a:pt x="339598" y="56388"/>
                    <a:pt x="339344" y="167513"/>
                  </a:cubicBezTo>
                  <a:cubicBezTo>
                    <a:pt x="339090" y="260858"/>
                    <a:pt x="283718" y="307340"/>
                    <a:pt x="173482" y="307086"/>
                  </a:cubicBezTo>
                  <a:close/>
                </a:path>
              </a:pathLst>
            </a:custGeom>
            <a:solidFill>
              <a:srgbClr val="00FBFF"/>
            </a:solidFill>
          </p:spPr>
        </p:sp>
      </p:grpSp>
      <p:grpSp>
        <p:nvGrpSpPr>
          <p:cNvPr id="116" name="Group 116"/>
          <p:cNvGrpSpPr/>
          <p:nvPr/>
        </p:nvGrpSpPr>
        <p:grpSpPr>
          <a:xfrm>
            <a:off x="16542900" y="2670300"/>
            <a:ext cx="238140" cy="241920"/>
            <a:chOff x="0" y="0"/>
            <a:chExt cx="317520" cy="322560"/>
          </a:xfrm>
        </p:grpSpPr>
        <p:sp>
          <p:nvSpPr>
            <p:cNvPr id="117" name="Freeform 117"/>
            <p:cNvSpPr/>
            <p:nvPr/>
          </p:nvSpPr>
          <p:spPr>
            <a:xfrm>
              <a:off x="-381" y="-127"/>
              <a:ext cx="317881" cy="322834"/>
            </a:xfrm>
            <a:custGeom>
              <a:avLst/>
              <a:gdLst/>
              <a:ahLst/>
              <a:cxnLst/>
              <a:rect l="l" t="t" r="r" b="b"/>
              <a:pathLst>
                <a:path w="317881" h="322834">
                  <a:moveTo>
                    <a:pt x="317881" y="161036"/>
                  </a:moveTo>
                  <a:cubicBezTo>
                    <a:pt x="317881" y="268986"/>
                    <a:pt x="264287" y="322834"/>
                    <a:pt x="157099" y="322707"/>
                  </a:cubicBezTo>
                  <a:cubicBezTo>
                    <a:pt x="3810" y="322453"/>
                    <a:pt x="0" y="318516"/>
                    <a:pt x="381" y="154432"/>
                  </a:cubicBezTo>
                  <a:cubicBezTo>
                    <a:pt x="635" y="51435"/>
                    <a:pt x="53086" y="0"/>
                    <a:pt x="157607" y="127"/>
                  </a:cubicBezTo>
                  <a:cubicBezTo>
                    <a:pt x="264414" y="254"/>
                    <a:pt x="317881" y="53848"/>
                    <a:pt x="317881" y="161036"/>
                  </a:cubicBezTo>
                  <a:close/>
                </a:path>
              </a:pathLst>
            </a:custGeom>
            <a:solidFill>
              <a:srgbClr val="00FBFF"/>
            </a:solidFill>
          </p:spPr>
        </p:sp>
      </p:grpSp>
      <p:grpSp>
        <p:nvGrpSpPr>
          <p:cNvPr id="118" name="Group 118"/>
          <p:cNvGrpSpPr/>
          <p:nvPr/>
        </p:nvGrpSpPr>
        <p:grpSpPr>
          <a:xfrm>
            <a:off x="16793460" y="2670300"/>
            <a:ext cx="235980" cy="241380"/>
            <a:chOff x="0" y="0"/>
            <a:chExt cx="314640" cy="321840"/>
          </a:xfrm>
        </p:grpSpPr>
        <p:sp>
          <p:nvSpPr>
            <p:cNvPr id="119" name="Freeform 119"/>
            <p:cNvSpPr/>
            <p:nvPr/>
          </p:nvSpPr>
          <p:spPr>
            <a:xfrm>
              <a:off x="-127" y="0"/>
              <a:ext cx="314833" cy="322199"/>
            </a:xfrm>
            <a:custGeom>
              <a:avLst/>
              <a:gdLst/>
              <a:ahLst/>
              <a:cxnLst/>
              <a:rect l="l" t="t" r="r" b="b"/>
              <a:pathLst>
                <a:path w="314833" h="322199">
                  <a:moveTo>
                    <a:pt x="314579" y="157226"/>
                  </a:moveTo>
                  <a:cubicBezTo>
                    <a:pt x="314579" y="318389"/>
                    <a:pt x="310769" y="322199"/>
                    <a:pt x="154178" y="321818"/>
                  </a:cubicBezTo>
                  <a:cubicBezTo>
                    <a:pt x="5207" y="321437"/>
                    <a:pt x="381" y="316611"/>
                    <a:pt x="127" y="161036"/>
                  </a:cubicBezTo>
                  <a:cubicBezTo>
                    <a:pt x="0" y="53721"/>
                    <a:pt x="53467" y="0"/>
                    <a:pt x="160528" y="0"/>
                  </a:cubicBezTo>
                  <a:cubicBezTo>
                    <a:pt x="263271" y="0"/>
                    <a:pt x="314706" y="52451"/>
                    <a:pt x="314833" y="157226"/>
                  </a:cubicBezTo>
                  <a:close/>
                </a:path>
              </a:pathLst>
            </a:custGeom>
            <a:solidFill>
              <a:srgbClr val="00FBFF"/>
            </a:solidFill>
          </p:spPr>
        </p:sp>
      </p:grpSp>
      <p:grpSp>
        <p:nvGrpSpPr>
          <p:cNvPr id="120" name="Group 120"/>
          <p:cNvGrpSpPr/>
          <p:nvPr/>
        </p:nvGrpSpPr>
        <p:grpSpPr>
          <a:xfrm>
            <a:off x="14939640" y="8399160"/>
            <a:ext cx="888300" cy="887220"/>
            <a:chOff x="0" y="0"/>
            <a:chExt cx="1184400" cy="1182960"/>
          </a:xfrm>
        </p:grpSpPr>
        <p:sp>
          <p:nvSpPr>
            <p:cNvPr id="121" name="Freeform 121"/>
            <p:cNvSpPr/>
            <p:nvPr/>
          </p:nvSpPr>
          <p:spPr>
            <a:xfrm>
              <a:off x="-33782" y="-30988"/>
              <a:ext cx="1248664" cy="1244473"/>
            </a:xfrm>
            <a:custGeom>
              <a:avLst/>
              <a:gdLst/>
              <a:ahLst/>
              <a:cxnLst/>
              <a:rect l="l" t="t" r="r" b="b"/>
              <a:pathLst>
                <a:path w="1248664" h="1244473">
                  <a:moveTo>
                    <a:pt x="64516" y="64516"/>
                  </a:moveTo>
                  <a:cubicBezTo>
                    <a:pt x="77724" y="62992"/>
                    <a:pt x="88392" y="59309"/>
                    <a:pt x="90297" y="61849"/>
                  </a:cubicBezTo>
                  <a:cubicBezTo>
                    <a:pt x="185674" y="197866"/>
                    <a:pt x="282448" y="147955"/>
                    <a:pt x="403352" y="86741"/>
                  </a:cubicBezTo>
                  <a:cubicBezTo>
                    <a:pt x="574929" y="0"/>
                    <a:pt x="760603" y="16637"/>
                    <a:pt x="923417" y="121539"/>
                  </a:cubicBezTo>
                  <a:cubicBezTo>
                    <a:pt x="1002157" y="172212"/>
                    <a:pt x="1055243" y="184658"/>
                    <a:pt x="1113028" y="104394"/>
                  </a:cubicBezTo>
                  <a:cubicBezTo>
                    <a:pt x="1123950" y="89154"/>
                    <a:pt x="1140206" y="70866"/>
                    <a:pt x="1165606" y="84074"/>
                  </a:cubicBezTo>
                  <a:cubicBezTo>
                    <a:pt x="1167511" y="90551"/>
                    <a:pt x="1172718" y="101219"/>
                    <a:pt x="1170686" y="102743"/>
                  </a:cubicBezTo>
                  <a:cubicBezTo>
                    <a:pt x="1053084" y="192405"/>
                    <a:pt x="1103249" y="280416"/>
                    <a:pt x="1156843" y="385826"/>
                  </a:cubicBezTo>
                  <a:cubicBezTo>
                    <a:pt x="1248664" y="566166"/>
                    <a:pt x="1237361" y="755269"/>
                    <a:pt x="1123696" y="923925"/>
                  </a:cubicBezTo>
                  <a:cubicBezTo>
                    <a:pt x="1070864" y="1002284"/>
                    <a:pt x="1073150" y="1050290"/>
                    <a:pt x="1144016" y="1106170"/>
                  </a:cubicBezTo>
                  <a:cubicBezTo>
                    <a:pt x="1165352" y="1122934"/>
                    <a:pt x="1199515" y="1140714"/>
                    <a:pt x="1186815" y="1179322"/>
                  </a:cubicBezTo>
                  <a:cubicBezTo>
                    <a:pt x="1170940" y="1190371"/>
                    <a:pt x="1155192" y="1185799"/>
                    <a:pt x="1148207" y="1174877"/>
                  </a:cubicBezTo>
                  <a:cubicBezTo>
                    <a:pt x="1067308" y="1048893"/>
                    <a:pt x="983488" y="1084834"/>
                    <a:pt x="873760" y="1146810"/>
                  </a:cubicBezTo>
                  <a:cubicBezTo>
                    <a:pt x="701167" y="1244473"/>
                    <a:pt x="513588" y="1232535"/>
                    <a:pt x="343916" y="1131697"/>
                  </a:cubicBezTo>
                  <a:cubicBezTo>
                    <a:pt x="260477" y="1082167"/>
                    <a:pt x="198882" y="1056386"/>
                    <a:pt x="135382" y="1148588"/>
                  </a:cubicBezTo>
                  <a:cubicBezTo>
                    <a:pt x="129921" y="1156335"/>
                    <a:pt x="118618" y="1161415"/>
                    <a:pt x="109220" y="1164463"/>
                  </a:cubicBezTo>
                  <a:cubicBezTo>
                    <a:pt x="104013" y="1166368"/>
                    <a:pt x="96647" y="1161796"/>
                    <a:pt x="90170" y="1159891"/>
                  </a:cubicBezTo>
                  <a:cubicBezTo>
                    <a:pt x="88646" y="1156970"/>
                    <a:pt x="85090" y="1151890"/>
                    <a:pt x="85725" y="1151509"/>
                  </a:cubicBezTo>
                  <a:cubicBezTo>
                    <a:pt x="198882" y="1050798"/>
                    <a:pt x="146050" y="956945"/>
                    <a:pt x="90043" y="846455"/>
                  </a:cubicBezTo>
                  <a:cubicBezTo>
                    <a:pt x="0" y="668655"/>
                    <a:pt x="21336" y="483235"/>
                    <a:pt x="130175" y="318516"/>
                  </a:cubicBezTo>
                  <a:cubicBezTo>
                    <a:pt x="181356" y="241173"/>
                    <a:pt x="182753" y="192532"/>
                    <a:pt x="109855" y="138176"/>
                  </a:cubicBezTo>
                  <a:cubicBezTo>
                    <a:pt x="88900" y="122555"/>
                    <a:pt x="64389" y="104140"/>
                    <a:pt x="64897" y="64135"/>
                  </a:cubicBezTo>
                  <a:close/>
                  <a:moveTo>
                    <a:pt x="624078" y="1155065"/>
                  </a:moveTo>
                  <a:cubicBezTo>
                    <a:pt x="739521" y="1157986"/>
                    <a:pt x="843915" y="1125728"/>
                    <a:pt x="936244" y="1056386"/>
                  </a:cubicBezTo>
                  <a:cubicBezTo>
                    <a:pt x="960374" y="1038352"/>
                    <a:pt x="977138" y="1016635"/>
                    <a:pt x="952373" y="986663"/>
                  </a:cubicBezTo>
                  <a:cubicBezTo>
                    <a:pt x="931418" y="961263"/>
                    <a:pt x="909193" y="971550"/>
                    <a:pt x="887857" y="985774"/>
                  </a:cubicBezTo>
                  <a:cubicBezTo>
                    <a:pt x="716280" y="1101471"/>
                    <a:pt x="543560" y="1100963"/>
                    <a:pt x="369697" y="990600"/>
                  </a:cubicBezTo>
                  <a:cubicBezTo>
                    <a:pt x="344551" y="974725"/>
                    <a:pt x="315849" y="965708"/>
                    <a:pt x="295275" y="994537"/>
                  </a:cubicBezTo>
                  <a:cubicBezTo>
                    <a:pt x="267208" y="1034288"/>
                    <a:pt x="304673" y="1049655"/>
                    <a:pt x="329057" y="1066419"/>
                  </a:cubicBezTo>
                  <a:cubicBezTo>
                    <a:pt x="417703" y="1127379"/>
                    <a:pt x="516128" y="1156716"/>
                    <a:pt x="623824" y="1155065"/>
                  </a:cubicBezTo>
                  <a:close/>
                  <a:moveTo>
                    <a:pt x="986917" y="212217"/>
                  </a:moveTo>
                  <a:cubicBezTo>
                    <a:pt x="972058" y="205105"/>
                    <a:pt x="956691" y="201549"/>
                    <a:pt x="946658" y="192278"/>
                  </a:cubicBezTo>
                  <a:cubicBezTo>
                    <a:pt x="802132" y="59944"/>
                    <a:pt x="451485" y="57277"/>
                    <a:pt x="312039" y="187960"/>
                  </a:cubicBezTo>
                  <a:cubicBezTo>
                    <a:pt x="293751" y="205105"/>
                    <a:pt x="272796" y="221869"/>
                    <a:pt x="293751" y="248666"/>
                  </a:cubicBezTo>
                  <a:cubicBezTo>
                    <a:pt x="310896" y="270637"/>
                    <a:pt x="333375" y="272161"/>
                    <a:pt x="358902" y="259080"/>
                  </a:cubicBezTo>
                  <a:cubicBezTo>
                    <a:pt x="405257" y="235585"/>
                    <a:pt x="450723" y="208788"/>
                    <a:pt x="499491" y="192405"/>
                  </a:cubicBezTo>
                  <a:cubicBezTo>
                    <a:pt x="634238" y="147320"/>
                    <a:pt x="759714" y="175895"/>
                    <a:pt x="877062" y="250698"/>
                  </a:cubicBezTo>
                  <a:cubicBezTo>
                    <a:pt x="901192" y="265938"/>
                    <a:pt x="925830" y="281051"/>
                    <a:pt x="952754" y="258064"/>
                  </a:cubicBezTo>
                  <a:cubicBezTo>
                    <a:pt x="962406" y="249936"/>
                    <a:pt x="968502" y="237490"/>
                    <a:pt x="986663" y="212344"/>
                  </a:cubicBezTo>
                  <a:close/>
                  <a:moveTo>
                    <a:pt x="97282" y="613664"/>
                  </a:moveTo>
                  <a:cubicBezTo>
                    <a:pt x="89281" y="725932"/>
                    <a:pt x="120904" y="827532"/>
                    <a:pt x="181356" y="920369"/>
                  </a:cubicBezTo>
                  <a:cubicBezTo>
                    <a:pt x="196850" y="944245"/>
                    <a:pt x="209677" y="985901"/>
                    <a:pt x="250952" y="959739"/>
                  </a:cubicBezTo>
                  <a:cubicBezTo>
                    <a:pt x="285115" y="938149"/>
                    <a:pt x="274828" y="906526"/>
                    <a:pt x="256413" y="877443"/>
                  </a:cubicBezTo>
                  <a:cubicBezTo>
                    <a:pt x="149098" y="707517"/>
                    <a:pt x="147066" y="537591"/>
                    <a:pt x="256413" y="367665"/>
                  </a:cubicBezTo>
                  <a:cubicBezTo>
                    <a:pt x="275082" y="338709"/>
                    <a:pt x="285369" y="308102"/>
                    <a:pt x="249555" y="286385"/>
                  </a:cubicBezTo>
                  <a:cubicBezTo>
                    <a:pt x="214376" y="264795"/>
                    <a:pt x="199898" y="297688"/>
                    <a:pt x="184785" y="319278"/>
                  </a:cubicBezTo>
                  <a:cubicBezTo>
                    <a:pt x="123825" y="407670"/>
                    <a:pt x="90932" y="505079"/>
                    <a:pt x="97155" y="613410"/>
                  </a:cubicBezTo>
                  <a:close/>
                  <a:moveTo>
                    <a:pt x="1160907" y="627253"/>
                  </a:moveTo>
                  <a:cubicBezTo>
                    <a:pt x="1161923" y="512064"/>
                    <a:pt x="1125855" y="408686"/>
                    <a:pt x="1061593" y="314452"/>
                  </a:cubicBezTo>
                  <a:cubicBezTo>
                    <a:pt x="1048385" y="295021"/>
                    <a:pt x="1034415" y="269367"/>
                    <a:pt x="1004189" y="287274"/>
                  </a:cubicBezTo>
                  <a:cubicBezTo>
                    <a:pt x="975868" y="304038"/>
                    <a:pt x="968121" y="327914"/>
                    <a:pt x="988060" y="357505"/>
                  </a:cubicBezTo>
                  <a:cubicBezTo>
                    <a:pt x="1105027" y="532257"/>
                    <a:pt x="1106424" y="707771"/>
                    <a:pt x="990346" y="883412"/>
                  </a:cubicBezTo>
                  <a:cubicBezTo>
                    <a:pt x="972058" y="911098"/>
                    <a:pt x="970915" y="934974"/>
                    <a:pt x="998093" y="956056"/>
                  </a:cubicBezTo>
                  <a:cubicBezTo>
                    <a:pt x="1033653" y="983869"/>
                    <a:pt x="1048639" y="950976"/>
                    <a:pt x="1062990" y="930021"/>
                  </a:cubicBezTo>
                  <a:cubicBezTo>
                    <a:pt x="1125601" y="839089"/>
                    <a:pt x="1159764" y="738505"/>
                    <a:pt x="1160780" y="627507"/>
                  </a:cubicBezTo>
                  <a:close/>
                  <a:moveTo>
                    <a:pt x="871601" y="322961"/>
                  </a:moveTo>
                  <a:cubicBezTo>
                    <a:pt x="866140" y="315468"/>
                    <a:pt x="860933" y="306578"/>
                    <a:pt x="854202" y="298831"/>
                  </a:cubicBezTo>
                  <a:cubicBezTo>
                    <a:pt x="775208" y="207010"/>
                    <a:pt x="491744" y="202184"/>
                    <a:pt x="403479" y="290830"/>
                  </a:cubicBezTo>
                  <a:cubicBezTo>
                    <a:pt x="391160" y="303403"/>
                    <a:pt x="376809" y="315722"/>
                    <a:pt x="385699" y="335407"/>
                  </a:cubicBezTo>
                  <a:cubicBezTo>
                    <a:pt x="394970" y="355981"/>
                    <a:pt x="413766" y="374142"/>
                    <a:pt x="434721" y="363855"/>
                  </a:cubicBezTo>
                  <a:cubicBezTo>
                    <a:pt x="562102" y="301371"/>
                    <a:pt x="686308" y="292354"/>
                    <a:pt x="813816" y="366141"/>
                  </a:cubicBezTo>
                  <a:cubicBezTo>
                    <a:pt x="840994" y="381889"/>
                    <a:pt x="865378" y="357378"/>
                    <a:pt x="871601" y="322707"/>
                  </a:cubicBezTo>
                  <a:close/>
                  <a:moveTo>
                    <a:pt x="227965" y="614172"/>
                  </a:moveTo>
                  <a:cubicBezTo>
                    <a:pt x="224028" y="693166"/>
                    <a:pt x="243840" y="765810"/>
                    <a:pt x="287528" y="831596"/>
                  </a:cubicBezTo>
                  <a:cubicBezTo>
                    <a:pt x="300482" y="851027"/>
                    <a:pt x="313309" y="878713"/>
                    <a:pt x="343662" y="864108"/>
                  </a:cubicBezTo>
                  <a:cubicBezTo>
                    <a:pt x="372110" y="850265"/>
                    <a:pt x="383413" y="825754"/>
                    <a:pt x="364998" y="795020"/>
                  </a:cubicBezTo>
                  <a:cubicBezTo>
                    <a:pt x="296037" y="679958"/>
                    <a:pt x="296291" y="565150"/>
                    <a:pt x="364109" y="449707"/>
                  </a:cubicBezTo>
                  <a:cubicBezTo>
                    <a:pt x="378333" y="425577"/>
                    <a:pt x="373761" y="401701"/>
                    <a:pt x="348996" y="386461"/>
                  </a:cubicBezTo>
                  <a:cubicBezTo>
                    <a:pt x="313182" y="364236"/>
                    <a:pt x="298450" y="393319"/>
                    <a:pt x="284607" y="416814"/>
                  </a:cubicBezTo>
                  <a:cubicBezTo>
                    <a:pt x="248539" y="477520"/>
                    <a:pt x="226568" y="542925"/>
                    <a:pt x="227838" y="614426"/>
                  </a:cubicBezTo>
                  <a:close/>
                  <a:moveTo>
                    <a:pt x="1018159" y="617982"/>
                  </a:moveTo>
                  <a:cubicBezTo>
                    <a:pt x="1020699" y="547116"/>
                    <a:pt x="1004570" y="477012"/>
                    <a:pt x="964311" y="413639"/>
                  </a:cubicBezTo>
                  <a:cubicBezTo>
                    <a:pt x="951484" y="393573"/>
                    <a:pt x="934720" y="371094"/>
                    <a:pt x="905383" y="389509"/>
                  </a:cubicBezTo>
                  <a:cubicBezTo>
                    <a:pt x="885952" y="401828"/>
                    <a:pt x="875792" y="423291"/>
                    <a:pt x="887095" y="443357"/>
                  </a:cubicBezTo>
                  <a:cubicBezTo>
                    <a:pt x="955040" y="562610"/>
                    <a:pt x="951865" y="680720"/>
                    <a:pt x="888111" y="800354"/>
                  </a:cubicBezTo>
                  <a:cubicBezTo>
                    <a:pt x="874903" y="825119"/>
                    <a:pt x="884555" y="849757"/>
                    <a:pt x="909955" y="861695"/>
                  </a:cubicBezTo>
                  <a:cubicBezTo>
                    <a:pt x="940181" y="876173"/>
                    <a:pt x="954151" y="850773"/>
                    <a:pt x="966470" y="830707"/>
                  </a:cubicBezTo>
                  <a:cubicBezTo>
                    <a:pt x="1005840" y="766826"/>
                    <a:pt x="1020699" y="696214"/>
                    <a:pt x="1018032" y="617855"/>
                  </a:cubicBezTo>
                  <a:close/>
                  <a:moveTo>
                    <a:pt x="617474" y="1013714"/>
                  </a:moveTo>
                  <a:cubicBezTo>
                    <a:pt x="700913" y="1015873"/>
                    <a:pt x="775208" y="1001522"/>
                    <a:pt x="841629" y="957834"/>
                  </a:cubicBezTo>
                  <a:cubicBezTo>
                    <a:pt x="858774" y="946531"/>
                    <a:pt x="879348" y="932688"/>
                    <a:pt x="868426" y="907923"/>
                  </a:cubicBezTo>
                  <a:cubicBezTo>
                    <a:pt x="857377" y="883412"/>
                    <a:pt x="833882" y="868172"/>
                    <a:pt x="808482" y="882142"/>
                  </a:cubicBezTo>
                  <a:cubicBezTo>
                    <a:pt x="688848" y="948309"/>
                    <a:pt x="570484" y="951738"/>
                    <a:pt x="449961" y="884682"/>
                  </a:cubicBezTo>
                  <a:cubicBezTo>
                    <a:pt x="424180" y="870204"/>
                    <a:pt x="401320" y="883031"/>
                    <a:pt x="389382" y="907923"/>
                  </a:cubicBezTo>
                  <a:cubicBezTo>
                    <a:pt x="378079" y="932053"/>
                    <a:pt x="395605" y="946912"/>
                    <a:pt x="413512" y="958596"/>
                  </a:cubicBezTo>
                  <a:cubicBezTo>
                    <a:pt x="476758" y="1000252"/>
                    <a:pt x="546989" y="1017270"/>
                    <a:pt x="617347" y="1013714"/>
                  </a:cubicBezTo>
                  <a:close/>
                </a:path>
              </a:pathLst>
            </a:custGeom>
            <a:solidFill>
              <a:srgbClr val="00FBFF"/>
            </a:solidFill>
          </p:spPr>
        </p:sp>
      </p:grpSp>
      <p:grpSp>
        <p:nvGrpSpPr>
          <p:cNvPr id="122" name="Group 122"/>
          <p:cNvGrpSpPr/>
          <p:nvPr/>
        </p:nvGrpSpPr>
        <p:grpSpPr>
          <a:xfrm>
            <a:off x="16175160" y="8519580"/>
            <a:ext cx="368280" cy="237060"/>
            <a:chOff x="0" y="0"/>
            <a:chExt cx="491040" cy="316080"/>
          </a:xfrm>
        </p:grpSpPr>
        <p:sp>
          <p:nvSpPr>
            <p:cNvPr id="123" name="Freeform 123"/>
            <p:cNvSpPr/>
            <p:nvPr/>
          </p:nvSpPr>
          <p:spPr>
            <a:xfrm>
              <a:off x="-9398" y="-635"/>
              <a:ext cx="511048" cy="317246"/>
            </a:xfrm>
            <a:custGeom>
              <a:avLst/>
              <a:gdLst/>
              <a:ahLst/>
              <a:cxnLst/>
              <a:rect l="l" t="t" r="r" b="b"/>
              <a:pathLst>
                <a:path w="511048" h="317246">
                  <a:moveTo>
                    <a:pt x="253619" y="316738"/>
                  </a:moveTo>
                  <a:cubicBezTo>
                    <a:pt x="77343" y="316103"/>
                    <a:pt x="0" y="239903"/>
                    <a:pt x="10287" y="83947"/>
                  </a:cubicBezTo>
                  <a:cubicBezTo>
                    <a:pt x="14097" y="27813"/>
                    <a:pt x="35687" y="889"/>
                    <a:pt x="92202" y="1016"/>
                  </a:cubicBezTo>
                  <a:cubicBezTo>
                    <a:pt x="200025" y="1524"/>
                    <a:pt x="307721" y="1651"/>
                    <a:pt x="415417" y="635"/>
                  </a:cubicBezTo>
                  <a:cubicBezTo>
                    <a:pt x="472059" y="0"/>
                    <a:pt x="494792" y="26797"/>
                    <a:pt x="499491" y="82296"/>
                  </a:cubicBezTo>
                  <a:cubicBezTo>
                    <a:pt x="511048" y="226822"/>
                    <a:pt x="417703" y="317246"/>
                    <a:pt x="253619" y="316738"/>
                  </a:cubicBezTo>
                  <a:close/>
                </a:path>
              </a:pathLst>
            </a:custGeom>
            <a:solidFill>
              <a:srgbClr val="00FBFF"/>
            </a:solidFill>
          </p:spPr>
        </p:sp>
      </p:grpSp>
      <p:grpSp>
        <p:nvGrpSpPr>
          <p:cNvPr id="124" name="Group 124"/>
          <p:cNvGrpSpPr/>
          <p:nvPr/>
        </p:nvGrpSpPr>
        <p:grpSpPr>
          <a:xfrm>
            <a:off x="16175700" y="8973180"/>
            <a:ext cx="369360" cy="243000"/>
            <a:chOff x="0" y="0"/>
            <a:chExt cx="492480" cy="324000"/>
          </a:xfrm>
        </p:grpSpPr>
        <p:sp>
          <p:nvSpPr>
            <p:cNvPr id="125" name="Freeform 125"/>
            <p:cNvSpPr/>
            <p:nvPr/>
          </p:nvSpPr>
          <p:spPr>
            <a:xfrm>
              <a:off x="-12319" y="-36195"/>
              <a:ext cx="524383" cy="389128"/>
            </a:xfrm>
            <a:custGeom>
              <a:avLst/>
              <a:gdLst/>
              <a:ahLst/>
              <a:cxnLst/>
              <a:rect l="l" t="t" r="r" b="b"/>
              <a:pathLst>
                <a:path w="524383" h="389128">
                  <a:moveTo>
                    <a:pt x="254381" y="38862"/>
                  </a:moveTo>
                  <a:cubicBezTo>
                    <a:pt x="278638" y="38862"/>
                    <a:pt x="304038" y="34925"/>
                    <a:pt x="327533" y="39751"/>
                  </a:cubicBezTo>
                  <a:cubicBezTo>
                    <a:pt x="385953" y="51943"/>
                    <a:pt x="470408" y="0"/>
                    <a:pt x="496697" y="94615"/>
                  </a:cubicBezTo>
                  <a:cubicBezTo>
                    <a:pt x="524383" y="193929"/>
                    <a:pt x="479044" y="273177"/>
                    <a:pt x="400685" y="330708"/>
                  </a:cubicBezTo>
                  <a:cubicBezTo>
                    <a:pt x="321056" y="389128"/>
                    <a:pt x="119507" y="354330"/>
                    <a:pt x="54102" y="281432"/>
                  </a:cubicBezTo>
                  <a:cubicBezTo>
                    <a:pt x="0" y="221107"/>
                    <a:pt x="12954" y="151638"/>
                    <a:pt x="15494" y="83058"/>
                  </a:cubicBezTo>
                  <a:cubicBezTo>
                    <a:pt x="16764" y="46990"/>
                    <a:pt x="47371" y="40767"/>
                    <a:pt x="76708" y="40386"/>
                  </a:cubicBezTo>
                  <a:cubicBezTo>
                    <a:pt x="136017" y="39497"/>
                    <a:pt x="195326" y="40132"/>
                    <a:pt x="254381" y="40132"/>
                  </a:cubicBezTo>
                  <a:lnTo>
                    <a:pt x="254381" y="38862"/>
                  </a:lnTo>
                  <a:close/>
                </a:path>
              </a:pathLst>
            </a:custGeom>
            <a:solidFill>
              <a:srgbClr val="00FBFF"/>
            </a:solidFill>
          </p:spPr>
        </p:sp>
      </p:grpSp>
      <p:grpSp>
        <p:nvGrpSpPr>
          <p:cNvPr id="126" name="Group 126"/>
          <p:cNvGrpSpPr/>
          <p:nvPr/>
        </p:nvGrpSpPr>
        <p:grpSpPr>
          <a:xfrm>
            <a:off x="15318720" y="6683040"/>
            <a:ext cx="367740" cy="366660"/>
            <a:chOff x="0" y="0"/>
            <a:chExt cx="490320" cy="488880"/>
          </a:xfrm>
        </p:grpSpPr>
        <p:sp>
          <p:nvSpPr>
            <p:cNvPr id="127" name="Freeform 127"/>
            <p:cNvSpPr/>
            <p:nvPr/>
          </p:nvSpPr>
          <p:spPr>
            <a:xfrm>
              <a:off x="-5080" y="-254"/>
              <a:ext cx="495808" cy="490982"/>
            </a:xfrm>
            <a:custGeom>
              <a:avLst/>
              <a:gdLst/>
              <a:ahLst/>
              <a:cxnLst/>
              <a:rect l="l" t="t" r="r" b="b"/>
              <a:pathLst>
                <a:path w="495808" h="490982">
                  <a:moveTo>
                    <a:pt x="245872" y="489077"/>
                  </a:moveTo>
                  <a:cubicBezTo>
                    <a:pt x="109982" y="487426"/>
                    <a:pt x="0" y="372999"/>
                    <a:pt x="5207" y="238633"/>
                  </a:cubicBezTo>
                  <a:cubicBezTo>
                    <a:pt x="10033" y="113030"/>
                    <a:pt x="127254" y="0"/>
                    <a:pt x="252476" y="254"/>
                  </a:cubicBezTo>
                  <a:cubicBezTo>
                    <a:pt x="385445" y="254"/>
                    <a:pt x="495808" y="114300"/>
                    <a:pt x="495427" y="250317"/>
                  </a:cubicBezTo>
                  <a:cubicBezTo>
                    <a:pt x="495046" y="387985"/>
                    <a:pt x="387477" y="490982"/>
                    <a:pt x="245872" y="489077"/>
                  </a:cubicBezTo>
                  <a:close/>
                </a:path>
              </a:pathLst>
            </a:custGeom>
            <a:solidFill>
              <a:srgbClr val="00FBFF"/>
            </a:solidFill>
          </p:spPr>
        </p:sp>
      </p:grpSp>
      <p:grpSp>
        <p:nvGrpSpPr>
          <p:cNvPr id="128" name="Group 128"/>
          <p:cNvGrpSpPr/>
          <p:nvPr/>
        </p:nvGrpSpPr>
        <p:grpSpPr>
          <a:xfrm>
            <a:off x="15116220" y="7099380"/>
            <a:ext cx="341820" cy="533520"/>
            <a:chOff x="0" y="0"/>
            <a:chExt cx="455760" cy="711360"/>
          </a:xfrm>
        </p:grpSpPr>
        <p:sp>
          <p:nvSpPr>
            <p:cNvPr id="129" name="Freeform 129"/>
            <p:cNvSpPr/>
            <p:nvPr/>
          </p:nvSpPr>
          <p:spPr>
            <a:xfrm>
              <a:off x="-32385" y="-7112"/>
              <a:ext cx="495300" cy="719709"/>
            </a:xfrm>
            <a:custGeom>
              <a:avLst/>
              <a:gdLst/>
              <a:ahLst/>
              <a:cxnLst/>
              <a:rect l="l" t="t" r="r" b="b"/>
              <a:pathLst>
                <a:path w="495300" h="719709">
                  <a:moveTo>
                    <a:pt x="160147" y="718439"/>
                  </a:moveTo>
                  <a:cubicBezTo>
                    <a:pt x="68072" y="716407"/>
                    <a:pt x="0" y="622300"/>
                    <a:pt x="48387" y="542925"/>
                  </a:cubicBezTo>
                  <a:cubicBezTo>
                    <a:pt x="154940" y="368046"/>
                    <a:pt x="274828" y="201803"/>
                    <a:pt x="389636" y="32258"/>
                  </a:cubicBezTo>
                  <a:cubicBezTo>
                    <a:pt x="404495" y="10287"/>
                    <a:pt x="425958" y="0"/>
                    <a:pt x="452755" y="12573"/>
                  </a:cubicBezTo>
                  <a:cubicBezTo>
                    <a:pt x="482346" y="26162"/>
                    <a:pt x="495300" y="49911"/>
                    <a:pt x="484251" y="80518"/>
                  </a:cubicBezTo>
                  <a:cubicBezTo>
                    <a:pt x="414655" y="273050"/>
                    <a:pt x="345821" y="465709"/>
                    <a:pt x="272288" y="656844"/>
                  </a:cubicBezTo>
                  <a:cubicBezTo>
                    <a:pt x="255143" y="701675"/>
                    <a:pt x="209677" y="719709"/>
                    <a:pt x="160147" y="718439"/>
                  </a:cubicBezTo>
                  <a:close/>
                </a:path>
              </a:pathLst>
            </a:custGeom>
            <a:solidFill>
              <a:srgbClr val="00FBFF"/>
            </a:solidFill>
          </p:spPr>
        </p:sp>
      </p:grpSp>
      <p:grpSp>
        <p:nvGrpSpPr>
          <p:cNvPr id="130" name="Group 130"/>
          <p:cNvGrpSpPr/>
          <p:nvPr/>
        </p:nvGrpSpPr>
        <p:grpSpPr>
          <a:xfrm>
            <a:off x="9634680" y="5504220"/>
            <a:ext cx="633420" cy="632880"/>
            <a:chOff x="0" y="0"/>
            <a:chExt cx="844560" cy="843840"/>
          </a:xfrm>
        </p:grpSpPr>
        <p:sp>
          <p:nvSpPr>
            <p:cNvPr id="131" name="Freeform 131"/>
            <p:cNvSpPr/>
            <p:nvPr/>
          </p:nvSpPr>
          <p:spPr>
            <a:xfrm>
              <a:off x="-21082" y="-7239"/>
              <a:ext cx="877443" cy="859790"/>
            </a:xfrm>
            <a:custGeom>
              <a:avLst/>
              <a:gdLst/>
              <a:ahLst/>
              <a:cxnLst/>
              <a:rect l="l" t="t" r="r" b="b"/>
              <a:pathLst>
                <a:path w="877443" h="859790">
                  <a:moveTo>
                    <a:pt x="614553" y="559562"/>
                  </a:moveTo>
                  <a:cubicBezTo>
                    <a:pt x="643255" y="571500"/>
                    <a:pt x="673481" y="580517"/>
                    <a:pt x="700024" y="596011"/>
                  </a:cubicBezTo>
                  <a:cubicBezTo>
                    <a:pt x="730631" y="613791"/>
                    <a:pt x="790702" y="593090"/>
                    <a:pt x="790321" y="646557"/>
                  </a:cubicBezTo>
                  <a:cubicBezTo>
                    <a:pt x="789940" y="693928"/>
                    <a:pt x="743204" y="720725"/>
                    <a:pt x="707771" y="748665"/>
                  </a:cubicBezTo>
                  <a:cubicBezTo>
                    <a:pt x="673862" y="775462"/>
                    <a:pt x="636143" y="779907"/>
                    <a:pt x="602234" y="751840"/>
                  </a:cubicBezTo>
                  <a:cubicBezTo>
                    <a:pt x="562610" y="719328"/>
                    <a:pt x="526669" y="682625"/>
                    <a:pt x="487680" y="646430"/>
                  </a:cubicBezTo>
                  <a:cubicBezTo>
                    <a:pt x="474472" y="680339"/>
                    <a:pt x="500507" y="700786"/>
                    <a:pt x="507746" y="726059"/>
                  </a:cubicBezTo>
                  <a:cubicBezTo>
                    <a:pt x="517652" y="759968"/>
                    <a:pt x="569722" y="787908"/>
                    <a:pt x="534289" y="826897"/>
                  </a:cubicBezTo>
                  <a:cubicBezTo>
                    <a:pt x="504317" y="859790"/>
                    <a:pt x="456565" y="851408"/>
                    <a:pt x="414909" y="846201"/>
                  </a:cubicBezTo>
                  <a:cubicBezTo>
                    <a:pt x="369062" y="840359"/>
                    <a:pt x="335280" y="816229"/>
                    <a:pt x="327914" y="769112"/>
                  </a:cubicBezTo>
                  <a:cubicBezTo>
                    <a:pt x="321183" y="724916"/>
                    <a:pt x="321056" y="679450"/>
                    <a:pt x="317881" y="633222"/>
                  </a:cubicBezTo>
                  <a:cubicBezTo>
                    <a:pt x="283464" y="637667"/>
                    <a:pt x="287655" y="668909"/>
                    <a:pt x="275717" y="687578"/>
                  </a:cubicBezTo>
                  <a:cubicBezTo>
                    <a:pt x="255651" y="718439"/>
                    <a:pt x="286131" y="796417"/>
                    <a:pt x="204343" y="769747"/>
                  </a:cubicBezTo>
                  <a:cubicBezTo>
                    <a:pt x="134366" y="747141"/>
                    <a:pt x="87884" y="649478"/>
                    <a:pt x="117856" y="593598"/>
                  </a:cubicBezTo>
                  <a:cubicBezTo>
                    <a:pt x="147828" y="537718"/>
                    <a:pt x="200152" y="502793"/>
                    <a:pt x="258445" y="461772"/>
                  </a:cubicBezTo>
                  <a:cubicBezTo>
                    <a:pt x="210312" y="457581"/>
                    <a:pt x="181737" y="481457"/>
                    <a:pt x="148844" y="488823"/>
                  </a:cubicBezTo>
                  <a:cubicBezTo>
                    <a:pt x="111125" y="497205"/>
                    <a:pt x="74295" y="582295"/>
                    <a:pt x="33782" y="498475"/>
                  </a:cubicBezTo>
                  <a:cubicBezTo>
                    <a:pt x="0" y="428625"/>
                    <a:pt x="37084" y="333883"/>
                    <a:pt x="100457" y="313563"/>
                  </a:cubicBezTo>
                  <a:cubicBezTo>
                    <a:pt x="126492" y="305181"/>
                    <a:pt x="155194" y="303276"/>
                    <a:pt x="182753" y="303276"/>
                  </a:cubicBezTo>
                  <a:cubicBezTo>
                    <a:pt x="209931" y="303276"/>
                    <a:pt x="237236" y="309372"/>
                    <a:pt x="277622" y="314579"/>
                  </a:cubicBezTo>
                  <a:cubicBezTo>
                    <a:pt x="246380" y="278257"/>
                    <a:pt x="212852" y="273431"/>
                    <a:pt x="182499" y="262001"/>
                  </a:cubicBezTo>
                  <a:cubicBezTo>
                    <a:pt x="151892" y="250444"/>
                    <a:pt x="102108" y="261112"/>
                    <a:pt x="96647" y="218186"/>
                  </a:cubicBezTo>
                  <a:cubicBezTo>
                    <a:pt x="90932" y="172720"/>
                    <a:pt x="133096" y="146304"/>
                    <a:pt x="165354" y="120269"/>
                  </a:cubicBezTo>
                  <a:cubicBezTo>
                    <a:pt x="199136" y="92964"/>
                    <a:pt x="236220" y="68707"/>
                    <a:pt x="278003" y="101981"/>
                  </a:cubicBezTo>
                  <a:cubicBezTo>
                    <a:pt x="318389" y="134112"/>
                    <a:pt x="355473" y="170307"/>
                    <a:pt x="395351" y="205740"/>
                  </a:cubicBezTo>
                  <a:cubicBezTo>
                    <a:pt x="414655" y="174117"/>
                    <a:pt x="389128" y="152908"/>
                    <a:pt x="380238" y="128778"/>
                  </a:cubicBezTo>
                  <a:cubicBezTo>
                    <a:pt x="369189" y="97790"/>
                    <a:pt x="321818" y="73660"/>
                    <a:pt x="346710" y="37846"/>
                  </a:cubicBezTo>
                  <a:cubicBezTo>
                    <a:pt x="372999" y="0"/>
                    <a:pt x="421005" y="5461"/>
                    <a:pt x="462788" y="11557"/>
                  </a:cubicBezTo>
                  <a:cubicBezTo>
                    <a:pt x="510794" y="18415"/>
                    <a:pt x="552831" y="37973"/>
                    <a:pt x="557911" y="92456"/>
                  </a:cubicBezTo>
                  <a:cubicBezTo>
                    <a:pt x="562356" y="140716"/>
                    <a:pt x="558800" y="189484"/>
                    <a:pt x="558800" y="241300"/>
                  </a:cubicBezTo>
                  <a:cubicBezTo>
                    <a:pt x="601599" y="234188"/>
                    <a:pt x="598424" y="201041"/>
                    <a:pt x="608711" y="179070"/>
                  </a:cubicBezTo>
                  <a:cubicBezTo>
                    <a:pt x="624205" y="146304"/>
                    <a:pt x="606044" y="88265"/>
                    <a:pt x="652653" y="82677"/>
                  </a:cubicBezTo>
                  <a:cubicBezTo>
                    <a:pt x="705485" y="76327"/>
                    <a:pt x="734187" y="128778"/>
                    <a:pt x="764667" y="166370"/>
                  </a:cubicBezTo>
                  <a:cubicBezTo>
                    <a:pt x="796036" y="204978"/>
                    <a:pt x="791083" y="245872"/>
                    <a:pt x="760095" y="280670"/>
                  </a:cubicBezTo>
                  <a:cubicBezTo>
                    <a:pt x="726186" y="318770"/>
                    <a:pt x="687832" y="352933"/>
                    <a:pt x="648208" y="391922"/>
                  </a:cubicBezTo>
                  <a:cubicBezTo>
                    <a:pt x="688213" y="401320"/>
                    <a:pt x="712470" y="376809"/>
                    <a:pt x="741426" y="368808"/>
                  </a:cubicBezTo>
                  <a:cubicBezTo>
                    <a:pt x="779399" y="358267"/>
                    <a:pt x="826008" y="281432"/>
                    <a:pt x="853567" y="369824"/>
                  </a:cubicBezTo>
                  <a:cubicBezTo>
                    <a:pt x="874141" y="435864"/>
                    <a:pt x="877443" y="511937"/>
                    <a:pt x="790067" y="545465"/>
                  </a:cubicBezTo>
                  <a:cubicBezTo>
                    <a:pt x="732409" y="567690"/>
                    <a:pt x="673608" y="548386"/>
                    <a:pt x="614045" y="559943"/>
                  </a:cubicBezTo>
                  <a:close/>
                </a:path>
              </a:pathLst>
            </a:custGeom>
            <a:solidFill>
              <a:srgbClr val="00FBFF"/>
            </a:solidFill>
          </p:spPr>
        </p:sp>
      </p:grpSp>
      <p:grpSp>
        <p:nvGrpSpPr>
          <p:cNvPr id="132" name="Group 132"/>
          <p:cNvGrpSpPr/>
          <p:nvPr/>
        </p:nvGrpSpPr>
        <p:grpSpPr>
          <a:xfrm>
            <a:off x="10512180" y="5503680"/>
            <a:ext cx="630720" cy="633960"/>
            <a:chOff x="0" y="0"/>
            <a:chExt cx="840960" cy="845280"/>
          </a:xfrm>
        </p:grpSpPr>
        <p:sp>
          <p:nvSpPr>
            <p:cNvPr id="133" name="Freeform 133"/>
            <p:cNvSpPr/>
            <p:nvPr/>
          </p:nvSpPr>
          <p:spPr>
            <a:xfrm>
              <a:off x="-23114" y="-8636"/>
              <a:ext cx="877189" cy="866013"/>
            </a:xfrm>
            <a:custGeom>
              <a:avLst/>
              <a:gdLst/>
              <a:ahLst/>
              <a:cxnLst/>
              <a:rect l="l" t="t" r="r" b="b"/>
              <a:pathLst>
                <a:path w="877189" h="866013">
                  <a:moveTo>
                    <a:pt x="409702" y="197104"/>
                  </a:moveTo>
                  <a:cubicBezTo>
                    <a:pt x="401701" y="178054"/>
                    <a:pt x="392049" y="159639"/>
                    <a:pt x="385826" y="139827"/>
                  </a:cubicBezTo>
                  <a:cubicBezTo>
                    <a:pt x="374777" y="105283"/>
                    <a:pt x="322961" y="76708"/>
                    <a:pt x="351917" y="38735"/>
                  </a:cubicBezTo>
                  <a:cubicBezTo>
                    <a:pt x="381381" y="0"/>
                    <a:pt x="433324" y="6477"/>
                    <a:pt x="478790" y="15367"/>
                  </a:cubicBezTo>
                  <a:cubicBezTo>
                    <a:pt x="529082" y="25273"/>
                    <a:pt x="557022" y="54991"/>
                    <a:pt x="565531" y="106553"/>
                  </a:cubicBezTo>
                  <a:cubicBezTo>
                    <a:pt x="572262" y="146431"/>
                    <a:pt x="555244" y="188722"/>
                    <a:pt x="576834" y="227330"/>
                  </a:cubicBezTo>
                  <a:cubicBezTo>
                    <a:pt x="605536" y="220980"/>
                    <a:pt x="601980" y="195199"/>
                    <a:pt x="611632" y="178435"/>
                  </a:cubicBezTo>
                  <a:cubicBezTo>
                    <a:pt x="629285" y="147574"/>
                    <a:pt x="607441" y="89916"/>
                    <a:pt x="660019" y="86233"/>
                  </a:cubicBezTo>
                  <a:cubicBezTo>
                    <a:pt x="704469" y="82931"/>
                    <a:pt x="732155" y="123698"/>
                    <a:pt x="758317" y="156464"/>
                  </a:cubicBezTo>
                  <a:cubicBezTo>
                    <a:pt x="787273" y="192278"/>
                    <a:pt x="798576" y="232537"/>
                    <a:pt x="767334" y="271145"/>
                  </a:cubicBezTo>
                  <a:cubicBezTo>
                    <a:pt x="733425" y="313309"/>
                    <a:pt x="694817" y="351663"/>
                    <a:pt x="656463" y="393573"/>
                  </a:cubicBezTo>
                  <a:cubicBezTo>
                    <a:pt x="690245" y="402209"/>
                    <a:pt x="711581" y="379984"/>
                    <a:pt x="736981" y="371729"/>
                  </a:cubicBezTo>
                  <a:cubicBezTo>
                    <a:pt x="771398" y="360680"/>
                    <a:pt x="800862" y="310134"/>
                    <a:pt x="838454" y="340106"/>
                  </a:cubicBezTo>
                  <a:cubicBezTo>
                    <a:pt x="877189" y="371348"/>
                    <a:pt x="861695" y="424434"/>
                    <a:pt x="857123" y="468630"/>
                  </a:cubicBezTo>
                  <a:cubicBezTo>
                    <a:pt x="852043" y="516255"/>
                    <a:pt x="821436" y="541782"/>
                    <a:pt x="775970" y="552323"/>
                  </a:cubicBezTo>
                  <a:cubicBezTo>
                    <a:pt x="724027" y="564261"/>
                    <a:pt x="672592" y="550418"/>
                    <a:pt x="604901" y="544576"/>
                  </a:cubicBezTo>
                  <a:cubicBezTo>
                    <a:pt x="653542" y="586105"/>
                    <a:pt x="699262" y="599694"/>
                    <a:pt x="744474" y="608965"/>
                  </a:cubicBezTo>
                  <a:cubicBezTo>
                    <a:pt x="813689" y="623062"/>
                    <a:pt x="800481" y="655447"/>
                    <a:pt x="769874" y="696214"/>
                  </a:cubicBezTo>
                  <a:cubicBezTo>
                    <a:pt x="699008" y="790575"/>
                    <a:pt x="638937" y="795401"/>
                    <a:pt x="554482" y="712343"/>
                  </a:cubicBezTo>
                  <a:cubicBezTo>
                    <a:pt x="534797" y="693039"/>
                    <a:pt x="516763" y="672084"/>
                    <a:pt x="494284" y="647827"/>
                  </a:cubicBezTo>
                  <a:cubicBezTo>
                    <a:pt x="475996" y="680466"/>
                    <a:pt x="496951" y="702056"/>
                    <a:pt x="504952" y="725551"/>
                  </a:cubicBezTo>
                  <a:cubicBezTo>
                    <a:pt x="516636" y="759714"/>
                    <a:pt x="567817" y="788035"/>
                    <a:pt x="538226" y="826389"/>
                  </a:cubicBezTo>
                  <a:cubicBezTo>
                    <a:pt x="507619" y="866013"/>
                    <a:pt x="455041" y="853694"/>
                    <a:pt x="410337" y="846709"/>
                  </a:cubicBezTo>
                  <a:cubicBezTo>
                    <a:pt x="363982" y="839597"/>
                    <a:pt x="334518" y="811022"/>
                    <a:pt x="329057" y="763651"/>
                  </a:cubicBezTo>
                  <a:cubicBezTo>
                    <a:pt x="324485" y="722376"/>
                    <a:pt x="324485" y="680466"/>
                    <a:pt x="322199" y="637413"/>
                  </a:cubicBezTo>
                  <a:cubicBezTo>
                    <a:pt x="286512" y="636524"/>
                    <a:pt x="290068" y="668020"/>
                    <a:pt x="280035" y="686054"/>
                  </a:cubicBezTo>
                  <a:cubicBezTo>
                    <a:pt x="262890" y="716915"/>
                    <a:pt x="281305" y="776351"/>
                    <a:pt x="229997" y="776986"/>
                  </a:cubicBezTo>
                  <a:cubicBezTo>
                    <a:pt x="178054" y="777621"/>
                    <a:pt x="149352" y="727329"/>
                    <a:pt x="120015" y="688721"/>
                  </a:cubicBezTo>
                  <a:cubicBezTo>
                    <a:pt x="92583" y="652907"/>
                    <a:pt x="100330" y="617093"/>
                    <a:pt x="125476" y="582803"/>
                  </a:cubicBezTo>
                  <a:cubicBezTo>
                    <a:pt x="160020" y="535813"/>
                    <a:pt x="206756" y="501650"/>
                    <a:pt x="247269" y="457200"/>
                  </a:cubicBezTo>
                  <a:cubicBezTo>
                    <a:pt x="215392" y="468757"/>
                    <a:pt x="184150" y="483870"/>
                    <a:pt x="151257" y="490728"/>
                  </a:cubicBezTo>
                  <a:cubicBezTo>
                    <a:pt x="113284" y="498729"/>
                    <a:pt x="77724" y="585851"/>
                    <a:pt x="36830" y="503555"/>
                  </a:cubicBezTo>
                  <a:cubicBezTo>
                    <a:pt x="0" y="429387"/>
                    <a:pt x="42037" y="334645"/>
                    <a:pt x="109982" y="312801"/>
                  </a:cubicBezTo>
                  <a:cubicBezTo>
                    <a:pt x="157988" y="297561"/>
                    <a:pt x="205740" y="307594"/>
                    <a:pt x="261493" y="320167"/>
                  </a:cubicBezTo>
                  <a:cubicBezTo>
                    <a:pt x="248031" y="278003"/>
                    <a:pt x="218948" y="277368"/>
                    <a:pt x="196342" y="266954"/>
                  </a:cubicBezTo>
                  <a:cubicBezTo>
                    <a:pt x="163449" y="251714"/>
                    <a:pt x="106172" y="264922"/>
                    <a:pt x="100711" y="219964"/>
                  </a:cubicBezTo>
                  <a:cubicBezTo>
                    <a:pt x="94234" y="166497"/>
                    <a:pt x="145923" y="138176"/>
                    <a:pt x="184785" y="109220"/>
                  </a:cubicBezTo>
                  <a:cubicBezTo>
                    <a:pt x="224663" y="79502"/>
                    <a:pt x="264795" y="88011"/>
                    <a:pt x="299847" y="117348"/>
                  </a:cubicBezTo>
                  <a:cubicBezTo>
                    <a:pt x="334264" y="145796"/>
                    <a:pt x="365252" y="178308"/>
                    <a:pt x="397764" y="209169"/>
                  </a:cubicBezTo>
                  <a:cubicBezTo>
                    <a:pt x="401574" y="204978"/>
                    <a:pt x="405257" y="201041"/>
                    <a:pt x="409067" y="196850"/>
                  </a:cubicBezTo>
                  <a:close/>
                </a:path>
              </a:pathLst>
            </a:custGeom>
            <a:solidFill>
              <a:srgbClr val="00FBFF"/>
            </a:solidFill>
          </p:spPr>
        </p:sp>
      </p:grpSp>
      <p:grpSp>
        <p:nvGrpSpPr>
          <p:cNvPr id="134" name="Group 134"/>
          <p:cNvGrpSpPr/>
          <p:nvPr/>
        </p:nvGrpSpPr>
        <p:grpSpPr>
          <a:xfrm>
            <a:off x="13632300" y="1904040"/>
            <a:ext cx="397980" cy="397440"/>
            <a:chOff x="0" y="0"/>
            <a:chExt cx="530640" cy="529920"/>
          </a:xfrm>
        </p:grpSpPr>
        <p:sp>
          <p:nvSpPr>
            <p:cNvPr id="135" name="Freeform 135"/>
            <p:cNvSpPr/>
            <p:nvPr/>
          </p:nvSpPr>
          <p:spPr>
            <a:xfrm>
              <a:off x="-3048" y="-381"/>
              <a:ext cx="535178" cy="532384"/>
            </a:xfrm>
            <a:custGeom>
              <a:avLst/>
              <a:gdLst/>
              <a:ahLst/>
              <a:cxnLst/>
              <a:rect l="l" t="t" r="r" b="b"/>
              <a:pathLst>
                <a:path w="535178" h="532384">
                  <a:moveTo>
                    <a:pt x="263271" y="530225"/>
                  </a:moveTo>
                  <a:cubicBezTo>
                    <a:pt x="116332" y="528193"/>
                    <a:pt x="0" y="407162"/>
                    <a:pt x="3048" y="259461"/>
                  </a:cubicBezTo>
                  <a:cubicBezTo>
                    <a:pt x="6096" y="120142"/>
                    <a:pt x="127635" y="762"/>
                    <a:pt x="266827" y="381"/>
                  </a:cubicBezTo>
                  <a:cubicBezTo>
                    <a:pt x="408686" y="0"/>
                    <a:pt x="535178" y="127127"/>
                    <a:pt x="533654" y="268732"/>
                  </a:cubicBezTo>
                  <a:cubicBezTo>
                    <a:pt x="532130" y="413893"/>
                    <a:pt x="409702" y="532384"/>
                    <a:pt x="263271" y="530352"/>
                  </a:cubicBezTo>
                  <a:close/>
                </a:path>
              </a:pathLst>
            </a:custGeom>
            <a:solidFill>
              <a:srgbClr val="00FBFF"/>
            </a:solidFill>
          </p:spPr>
        </p:sp>
      </p:grpSp>
      <p:grpSp>
        <p:nvGrpSpPr>
          <p:cNvPr id="136" name="Group 136"/>
          <p:cNvGrpSpPr/>
          <p:nvPr/>
        </p:nvGrpSpPr>
        <p:grpSpPr>
          <a:xfrm>
            <a:off x="13692240" y="1574640"/>
            <a:ext cx="301860" cy="325620"/>
            <a:chOff x="0" y="0"/>
            <a:chExt cx="402480" cy="434160"/>
          </a:xfrm>
        </p:grpSpPr>
        <p:sp>
          <p:nvSpPr>
            <p:cNvPr id="137" name="Freeform 137"/>
            <p:cNvSpPr/>
            <p:nvPr/>
          </p:nvSpPr>
          <p:spPr>
            <a:xfrm>
              <a:off x="-29972" y="-5334"/>
              <a:ext cx="494157" cy="447802"/>
            </a:xfrm>
            <a:custGeom>
              <a:avLst/>
              <a:gdLst/>
              <a:ahLst/>
              <a:cxnLst/>
              <a:rect l="l" t="t" r="r" b="b"/>
              <a:pathLst>
                <a:path w="494157" h="447802">
                  <a:moveTo>
                    <a:pt x="100203" y="6731"/>
                  </a:moveTo>
                  <a:cubicBezTo>
                    <a:pt x="114046" y="6350"/>
                    <a:pt x="128016" y="5842"/>
                    <a:pt x="141859" y="5461"/>
                  </a:cubicBezTo>
                  <a:cubicBezTo>
                    <a:pt x="385445" y="0"/>
                    <a:pt x="494157" y="167005"/>
                    <a:pt x="397129" y="397129"/>
                  </a:cubicBezTo>
                  <a:cubicBezTo>
                    <a:pt x="387096" y="421005"/>
                    <a:pt x="375539" y="447802"/>
                    <a:pt x="346837" y="437007"/>
                  </a:cubicBezTo>
                  <a:cubicBezTo>
                    <a:pt x="290830" y="415417"/>
                    <a:pt x="210439" y="434848"/>
                    <a:pt x="182499" y="366649"/>
                  </a:cubicBezTo>
                  <a:cubicBezTo>
                    <a:pt x="142875" y="269748"/>
                    <a:pt x="102235" y="175641"/>
                    <a:pt x="42545" y="88519"/>
                  </a:cubicBezTo>
                  <a:cubicBezTo>
                    <a:pt x="0" y="26416"/>
                    <a:pt x="77089" y="30861"/>
                    <a:pt x="101219" y="5715"/>
                  </a:cubicBezTo>
                  <a:cubicBezTo>
                    <a:pt x="101219" y="5715"/>
                    <a:pt x="99949" y="6604"/>
                    <a:pt x="99949" y="6604"/>
                  </a:cubicBezTo>
                  <a:close/>
                </a:path>
              </a:pathLst>
            </a:custGeom>
            <a:solidFill>
              <a:srgbClr val="00FBFF"/>
            </a:solidFill>
          </p:spPr>
        </p:sp>
      </p:grpSp>
      <p:grpSp>
        <p:nvGrpSpPr>
          <p:cNvPr id="138" name="Group 138"/>
          <p:cNvGrpSpPr/>
          <p:nvPr/>
        </p:nvGrpSpPr>
        <p:grpSpPr>
          <a:xfrm>
            <a:off x="13678200" y="2312820"/>
            <a:ext cx="290520" cy="321840"/>
            <a:chOff x="0" y="0"/>
            <a:chExt cx="387360" cy="429120"/>
          </a:xfrm>
        </p:grpSpPr>
        <p:sp>
          <p:nvSpPr>
            <p:cNvPr id="139" name="Freeform 139"/>
            <p:cNvSpPr/>
            <p:nvPr/>
          </p:nvSpPr>
          <p:spPr>
            <a:xfrm>
              <a:off x="-15875" y="-11684"/>
              <a:ext cx="421259" cy="448945"/>
            </a:xfrm>
            <a:custGeom>
              <a:avLst/>
              <a:gdLst/>
              <a:ahLst/>
              <a:cxnLst/>
              <a:rect l="l" t="t" r="r" b="b"/>
              <a:pathLst>
                <a:path w="421259" h="448945">
                  <a:moveTo>
                    <a:pt x="16129" y="200279"/>
                  </a:moveTo>
                  <a:cubicBezTo>
                    <a:pt x="17653" y="169926"/>
                    <a:pt x="15113" y="148082"/>
                    <a:pt x="20066" y="128270"/>
                  </a:cubicBezTo>
                  <a:cubicBezTo>
                    <a:pt x="31369" y="84455"/>
                    <a:pt x="17399" y="4699"/>
                    <a:pt x="76454" y="12192"/>
                  </a:cubicBezTo>
                  <a:cubicBezTo>
                    <a:pt x="141224" y="20320"/>
                    <a:pt x="237744" y="0"/>
                    <a:pt x="263017" y="107061"/>
                  </a:cubicBezTo>
                  <a:cubicBezTo>
                    <a:pt x="283337" y="192278"/>
                    <a:pt x="320802" y="271526"/>
                    <a:pt x="379730" y="338328"/>
                  </a:cubicBezTo>
                  <a:cubicBezTo>
                    <a:pt x="421259" y="385445"/>
                    <a:pt x="405638" y="412877"/>
                    <a:pt x="350647" y="425704"/>
                  </a:cubicBezTo>
                  <a:cubicBezTo>
                    <a:pt x="271526" y="443865"/>
                    <a:pt x="189992" y="448945"/>
                    <a:pt x="113157" y="421894"/>
                  </a:cubicBezTo>
                  <a:cubicBezTo>
                    <a:pt x="0" y="382143"/>
                    <a:pt x="26289" y="277368"/>
                    <a:pt x="15875" y="200279"/>
                  </a:cubicBezTo>
                  <a:close/>
                </a:path>
              </a:pathLst>
            </a:custGeom>
            <a:solidFill>
              <a:srgbClr val="00FBFF"/>
            </a:solidFill>
          </p:spPr>
        </p:sp>
      </p:grpSp>
      <p:grpSp>
        <p:nvGrpSpPr>
          <p:cNvPr id="140" name="Group 140"/>
          <p:cNvGrpSpPr/>
          <p:nvPr/>
        </p:nvGrpSpPr>
        <p:grpSpPr>
          <a:xfrm>
            <a:off x="13292640" y="1951020"/>
            <a:ext cx="328320" cy="289440"/>
            <a:chOff x="0" y="0"/>
            <a:chExt cx="437760" cy="385920"/>
          </a:xfrm>
        </p:grpSpPr>
        <p:sp>
          <p:nvSpPr>
            <p:cNvPr id="141" name="Freeform 141"/>
            <p:cNvSpPr/>
            <p:nvPr/>
          </p:nvSpPr>
          <p:spPr>
            <a:xfrm>
              <a:off x="-51562" y="-3302"/>
              <a:ext cx="498221" cy="399161"/>
            </a:xfrm>
            <a:custGeom>
              <a:avLst/>
              <a:gdLst/>
              <a:ahLst/>
              <a:cxnLst/>
              <a:rect l="l" t="t" r="r" b="b"/>
              <a:pathLst>
                <a:path w="498221" h="399161">
                  <a:moveTo>
                    <a:pt x="317627" y="3302"/>
                  </a:moveTo>
                  <a:cubicBezTo>
                    <a:pt x="327914" y="4318"/>
                    <a:pt x="350774" y="1651"/>
                    <a:pt x="369189" y="9144"/>
                  </a:cubicBezTo>
                  <a:cubicBezTo>
                    <a:pt x="412369" y="27178"/>
                    <a:pt x="498221" y="508"/>
                    <a:pt x="488569" y="74676"/>
                  </a:cubicBezTo>
                  <a:cubicBezTo>
                    <a:pt x="479933" y="140208"/>
                    <a:pt x="496062" y="237109"/>
                    <a:pt x="387096" y="257683"/>
                  </a:cubicBezTo>
                  <a:cubicBezTo>
                    <a:pt x="303149" y="273431"/>
                    <a:pt x="230505" y="316738"/>
                    <a:pt x="163576" y="368300"/>
                  </a:cubicBezTo>
                  <a:cubicBezTo>
                    <a:pt x="123571" y="399161"/>
                    <a:pt x="99187" y="398907"/>
                    <a:pt x="78486" y="346456"/>
                  </a:cubicBezTo>
                  <a:cubicBezTo>
                    <a:pt x="0" y="148082"/>
                    <a:pt x="97663" y="0"/>
                    <a:pt x="317881" y="3556"/>
                  </a:cubicBezTo>
                  <a:close/>
                </a:path>
              </a:pathLst>
            </a:custGeom>
            <a:solidFill>
              <a:srgbClr val="00FBFF"/>
            </a:solidFill>
          </p:spPr>
        </p:sp>
      </p:grpSp>
      <p:grpSp>
        <p:nvGrpSpPr>
          <p:cNvPr id="142" name="Group 142"/>
          <p:cNvGrpSpPr/>
          <p:nvPr/>
        </p:nvGrpSpPr>
        <p:grpSpPr>
          <a:xfrm>
            <a:off x="9593100" y="7263000"/>
            <a:ext cx="808380" cy="807840"/>
            <a:chOff x="0" y="0"/>
            <a:chExt cx="1077840" cy="1077120"/>
          </a:xfrm>
        </p:grpSpPr>
        <p:sp>
          <p:nvSpPr>
            <p:cNvPr id="143" name="Freeform 143"/>
            <p:cNvSpPr/>
            <p:nvPr/>
          </p:nvSpPr>
          <p:spPr>
            <a:xfrm>
              <a:off x="-635" y="0"/>
              <a:ext cx="1080135" cy="1077595"/>
            </a:xfrm>
            <a:custGeom>
              <a:avLst/>
              <a:gdLst/>
              <a:ahLst/>
              <a:cxnLst/>
              <a:rect l="l" t="t" r="r" b="b"/>
              <a:pathLst>
                <a:path w="1080135" h="1077595">
                  <a:moveTo>
                    <a:pt x="1077976" y="548132"/>
                  </a:moveTo>
                  <a:cubicBezTo>
                    <a:pt x="1077976" y="677164"/>
                    <a:pt x="1076706" y="806069"/>
                    <a:pt x="1078357" y="935101"/>
                  </a:cubicBezTo>
                  <a:cubicBezTo>
                    <a:pt x="1079627" y="1029589"/>
                    <a:pt x="1039114" y="1077595"/>
                    <a:pt x="941070" y="1077214"/>
                  </a:cubicBezTo>
                  <a:cubicBezTo>
                    <a:pt x="672592" y="1075944"/>
                    <a:pt x="404114" y="1076325"/>
                    <a:pt x="135763" y="1077214"/>
                  </a:cubicBezTo>
                  <a:cubicBezTo>
                    <a:pt x="44831" y="1077341"/>
                    <a:pt x="889" y="1035050"/>
                    <a:pt x="1016" y="943610"/>
                  </a:cubicBezTo>
                  <a:cubicBezTo>
                    <a:pt x="1651" y="675259"/>
                    <a:pt x="2159" y="406908"/>
                    <a:pt x="635" y="138430"/>
                  </a:cubicBezTo>
                  <a:cubicBezTo>
                    <a:pt x="0" y="40005"/>
                    <a:pt x="50673" y="0"/>
                    <a:pt x="143129" y="0"/>
                  </a:cubicBezTo>
                  <a:cubicBezTo>
                    <a:pt x="408051" y="0"/>
                    <a:pt x="673100" y="0"/>
                    <a:pt x="938022" y="0"/>
                  </a:cubicBezTo>
                  <a:cubicBezTo>
                    <a:pt x="1031240" y="0"/>
                    <a:pt x="1080135" y="42799"/>
                    <a:pt x="1078484" y="140335"/>
                  </a:cubicBezTo>
                  <a:cubicBezTo>
                    <a:pt x="1076325" y="276352"/>
                    <a:pt x="1077849" y="412242"/>
                    <a:pt x="1077849" y="548005"/>
                  </a:cubicBezTo>
                  <a:close/>
                  <a:moveTo>
                    <a:pt x="539496" y="981202"/>
                  </a:moveTo>
                  <a:cubicBezTo>
                    <a:pt x="654304" y="981202"/>
                    <a:pt x="769366" y="979678"/>
                    <a:pt x="884174" y="981837"/>
                  </a:cubicBezTo>
                  <a:cubicBezTo>
                    <a:pt x="948690" y="982853"/>
                    <a:pt x="982726" y="957961"/>
                    <a:pt x="982091" y="890905"/>
                  </a:cubicBezTo>
                  <a:cubicBezTo>
                    <a:pt x="979551" y="657733"/>
                    <a:pt x="977011" y="424561"/>
                    <a:pt x="976376" y="191516"/>
                  </a:cubicBezTo>
                  <a:cubicBezTo>
                    <a:pt x="976376" y="130810"/>
                    <a:pt x="954151" y="105029"/>
                    <a:pt x="890016" y="105791"/>
                  </a:cubicBezTo>
                  <a:cubicBezTo>
                    <a:pt x="663702" y="108458"/>
                    <a:pt x="437388" y="108077"/>
                    <a:pt x="211074" y="106426"/>
                  </a:cubicBezTo>
                  <a:cubicBezTo>
                    <a:pt x="142494" y="106045"/>
                    <a:pt x="107569" y="130048"/>
                    <a:pt x="108204" y="203200"/>
                  </a:cubicBezTo>
                  <a:cubicBezTo>
                    <a:pt x="109855" y="433070"/>
                    <a:pt x="109728" y="662686"/>
                    <a:pt x="108204" y="892556"/>
                  </a:cubicBezTo>
                  <a:cubicBezTo>
                    <a:pt x="107823" y="961263"/>
                    <a:pt x="141097" y="983488"/>
                    <a:pt x="205232" y="981964"/>
                  </a:cubicBezTo>
                  <a:cubicBezTo>
                    <a:pt x="316484" y="979424"/>
                    <a:pt x="427990" y="981329"/>
                    <a:pt x="539496" y="981075"/>
                  </a:cubicBezTo>
                  <a:close/>
                </a:path>
              </a:pathLst>
            </a:custGeom>
            <a:solidFill>
              <a:srgbClr val="00FBFF"/>
            </a:solidFill>
          </p:spPr>
        </p:sp>
      </p:grpSp>
      <p:grpSp>
        <p:nvGrpSpPr>
          <p:cNvPr id="144" name="Group 144"/>
          <p:cNvGrpSpPr/>
          <p:nvPr/>
        </p:nvGrpSpPr>
        <p:grpSpPr>
          <a:xfrm>
            <a:off x="13989240" y="3477600"/>
            <a:ext cx="416340" cy="415800"/>
            <a:chOff x="0" y="0"/>
            <a:chExt cx="555120" cy="554400"/>
          </a:xfrm>
        </p:grpSpPr>
        <p:sp>
          <p:nvSpPr>
            <p:cNvPr id="145" name="Freeform 145"/>
            <p:cNvSpPr/>
            <p:nvPr/>
          </p:nvSpPr>
          <p:spPr>
            <a:xfrm>
              <a:off x="-1270" y="-1651"/>
              <a:ext cx="558419" cy="556895"/>
            </a:xfrm>
            <a:custGeom>
              <a:avLst/>
              <a:gdLst/>
              <a:ahLst/>
              <a:cxnLst/>
              <a:rect l="l" t="t" r="r" b="b"/>
              <a:pathLst>
                <a:path w="558419" h="556895">
                  <a:moveTo>
                    <a:pt x="282575" y="556006"/>
                  </a:moveTo>
                  <a:cubicBezTo>
                    <a:pt x="125603" y="556895"/>
                    <a:pt x="2540" y="435864"/>
                    <a:pt x="1270" y="279527"/>
                  </a:cubicBezTo>
                  <a:cubicBezTo>
                    <a:pt x="0" y="128016"/>
                    <a:pt x="129794" y="0"/>
                    <a:pt x="282956" y="1651"/>
                  </a:cubicBezTo>
                  <a:cubicBezTo>
                    <a:pt x="423672" y="3175"/>
                    <a:pt x="558419" y="140462"/>
                    <a:pt x="556387" y="280670"/>
                  </a:cubicBezTo>
                  <a:cubicBezTo>
                    <a:pt x="554228" y="430403"/>
                    <a:pt x="430022" y="555498"/>
                    <a:pt x="282575" y="556133"/>
                  </a:cubicBezTo>
                  <a:close/>
                  <a:moveTo>
                    <a:pt x="288036" y="101854"/>
                  </a:moveTo>
                  <a:cubicBezTo>
                    <a:pt x="171323" y="103505"/>
                    <a:pt x="97663" y="170815"/>
                    <a:pt x="97663" y="275463"/>
                  </a:cubicBezTo>
                  <a:cubicBezTo>
                    <a:pt x="97663" y="378968"/>
                    <a:pt x="181483" y="468376"/>
                    <a:pt x="277114" y="467106"/>
                  </a:cubicBezTo>
                  <a:cubicBezTo>
                    <a:pt x="372872" y="465836"/>
                    <a:pt x="470662" y="371856"/>
                    <a:pt x="469519" y="282194"/>
                  </a:cubicBezTo>
                  <a:cubicBezTo>
                    <a:pt x="468503" y="194818"/>
                    <a:pt x="373761" y="100838"/>
                    <a:pt x="288036" y="101854"/>
                  </a:cubicBezTo>
                  <a:close/>
                </a:path>
              </a:pathLst>
            </a:custGeom>
            <a:solidFill>
              <a:srgbClr val="00FBFF"/>
            </a:solidFill>
          </p:spPr>
        </p:sp>
      </p:grpSp>
      <p:grpSp>
        <p:nvGrpSpPr>
          <p:cNvPr id="146" name="Group 146"/>
          <p:cNvGrpSpPr/>
          <p:nvPr/>
        </p:nvGrpSpPr>
        <p:grpSpPr>
          <a:xfrm>
            <a:off x="16871220" y="3987360"/>
            <a:ext cx="256500" cy="258660"/>
            <a:chOff x="0" y="0"/>
            <a:chExt cx="342000" cy="344880"/>
          </a:xfrm>
        </p:grpSpPr>
        <p:sp>
          <p:nvSpPr>
            <p:cNvPr id="147" name="Freeform 147"/>
            <p:cNvSpPr/>
            <p:nvPr/>
          </p:nvSpPr>
          <p:spPr>
            <a:xfrm>
              <a:off x="-3048" y="-635"/>
              <a:ext cx="346075" cy="347599"/>
            </a:xfrm>
            <a:custGeom>
              <a:avLst/>
              <a:gdLst/>
              <a:ahLst/>
              <a:cxnLst/>
              <a:rect l="l" t="t" r="r" b="b"/>
              <a:pathLst>
                <a:path w="346075" h="347599">
                  <a:moveTo>
                    <a:pt x="172466" y="635"/>
                  </a:moveTo>
                  <a:cubicBezTo>
                    <a:pt x="266319" y="0"/>
                    <a:pt x="346075" y="79883"/>
                    <a:pt x="344932" y="173482"/>
                  </a:cubicBezTo>
                  <a:cubicBezTo>
                    <a:pt x="343662" y="266700"/>
                    <a:pt x="271145" y="343408"/>
                    <a:pt x="182499" y="345440"/>
                  </a:cubicBezTo>
                  <a:cubicBezTo>
                    <a:pt x="90551" y="347599"/>
                    <a:pt x="6223" y="268351"/>
                    <a:pt x="3175" y="176657"/>
                  </a:cubicBezTo>
                  <a:cubicBezTo>
                    <a:pt x="0" y="83566"/>
                    <a:pt x="79248" y="1270"/>
                    <a:pt x="172466" y="635"/>
                  </a:cubicBezTo>
                  <a:close/>
                </a:path>
              </a:pathLst>
            </a:custGeom>
            <a:solidFill>
              <a:srgbClr val="00FBFF"/>
            </a:solidFill>
          </p:spPr>
        </p:sp>
      </p:grpSp>
      <p:grpSp>
        <p:nvGrpSpPr>
          <p:cNvPr id="148" name="Group 148"/>
          <p:cNvGrpSpPr/>
          <p:nvPr/>
        </p:nvGrpSpPr>
        <p:grpSpPr>
          <a:xfrm>
            <a:off x="14061060" y="3552660"/>
            <a:ext cx="278640" cy="274320"/>
            <a:chOff x="0" y="0"/>
            <a:chExt cx="371520" cy="365760"/>
          </a:xfrm>
        </p:grpSpPr>
        <p:sp>
          <p:nvSpPr>
            <p:cNvPr id="149" name="Freeform 149"/>
            <p:cNvSpPr/>
            <p:nvPr/>
          </p:nvSpPr>
          <p:spPr>
            <a:xfrm>
              <a:off x="0" y="-1270"/>
              <a:ext cx="372491" cy="368300"/>
            </a:xfrm>
            <a:custGeom>
              <a:avLst/>
              <a:gdLst/>
              <a:ahLst/>
              <a:cxnLst/>
              <a:rect l="l" t="t" r="r" b="b"/>
              <a:pathLst>
                <a:path w="372491" h="368300">
                  <a:moveTo>
                    <a:pt x="190119" y="1270"/>
                  </a:moveTo>
                  <a:cubicBezTo>
                    <a:pt x="275717" y="0"/>
                    <a:pt x="370205" y="94361"/>
                    <a:pt x="371475" y="181864"/>
                  </a:cubicBezTo>
                  <a:cubicBezTo>
                    <a:pt x="372491" y="271780"/>
                    <a:pt x="274955" y="365760"/>
                    <a:pt x="179197" y="367030"/>
                  </a:cubicBezTo>
                  <a:cubicBezTo>
                    <a:pt x="83820" y="368300"/>
                    <a:pt x="0" y="278765"/>
                    <a:pt x="0" y="175133"/>
                  </a:cubicBezTo>
                  <a:cubicBezTo>
                    <a:pt x="0" y="70104"/>
                    <a:pt x="73533" y="2794"/>
                    <a:pt x="190119" y="1270"/>
                  </a:cubicBezTo>
                  <a:close/>
                </a:path>
              </a:pathLst>
            </a:custGeom>
            <a:solidFill>
              <a:srgbClr val="00FBFF"/>
            </a:solidFill>
          </p:spPr>
        </p:sp>
      </p:grpSp>
      <p:grpSp>
        <p:nvGrpSpPr>
          <p:cNvPr id="150" name="Group 150"/>
          <p:cNvGrpSpPr/>
          <p:nvPr/>
        </p:nvGrpSpPr>
        <p:grpSpPr>
          <a:xfrm>
            <a:off x="9727560" y="7389360"/>
            <a:ext cx="383400" cy="66960"/>
            <a:chOff x="0" y="0"/>
            <a:chExt cx="511200" cy="89280"/>
          </a:xfrm>
        </p:grpSpPr>
        <p:sp>
          <p:nvSpPr>
            <p:cNvPr id="151" name="Freeform 151"/>
            <p:cNvSpPr/>
            <p:nvPr/>
          </p:nvSpPr>
          <p:spPr>
            <a:xfrm>
              <a:off x="-2413" y="-381"/>
              <a:ext cx="515620" cy="90170"/>
            </a:xfrm>
            <a:custGeom>
              <a:avLst/>
              <a:gdLst/>
              <a:ahLst/>
              <a:cxnLst/>
              <a:rect l="l" t="t" r="r" b="b"/>
              <a:pathLst>
                <a:path w="515620" h="90170">
                  <a:moveTo>
                    <a:pt x="252857" y="89281"/>
                  </a:moveTo>
                  <a:cubicBezTo>
                    <a:pt x="189992" y="89281"/>
                    <a:pt x="127000" y="90170"/>
                    <a:pt x="64389" y="89027"/>
                  </a:cubicBezTo>
                  <a:cubicBezTo>
                    <a:pt x="36068" y="88773"/>
                    <a:pt x="4826" y="84963"/>
                    <a:pt x="2540" y="48006"/>
                  </a:cubicBezTo>
                  <a:cubicBezTo>
                    <a:pt x="0" y="10541"/>
                    <a:pt x="29845" y="1524"/>
                    <a:pt x="58801" y="1270"/>
                  </a:cubicBezTo>
                  <a:cubicBezTo>
                    <a:pt x="191516" y="0"/>
                    <a:pt x="324231" y="0"/>
                    <a:pt x="456692" y="1270"/>
                  </a:cubicBezTo>
                  <a:cubicBezTo>
                    <a:pt x="485267" y="1524"/>
                    <a:pt x="515620" y="9652"/>
                    <a:pt x="513461" y="47498"/>
                  </a:cubicBezTo>
                  <a:cubicBezTo>
                    <a:pt x="511429" y="84963"/>
                    <a:pt x="479933" y="88265"/>
                    <a:pt x="451866" y="88646"/>
                  </a:cubicBezTo>
                  <a:cubicBezTo>
                    <a:pt x="385572" y="89916"/>
                    <a:pt x="319151" y="89027"/>
                    <a:pt x="252857" y="89027"/>
                  </a:cubicBezTo>
                  <a:close/>
                </a:path>
              </a:pathLst>
            </a:custGeom>
            <a:solidFill>
              <a:srgbClr val="00FBFF"/>
            </a:solidFill>
          </p:spPr>
        </p:sp>
      </p:grpSp>
      <p:grpSp>
        <p:nvGrpSpPr>
          <p:cNvPr id="152" name="Group 152"/>
          <p:cNvGrpSpPr/>
          <p:nvPr/>
        </p:nvGrpSpPr>
        <p:grpSpPr>
          <a:xfrm>
            <a:off x="10552680" y="6951960"/>
            <a:ext cx="171720" cy="374760"/>
            <a:chOff x="0" y="0"/>
            <a:chExt cx="228960" cy="499680"/>
          </a:xfrm>
        </p:grpSpPr>
        <p:sp>
          <p:nvSpPr>
            <p:cNvPr id="153" name="Freeform 153"/>
            <p:cNvSpPr/>
            <p:nvPr/>
          </p:nvSpPr>
          <p:spPr>
            <a:xfrm>
              <a:off x="-35179" y="-1397"/>
              <a:ext cx="265176" cy="516509"/>
            </a:xfrm>
            <a:custGeom>
              <a:avLst/>
              <a:gdLst/>
              <a:ahLst/>
              <a:cxnLst/>
              <a:rect l="l" t="t" r="r" b="b"/>
              <a:pathLst>
                <a:path w="265176" h="516509">
                  <a:moveTo>
                    <a:pt x="263652" y="255143"/>
                  </a:moveTo>
                  <a:cubicBezTo>
                    <a:pt x="263652" y="321183"/>
                    <a:pt x="265176" y="387223"/>
                    <a:pt x="263017" y="453009"/>
                  </a:cubicBezTo>
                  <a:cubicBezTo>
                    <a:pt x="261493" y="500126"/>
                    <a:pt x="243967" y="516509"/>
                    <a:pt x="197993" y="484505"/>
                  </a:cubicBezTo>
                  <a:cubicBezTo>
                    <a:pt x="74930" y="398526"/>
                    <a:pt x="0" y="172085"/>
                    <a:pt x="51816" y="36703"/>
                  </a:cubicBezTo>
                  <a:cubicBezTo>
                    <a:pt x="60198" y="15113"/>
                    <a:pt x="72390" y="254"/>
                    <a:pt x="96520" y="1524"/>
                  </a:cubicBezTo>
                  <a:cubicBezTo>
                    <a:pt x="121031" y="2667"/>
                    <a:pt x="131699" y="19685"/>
                    <a:pt x="136271" y="42164"/>
                  </a:cubicBezTo>
                  <a:cubicBezTo>
                    <a:pt x="144907" y="84455"/>
                    <a:pt x="129540" y="124333"/>
                    <a:pt x="124587" y="165481"/>
                  </a:cubicBezTo>
                  <a:cubicBezTo>
                    <a:pt x="121920" y="188722"/>
                    <a:pt x="134620" y="207772"/>
                    <a:pt x="160655" y="204470"/>
                  </a:cubicBezTo>
                  <a:cubicBezTo>
                    <a:pt x="179705" y="201930"/>
                    <a:pt x="187452" y="184531"/>
                    <a:pt x="185420" y="165100"/>
                  </a:cubicBezTo>
                  <a:cubicBezTo>
                    <a:pt x="181610" y="130683"/>
                    <a:pt x="175133" y="96520"/>
                    <a:pt x="173736" y="62230"/>
                  </a:cubicBezTo>
                  <a:cubicBezTo>
                    <a:pt x="172466" y="33782"/>
                    <a:pt x="177673" y="3556"/>
                    <a:pt x="215265" y="1651"/>
                  </a:cubicBezTo>
                  <a:cubicBezTo>
                    <a:pt x="252222" y="0"/>
                    <a:pt x="261874" y="27686"/>
                    <a:pt x="262509" y="57150"/>
                  </a:cubicBezTo>
                  <a:cubicBezTo>
                    <a:pt x="264033" y="123190"/>
                    <a:pt x="262890" y="188976"/>
                    <a:pt x="262890" y="255016"/>
                  </a:cubicBezTo>
                  <a:cubicBezTo>
                    <a:pt x="262890" y="255016"/>
                    <a:pt x="263271" y="255016"/>
                    <a:pt x="263525" y="255016"/>
                  </a:cubicBezTo>
                  <a:close/>
                </a:path>
              </a:pathLst>
            </a:custGeom>
            <a:solidFill>
              <a:srgbClr val="00FBFF"/>
            </a:solidFill>
          </p:spPr>
        </p:sp>
      </p:grpSp>
      <p:grpSp>
        <p:nvGrpSpPr>
          <p:cNvPr id="154" name="Group 154"/>
          <p:cNvGrpSpPr/>
          <p:nvPr/>
        </p:nvGrpSpPr>
        <p:grpSpPr>
          <a:xfrm>
            <a:off x="9290700" y="6966540"/>
            <a:ext cx="146880" cy="320220"/>
            <a:chOff x="0" y="0"/>
            <a:chExt cx="195840" cy="426960"/>
          </a:xfrm>
        </p:grpSpPr>
        <p:sp>
          <p:nvSpPr>
            <p:cNvPr id="155" name="Freeform 155"/>
            <p:cNvSpPr/>
            <p:nvPr/>
          </p:nvSpPr>
          <p:spPr>
            <a:xfrm>
              <a:off x="-762" y="-1397"/>
              <a:ext cx="226695" cy="441579"/>
            </a:xfrm>
            <a:custGeom>
              <a:avLst/>
              <a:gdLst/>
              <a:ahLst/>
              <a:cxnLst/>
              <a:rect l="l" t="t" r="r" b="b"/>
              <a:pathLst>
                <a:path w="226695" h="441579">
                  <a:moveTo>
                    <a:pt x="1270" y="218186"/>
                  </a:moveTo>
                  <a:cubicBezTo>
                    <a:pt x="1270" y="274574"/>
                    <a:pt x="0" y="330962"/>
                    <a:pt x="1651" y="387350"/>
                  </a:cubicBezTo>
                  <a:cubicBezTo>
                    <a:pt x="2921" y="427609"/>
                    <a:pt x="18034" y="441579"/>
                    <a:pt x="57277" y="414147"/>
                  </a:cubicBezTo>
                  <a:cubicBezTo>
                    <a:pt x="162687" y="340614"/>
                    <a:pt x="226695" y="147193"/>
                    <a:pt x="182372" y="31623"/>
                  </a:cubicBezTo>
                  <a:cubicBezTo>
                    <a:pt x="175260" y="13208"/>
                    <a:pt x="164719" y="381"/>
                    <a:pt x="144145" y="1651"/>
                  </a:cubicBezTo>
                  <a:cubicBezTo>
                    <a:pt x="123190" y="2667"/>
                    <a:pt x="113919" y="17145"/>
                    <a:pt x="110109" y="36195"/>
                  </a:cubicBezTo>
                  <a:cubicBezTo>
                    <a:pt x="102743" y="72390"/>
                    <a:pt x="115824" y="106426"/>
                    <a:pt x="120142" y="141351"/>
                  </a:cubicBezTo>
                  <a:cubicBezTo>
                    <a:pt x="122428" y="161290"/>
                    <a:pt x="111506" y="177546"/>
                    <a:pt x="89281" y="174625"/>
                  </a:cubicBezTo>
                  <a:cubicBezTo>
                    <a:pt x="73025" y="172720"/>
                    <a:pt x="66294" y="157607"/>
                    <a:pt x="68199" y="141097"/>
                  </a:cubicBezTo>
                  <a:cubicBezTo>
                    <a:pt x="71501" y="111760"/>
                    <a:pt x="76962" y="82677"/>
                    <a:pt x="78232" y="53340"/>
                  </a:cubicBezTo>
                  <a:cubicBezTo>
                    <a:pt x="79248" y="28956"/>
                    <a:pt x="74676" y="3175"/>
                    <a:pt x="42799" y="1524"/>
                  </a:cubicBezTo>
                  <a:cubicBezTo>
                    <a:pt x="11303" y="0"/>
                    <a:pt x="2921" y="23622"/>
                    <a:pt x="2286" y="49022"/>
                  </a:cubicBezTo>
                  <a:cubicBezTo>
                    <a:pt x="1016" y="105410"/>
                    <a:pt x="1905" y="161798"/>
                    <a:pt x="1905" y="218186"/>
                  </a:cubicBezTo>
                  <a:cubicBezTo>
                    <a:pt x="1905" y="218186"/>
                    <a:pt x="1651" y="218186"/>
                    <a:pt x="1524" y="218186"/>
                  </a:cubicBezTo>
                  <a:close/>
                </a:path>
              </a:pathLst>
            </a:custGeom>
            <a:solidFill>
              <a:srgbClr val="00FBFF"/>
            </a:solidFill>
          </p:spPr>
        </p:sp>
      </p:grpSp>
      <p:grpSp>
        <p:nvGrpSpPr>
          <p:cNvPr id="156" name="Group 156"/>
          <p:cNvGrpSpPr/>
          <p:nvPr/>
        </p:nvGrpSpPr>
        <p:grpSpPr>
          <a:xfrm>
            <a:off x="9919260" y="7896960"/>
            <a:ext cx="383400" cy="66960"/>
            <a:chOff x="0" y="0"/>
            <a:chExt cx="511200" cy="89280"/>
          </a:xfrm>
        </p:grpSpPr>
        <p:sp>
          <p:nvSpPr>
            <p:cNvPr id="157" name="Freeform 157"/>
            <p:cNvSpPr/>
            <p:nvPr/>
          </p:nvSpPr>
          <p:spPr>
            <a:xfrm>
              <a:off x="-2413" y="-381"/>
              <a:ext cx="515620" cy="90297"/>
            </a:xfrm>
            <a:custGeom>
              <a:avLst/>
              <a:gdLst/>
              <a:ahLst/>
              <a:cxnLst/>
              <a:rect l="l" t="t" r="r" b="b"/>
              <a:pathLst>
                <a:path w="515620" h="90297">
                  <a:moveTo>
                    <a:pt x="252857" y="89408"/>
                  </a:moveTo>
                  <a:cubicBezTo>
                    <a:pt x="189992" y="89408"/>
                    <a:pt x="127000" y="90297"/>
                    <a:pt x="64389" y="89154"/>
                  </a:cubicBezTo>
                  <a:cubicBezTo>
                    <a:pt x="36068" y="88773"/>
                    <a:pt x="4826" y="84963"/>
                    <a:pt x="2540" y="48006"/>
                  </a:cubicBezTo>
                  <a:cubicBezTo>
                    <a:pt x="0" y="10541"/>
                    <a:pt x="29845" y="1524"/>
                    <a:pt x="58801" y="1270"/>
                  </a:cubicBezTo>
                  <a:cubicBezTo>
                    <a:pt x="191516" y="0"/>
                    <a:pt x="324231" y="0"/>
                    <a:pt x="456692" y="1270"/>
                  </a:cubicBezTo>
                  <a:cubicBezTo>
                    <a:pt x="485267" y="1524"/>
                    <a:pt x="515620" y="9652"/>
                    <a:pt x="513461" y="47498"/>
                  </a:cubicBezTo>
                  <a:cubicBezTo>
                    <a:pt x="511429" y="84963"/>
                    <a:pt x="479933" y="88265"/>
                    <a:pt x="451866" y="88646"/>
                  </a:cubicBezTo>
                  <a:cubicBezTo>
                    <a:pt x="385572" y="89916"/>
                    <a:pt x="319151" y="89027"/>
                    <a:pt x="252857" y="89027"/>
                  </a:cubicBezTo>
                  <a:close/>
                </a:path>
              </a:pathLst>
            </a:custGeom>
            <a:solidFill>
              <a:srgbClr val="00FB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sp>
        <p:nvSpPr>
          <p:cNvPr id="145" name="Text Placeholder 1">
            <a:extLst>
              <a:ext uri="{FF2B5EF4-FFF2-40B4-BE49-F238E27FC236}">
                <a16:creationId xmlns:a16="http://schemas.microsoft.com/office/drawing/2014/main" id="{55E59E66-0226-F930-FD13-E47B6ECA07CB}"/>
              </a:ext>
            </a:extLst>
          </p:cNvPr>
          <p:cNvSpPr txBox="1">
            <a:spLocks/>
          </p:cNvSpPr>
          <p:nvPr/>
        </p:nvSpPr>
        <p:spPr>
          <a:xfrm>
            <a:off x="1567544" y="386790"/>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latin typeface="Arial"/>
                <a:cs typeface="B Nazanin" panose="00000700000000000000" pitchFamily="2" charset="-78"/>
              </a:rPr>
              <a:t>مجموعه آیکون های کاملاً قابل ویرایش: </a:t>
            </a:r>
            <a:r>
              <a:rPr lang="en-US" sz="7200" dirty="0">
                <a:latin typeface="Arial"/>
                <a:cs typeface="B Nazanin" panose="00000700000000000000" pitchFamily="2" charset="-78"/>
              </a:rPr>
              <a:t>A</a:t>
            </a:r>
          </a:p>
        </p:txBody>
      </p:sp>
      <p:grpSp>
        <p:nvGrpSpPr>
          <p:cNvPr id="146" name="Group 28">
            <a:extLst>
              <a:ext uri="{FF2B5EF4-FFF2-40B4-BE49-F238E27FC236}">
                <a16:creationId xmlns:a16="http://schemas.microsoft.com/office/drawing/2014/main" id="{C124B3B8-4FA2-C117-4C31-D1FA17FBDAD6}"/>
              </a:ext>
            </a:extLst>
          </p:cNvPr>
          <p:cNvGrpSpPr/>
          <p:nvPr/>
        </p:nvGrpSpPr>
        <p:grpSpPr>
          <a:xfrm>
            <a:off x="5943600" y="2162762"/>
            <a:ext cx="784620" cy="786780"/>
            <a:chOff x="0" y="0"/>
            <a:chExt cx="1046160" cy="1049040"/>
          </a:xfrm>
        </p:grpSpPr>
        <p:sp>
          <p:nvSpPr>
            <p:cNvPr id="147" name="Freeform 29">
              <a:extLst>
                <a:ext uri="{FF2B5EF4-FFF2-40B4-BE49-F238E27FC236}">
                  <a16:creationId xmlns:a16="http://schemas.microsoft.com/office/drawing/2014/main" id="{1B97B81F-F024-9292-DEA4-08EF43D3EF63}"/>
                </a:ext>
              </a:extLst>
            </p:cNvPr>
            <p:cNvSpPr/>
            <p:nvPr/>
          </p:nvSpPr>
          <p:spPr>
            <a:xfrm>
              <a:off x="0" y="0"/>
              <a:ext cx="1046099" cy="1049020"/>
            </a:xfrm>
            <a:custGeom>
              <a:avLst/>
              <a:gdLst/>
              <a:ahLst/>
              <a:cxnLst/>
              <a:rect l="l" t="t" r="r" b="b"/>
              <a:pathLst>
                <a:path w="1046099" h="1049020">
                  <a:moveTo>
                    <a:pt x="411734" y="646430"/>
                  </a:moveTo>
                  <a:lnTo>
                    <a:pt x="524637" y="720852"/>
                  </a:lnTo>
                  <a:lnTo>
                    <a:pt x="635635" y="647700"/>
                  </a:lnTo>
                  <a:lnTo>
                    <a:pt x="1046099" y="1049020"/>
                  </a:lnTo>
                  <a:lnTo>
                    <a:pt x="0" y="1049020"/>
                  </a:lnTo>
                  <a:close/>
                  <a:moveTo>
                    <a:pt x="344551" y="475742"/>
                  </a:moveTo>
                  <a:lnTo>
                    <a:pt x="344551" y="510540"/>
                  </a:lnTo>
                  <a:lnTo>
                    <a:pt x="704850" y="510540"/>
                  </a:lnTo>
                  <a:lnTo>
                    <a:pt x="704850" y="475742"/>
                  </a:lnTo>
                  <a:close/>
                  <a:moveTo>
                    <a:pt x="704850" y="409067"/>
                  </a:moveTo>
                  <a:lnTo>
                    <a:pt x="704850" y="443992"/>
                  </a:lnTo>
                  <a:lnTo>
                    <a:pt x="704850" y="409067"/>
                  </a:lnTo>
                  <a:close/>
                  <a:moveTo>
                    <a:pt x="1046099" y="378460"/>
                  </a:moveTo>
                  <a:lnTo>
                    <a:pt x="1046099" y="1014476"/>
                  </a:lnTo>
                  <a:lnTo>
                    <a:pt x="654304" y="635508"/>
                  </a:lnTo>
                  <a:lnTo>
                    <a:pt x="984758" y="417830"/>
                  </a:lnTo>
                  <a:close/>
                  <a:moveTo>
                    <a:pt x="0" y="378460"/>
                  </a:moveTo>
                  <a:lnTo>
                    <a:pt x="194691" y="503555"/>
                  </a:lnTo>
                  <a:lnTo>
                    <a:pt x="393319" y="634365"/>
                  </a:lnTo>
                  <a:lnTo>
                    <a:pt x="0" y="1014476"/>
                  </a:lnTo>
                  <a:close/>
                  <a:moveTo>
                    <a:pt x="344551" y="978535"/>
                  </a:moveTo>
                  <a:lnTo>
                    <a:pt x="344551" y="1013460"/>
                  </a:lnTo>
                  <a:lnTo>
                    <a:pt x="704850" y="1013460"/>
                  </a:lnTo>
                  <a:lnTo>
                    <a:pt x="704850" y="342392"/>
                  </a:lnTo>
                  <a:close/>
                  <a:moveTo>
                    <a:pt x="640842" y="263398"/>
                  </a:moveTo>
                  <a:lnTo>
                    <a:pt x="768858" y="263398"/>
                  </a:lnTo>
                  <a:lnTo>
                    <a:pt x="768858" y="524129"/>
                  </a:lnTo>
                  <a:lnTo>
                    <a:pt x="538607" y="675767"/>
                  </a:lnTo>
                  <a:lnTo>
                    <a:pt x="524764" y="684911"/>
                  </a:lnTo>
                  <a:lnTo>
                    <a:pt x="280543" y="524129"/>
                  </a:lnTo>
                  <a:close/>
                  <a:moveTo>
                    <a:pt x="524764" y="0"/>
                  </a:moveTo>
                  <a:lnTo>
                    <a:pt x="1044575" y="342392"/>
                  </a:lnTo>
                  <a:lnTo>
                    <a:pt x="803783" y="501142"/>
                  </a:lnTo>
                  <a:lnTo>
                    <a:pt x="803783" y="228600"/>
                  </a:lnTo>
                  <a:lnTo>
                    <a:pt x="245745" y="228600"/>
                  </a:lnTo>
                  <a:lnTo>
                    <a:pt x="245745" y="501142"/>
                  </a:lnTo>
                  <a:lnTo>
                    <a:pt x="4826" y="342392"/>
                  </a:lnTo>
                  <a:close/>
                </a:path>
              </a:pathLst>
            </a:custGeom>
            <a:solidFill>
              <a:srgbClr val="00FBFF"/>
            </a:solidFill>
          </p:spPr>
        </p:sp>
      </p:grpSp>
      <p:grpSp>
        <p:nvGrpSpPr>
          <p:cNvPr id="148" name="Group 30">
            <a:extLst>
              <a:ext uri="{FF2B5EF4-FFF2-40B4-BE49-F238E27FC236}">
                <a16:creationId xmlns:a16="http://schemas.microsoft.com/office/drawing/2014/main" id="{444B0D12-65A5-3B5F-640C-F3E6BE00838B}"/>
              </a:ext>
            </a:extLst>
          </p:cNvPr>
          <p:cNvGrpSpPr/>
          <p:nvPr/>
        </p:nvGrpSpPr>
        <p:grpSpPr>
          <a:xfrm>
            <a:off x="4685400" y="2268602"/>
            <a:ext cx="784620" cy="575640"/>
            <a:chOff x="0" y="0"/>
            <a:chExt cx="1046160" cy="767520"/>
          </a:xfrm>
        </p:grpSpPr>
        <p:sp>
          <p:nvSpPr>
            <p:cNvPr id="149" name="Freeform 31">
              <a:extLst>
                <a:ext uri="{FF2B5EF4-FFF2-40B4-BE49-F238E27FC236}">
                  <a16:creationId xmlns:a16="http://schemas.microsoft.com/office/drawing/2014/main" id="{25FD0F44-662B-A4D9-57BF-7B43603D05EE}"/>
                </a:ext>
              </a:extLst>
            </p:cNvPr>
            <p:cNvSpPr/>
            <p:nvPr/>
          </p:nvSpPr>
          <p:spPr>
            <a:xfrm>
              <a:off x="0" y="0"/>
              <a:ext cx="1046099" cy="767461"/>
            </a:xfrm>
            <a:custGeom>
              <a:avLst/>
              <a:gdLst/>
              <a:ahLst/>
              <a:cxnLst/>
              <a:rect l="l" t="t" r="r" b="b"/>
              <a:pathLst>
                <a:path w="1046099" h="767461">
                  <a:moveTo>
                    <a:pt x="637540" y="445643"/>
                  </a:moveTo>
                  <a:lnTo>
                    <a:pt x="1046099" y="767461"/>
                  </a:lnTo>
                  <a:lnTo>
                    <a:pt x="0" y="767461"/>
                  </a:lnTo>
                  <a:lnTo>
                    <a:pt x="410083" y="451993"/>
                  </a:lnTo>
                  <a:lnTo>
                    <a:pt x="520065" y="563880"/>
                  </a:lnTo>
                  <a:close/>
                  <a:moveTo>
                    <a:pt x="1046099" y="41021"/>
                  </a:moveTo>
                  <a:lnTo>
                    <a:pt x="1046099" y="729742"/>
                  </a:lnTo>
                  <a:lnTo>
                    <a:pt x="656209" y="431038"/>
                  </a:lnTo>
                  <a:close/>
                  <a:moveTo>
                    <a:pt x="0" y="37973"/>
                  </a:moveTo>
                  <a:lnTo>
                    <a:pt x="389890" y="427990"/>
                  </a:lnTo>
                  <a:lnTo>
                    <a:pt x="0" y="726694"/>
                  </a:lnTo>
                  <a:close/>
                  <a:moveTo>
                    <a:pt x="0" y="0"/>
                  </a:moveTo>
                  <a:lnTo>
                    <a:pt x="1046099" y="0"/>
                  </a:lnTo>
                  <a:lnTo>
                    <a:pt x="520065" y="523494"/>
                  </a:lnTo>
                  <a:close/>
                </a:path>
              </a:pathLst>
            </a:custGeom>
            <a:solidFill>
              <a:srgbClr val="00FBFF"/>
            </a:solidFill>
          </p:spPr>
        </p:sp>
      </p:grpSp>
      <p:grpSp>
        <p:nvGrpSpPr>
          <p:cNvPr id="150" name="Group 32">
            <a:extLst>
              <a:ext uri="{FF2B5EF4-FFF2-40B4-BE49-F238E27FC236}">
                <a16:creationId xmlns:a16="http://schemas.microsoft.com/office/drawing/2014/main" id="{E046FE86-3E3E-59A5-6E45-678D537114EC}"/>
              </a:ext>
            </a:extLst>
          </p:cNvPr>
          <p:cNvGrpSpPr/>
          <p:nvPr/>
        </p:nvGrpSpPr>
        <p:grpSpPr>
          <a:xfrm>
            <a:off x="5946840" y="6704702"/>
            <a:ext cx="469800" cy="1061640"/>
            <a:chOff x="0" y="0"/>
            <a:chExt cx="626400" cy="1415520"/>
          </a:xfrm>
        </p:grpSpPr>
        <p:sp>
          <p:nvSpPr>
            <p:cNvPr id="151" name="Freeform 33">
              <a:extLst>
                <a:ext uri="{FF2B5EF4-FFF2-40B4-BE49-F238E27FC236}">
                  <a16:creationId xmlns:a16="http://schemas.microsoft.com/office/drawing/2014/main" id="{B2E5116A-3492-0E2C-0B17-2B71F2D2292D}"/>
                </a:ext>
              </a:extLst>
            </p:cNvPr>
            <p:cNvSpPr/>
            <p:nvPr/>
          </p:nvSpPr>
          <p:spPr>
            <a:xfrm>
              <a:off x="0" y="0"/>
              <a:ext cx="626491" cy="1415542"/>
            </a:xfrm>
            <a:custGeom>
              <a:avLst/>
              <a:gdLst/>
              <a:ahLst/>
              <a:cxnLst/>
              <a:rect l="l" t="t" r="r" b="b"/>
              <a:pathLst>
                <a:path w="626491" h="1415542">
                  <a:moveTo>
                    <a:pt x="534289" y="1061466"/>
                  </a:moveTo>
                  <a:lnTo>
                    <a:pt x="92075" y="1061466"/>
                  </a:lnTo>
                  <a:lnTo>
                    <a:pt x="0" y="1415542"/>
                  </a:lnTo>
                  <a:lnTo>
                    <a:pt x="626364" y="1415542"/>
                  </a:lnTo>
                  <a:lnTo>
                    <a:pt x="534289" y="1061466"/>
                  </a:lnTo>
                  <a:close/>
                  <a:moveTo>
                    <a:pt x="351282" y="0"/>
                  </a:moveTo>
                  <a:cubicBezTo>
                    <a:pt x="351282" y="195834"/>
                    <a:pt x="341630" y="354711"/>
                    <a:pt x="341630" y="550545"/>
                  </a:cubicBezTo>
                  <a:cubicBezTo>
                    <a:pt x="373888" y="561467"/>
                    <a:pt x="396875" y="591185"/>
                    <a:pt x="396875" y="625856"/>
                  </a:cubicBezTo>
                  <a:cubicBezTo>
                    <a:pt x="396875" y="670306"/>
                    <a:pt x="359410" y="706374"/>
                    <a:pt x="313182" y="706374"/>
                  </a:cubicBezTo>
                  <a:cubicBezTo>
                    <a:pt x="266954" y="706374"/>
                    <a:pt x="229489" y="670306"/>
                    <a:pt x="229489" y="625856"/>
                  </a:cubicBezTo>
                  <a:cubicBezTo>
                    <a:pt x="229489" y="591058"/>
                    <a:pt x="252476" y="561467"/>
                    <a:pt x="284734" y="550545"/>
                  </a:cubicBezTo>
                  <a:lnTo>
                    <a:pt x="275082" y="4572"/>
                  </a:lnTo>
                  <a:lnTo>
                    <a:pt x="1397" y="666750"/>
                  </a:lnTo>
                  <a:lnTo>
                    <a:pt x="0" y="666750"/>
                  </a:lnTo>
                  <a:lnTo>
                    <a:pt x="889" y="667766"/>
                  </a:lnTo>
                  <a:lnTo>
                    <a:pt x="0" y="670052"/>
                  </a:lnTo>
                  <a:lnTo>
                    <a:pt x="2921" y="670052"/>
                  </a:lnTo>
                  <a:cubicBezTo>
                    <a:pt x="127508" y="803275"/>
                    <a:pt x="148971" y="907796"/>
                    <a:pt x="127127" y="1024890"/>
                  </a:cubicBezTo>
                  <a:lnTo>
                    <a:pt x="508000" y="1020826"/>
                  </a:lnTo>
                  <a:cubicBezTo>
                    <a:pt x="481838" y="886968"/>
                    <a:pt x="503301" y="819531"/>
                    <a:pt x="623824" y="670179"/>
                  </a:cubicBezTo>
                  <a:lnTo>
                    <a:pt x="626491" y="670179"/>
                  </a:lnTo>
                  <a:lnTo>
                    <a:pt x="625602" y="667893"/>
                  </a:lnTo>
                  <a:cubicBezTo>
                    <a:pt x="625856" y="667512"/>
                    <a:pt x="626237" y="667131"/>
                    <a:pt x="626491" y="666750"/>
                  </a:cubicBezTo>
                  <a:lnTo>
                    <a:pt x="625094" y="666750"/>
                  </a:lnTo>
                  <a:cubicBezTo>
                    <a:pt x="530606" y="432181"/>
                    <a:pt x="445770" y="234569"/>
                    <a:pt x="351282" y="0"/>
                  </a:cubicBezTo>
                  <a:close/>
                </a:path>
              </a:pathLst>
            </a:custGeom>
            <a:solidFill>
              <a:srgbClr val="00FBFF"/>
            </a:solidFill>
          </p:spPr>
        </p:sp>
      </p:grpSp>
      <p:grpSp>
        <p:nvGrpSpPr>
          <p:cNvPr id="152" name="Group 34">
            <a:extLst>
              <a:ext uri="{FF2B5EF4-FFF2-40B4-BE49-F238E27FC236}">
                <a16:creationId xmlns:a16="http://schemas.microsoft.com/office/drawing/2014/main" id="{6EC98158-2726-1CF2-298F-B1CB0FD221AC}"/>
              </a:ext>
            </a:extLst>
          </p:cNvPr>
          <p:cNvGrpSpPr/>
          <p:nvPr/>
        </p:nvGrpSpPr>
        <p:grpSpPr>
          <a:xfrm rot="-2700000">
            <a:off x="11153520" y="5406002"/>
            <a:ext cx="338580" cy="753840"/>
            <a:chOff x="0" y="0"/>
            <a:chExt cx="451440" cy="1005120"/>
          </a:xfrm>
        </p:grpSpPr>
        <p:sp>
          <p:nvSpPr>
            <p:cNvPr id="153" name="Freeform 35">
              <a:extLst>
                <a:ext uri="{FF2B5EF4-FFF2-40B4-BE49-F238E27FC236}">
                  <a16:creationId xmlns:a16="http://schemas.microsoft.com/office/drawing/2014/main" id="{39037517-EAD3-BFA1-9536-2191DEE9454D}"/>
                </a:ext>
              </a:extLst>
            </p:cNvPr>
            <p:cNvSpPr/>
            <p:nvPr/>
          </p:nvSpPr>
          <p:spPr>
            <a:xfrm>
              <a:off x="-124714" y="-124587"/>
              <a:ext cx="700913" cy="1129792"/>
            </a:xfrm>
            <a:custGeom>
              <a:avLst/>
              <a:gdLst/>
              <a:ahLst/>
              <a:cxnLst/>
              <a:rect l="l" t="t" r="r" b="b"/>
              <a:pathLst>
                <a:path w="700913" h="1129792">
                  <a:moveTo>
                    <a:pt x="426212" y="1043178"/>
                  </a:moveTo>
                  <a:lnTo>
                    <a:pt x="426212" y="1086485"/>
                  </a:lnTo>
                  <a:cubicBezTo>
                    <a:pt x="426212" y="1110361"/>
                    <a:pt x="406781" y="1129792"/>
                    <a:pt x="382905" y="1129792"/>
                  </a:cubicBezTo>
                  <a:lnTo>
                    <a:pt x="318008" y="1129792"/>
                  </a:lnTo>
                  <a:cubicBezTo>
                    <a:pt x="294132" y="1129792"/>
                    <a:pt x="274701" y="1110488"/>
                    <a:pt x="274701" y="1086485"/>
                  </a:cubicBezTo>
                  <a:cubicBezTo>
                    <a:pt x="274701" y="1072007"/>
                    <a:pt x="274701" y="1057656"/>
                    <a:pt x="274701" y="1043178"/>
                  </a:cubicBezTo>
                  <a:close/>
                  <a:moveTo>
                    <a:pt x="486029" y="169799"/>
                  </a:moveTo>
                  <a:cubicBezTo>
                    <a:pt x="539750" y="210185"/>
                    <a:pt x="572770" y="272415"/>
                    <a:pt x="575945" y="339471"/>
                  </a:cubicBezTo>
                  <a:cubicBezTo>
                    <a:pt x="579120" y="406527"/>
                    <a:pt x="552196" y="471678"/>
                    <a:pt x="502412" y="516890"/>
                  </a:cubicBezTo>
                  <a:lnTo>
                    <a:pt x="474218" y="485902"/>
                  </a:lnTo>
                  <a:cubicBezTo>
                    <a:pt x="514731" y="449072"/>
                    <a:pt x="536702" y="396113"/>
                    <a:pt x="534035" y="341376"/>
                  </a:cubicBezTo>
                  <a:cubicBezTo>
                    <a:pt x="531368" y="286639"/>
                    <a:pt x="504571" y="236220"/>
                    <a:pt x="460883" y="203327"/>
                  </a:cubicBezTo>
                  <a:close/>
                  <a:moveTo>
                    <a:pt x="499999" y="209042"/>
                  </a:moveTo>
                  <a:cubicBezTo>
                    <a:pt x="403479" y="112649"/>
                    <a:pt x="247015" y="112649"/>
                    <a:pt x="150622" y="209042"/>
                  </a:cubicBezTo>
                  <a:cubicBezTo>
                    <a:pt x="54229" y="305435"/>
                    <a:pt x="54102" y="461772"/>
                    <a:pt x="150622" y="558292"/>
                  </a:cubicBezTo>
                  <a:cubicBezTo>
                    <a:pt x="247142" y="654812"/>
                    <a:pt x="403606" y="654685"/>
                    <a:pt x="499999" y="558292"/>
                  </a:cubicBezTo>
                  <a:cubicBezTo>
                    <a:pt x="596392" y="461899"/>
                    <a:pt x="596519" y="305562"/>
                    <a:pt x="499999" y="209042"/>
                  </a:cubicBezTo>
                  <a:close/>
                  <a:moveTo>
                    <a:pt x="576199" y="124587"/>
                  </a:moveTo>
                  <a:cubicBezTo>
                    <a:pt x="700913" y="249174"/>
                    <a:pt x="700913" y="451231"/>
                    <a:pt x="576199" y="575818"/>
                  </a:cubicBezTo>
                  <a:cubicBezTo>
                    <a:pt x="533654" y="618363"/>
                    <a:pt x="481965" y="646430"/>
                    <a:pt x="426212" y="654558"/>
                  </a:cubicBezTo>
                  <a:lnTo>
                    <a:pt x="426212" y="1027176"/>
                  </a:lnTo>
                  <a:lnTo>
                    <a:pt x="274701" y="1027176"/>
                  </a:lnTo>
                  <a:lnTo>
                    <a:pt x="274701" y="654431"/>
                  </a:lnTo>
                  <a:cubicBezTo>
                    <a:pt x="218948" y="646303"/>
                    <a:pt x="167259" y="618363"/>
                    <a:pt x="124714" y="575818"/>
                  </a:cubicBezTo>
                  <a:cubicBezTo>
                    <a:pt x="0" y="451231"/>
                    <a:pt x="0" y="249174"/>
                    <a:pt x="124714" y="124587"/>
                  </a:cubicBezTo>
                  <a:cubicBezTo>
                    <a:pt x="249428" y="0"/>
                    <a:pt x="451485" y="0"/>
                    <a:pt x="576199" y="124587"/>
                  </a:cubicBezTo>
                  <a:close/>
                </a:path>
              </a:pathLst>
            </a:custGeom>
            <a:solidFill>
              <a:srgbClr val="00FBFF"/>
            </a:solidFill>
          </p:spPr>
        </p:sp>
      </p:grpSp>
      <p:grpSp>
        <p:nvGrpSpPr>
          <p:cNvPr id="154" name="Group 36">
            <a:extLst>
              <a:ext uri="{FF2B5EF4-FFF2-40B4-BE49-F238E27FC236}">
                <a16:creationId xmlns:a16="http://schemas.microsoft.com/office/drawing/2014/main" id="{FB3A2C7B-9F57-3704-5069-7CB59CBE1E37}"/>
              </a:ext>
            </a:extLst>
          </p:cNvPr>
          <p:cNvGrpSpPr/>
          <p:nvPr/>
        </p:nvGrpSpPr>
        <p:grpSpPr>
          <a:xfrm>
            <a:off x="4676220" y="6887222"/>
            <a:ext cx="696600" cy="696600"/>
            <a:chOff x="0" y="0"/>
            <a:chExt cx="928800" cy="928800"/>
          </a:xfrm>
        </p:grpSpPr>
        <p:sp>
          <p:nvSpPr>
            <p:cNvPr id="155" name="Freeform 37">
              <a:extLst>
                <a:ext uri="{FF2B5EF4-FFF2-40B4-BE49-F238E27FC236}">
                  <a16:creationId xmlns:a16="http://schemas.microsoft.com/office/drawing/2014/main" id="{7CEEF0EA-036B-8F84-E618-0BC87D6E81D4}"/>
                </a:ext>
              </a:extLst>
            </p:cNvPr>
            <p:cNvSpPr/>
            <p:nvPr/>
          </p:nvSpPr>
          <p:spPr>
            <a:xfrm>
              <a:off x="-18034" y="0"/>
              <a:ext cx="964819" cy="928751"/>
            </a:xfrm>
            <a:custGeom>
              <a:avLst/>
              <a:gdLst/>
              <a:ahLst/>
              <a:cxnLst/>
              <a:rect l="l" t="t" r="r" b="b"/>
              <a:pathLst>
                <a:path w="964819" h="928751">
                  <a:moveTo>
                    <a:pt x="482473" y="300355"/>
                  </a:moveTo>
                  <a:cubicBezTo>
                    <a:pt x="500888" y="300355"/>
                    <a:pt x="515747" y="315341"/>
                    <a:pt x="515747" y="333756"/>
                  </a:cubicBezTo>
                  <a:lnTo>
                    <a:pt x="515747" y="467741"/>
                  </a:lnTo>
                  <a:lnTo>
                    <a:pt x="650748" y="467741"/>
                  </a:lnTo>
                  <a:cubicBezTo>
                    <a:pt x="669163" y="467741"/>
                    <a:pt x="684022" y="482727"/>
                    <a:pt x="684022" y="501142"/>
                  </a:cubicBezTo>
                  <a:cubicBezTo>
                    <a:pt x="684022" y="519557"/>
                    <a:pt x="669163" y="534543"/>
                    <a:pt x="650748" y="534543"/>
                  </a:cubicBezTo>
                  <a:lnTo>
                    <a:pt x="484378" y="534543"/>
                  </a:lnTo>
                  <a:lnTo>
                    <a:pt x="482854" y="534289"/>
                  </a:lnTo>
                  <a:cubicBezTo>
                    <a:pt x="482727" y="534416"/>
                    <a:pt x="482600" y="534416"/>
                    <a:pt x="482473" y="534416"/>
                  </a:cubicBezTo>
                  <a:cubicBezTo>
                    <a:pt x="464058" y="534416"/>
                    <a:pt x="449199" y="519430"/>
                    <a:pt x="449199" y="501015"/>
                  </a:cubicBezTo>
                  <a:lnTo>
                    <a:pt x="449199" y="333756"/>
                  </a:lnTo>
                  <a:cubicBezTo>
                    <a:pt x="449199" y="315341"/>
                    <a:pt x="464058" y="300355"/>
                    <a:pt x="482473" y="300355"/>
                  </a:cubicBezTo>
                  <a:close/>
                  <a:moveTo>
                    <a:pt x="482473" y="180975"/>
                  </a:moveTo>
                  <a:cubicBezTo>
                    <a:pt x="314833" y="180975"/>
                    <a:pt x="178816" y="317500"/>
                    <a:pt x="178816" y="486029"/>
                  </a:cubicBezTo>
                  <a:cubicBezTo>
                    <a:pt x="178816" y="654558"/>
                    <a:pt x="314706" y="791083"/>
                    <a:pt x="482473" y="791083"/>
                  </a:cubicBezTo>
                  <a:cubicBezTo>
                    <a:pt x="650240" y="791083"/>
                    <a:pt x="786130" y="654431"/>
                    <a:pt x="786130" y="486029"/>
                  </a:cubicBezTo>
                  <a:cubicBezTo>
                    <a:pt x="786130" y="317627"/>
                    <a:pt x="650113" y="180975"/>
                    <a:pt x="482473" y="180975"/>
                  </a:cubicBezTo>
                  <a:close/>
                  <a:moveTo>
                    <a:pt x="482473" y="122174"/>
                  </a:moveTo>
                  <a:cubicBezTo>
                    <a:pt x="682498" y="122174"/>
                    <a:pt x="844677" y="285115"/>
                    <a:pt x="844677" y="486029"/>
                  </a:cubicBezTo>
                  <a:cubicBezTo>
                    <a:pt x="844677" y="612521"/>
                    <a:pt x="780415" y="724027"/>
                    <a:pt x="682752" y="789051"/>
                  </a:cubicBezTo>
                  <a:lnTo>
                    <a:pt x="759841" y="928751"/>
                  </a:lnTo>
                  <a:lnTo>
                    <a:pt x="685673" y="928751"/>
                  </a:lnTo>
                  <a:lnTo>
                    <a:pt x="625729" y="820039"/>
                  </a:lnTo>
                  <a:cubicBezTo>
                    <a:pt x="581787" y="839216"/>
                    <a:pt x="533400" y="849757"/>
                    <a:pt x="482473" y="849757"/>
                  </a:cubicBezTo>
                  <a:cubicBezTo>
                    <a:pt x="431546" y="849757"/>
                    <a:pt x="383159" y="839216"/>
                    <a:pt x="339217" y="820039"/>
                  </a:cubicBezTo>
                  <a:lnTo>
                    <a:pt x="279273" y="928751"/>
                  </a:lnTo>
                  <a:lnTo>
                    <a:pt x="205105" y="928751"/>
                  </a:lnTo>
                  <a:lnTo>
                    <a:pt x="282194" y="789051"/>
                  </a:lnTo>
                  <a:cubicBezTo>
                    <a:pt x="184531" y="723900"/>
                    <a:pt x="120269" y="612521"/>
                    <a:pt x="120269" y="486029"/>
                  </a:cubicBezTo>
                  <a:cubicBezTo>
                    <a:pt x="120269" y="285115"/>
                    <a:pt x="282448" y="122174"/>
                    <a:pt x="482473" y="122174"/>
                  </a:cubicBezTo>
                  <a:close/>
                  <a:moveTo>
                    <a:pt x="202184" y="35433"/>
                  </a:moveTo>
                  <a:cubicBezTo>
                    <a:pt x="249555" y="34671"/>
                    <a:pt x="297053" y="51943"/>
                    <a:pt x="334010" y="87249"/>
                  </a:cubicBezTo>
                  <a:lnTo>
                    <a:pt x="71120" y="354584"/>
                  </a:lnTo>
                  <a:cubicBezTo>
                    <a:pt x="0" y="281305"/>
                    <a:pt x="381" y="164211"/>
                    <a:pt x="72009" y="91313"/>
                  </a:cubicBezTo>
                  <a:cubicBezTo>
                    <a:pt x="107823" y="54864"/>
                    <a:pt x="154813" y="36195"/>
                    <a:pt x="202184" y="35433"/>
                  </a:cubicBezTo>
                  <a:close/>
                  <a:moveTo>
                    <a:pt x="762635" y="35433"/>
                  </a:moveTo>
                  <a:cubicBezTo>
                    <a:pt x="810006" y="36195"/>
                    <a:pt x="856996" y="54864"/>
                    <a:pt x="892810" y="91313"/>
                  </a:cubicBezTo>
                  <a:cubicBezTo>
                    <a:pt x="964438" y="164211"/>
                    <a:pt x="964819" y="281178"/>
                    <a:pt x="893699" y="354584"/>
                  </a:cubicBezTo>
                  <a:lnTo>
                    <a:pt x="630809" y="87249"/>
                  </a:lnTo>
                  <a:cubicBezTo>
                    <a:pt x="667766" y="51943"/>
                    <a:pt x="715264" y="34798"/>
                    <a:pt x="762635" y="35433"/>
                  </a:cubicBezTo>
                  <a:close/>
                  <a:moveTo>
                    <a:pt x="453390" y="0"/>
                  </a:moveTo>
                  <a:lnTo>
                    <a:pt x="511429" y="0"/>
                  </a:lnTo>
                  <a:cubicBezTo>
                    <a:pt x="534289" y="0"/>
                    <a:pt x="552831" y="18669"/>
                    <a:pt x="552831" y="41656"/>
                  </a:cubicBezTo>
                  <a:lnTo>
                    <a:pt x="552831" y="83312"/>
                  </a:lnTo>
                  <a:lnTo>
                    <a:pt x="411988" y="83312"/>
                  </a:lnTo>
                  <a:lnTo>
                    <a:pt x="411988" y="41656"/>
                  </a:lnTo>
                  <a:cubicBezTo>
                    <a:pt x="411988" y="18669"/>
                    <a:pt x="430530" y="0"/>
                    <a:pt x="453390" y="0"/>
                  </a:cubicBezTo>
                  <a:close/>
                </a:path>
              </a:pathLst>
            </a:custGeom>
            <a:solidFill>
              <a:srgbClr val="00FBFF"/>
            </a:solidFill>
          </p:spPr>
        </p:sp>
      </p:grpSp>
      <p:grpSp>
        <p:nvGrpSpPr>
          <p:cNvPr id="156" name="Group 38">
            <a:extLst>
              <a:ext uri="{FF2B5EF4-FFF2-40B4-BE49-F238E27FC236}">
                <a16:creationId xmlns:a16="http://schemas.microsoft.com/office/drawing/2014/main" id="{1467C2C4-06FF-A843-3907-C08FBBC2AA0D}"/>
              </a:ext>
            </a:extLst>
          </p:cNvPr>
          <p:cNvGrpSpPr/>
          <p:nvPr/>
        </p:nvGrpSpPr>
        <p:grpSpPr>
          <a:xfrm>
            <a:off x="8393580" y="5388182"/>
            <a:ext cx="691200" cy="679860"/>
            <a:chOff x="0" y="0"/>
            <a:chExt cx="921600" cy="906480"/>
          </a:xfrm>
        </p:grpSpPr>
        <p:sp>
          <p:nvSpPr>
            <p:cNvPr id="157" name="Freeform 39">
              <a:extLst>
                <a:ext uri="{FF2B5EF4-FFF2-40B4-BE49-F238E27FC236}">
                  <a16:creationId xmlns:a16="http://schemas.microsoft.com/office/drawing/2014/main" id="{0B119A60-A6FB-11A2-9343-F2C831C2E7A0}"/>
                </a:ext>
              </a:extLst>
            </p:cNvPr>
            <p:cNvSpPr/>
            <p:nvPr/>
          </p:nvSpPr>
          <p:spPr>
            <a:xfrm>
              <a:off x="-39751" y="-127"/>
              <a:ext cx="1018286" cy="916686"/>
            </a:xfrm>
            <a:custGeom>
              <a:avLst/>
              <a:gdLst/>
              <a:ahLst/>
              <a:cxnLst/>
              <a:rect l="l" t="t" r="r" b="b"/>
              <a:pathLst>
                <a:path w="1018286" h="916686">
                  <a:moveTo>
                    <a:pt x="330708" y="661162"/>
                  </a:moveTo>
                  <a:cubicBezTo>
                    <a:pt x="284861" y="661162"/>
                    <a:pt x="247777" y="698246"/>
                    <a:pt x="247777" y="744093"/>
                  </a:cubicBezTo>
                  <a:cubicBezTo>
                    <a:pt x="247777" y="789940"/>
                    <a:pt x="284861" y="827024"/>
                    <a:pt x="330708" y="827024"/>
                  </a:cubicBezTo>
                  <a:cubicBezTo>
                    <a:pt x="376555" y="827024"/>
                    <a:pt x="413639" y="789940"/>
                    <a:pt x="413639" y="744093"/>
                  </a:cubicBezTo>
                  <a:cubicBezTo>
                    <a:pt x="413639" y="698246"/>
                    <a:pt x="376555" y="661162"/>
                    <a:pt x="330708" y="661162"/>
                  </a:cubicBezTo>
                  <a:close/>
                  <a:moveTo>
                    <a:pt x="177800" y="485013"/>
                  </a:moveTo>
                  <a:cubicBezTo>
                    <a:pt x="131953" y="485013"/>
                    <a:pt x="94869" y="522097"/>
                    <a:pt x="94869" y="567944"/>
                  </a:cubicBezTo>
                  <a:cubicBezTo>
                    <a:pt x="94869" y="613791"/>
                    <a:pt x="131953" y="650875"/>
                    <a:pt x="177800" y="650875"/>
                  </a:cubicBezTo>
                  <a:cubicBezTo>
                    <a:pt x="223647" y="650875"/>
                    <a:pt x="260731" y="613791"/>
                    <a:pt x="260731" y="567944"/>
                  </a:cubicBezTo>
                  <a:cubicBezTo>
                    <a:pt x="260731" y="522097"/>
                    <a:pt x="223647" y="485013"/>
                    <a:pt x="177800" y="485013"/>
                  </a:cubicBezTo>
                  <a:close/>
                  <a:moveTo>
                    <a:pt x="832485" y="319278"/>
                  </a:moveTo>
                  <a:cubicBezTo>
                    <a:pt x="786638" y="319278"/>
                    <a:pt x="749554" y="356362"/>
                    <a:pt x="749554" y="402209"/>
                  </a:cubicBezTo>
                  <a:cubicBezTo>
                    <a:pt x="749554" y="448056"/>
                    <a:pt x="786638" y="485140"/>
                    <a:pt x="832485" y="485140"/>
                  </a:cubicBezTo>
                  <a:cubicBezTo>
                    <a:pt x="878332" y="485140"/>
                    <a:pt x="915416" y="448056"/>
                    <a:pt x="915416" y="402209"/>
                  </a:cubicBezTo>
                  <a:cubicBezTo>
                    <a:pt x="915416" y="356362"/>
                    <a:pt x="878332" y="319278"/>
                    <a:pt x="832485" y="319278"/>
                  </a:cubicBezTo>
                  <a:close/>
                  <a:moveTo>
                    <a:pt x="192405" y="252984"/>
                  </a:moveTo>
                  <a:cubicBezTo>
                    <a:pt x="146558" y="252984"/>
                    <a:pt x="109474" y="290068"/>
                    <a:pt x="109474" y="335915"/>
                  </a:cubicBezTo>
                  <a:cubicBezTo>
                    <a:pt x="109474" y="381762"/>
                    <a:pt x="146558" y="418846"/>
                    <a:pt x="192405" y="418846"/>
                  </a:cubicBezTo>
                  <a:cubicBezTo>
                    <a:pt x="238252" y="418846"/>
                    <a:pt x="275336" y="381762"/>
                    <a:pt x="275336" y="335915"/>
                  </a:cubicBezTo>
                  <a:cubicBezTo>
                    <a:pt x="275336" y="290068"/>
                    <a:pt x="238252" y="252984"/>
                    <a:pt x="192405" y="252984"/>
                  </a:cubicBezTo>
                  <a:close/>
                  <a:moveTo>
                    <a:pt x="372999" y="92202"/>
                  </a:moveTo>
                  <a:cubicBezTo>
                    <a:pt x="327152" y="92202"/>
                    <a:pt x="290068" y="129286"/>
                    <a:pt x="290068" y="175133"/>
                  </a:cubicBezTo>
                  <a:cubicBezTo>
                    <a:pt x="290068" y="220980"/>
                    <a:pt x="327152" y="258064"/>
                    <a:pt x="372999" y="258064"/>
                  </a:cubicBezTo>
                  <a:cubicBezTo>
                    <a:pt x="418846" y="258064"/>
                    <a:pt x="455930" y="220980"/>
                    <a:pt x="455930" y="175133"/>
                  </a:cubicBezTo>
                  <a:cubicBezTo>
                    <a:pt x="455930" y="129286"/>
                    <a:pt x="418846" y="92202"/>
                    <a:pt x="372999" y="92202"/>
                  </a:cubicBezTo>
                  <a:close/>
                  <a:moveTo>
                    <a:pt x="602742" y="50927"/>
                  </a:moveTo>
                  <a:cubicBezTo>
                    <a:pt x="556895" y="50927"/>
                    <a:pt x="519811" y="88011"/>
                    <a:pt x="519811" y="133858"/>
                  </a:cubicBezTo>
                  <a:cubicBezTo>
                    <a:pt x="519811" y="179705"/>
                    <a:pt x="556895" y="216789"/>
                    <a:pt x="602742" y="216789"/>
                  </a:cubicBezTo>
                  <a:cubicBezTo>
                    <a:pt x="648589" y="216789"/>
                    <a:pt x="685673" y="179705"/>
                    <a:pt x="685673" y="133858"/>
                  </a:cubicBezTo>
                  <a:cubicBezTo>
                    <a:pt x="685673" y="88011"/>
                    <a:pt x="648589" y="50927"/>
                    <a:pt x="602742" y="50927"/>
                  </a:cubicBezTo>
                  <a:close/>
                  <a:moveTo>
                    <a:pt x="542290" y="254"/>
                  </a:moveTo>
                  <a:cubicBezTo>
                    <a:pt x="560959" y="0"/>
                    <a:pt x="580263" y="381"/>
                    <a:pt x="600202" y="1524"/>
                  </a:cubicBezTo>
                  <a:cubicBezTo>
                    <a:pt x="757682" y="15494"/>
                    <a:pt x="892937" y="118618"/>
                    <a:pt x="941578" y="271018"/>
                  </a:cubicBezTo>
                  <a:cubicBezTo>
                    <a:pt x="1018286" y="609727"/>
                    <a:pt x="853440" y="578358"/>
                    <a:pt x="758571" y="535559"/>
                  </a:cubicBezTo>
                  <a:cubicBezTo>
                    <a:pt x="493141" y="479933"/>
                    <a:pt x="821182" y="916686"/>
                    <a:pt x="330708" y="906399"/>
                  </a:cubicBezTo>
                  <a:cubicBezTo>
                    <a:pt x="35433" y="877570"/>
                    <a:pt x="0" y="537210"/>
                    <a:pt x="70993" y="315468"/>
                  </a:cubicBezTo>
                  <a:cubicBezTo>
                    <a:pt x="119634" y="163322"/>
                    <a:pt x="261747" y="4572"/>
                    <a:pt x="542290" y="254"/>
                  </a:cubicBezTo>
                  <a:close/>
                </a:path>
              </a:pathLst>
            </a:custGeom>
            <a:solidFill>
              <a:srgbClr val="00FBFF"/>
            </a:solidFill>
          </p:spPr>
        </p:sp>
      </p:grpSp>
      <p:grpSp>
        <p:nvGrpSpPr>
          <p:cNvPr id="158" name="Group 40">
            <a:extLst>
              <a:ext uri="{FF2B5EF4-FFF2-40B4-BE49-F238E27FC236}">
                <a16:creationId xmlns:a16="http://schemas.microsoft.com/office/drawing/2014/main" id="{F794260C-0941-A7DE-909B-6ABF00340E81}"/>
              </a:ext>
            </a:extLst>
          </p:cNvPr>
          <p:cNvGrpSpPr/>
          <p:nvPr/>
        </p:nvGrpSpPr>
        <p:grpSpPr>
          <a:xfrm>
            <a:off x="13371300" y="5325542"/>
            <a:ext cx="696600" cy="694440"/>
            <a:chOff x="0" y="0"/>
            <a:chExt cx="928800" cy="925920"/>
          </a:xfrm>
        </p:grpSpPr>
        <p:sp>
          <p:nvSpPr>
            <p:cNvPr id="159" name="Freeform 41">
              <a:extLst>
                <a:ext uri="{FF2B5EF4-FFF2-40B4-BE49-F238E27FC236}">
                  <a16:creationId xmlns:a16="http://schemas.microsoft.com/office/drawing/2014/main" id="{86532E7C-2555-9DCF-B715-316BE32463FB}"/>
                </a:ext>
              </a:extLst>
            </p:cNvPr>
            <p:cNvSpPr/>
            <p:nvPr/>
          </p:nvSpPr>
          <p:spPr>
            <a:xfrm>
              <a:off x="0" y="0"/>
              <a:ext cx="928624" cy="925957"/>
            </a:xfrm>
            <a:custGeom>
              <a:avLst/>
              <a:gdLst/>
              <a:ahLst/>
              <a:cxnLst/>
              <a:rect l="l" t="t" r="r" b="b"/>
              <a:pathLst>
                <a:path w="928624" h="925957">
                  <a:moveTo>
                    <a:pt x="206375" y="773303"/>
                  </a:moveTo>
                  <a:cubicBezTo>
                    <a:pt x="194945" y="773303"/>
                    <a:pt x="185674" y="782574"/>
                    <a:pt x="185674" y="793877"/>
                  </a:cubicBezTo>
                  <a:cubicBezTo>
                    <a:pt x="185674" y="805180"/>
                    <a:pt x="194945" y="814451"/>
                    <a:pt x="206375" y="814451"/>
                  </a:cubicBezTo>
                  <a:lnTo>
                    <a:pt x="722376" y="814451"/>
                  </a:lnTo>
                  <a:cubicBezTo>
                    <a:pt x="733806" y="814451"/>
                    <a:pt x="743077" y="805180"/>
                    <a:pt x="743077" y="793877"/>
                  </a:cubicBezTo>
                  <a:cubicBezTo>
                    <a:pt x="743077" y="782574"/>
                    <a:pt x="733806" y="773303"/>
                    <a:pt x="722376" y="773303"/>
                  </a:cubicBezTo>
                  <a:close/>
                  <a:moveTo>
                    <a:pt x="722376" y="678307"/>
                  </a:moveTo>
                  <a:cubicBezTo>
                    <a:pt x="710946" y="678307"/>
                    <a:pt x="701675" y="687578"/>
                    <a:pt x="701675" y="698881"/>
                  </a:cubicBezTo>
                  <a:cubicBezTo>
                    <a:pt x="701675" y="710184"/>
                    <a:pt x="710946" y="719455"/>
                    <a:pt x="722376" y="719455"/>
                  </a:cubicBezTo>
                  <a:cubicBezTo>
                    <a:pt x="733806" y="719455"/>
                    <a:pt x="743077" y="710184"/>
                    <a:pt x="743077" y="698881"/>
                  </a:cubicBezTo>
                  <a:cubicBezTo>
                    <a:pt x="743077" y="687578"/>
                    <a:pt x="733806" y="678307"/>
                    <a:pt x="722376" y="678307"/>
                  </a:cubicBezTo>
                  <a:close/>
                  <a:moveTo>
                    <a:pt x="722376" y="583311"/>
                  </a:moveTo>
                  <a:cubicBezTo>
                    <a:pt x="710946" y="583311"/>
                    <a:pt x="701675" y="592582"/>
                    <a:pt x="701675" y="603885"/>
                  </a:cubicBezTo>
                  <a:cubicBezTo>
                    <a:pt x="701675" y="615188"/>
                    <a:pt x="710946" y="624459"/>
                    <a:pt x="722376" y="624459"/>
                  </a:cubicBezTo>
                  <a:cubicBezTo>
                    <a:pt x="733806" y="624459"/>
                    <a:pt x="743077" y="615188"/>
                    <a:pt x="743077" y="603885"/>
                  </a:cubicBezTo>
                  <a:cubicBezTo>
                    <a:pt x="743077" y="592582"/>
                    <a:pt x="733806" y="583311"/>
                    <a:pt x="722376" y="583311"/>
                  </a:cubicBezTo>
                  <a:close/>
                  <a:moveTo>
                    <a:pt x="722376" y="488315"/>
                  </a:moveTo>
                  <a:cubicBezTo>
                    <a:pt x="710946" y="488315"/>
                    <a:pt x="701675" y="497586"/>
                    <a:pt x="701675" y="508889"/>
                  </a:cubicBezTo>
                  <a:cubicBezTo>
                    <a:pt x="701675" y="520192"/>
                    <a:pt x="710946" y="529463"/>
                    <a:pt x="722376" y="529463"/>
                  </a:cubicBezTo>
                  <a:cubicBezTo>
                    <a:pt x="733806" y="529463"/>
                    <a:pt x="743077" y="520192"/>
                    <a:pt x="743077" y="508889"/>
                  </a:cubicBezTo>
                  <a:cubicBezTo>
                    <a:pt x="743077" y="497586"/>
                    <a:pt x="733806" y="488315"/>
                    <a:pt x="722376" y="488315"/>
                  </a:cubicBezTo>
                  <a:close/>
                  <a:moveTo>
                    <a:pt x="722376" y="393319"/>
                  </a:moveTo>
                  <a:cubicBezTo>
                    <a:pt x="710946" y="393319"/>
                    <a:pt x="701675" y="402590"/>
                    <a:pt x="701675" y="413893"/>
                  </a:cubicBezTo>
                  <a:cubicBezTo>
                    <a:pt x="701675" y="425196"/>
                    <a:pt x="710946" y="434467"/>
                    <a:pt x="722376" y="434467"/>
                  </a:cubicBezTo>
                  <a:cubicBezTo>
                    <a:pt x="733806" y="434467"/>
                    <a:pt x="743077" y="425196"/>
                    <a:pt x="743077" y="413893"/>
                  </a:cubicBezTo>
                  <a:cubicBezTo>
                    <a:pt x="743077" y="402590"/>
                    <a:pt x="733806" y="393319"/>
                    <a:pt x="722376" y="393319"/>
                  </a:cubicBezTo>
                  <a:close/>
                  <a:moveTo>
                    <a:pt x="722376" y="298323"/>
                  </a:moveTo>
                  <a:cubicBezTo>
                    <a:pt x="710946" y="298323"/>
                    <a:pt x="701675" y="307594"/>
                    <a:pt x="701675" y="318897"/>
                  </a:cubicBezTo>
                  <a:cubicBezTo>
                    <a:pt x="701675" y="330200"/>
                    <a:pt x="710946" y="339471"/>
                    <a:pt x="722376" y="339471"/>
                  </a:cubicBezTo>
                  <a:cubicBezTo>
                    <a:pt x="733806" y="339471"/>
                    <a:pt x="743077" y="330200"/>
                    <a:pt x="743077" y="318897"/>
                  </a:cubicBezTo>
                  <a:cubicBezTo>
                    <a:pt x="743077" y="307594"/>
                    <a:pt x="733806" y="298323"/>
                    <a:pt x="722376" y="298323"/>
                  </a:cubicBezTo>
                  <a:close/>
                  <a:moveTo>
                    <a:pt x="0" y="87757"/>
                  </a:moveTo>
                  <a:lnTo>
                    <a:pt x="52197" y="87757"/>
                  </a:lnTo>
                  <a:lnTo>
                    <a:pt x="52197" y="134747"/>
                  </a:lnTo>
                  <a:cubicBezTo>
                    <a:pt x="52197" y="171831"/>
                    <a:pt x="82169" y="201803"/>
                    <a:pt x="119253" y="201803"/>
                  </a:cubicBezTo>
                  <a:cubicBezTo>
                    <a:pt x="156337" y="201803"/>
                    <a:pt x="186309" y="171831"/>
                    <a:pt x="186309" y="134747"/>
                  </a:cubicBezTo>
                  <a:lnTo>
                    <a:pt x="186309" y="87757"/>
                  </a:lnTo>
                  <a:lnTo>
                    <a:pt x="229997" y="87757"/>
                  </a:lnTo>
                  <a:lnTo>
                    <a:pt x="229997" y="134747"/>
                  </a:lnTo>
                  <a:cubicBezTo>
                    <a:pt x="229997" y="171831"/>
                    <a:pt x="259969" y="201803"/>
                    <a:pt x="297053" y="201803"/>
                  </a:cubicBezTo>
                  <a:cubicBezTo>
                    <a:pt x="334137" y="201803"/>
                    <a:pt x="364109" y="171831"/>
                    <a:pt x="364109" y="134747"/>
                  </a:cubicBezTo>
                  <a:lnTo>
                    <a:pt x="364109" y="87757"/>
                  </a:lnTo>
                  <a:lnTo>
                    <a:pt x="407797" y="87757"/>
                  </a:lnTo>
                  <a:lnTo>
                    <a:pt x="407797" y="134747"/>
                  </a:lnTo>
                  <a:cubicBezTo>
                    <a:pt x="407797" y="171831"/>
                    <a:pt x="437769" y="201803"/>
                    <a:pt x="474853" y="201803"/>
                  </a:cubicBezTo>
                  <a:cubicBezTo>
                    <a:pt x="511937" y="201803"/>
                    <a:pt x="541909" y="171831"/>
                    <a:pt x="541909" y="134747"/>
                  </a:cubicBezTo>
                  <a:lnTo>
                    <a:pt x="541909" y="87757"/>
                  </a:lnTo>
                  <a:lnTo>
                    <a:pt x="585597" y="87757"/>
                  </a:lnTo>
                  <a:lnTo>
                    <a:pt x="585597" y="134747"/>
                  </a:lnTo>
                  <a:cubicBezTo>
                    <a:pt x="585597" y="171831"/>
                    <a:pt x="615569" y="201803"/>
                    <a:pt x="652653" y="201803"/>
                  </a:cubicBezTo>
                  <a:cubicBezTo>
                    <a:pt x="689737" y="201803"/>
                    <a:pt x="719709" y="171831"/>
                    <a:pt x="719709" y="134747"/>
                  </a:cubicBezTo>
                  <a:lnTo>
                    <a:pt x="719709" y="87757"/>
                  </a:lnTo>
                  <a:lnTo>
                    <a:pt x="763397" y="87757"/>
                  </a:lnTo>
                  <a:lnTo>
                    <a:pt x="763397" y="134747"/>
                  </a:lnTo>
                  <a:cubicBezTo>
                    <a:pt x="763397" y="171831"/>
                    <a:pt x="793369" y="201803"/>
                    <a:pt x="830453" y="201803"/>
                  </a:cubicBezTo>
                  <a:cubicBezTo>
                    <a:pt x="867537" y="201803"/>
                    <a:pt x="897509" y="171831"/>
                    <a:pt x="897509" y="134747"/>
                  </a:cubicBezTo>
                  <a:lnTo>
                    <a:pt x="897509" y="87757"/>
                  </a:lnTo>
                  <a:lnTo>
                    <a:pt x="928624" y="87757"/>
                  </a:lnTo>
                  <a:lnTo>
                    <a:pt x="928624" y="925957"/>
                  </a:lnTo>
                  <a:lnTo>
                    <a:pt x="0" y="925957"/>
                  </a:lnTo>
                  <a:close/>
                  <a:moveTo>
                    <a:pt x="119253" y="0"/>
                  </a:moveTo>
                  <a:cubicBezTo>
                    <a:pt x="139192" y="0"/>
                    <a:pt x="155321" y="16129"/>
                    <a:pt x="155321" y="36068"/>
                  </a:cubicBezTo>
                  <a:lnTo>
                    <a:pt x="155321" y="139192"/>
                  </a:lnTo>
                  <a:cubicBezTo>
                    <a:pt x="155321" y="159131"/>
                    <a:pt x="139192" y="175260"/>
                    <a:pt x="119253" y="175260"/>
                  </a:cubicBezTo>
                  <a:cubicBezTo>
                    <a:pt x="99314" y="175260"/>
                    <a:pt x="83185" y="159131"/>
                    <a:pt x="83185" y="139192"/>
                  </a:cubicBezTo>
                  <a:lnTo>
                    <a:pt x="83185" y="36068"/>
                  </a:lnTo>
                  <a:cubicBezTo>
                    <a:pt x="83058" y="16129"/>
                    <a:pt x="99314" y="0"/>
                    <a:pt x="119253" y="0"/>
                  </a:cubicBezTo>
                  <a:close/>
                  <a:moveTo>
                    <a:pt x="297053" y="0"/>
                  </a:moveTo>
                  <a:cubicBezTo>
                    <a:pt x="316992" y="0"/>
                    <a:pt x="333121" y="16129"/>
                    <a:pt x="333121" y="36068"/>
                  </a:cubicBezTo>
                  <a:lnTo>
                    <a:pt x="333121" y="139192"/>
                  </a:lnTo>
                  <a:cubicBezTo>
                    <a:pt x="333121" y="159131"/>
                    <a:pt x="316992" y="175260"/>
                    <a:pt x="297053" y="175260"/>
                  </a:cubicBezTo>
                  <a:cubicBezTo>
                    <a:pt x="277114" y="175260"/>
                    <a:pt x="260985" y="159131"/>
                    <a:pt x="260985" y="139192"/>
                  </a:cubicBezTo>
                  <a:lnTo>
                    <a:pt x="260985" y="36068"/>
                  </a:lnTo>
                  <a:cubicBezTo>
                    <a:pt x="260985" y="16129"/>
                    <a:pt x="277114" y="0"/>
                    <a:pt x="297053" y="0"/>
                  </a:cubicBezTo>
                  <a:close/>
                  <a:moveTo>
                    <a:pt x="474853" y="0"/>
                  </a:moveTo>
                  <a:cubicBezTo>
                    <a:pt x="494792" y="0"/>
                    <a:pt x="510921" y="16129"/>
                    <a:pt x="510921" y="36068"/>
                  </a:cubicBezTo>
                  <a:lnTo>
                    <a:pt x="510921" y="139192"/>
                  </a:lnTo>
                  <a:cubicBezTo>
                    <a:pt x="510921" y="159131"/>
                    <a:pt x="494792" y="175260"/>
                    <a:pt x="474853" y="175260"/>
                  </a:cubicBezTo>
                  <a:cubicBezTo>
                    <a:pt x="454914" y="175260"/>
                    <a:pt x="438785" y="159131"/>
                    <a:pt x="438785" y="139192"/>
                  </a:cubicBezTo>
                  <a:lnTo>
                    <a:pt x="438785" y="36068"/>
                  </a:lnTo>
                  <a:cubicBezTo>
                    <a:pt x="438785" y="16129"/>
                    <a:pt x="455041" y="0"/>
                    <a:pt x="474980" y="0"/>
                  </a:cubicBezTo>
                  <a:close/>
                  <a:moveTo>
                    <a:pt x="652780" y="0"/>
                  </a:moveTo>
                  <a:cubicBezTo>
                    <a:pt x="672719" y="0"/>
                    <a:pt x="688848" y="16129"/>
                    <a:pt x="688848" y="36068"/>
                  </a:cubicBezTo>
                  <a:lnTo>
                    <a:pt x="688848" y="139192"/>
                  </a:lnTo>
                  <a:cubicBezTo>
                    <a:pt x="688848" y="159131"/>
                    <a:pt x="672719" y="175260"/>
                    <a:pt x="652780" y="175260"/>
                  </a:cubicBezTo>
                  <a:cubicBezTo>
                    <a:pt x="632841" y="175260"/>
                    <a:pt x="616712" y="159131"/>
                    <a:pt x="616712" y="139192"/>
                  </a:cubicBezTo>
                  <a:lnTo>
                    <a:pt x="616712" y="36068"/>
                  </a:lnTo>
                  <a:cubicBezTo>
                    <a:pt x="616712" y="16129"/>
                    <a:pt x="632841" y="0"/>
                    <a:pt x="652780" y="0"/>
                  </a:cubicBezTo>
                  <a:close/>
                  <a:moveTo>
                    <a:pt x="830580" y="0"/>
                  </a:moveTo>
                  <a:cubicBezTo>
                    <a:pt x="850519" y="0"/>
                    <a:pt x="866648" y="16129"/>
                    <a:pt x="866648" y="36068"/>
                  </a:cubicBezTo>
                  <a:lnTo>
                    <a:pt x="866648" y="139192"/>
                  </a:lnTo>
                  <a:cubicBezTo>
                    <a:pt x="866648" y="159131"/>
                    <a:pt x="850519" y="175260"/>
                    <a:pt x="830580" y="175260"/>
                  </a:cubicBezTo>
                  <a:cubicBezTo>
                    <a:pt x="810641" y="175260"/>
                    <a:pt x="794512" y="159131"/>
                    <a:pt x="794512" y="139192"/>
                  </a:cubicBezTo>
                  <a:lnTo>
                    <a:pt x="794512" y="36068"/>
                  </a:lnTo>
                  <a:cubicBezTo>
                    <a:pt x="794512" y="16129"/>
                    <a:pt x="810641" y="0"/>
                    <a:pt x="830580" y="0"/>
                  </a:cubicBezTo>
                  <a:close/>
                </a:path>
              </a:pathLst>
            </a:custGeom>
            <a:solidFill>
              <a:srgbClr val="00FBFF"/>
            </a:solidFill>
          </p:spPr>
        </p:sp>
      </p:grpSp>
      <p:grpSp>
        <p:nvGrpSpPr>
          <p:cNvPr id="160" name="Group 42">
            <a:extLst>
              <a:ext uri="{FF2B5EF4-FFF2-40B4-BE49-F238E27FC236}">
                <a16:creationId xmlns:a16="http://schemas.microsoft.com/office/drawing/2014/main" id="{152F7A92-0402-2E06-7598-F0E302DC860A}"/>
              </a:ext>
            </a:extLst>
          </p:cNvPr>
          <p:cNvGrpSpPr/>
          <p:nvPr/>
        </p:nvGrpSpPr>
        <p:grpSpPr>
          <a:xfrm>
            <a:off x="7201800" y="2202722"/>
            <a:ext cx="707400" cy="707400"/>
            <a:chOff x="0" y="0"/>
            <a:chExt cx="943200" cy="943200"/>
          </a:xfrm>
        </p:grpSpPr>
        <p:sp>
          <p:nvSpPr>
            <p:cNvPr id="161" name="Freeform 43">
              <a:extLst>
                <a:ext uri="{FF2B5EF4-FFF2-40B4-BE49-F238E27FC236}">
                  <a16:creationId xmlns:a16="http://schemas.microsoft.com/office/drawing/2014/main" id="{FE0D29DC-AC6A-D5C5-7067-0D3A37CC711C}"/>
                </a:ext>
              </a:extLst>
            </p:cNvPr>
            <p:cNvSpPr/>
            <p:nvPr/>
          </p:nvSpPr>
          <p:spPr>
            <a:xfrm>
              <a:off x="0" y="0"/>
              <a:ext cx="943229" cy="943229"/>
            </a:xfrm>
            <a:custGeom>
              <a:avLst/>
              <a:gdLst/>
              <a:ahLst/>
              <a:cxnLst/>
              <a:rect l="l" t="t" r="r" b="b"/>
              <a:pathLst>
                <a:path w="943229" h="943229">
                  <a:moveTo>
                    <a:pt x="116967" y="598424"/>
                  </a:moveTo>
                  <a:lnTo>
                    <a:pt x="253238" y="598424"/>
                  </a:lnTo>
                  <a:lnTo>
                    <a:pt x="253238" y="849884"/>
                  </a:lnTo>
                  <a:lnTo>
                    <a:pt x="116967" y="849884"/>
                  </a:lnTo>
                  <a:close/>
                  <a:moveTo>
                    <a:pt x="326644" y="745109"/>
                  </a:moveTo>
                  <a:lnTo>
                    <a:pt x="462915" y="745109"/>
                  </a:lnTo>
                  <a:lnTo>
                    <a:pt x="462915" y="849884"/>
                  </a:lnTo>
                  <a:lnTo>
                    <a:pt x="326644" y="849884"/>
                  </a:lnTo>
                  <a:close/>
                  <a:moveTo>
                    <a:pt x="536321" y="745109"/>
                  </a:moveTo>
                  <a:lnTo>
                    <a:pt x="672465" y="745109"/>
                  </a:lnTo>
                  <a:lnTo>
                    <a:pt x="672465" y="849884"/>
                  </a:lnTo>
                  <a:lnTo>
                    <a:pt x="536194" y="849884"/>
                  </a:lnTo>
                  <a:close/>
                  <a:moveTo>
                    <a:pt x="745871" y="745109"/>
                  </a:moveTo>
                  <a:lnTo>
                    <a:pt x="882142" y="745109"/>
                  </a:lnTo>
                  <a:lnTo>
                    <a:pt x="882142" y="849884"/>
                  </a:lnTo>
                  <a:lnTo>
                    <a:pt x="745871" y="849884"/>
                  </a:lnTo>
                  <a:close/>
                  <a:moveTo>
                    <a:pt x="675894" y="65405"/>
                  </a:moveTo>
                  <a:lnTo>
                    <a:pt x="838581" y="72009"/>
                  </a:lnTo>
                  <a:lnTo>
                    <a:pt x="763016" y="216154"/>
                  </a:lnTo>
                  <a:lnTo>
                    <a:pt x="741299" y="178435"/>
                  </a:lnTo>
                  <a:lnTo>
                    <a:pt x="157607" y="515366"/>
                  </a:lnTo>
                  <a:lnTo>
                    <a:pt x="114173" y="440055"/>
                  </a:lnTo>
                  <a:lnTo>
                    <a:pt x="697738" y="103124"/>
                  </a:lnTo>
                  <a:close/>
                  <a:moveTo>
                    <a:pt x="0" y="0"/>
                  </a:moveTo>
                  <a:lnTo>
                    <a:pt x="52451" y="0"/>
                  </a:lnTo>
                  <a:lnTo>
                    <a:pt x="52451" y="890778"/>
                  </a:lnTo>
                  <a:lnTo>
                    <a:pt x="943229" y="890778"/>
                  </a:lnTo>
                  <a:lnTo>
                    <a:pt x="943229" y="943229"/>
                  </a:lnTo>
                  <a:lnTo>
                    <a:pt x="52451" y="943229"/>
                  </a:lnTo>
                  <a:lnTo>
                    <a:pt x="0" y="943229"/>
                  </a:lnTo>
                  <a:lnTo>
                    <a:pt x="0" y="890778"/>
                  </a:lnTo>
                  <a:close/>
                </a:path>
              </a:pathLst>
            </a:custGeom>
            <a:solidFill>
              <a:srgbClr val="00FBFF"/>
            </a:solidFill>
          </p:spPr>
        </p:sp>
      </p:grpSp>
      <p:grpSp>
        <p:nvGrpSpPr>
          <p:cNvPr id="162" name="Group 44">
            <a:extLst>
              <a:ext uri="{FF2B5EF4-FFF2-40B4-BE49-F238E27FC236}">
                <a16:creationId xmlns:a16="http://schemas.microsoft.com/office/drawing/2014/main" id="{1919AB6F-AFC7-95EE-123E-0B5D30AABFBD}"/>
              </a:ext>
            </a:extLst>
          </p:cNvPr>
          <p:cNvGrpSpPr/>
          <p:nvPr/>
        </p:nvGrpSpPr>
        <p:grpSpPr>
          <a:xfrm rot="5400000">
            <a:off x="8381700" y="2202722"/>
            <a:ext cx="708480" cy="707400"/>
            <a:chOff x="0" y="0"/>
            <a:chExt cx="944640" cy="943200"/>
          </a:xfrm>
        </p:grpSpPr>
        <p:sp>
          <p:nvSpPr>
            <p:cNvPr id="163" name="Freeform 45">
              <a:extLst>
                <a:ext uri="{FF2B5EF4-FFF2-40B4-BE49-F238E27FC236}">
                  <a16:creationId xmlns:a16="http://schemas.microsoft.com/office/drawing/2014/main" id="{DF923605-095B-3A21-445A-0DE40B485751}"/>
                </a:ext>
              </a:extLst>
            </p:cNvPr>
            <p:cNvSpPr/>
            <p:nvPr/>
          </p:nvSpPr>
          <p:spPr>
            <a:xfrm>
              <a:off x="0" y="0"/>
              <a:ext cx="944626" cy="943229"/>
            </a:xfrm>
            <a:custGeom>
              <a:avLst/>
              <a:gdLst/>
              <a:ahLst/>
              <a:cxnLst/>
              <a:rect l="l" t="t" r="r" b="b"/>
              <a:pathLst>
                <a:path w="944626" h="943229">
                  <a:moveTo>
                    <a:pt x="598551" y="197358"/>
                  </a:moveTo>
                  <a:lnTo>
                    <a:pt x="598551" y="61087"/>
                  </a:lnTo>
                  <a:lnTo>
                    <a:pt x="850011" y="61087"/>
                  </a:lnTo>
                  <a:lnTo>
                    <a:pt x="850011" y="197358"/>
                  </a:lnTo>
                  <a:close/>
                  <a:moveTo>
                    <a:pt x="493649" y="406908"/>
                  </a:moveTo>
                  <a:lnTo>
                    <a:pt x="493649" y="270764"/>
                  </a:lnTo>
                  <a:lnTo>
                    <a:pt x="850011" y="270764"/>
                  </a:lnTo>
                  <a:lnTo>
                    <a:pt x="850011" y="406908"/>
                  </a:lnTo>
                  <a:close/>
                  <a:moveTo>
                    <a:pt x="388874" y="616585"/>
                  </a:moveTo>
                  <a:lnTo>
                    <a:pt x="388874" y="480314"/>
                  </a:lnTo>
                  <a:lnTo>
                    <a:pt x="850011" y="480314"/>
                  </a:lnTo>
                  <a:lnTo>
                    <a:pt x="850011" y="616585"/>
                  </a:lnTo>
                  <a:close/>
                  <a:moveTo>
                    <a:pt x="283972" y="826262"/>
                  </a:moveTo>
                  <a:lnTo>
                    <a:pt x="283972" y="689991"/>
                  </a:lnTo>
                  <a:lnTo>
                    <a:pt x="850011" y="689991"/>
                  </a:lnTo>
                  <a:lnTo>
                    <a:pt x="850011" y="826262"/>
                  </a:lnTo>
                  <a:close/>
                  <a:moveTo>
                    <a:pt x="3175" y="771779"/>
                  </a:moveTo>
                  <a:lnTo>
                    <a:pt x="340106" y="188214"/>
                  </a:lnTo>
                  <a:lnTo>
                    <a:pt x="302387" y="166497"/>
                  </a:lnTo>
                  <a:lnTo>
                    <a:pt x="446659" y="90805"/>
                  </a:lnTo>
                  <a:lnTo>
                    <a:pt x="453263" y="253492"/>
                  </a:lnTo>
                  <a:lnTo>
                    <a:pt x="415544" y="231775"/>
                  </a:lnTo>
                  <a:lnTo>
                    <a:pt x="78486" y="815213"/>
                  </a:lnTo>
                  <a:close/>
                  <a:moveTo>
                    <a:pt x="0" y="943229"/>
                  </a:moveTo>
                  <a:lnTo>
                    <a:pt x="0" y="890778"/>
                  </a:lnTo>
                  <a:lnTo>
                    <a:pt x="892175" y="890778"/>
                  </a:lnTo>
                  <a:lnTo>
                    <a:pt x="892175" y="0"/>
                  </a:lnTo>
                  <a:lnTo>
                    <a:pt x="944626" y="0"/>
                  </a:lnTo>
                  <a:lnTo>
                    <a:pt x="944626" y="943229"/>
                  </a:lnTo>
                  <a:lnTo>
                    <a:pt x="943356" y="943229"/>
                  </a:lnTo>
                  <a:lnTo>
                    <a:pt x="892175" y="943229"/>
                  </a:lnTo>
                  <a:close/>
                </a:path>
              </a:pathLst>
            </a:custGeom>
            <a:solidFill>
              <a:srgbClr val="00FBFF"/>
            </a:solidFill>
          </p:spPr>
        </p:sp>
      </p:grpSp>
      <p:grpSp>
        <p:nvGrpSpPr>
          <p:cNvPr id="164" name="Group 46">
            <a:extLst>
              <a:ext uri="{FF2B5EF4-FFF2-40B4-BE49-F238E27FC236}">
                <a16:creationId xmlns:a16="http://schemas.microsoft.com/office/drawing/2014/main" id="{EAD00450-80EF-74FD-CE80-5DEA0A6FD940}"/>
              </a:ext>
            </a:extLst>
          </p:cNvPr>
          <p:cNvGrpSpPr/>
          <p:nvPr/>
        </p:nvGrpSpPr>
        <p:grpSpPr>
          <a:xfrm>
            <a:off x="6990120" y="6853202"/>
            <a:ext cx="770040" cy="765720"/>
            <a:chOff x="0" y="0"/>
            <a:chExt cx="1026720" cy="1020960"/>
          </a:xfrm>
        </p:grpSpPr>
        <p:sp>
          <p:nvSpPr>
            <p:cNvPr id="165" name="Freeform 47">
              <a:extLst>
                <a:ext uri="{FF2B5EF4-FFF2-40B4-BE49-F238E27FC236}">
                  <a16:creationId xmlns:a16="http://schemas.microsoft.com/office/drawing/2014/main" id="{9224DBF3-5EC3-B215-6D20-A5070BFD3783}"/>
                </a:ext>
              </a:extLst>
            </p:cNvPr>
            <p:cNvSpPr/>
            <p:nvPr/>
          </p:nvSpPr>
          <p:spPr>
            <a:xfrm>
              <a:off x="-37211" y="-127"/>
              <a:ext cx="1082421" cy="1066165"/>
            </a:xfrm>
            <a:custGeom>
              <a:avLst/>
              <a:gdLst/>
              <a:ahLst/>
              <a:cxnLst/>
              <a:rect l="l" t="t" r="r" b="b"/>
              <a:pathLst>
                <a:path w="1082421" h="1066165">
                  <a:moveTo>
                    <a:pt x="148971" y="221488"/>
                  </a:moveTo>
                  <a:lnTo>
                    <a:pt x="529463" y="533781"/>
                  </a:lnTo>
                  <a:lnTo>
                    <a:pt x="112268" y="795147"/>
                  </a:lnTo>
                  <a:cubicBezTo>
                    <a:pt x="0" y="615823"/>
                    <a:pt x="14732" y="384937"/>
                    <a:pt x="148971" y="221488"/>
                  </a:cubicBezTo>
                  <a:close/>
                  <a:moveTo>
                    <a:pt x="659638" y="83566"/>
                  </a:moveTo>
                  <a:cubicBezTo>
                    <a:pt x="874903" y="114427"/>
                    <a:pt x="1041019" y="288544"/>
                    <a:pt x="1061720" y="504952"/>
                  </a:cubicBezTo>
                  <a:cubicBezTo>
                    <a:pt x="1082421" y="721360"/>
                    <a:pt x="952373" y="923925"/>
                    <a:pt x="747014" y="995045"/>
                  </a:cubicBezTo>
                  <a:cubicBezTo>
                    <a:pt x="541655" y="1066165"/>
                    <a:pt x="314071" y="987552"/>
                    <a:pt x="196469" y="804672"/>
                  </a:cubicBezTo>
                  <a:lnTo>
                    <a:pt x="592709" y="549910"/>
                  </a:lnTo>
                  <a:close/>
                  <a:moveTo>
                    <a:pt x="547370" y="254"/>
                  </a:moveTo>
                  <a:cubicBezTo>
                    <a:pt x="566674" y="0"/>
                    <a:pt x="586105" y="762"/>
                    <a:pt x="605536" y="2794"/>
                  </a:cubicBezTo>
                  <a:lnTo>
                    <a:pt x="555371" y="492379"/>
                  </a:lnTo>
                  <a:lnTo>
                    <a:pt x="191135" y="161290"/>
                  </a:lnTo>
                  <a:cubicBezTo>
                    <a:pt x="283083" y="60071"/>
                    <a:pt x="412369" y="2413"/>
                    <a:pt x="547370" y="254"/>
                  </a:cubicBezTo>
                  <a:close/>
                </a:path>
              </a:pathLst>
            </a:custGeom>
            <a:solidFill>
              <a:srgbClr val="00FBFF"/>
            </a:solidFill>
          </p:spPr>
        </p:sp>
      </p:grpSp>
      <p:grpSp>
        <p:nvGrpSpPr>
          <p:cNvPr id="166" name="Group 48">
            <a:extLst>
              <a:ext uri="{FF2B5EF4-FFF2-40B4-BE49-F238E27FC236}">
                <a16:creationId xmlns:a16="http://schemas.microsoft.com/office/drawing/2014/main" id="{0EC9ADFB-D00D-8A63-367A-87B1F1D3E281}"/>
              </a:ext>
            </a:extLst>
          </p:cNvPr>
          <p:cNvGrpSpPr/>
          <p:nvPr/>
        </p:nvGrpSpPr>
        <p:grpSpPr>
          <a:xfrm rot="-5400000">
            <a:off x="9563220" y="2130362"/>
            <a:ext cx="851040" cy="851580"/>
            <a:chOff x="0" y="0"/>
            <a:chExt cx="1134720" cy="1135440"/>
          </a:xfrm>
        </p:grpSpPr>
        <p:sp>
          <p:nvSpPr>
            <p:cNvPr id="167" name="Freeform 49">
              <a:extLst>
                <a:ext uri="{FF2B5EF4-FFF2-40B4-BE49-F238E27FC236}">
                  <a16:creationId xmlns:a16="http://schemas.microsoft.com/office/drawing/2014/main" id="{4B271022-62F9-F4C1-3D69-72B1D8CB94A3}"/>
                </a:ext>
              </a:extLst>
            </p:cNvPr>
            <p:cNvSpPr/>
            <p:nvPr/>
          </p:nvSpPr>
          <p:spPr>
            <a:xfrm>
              <a:off x="0" y="0"/>
              <a:ext cx="1134745" cy="1135380"/>
            </a:xfrm>
            <a:custGeom>
              <a:avLst/>
              <a:gdLst/>
              <a:ahLst/>
              <a:cxnLst/>
              <a:rect l="l" t="t" r="r" b="b"/>
              <a:pathLst>
                <a:path w="1134745" h="1135380">
                  <a:moveTo>
                    <a:pt x="272161" y="834898"/>
                  </a:moveTo>
                  <a:cubicBezTo>
                    <a:pt x="201930" y="803783"/>
                    <a:pt x="137287" y="760476"/>
                    <a:pt x="81915" y="705866"/>
                  </a:cubicBezTo>
                  <a:cubicBezTo>
                    <a:pt x="105791" y="792099"/>
                    <a:pt x="152400" y="868934"/>
                    <a:pt x="215138" y="929259"/>
                  </a:cubicBezTo>
                  <a:cubicBezTo>
                    <a:pt x="237871" y="899541"/>
                    <a:pt x="256667" y="867918"/>
                    <a:pt x="272161" y="834898"/>
                  </a:cubicBezTo>
                  <a:close/>
                  <a:moveTo>
                    <a:pt x="279146" y="307340"/>
                  </a:moveTo>
                  <a:cubicBezTo>
                    <a:pt x="262763" y="271018"/>
                    <a:pt x="242697" y="235966"/>
                    <a:pt x="217932" y="203454"/>
                  </a:cubicBezTo>
                  <a:cubicBezTo>
                    <a:pt x="149352" y="268605"/>
                    <a:pt x="99568" y="353060"/>
                    <a:pt x="76835" y="448183"/>
                  </a:cubicBezTo>
                  <a:cubicBezTo>
                    <a:pt x="135001" y="388366"/>
                    <a:pt x="203835" y="340868"/>
                    <a:pt x="279146" y="307467"/>
                  </a:cubicBezTo>
                  <a:close/>
                  <a:moveTo>
                    <a:pt x="333375" y="596138"/>
                  </a:moveTo>
                  <a:lnTo>
                    <a:pt x="80899" y="596138"/>
                  </a:lnTo>
                  <a:cubicBezTo>
                    <a:pt x="140081" y="670814"/>
                    <a:pt x="215773" y="728980"/>
                    <a:pt x="300736" y="767080"/>
                  </a:cubicBezTo>
                  <a:cubicBezTo>
                    <a:pt x="319786" y="711581"/>
                    <a:pt x="330835" y="654050"/>
                    <a:pt x="333248" y="596138"/>
                  </a:cubicBezTo>
                  <a:close/>
                  <a:moveTo>
                    <a:pt x="333375" y="532003"/>
                  </a:moveTo>
                  <a:cubicBezTo>
                    <a:pt x="330835" y="479425"/>
                    <a:pt x="321437" y="427228"/>
                    <a:pt x="305181" y="376682"/>
                  </a:cubicBezTo>
                  <a:cubicBezTo>
                    <a:pt x="226822" y="412242"/>
                    <a:pt x="156591" y="464947"/>
                    <a:pt x="100203" y="532003"/>
                  </a:cubicBezTo>
                  <a:close/>
                  <a:moveTo>
                    <a:pt x="523621" y="895858"/>
                  </a:moveTo>
                  <a:cubicBezTo>
                    <a:pt x="457073" y="893318"/>
                    <a:pt x="392049" y="880618"/>
                    <a:pt x="330454" y="858901"/>
                  </a:cubicBezTo>
                  <a:cubicBezTo>
                    <a:pt x="312420" y="897890"/>
                    <a:pt x="290068" y="935482"/>
                    <a:pt x="263017" y="970407"/>
                  </a:cubicBezTo>
                  <a:cubicBezTo>
                    <a:pt x="336550" y="1026414"/>
                    <a:pt x="426085" y="1062355"/>
                    <a:pt x="523621" y="1070483"/>
                  </a:cubicBezTo>
                  <a:close/>
                  <a:moveTo>
                    <a:pt x="523621" y="770509"/>
                  </a:moveTo>
                  <a:lnTo>
                    <a:pt x="396240" y="770509"/>
                  </a:lnTo>
                  <a:cubicBezTo>
                    <a:pt x="393827" y="836422"/>
                    <a:pt x="381254" y="901954"/>
                    <a:pt x="359156" y="964946"/>
                  </a:cubicBezTo>
                  <a:cubicBezTo>
                    <a:pt x="411734" y="983234"/>
                    <a:pt x="466979" y="994029"/>
                    <a:pt x="523621" y="996569"/>
                  </a:cubicBezTo>
                  <a:close/>
                  <a:moveTo>
                    <a:pt x="523621" y="720852"/>
                  </a:moveTo>
                  <a:cubicBezTo>
                    <a:pt x="468503" y="724027"/>
                    <a:pt x="414782" y="735076"/>
                    <a:pt x="363728" y="753237"/>
                  </a:cubicBezTo>
                  <a:cubicBezTo>
                    <a:pt x="382778" y="811530"/>
                    <a:pt x="393827" y="871855"/>
                    <a:pt x="396240" y="932434"/>
                  </a:cubicBezTo>
                  <a:lnTo>
                    <a:pt x="523621" y="932434"/>
                  </a:lnTo>
                  <a:close/>
                  <a:moveTo>
                    <a:pt x="523621" y="677037"/>
                  </a:moveTo>
                  <a:cubicBezTo>
                    <a:pt x="427482" y="685038"/>
                    <a:pt x="338963" y="720090"/>
                    <a:pt x="266065" y="774827"/>
                  </a:cubicBezTo>
                  <a:cubicBezTo>
                    <a:pt x="295148" y="812546"/>
                    <a:pt x="318643" y="853440"/>
                    <a:pt x="337566" y="895731"/>
                  </a:cubicBezTo>
                  <a:cubicBezTo>
                    <a:pt x="396875" y="874395"/>
                    <a:pt x="459486" y="861568"/>
                    <a:pt x="523621" y="858520"/>
                  </a:cubicBezTo>
                  <a:close/>
                  <a:moveTo>
                    <a:pt x="765937" y="353441"/>
                  </a:moveTo>
                  <a:cubicBezTo>
                    <a:pt x="709168" y="333248"/>
                    <a:pt x="649224" y="321564"/>
                    <a:pt x="587756" y="319659"/>
                  </a:cubicBezTo>
                  <a:lnTo>
                    <a:pt x="587756" y="531876"/>
                  </a:lnTo>
                  <a:lnTo>
                    <a:pt x="735076" y="531876"/>
                  </a:lnTo>
                  <a:cubicBezTo>
                    <a:pt x="736981" y="471551"/>
                    <a:pt x="747395" y="411480"/>
                    <a:pt x="765810" y="353441"/>
                  </a:cubicBezTo>
                  <a:close/>
                  <a:moveTo>
                    <a:pt x="772541" y="783336"/>
                  </a:moveTo>
                  <a:cubicBezTo>
                    <a:pt x="751078" y="722630"/>
                    <a:pt x="738632" y="659511"/>
                    <a:pt x="735711" y="596011"/>
                  </a:cubicBezTo>
                  <a:lnTo>
                    <a:pt x="587629" y="596011"/>
                  </a:lnTo>
                  <a:lnTo>
                    <a:pt x="587629" y="821944"/>
                  </a:lnTo>
                  <a:cubicBezTo>
                    <a:pt x="651637" y="819150"/>
                    <a:pt x="713867" y="805815"/>
                    <a:pt x="772541" y="783463"/>
                  </a:cubicBezTo>
                  <a:close/>
                  <a:moveTo>
                    <a:pt x="862838" y="159258"/>
                  </a:moveTo>
                  <a:cubicBezTo>
                    <a:pt x="785241" y="102362"/>
                    <a:pt x="690372" y="67691"/>
                    <a:pt x="587629" y="63754"/>
                  </a:cubicBezTo>
                  <a:lnTo>
                    <a:pt x="587629" y="245745"/>
                  </a:lnTo>
                  <a:cubicBezTo>
                    <a:pt x="657860" y="247650"/>
                    <a:pt x="726567" y="260985"/>
                    <a:pt x="791337" y="284099"/>
                  </a:cubicBezTo>
                  <a:cubicBezTo>
                    <a:pt x="810387" y="240665"/>
                    <a:pt x="834136" y="198755"/>
                    <a:pt x="862838" y="159258"/>
                  </a:cubicBezTo>
                  <a:close/>
                  <a:moveTo>
                    <a:pt x="871728" y="969772"/>
                  </a:moveTo>
                  <a:cubicBezTo>
                    <a:pt x="842772" y="932942"/>
                    <a:pt x="819150" y="893318"/>
                    <a:pt x="800100" y="851916"/>
                  </a:cubicBezTo>
                  <a:cubicBezTo>
                    <a:pt x="732917" y="877824"/>
                    <a:pt x="661162" y="893064"/>
                    <a:pt x="587629" y="895858"/>
                  </a:cubicBezTo>
                  <a:lnTo>
                    <a:pt x="587629" y="1071753"/>
                  </a:lnTo>
                  <a:cubicBezTo>
                    <a:pt x="694309" y="1067689"/>
                    <a:pt x="792480" y="1030478"/>
                    <a:pt x="871728" y="969645"/>
                  </a:cubicBezTo>
                  <a:close/>
                  <a:moveTo>
                    <a:pt x="1025525" y="531876"/>
                  </a:moveTo>
                  <a:cubicBezTo>
                    <a:pt x="970026" y="465709"/>
                    <a:pt x="901065" y="413639"/>
                    <a:pt x="824230" y="377825"/>
                  </a:cubicBezTo>
                  <a:cubicBezTo>
                    <a:pt x="808736" y="428117"/>
                    <a:pt x="799973" y="479933"/>
                    <a:pt x="797941" y="531876"/>
                  </a:cubicBezTo>
                  <a:close/>
                  <a:moveTo>
                    <a:pt x="802132" y="596011"/>
                  </a:moveTo>
                  <a:lnTo>
                    <a:pt x="798576" y="596011"/>
                  </a:lnTo>
                  <a:cubicBezTo>
                    <a:pt x="801370" y="650875"/>
                    <a:pt x="812038" y="705358"/>
                    <a:pt x="829945" y="757809"/>
                  </a:cubicBezTo>
                  <a:cubicBezTo>
                    <a:pt x="906780" y="719455"/>
                    <a:pt x="975360" y="664845"/>
                    <a:pt x="1029716" y="596011"/>
                  </a:cubicBezTo>
                  <a:close/>
                  <a:moveTo>
                    <a:pt x="1059053" y="457581"/>
                  </a:moveTo>
                  <a:cubicBezTo>
                    <a:pt x="1037336" y="356997"/>
                    <a:pt x="985012" y="267716"/>
                    <a:pt x="912368" y="199898"/>
                  </a:cubicBezTo>
                  <a:cubicBezTo>
                    <a:pt x="886714" y="233807"/>
                    <a:pt x="866013" y="270510"/>
                    <a:pt x="849376" y="308356"/>
                  </a:cubicBezTo>
                  <a:cubicBezTo>
                    <a:pt x="927735" y="343789"/>
                    <a:pt x="998982" y="394208"/>
                    <a:pt x="1059053" y="457454"/>
                  </a:cubicBezTo>
                  <a:close/>
                  <a:moveTo>
                    <a:pt x="1059434" y="675767"/>
                  </a:moveTo>
                  <a:cubicBezTo>
                    <a:pt x="1001776" y="738632"/>
                    <a:pt x="933196" y="789559"/>
                    <a:pt x="857504" y="826262"/>
                  </a:cubicBezTo>
                  <a:cubicBezTo>
                    <a:pt x="874141" y="862203"/>
                    <a:pt x="894715" y="896747"/>
                    <a:pt x="919734" y="928751"/>
                  </a:cubicBezTo>
                  <a:cubicBezTo>
                    <a:pt x="988949" y="861314"/>
                    <a:pt x="1038733" y="773938"/>
                    <a:pt x="1059434" y="675767"/>
                  </a:cubicBezTo>
                  <a:close/>
                  <a:moveTo>
                    <a:pt x="1134618" y="567690"/>
                  </a:moveTo>
                  <a:cubicBezTo>
                    <a:pt x="1134618" y="881253"/>
                    <a:pt x="880491" y="1135380"/>
                    <a:pt x="566928" y="1135380"/>
                  </a:cubicBezTo>
                  <a:cubicBezTo>
                    <a:pt x="262890" y="1135380"/>
                    <a:pt x="14732" y="896366"/>
                    <a:pt x="635" y="596011"/>
                  </a:cubicBezTo>
                  <a:lnTo>
                    <a:pt x="0" y="596011"/>
                  </a:lnTo>
                  <a:lnTo>
                    <a:pt x="0" y="531876"/>
                  </a:lnTo>
                  <a:lnTo>
                    <a:pt x="1016" y="531876"/>
                  </a:lnTo>
                  <a:cubicBezTo>
                    <a:pt x="18034" y="249428"/>
                    <a:pt x="242062" y="22987"/>
                    <a:pt x="523621" y="2159"/>
                  </a:cubicBezTo>
                  <a:lnTo>
                    <a:pt x="523621" y="0"/>
                  </a:lnTo>
                  <a:lnTo>
                    <a:pt x="567055" y="0"/>
                  </a:lnTo>
                  <a:lnTo>
                    <a:pt x="587756" y="0"/>
                  </a:lnTo>
                  <a:lnTo>
                    <a:pt x="587756" y="1016"/>
                  </a:lnTo>
                  <a:cubicBezTo>
                    <a:pt x="891667" y="11303"/>
                    <a:pt x="1134745" y="261112"/>
                    <a:pt x="1134745" y="567690"/>
                  </a:cubicBezTo>
                  <a:close/>
                </a:path>
              </a:pathLst>
            </a:custGeom>
            <a:solidFill>
              <a:srgbClr val="00FBFF"/>
            </a:solidFill>
          </p:spPr>
        </p:sp>
      </p:grpSp>
      <p:grpSp>
        <p:nvGrpSpPr>
          <p:cNvPr id="168" name="Group 50">
            <a:extLst>
              <a:ext uri="{FF2B5EF4-FFF2-40B4-BE49-F238E27FC236}">
                <a16:creationId xmlns:a16="http://schemas.microsoft.com/office/drawing/2014/main" id="{9E3CD23A-0B45-D9D7-4B2C-EBF5C71CBE19}"/>
              </a:ext>
            </a:extLst>
          </p:cNvPr>
          <p:cNvGrpSpPr/>
          <p:nvPr/>
        </p:nvGrpSpPr>
        <p:grpSpPr>
          <a:xfrm>
            <a:off x="10888380" y="2060702"/>
            <a:ext cx="710100" cy="990360"/>
            <a:chOff x="0" y="0"/>
            <a:chExt cx="946800" cy="1320480"/>
          </a:xfrm>
        </p:grpSpPr>
        <p:sp>
          <p:nvSpPr>
            <p:cNvPr id="169" name="Freeform 51">
              <a:extLst>
                <a:ext uri="{FF2B5EF4-FFF2-40B4-BE49-F238E27FC236}">
                  <a16:creationId xmlns:a16="http://schemas.microsoft.com/office/drawing/2014/main" id="{69CFBC1B-56EB-15B5-9F06-8E5E1566C8DE}"/>
                </a:ext>
              </a:extLst>
            </p:cNvPr>
            <p:cNvSpPr/>
            <p:nvPr/>
          </p:nvSpPr>
          <p:spPr>
            <a:xfrm>
              <a:off x="-49149" y="0"/>
              <a:ext cx="1067308" cy="1320546"/>
            </a:xfrm>
            <a:custGeom>
              <a:avLst/>
              <a:gdLst/>
              <a:ahLst/>
              <a:cxnLst/>
              <a:rect l="l" t="t" r="r" b="b"/>
              <a:pathLst>
                <a:path w="1067308" h="1320546">
                  <a:moveTo>
                    <a:pt x="530225" y="793496"/>
                  </a:moveTo>
                  <a:cubicBezTo>
                    <a:pt x="484378" y="826897"/>
                    <a:pt x="432816" y="852170"/>
                    <a:pt x="377444" y="867410"/>
                  </a:cubicBezTo>
                  <a:cubicBezTo>
                    <a:pt x="441452" y="884047"/>
                    <a:pt x="507746" y="882523"/>
                    <a:pt x="569468" y="864743"/>
                  </a:cubicBezTo>
                  <a:cubicBezTo>
                    <a:pt x="558927" y="839343"/>
                    <a:pt x="545592" y="815594"/>
                    <a:pt x="530225" y="793496"/>
                  </a:cubicBezTo>
                  <a:close/>
                  <a:moveTo>
                    <a:pt x="400050" y="666242"/>
                  </a:moveTo>
                  <a:lnTo>
                    <a:pt x="345059" y="761492"/>
                  </a:lnTo>
                  <a:lnTo>
                    <a:pt x="307086" y="827532"/>
                  </a:lnTo>
                  <a:cubicBezTo>
                    <a:pt x="376555" y="817245"/>
                    <a:pt x="441579" y="790321"/>
                    <a:pt x="497332" y="750189"/>
                  </a:cubicBezTo>
                  <a:cubicBezTo>
                    <a:pt x="468884" y="717550"/>
                    <a:pt x="436118" y="689229"/>
                    <a:pt x="400050" y="666242"/>
                  </a:cubicBezTo>
                  <a:close/>
                  <a:moveTo>
                    <a:pt x="662051" y="655320"/>
                  </a:moveTo>
                  <a:cubicBezTo>
                    <a:pt x="635889" y="696976"/>
                    <a:pt x="603758" y="733806"/>
                    <a:pt x="567055" y="765048"/>
                  </a:cubicBezTo>
                  <a:cubicBezTo>
                    <a:pt x="585343" y="790956"/>
                    <a:pt x="601091" y="819150"/>
                    <a:pt x="613410" y="849376"/>
                  </a:cubicBezTo>
                  <a:cubicBezTo>
                    <a:pt x="676402" y="823087"/>
                    <a:pt x="732409" y="779018"/>
                    <a:pt x="773557" y="719709"/>
                  </a:cubicBezTo>
                  <a:close/>
                  <a:moveTo>
                    <a:pt x="360807" y="667639"/>
                  </a:moveTo>
                  <a:cubicBezTo>
                    <a:pt x="354711" y="730885"/>
                    <a:pt x="362331" y="795147"/>
                    <a:pt x="384556" y="855980"/>
                  </a:cubicBezTo>
                  <a:lnTo>
                    <a:pt x="359029" y="642493"/>
                  </a:lnTo>
                  <a:cubicBezTo>
                    <a:pt x="324485" y="624713"/>
                    <a:pt x="287655" y="611505"/>
                    <a:pt x="249301" y="603123"/>
                  </a:cubicBezTo>
                  <a:close/>
                  <a:moveTo>
                    <a:pt x="151257" y="592201"/>
                  </a:moveTo>
                  <a:cubicBezTo>
                    <a:pt x="136398" y="592328"/>
                    <a:pt x="121412" y="593217"/>
                    <a:pt x="106426" y="595122"/>
                  </a:cubicBezTo>
                  <a:cubicBezTo>
                    <a:pt x="122809" y="662940"/>
                    <a:pt x="158369" y="726059"/>
                    <a:pt x="210820" y="775589"/>
                  </a:cubicBezTo>
                  <a:cubicBezTo>
                    <a:pt x="194056" y="716407"/>
                    <a:pt x="189103" y="654939"/>
                    <a:pt x="195453" y="594360"/>
                  </a:cubicBezTo>
                  <a:cubicBezTo>
                    <a:pt x="180848" y="592836"/>
                    <a:pt x="165989" y="592074"/>
                    <a:pt x="151130" y="592201"/>
                  </a:cubicBezTo>
                  <a:close/>
                  <a:moveTo>
                    <a:pt x="470154" y="544576"/>
                  </a:moveTo>
                  <a:lnTo>
                    <a:pt x="423164" y="625983"/>
                  </a:lnTo>
                  <a:cubicBezTo>
                    <a:pt x="464439" y="651891"/>
                    <a:pt x="501650" y="684149"/>
                    <a:pt x="533781" y="721487"/>
                  </a:cubicBezTo>
                  <a:cubicBezTo>
                    <a:pt x="564896" y="694690"/>
                    <a:pt x="592201" y="663321"/>
                    <a:pt x="614680" y="628015"/>
                  </a:cubicBezTo>
                  <a:close/>
                  <a:moveTo>
                    <a:pt x="982091" y="543306"/>
                  </a:moveTo>
                  <a:cubicBezTo>
                    <a:pt x="947928" y="548132"/>
                    <a:pt x="913765" y="548767"/>
                    <a:pt x="880364" y="545592"/>
                  </a:cubicBezTo>
                  <a:cubicBezTo>
                    <a:pt x="872109" y="598170"/>
                    <a:pt x="855472" y="649478"/>
                    <a:pt x="830072" y="697611"/>
                  </a:cubicBezTo>
                  <a:lnTo>
                    <a:pt x="942594" y="762508"/>
                  </a:lnTo>
                  <a:cubicBezTo>
                    <a:pt x="979424" y="692912"/>
                    <a:pt x="991743" y="616458"/>
                    <a:pt x="982218" y="543306"/>
                  </a:cubicBezTo>
                  <a:close/>
                  <a:moveTo>
                    <a:pt x="294005" y="442849"/>
                  </a:moveTo>
                  <a:cubicBezTo>
                    <a:pt x="275717" y="479171"/>
                    <a:pt x="262890" y="517652"/>
                    <a:pt x="255778" y="557022"/>
                  </a:cubicBezTo>
                  <a:cubicBezTo>
                    <a:pt x="300101" y="566293"/>
                    <a:pt x="342646" y="581533"/>
                    <a:pt x="382397" y="602361"/>
                  </a:cubicBezTo>
                  <a:lnTo>
                    <a:pt x="429387" y="520954"/>
                  </a:lnTo>
                  <a:close/>
                  <a:moveTo>
                    <a:pt x="684022" y="487172"/>
                  </a:moveTo>
                  <a:lnTo>
                    <a:pt x="629412" y="581787"/>
                  </a:lnTo>
                  <a:lnTo>
                    <a:pt x="638429" y="586994"/>
                  </a:lnTo>
                  <a:cubicBezTo>
                    <a:pt x="660273" y="545084"/>
                    <a:pt x="674751" y="500380"/>
                    <a:pt x="681990" y="454660"/>
                  </a:cubicBezTo>
                  <a:cubicBezTo>
                    <a:pt x="635254" y="446024"/>
                    <a:pt x="590296" y="430657"/>
                    <a:pt x="548640" y="409067"/>
                  </a:cubicBezTo>
                  <a:close/>
                  <a:moveTo>
                    <a:pt x="130683" y="348615"/>
                  </a:moveTo>
                  <a:cubicBezTo>
                    <a:pt x="100330" y="413131"/>
                    <a:pt x="90043" y="482600"/>
                    <a:pt x="98171" y="549402"/>
                  </a:cubicBezTo>
                  <a:cubicBezTo>
                    <a:pt x="133096" y="544703"/>
                    <a:pt x="167767" y="544830"/>
                    <a:pt x="201803" y="548259"/>
                  </a:cubicBezTo>
                  <a:cubicBezTo>
                    <a:pt x="210058" y="502539"/>
                    <a:pt x="225044" y="457708"/>
                    <a:pt x="246634" y="415544"/>
                  </a:cubicBezTo>
                  <a:close/>
                  <a:moveTo>
                    <a:pt x="520573" y="367157"/>
                  </a:moveTo>
                  <a:cubicBezTo>
                    <a:pt x="486664" y="395986"/>
                    <a:pt x="457073" y="430022"/>
                    <a:pt x="433197" y="468630"/>
                  </a:cubicBezTo>
                  <a:lnTo>
                    <a:pt x="453009" y="480060"/>
                  </a:lnTo>
                  <a:lnTo>
                    <a:pt x="507492" y="385826"/>
                  </a:lnTo>
                  <a:cubicBezTo>
                    <a:pt x="469646" y="362331"/>
                    <a:pt x="435102" y="333502"/>
                    <a:pt x="404749" y="300355"/>
                  </a:cubicBezTo>
                  <a:close/>
                  <a:moveTo>
                    <a:pt x="719328" y="231648"/>
                  </a:moveTo>
                  <a:cubicBezTo>
                    <a:pt x="738251" y="291719"/>
                    <a:pt x="745490" y="354330"/>
                    <a:pt x="741045" y="416179"/>
                  </a:cubicBezTo>
                  <a:cubicBezTo>
                    <a:pt x="770128" y="418846"/>
                    <a:pt x="799846" y="418465"/>
                    <a:pt x="829564" y="414274"/>
                  </a:cubicBezTo>
                  <a:cubicBezTo>
                    <a:pt x="811911" y="345186"/>
                    <a:pt x="774446" y="281051"/>
                    <a:pt x="719455" y="231648"/>
                  </a:cubicBezTo>
                  <a:close/>
                  <a:moveTo>
                    <a:pt x="657352" y="221234"/>
                  </a:moveTo>
                  <a:lnTo>
                    <a:pt x="571754" y="368935"/>
                  </a:lnTo>
                  <a:cubicBezTo>
                    <a:pt x="607822" y="387350"/>
                    <a:pt x="646557" y="400685"/>
                    <a:pt x="686816" y="408559"/>
                  </a:cubicBezTo>
                  <a:cubicBezTo>
                    <a:pt x="690626" y="345313"/>
                    <a:pt x="680974" y="281305"/>
                    <a:pt x="657098" y="221234"/>
                  </a:cubicBezTo>
                  <a:close/>
                  <a:moveTo>
                    <a:pt x="614553" y="200279"/>
                  </a:moveTo>
                  <a:cubicBezTo>
                    <a:pt x="551688" y="211328"/>
                    <a:pt x="493014" y="236220"/>
                    <a:pt x="441706" y="272034"/>
                  </a:cubicBezTo>
                  <a:cubicBezTo>
                    <a:pt x="468122" y="300482"/>
                    <a:pt x="497967" y="325247"/>
                    <a:pt x="530479" y="345694"/>
                  </a:cubicBezTo>
                  <a:close/>
                  <a:moveTo>
                    <a:pt x="316230" y="166624"/>
                  </a:moveTo>
                  <a:cubicBezTo>
                    <a:pt x="251206" y="195326"/>
                    <a:pt x="194056" y="243078"/>
                    <a:pt x="153670" y="307340"/>
                  </a:cubicBezTo>
                  <a:lnTo>
                    <a:pt x="270002" y="374523"/>
                  </a:lnTo>
                  <a:cubicBezTo>
                    <a:pt x="297180" y="330327"/>
                    <a:pt x="330962" y="291338"/>
                    <a:pt x="369697" y="258445"/>
                  </a:cubicBezTo>
                  <a:cubicBezTo>
                    <a:pt x="348869" y="230251"/>
                    <a:pt x="330835" y="199644"/>
                    <a:pt x="316230" y="166751"/>
                  </a:cubicBezTo>
                  <a:close/>
                  <a:moveTo>
                    <a:pt x="469138" y="133985"/>
                  </a:moveTo>
                  <a:cubicBezTo>
                    <a:pt x="432181" y="133858"/>
                    <a:pt x="395605" y="139319"/>
                    <a:pt x="360553" y="150114"/>
                  </a:cubicBezTo>
                  <a:cubicBezTo>
                    <a:pt x="372745" y="179070"/>
                    <a:pt x="388620" y="205740"/>
                    <a:pt x="406654" y="230378"/>
                  </a:cubicBezTo>
                  <a:cubicBezTo>
                    <a:pt x="458216" y="193294"/>
                    <a:pt x="516763" y="166370"/>
                    <a:pt x="579374" y="151384"/>
                  </a:cubicBezTo>
                  <a:cubicBezTo>
                    <a:pt x="543179" y="139700"/>
                    <a:pt x="505968" y="134112"/>
                    <a:pt x="469138" y="133985"/>
                  </a:cubicBezTo>
                  <a:close/>
                  <a:moveTo>
                    <a:pt x="718566" y="111125"/>
                  </a:moveTo>
                  <a:lnTo>
                    <a:pt x="693928" y="154051"/>
                  </a:lnTo>
                  <a:cubicBezTo>
                    <a:pt x="881888" y="273558"/>
                    <a:pt x="943737" y="521081"/>
                    <a:pt x="831215" y="715899"/>
                  </a:cubicBezTo>
                  <a:cubicBezTo>
                    <a:pt x="719074" y="910082"/>
                    <a:pt x="474726" y="980567"/>
                    <a:pt x="277495" y="878840"/>
                  </a:cubicBezTo>
                  <a:lnTo>
                    <a:pt x="250571" y="925576"/>
                  </a:lnTo>
                  <a:cubicBezTo>
                    <a:pt x="469519" y="1038098"/>
                    <a:pt x="740410" y="962152"/>
                    <a:pt x="868299" y="748538"/>
                  </a:cubicBezTo>
                  <a:cubicBezTo>
                    <a:pt x="999109" y="530098"/>
                    <a:pt x="932180" y="247777"/>
                    <a:pt x="718566" y="111125"/>
                  </a:cubicBezTo>
                  <a:close/>
                  <a:moveTo>
                    <a:pt x="739521" y="0"/>
                  </a:moveTo>
                  <a:cubicBezTo>
                    <a:pt x="758317" y="0"/>
                    <a:pt x="773430" y="15240"/>
                    <a:pt x="773430" y="33909"/>
                  </a:cubicBezTo>
                  <a:cubicBezTo>
                    <a:pt x="773430" y="46609"/>
                    <a:pt x="766445" y="57785"/>
                    <a:pt x="755777" y="63119"/>
                  </a:cubicBezTo>
                  <a:cubicBezTo>
                    <a:pt x="993521" y="218313"/>
                    <a:pt x="1067308" y="534543"/>
                    <a:pt x="920369" y="779780"/>
                  </a:cubicBezTo>
                  <a:cubicBezTo>
                    <a:pt x="828421" y="933323"/>
                    <a:pt x="670941" y="1023874"/>
                    <a:pt x="504952" y="1036193"/>
                  </a:cubicBezTo>
                  <a:lnTo>
                    <a:pt x="504952" y="1202182"/>
                  </a:lnTo>
                  <a:cubicBezTo>
                    <a:pt x="512318" y="1201928"/>
                    <a:pt x="519557" y="1202436"/>
                    <a:pt x="526923" y="1203071"/>
                  </a:cubicBezTo>
                  <a:cubicBezTo>
                    <a:pt x="675132" y="1214755"/>
                    <a:pt x="775462" y="1265047"/>
                    <a:pt x="759460" y="1319911"/>
                  </a:cubicBezTo>
                  <a:lnTo>
                    <a:pt x="169291" y="1320546"/>
                  </a:lnTo>
                  <a:cubicBezTo>
                    <a:pt x="152273" y="1265555"/>
                    <a:pt x="252603" y="1214755"/>
                    <a:pt x="401320" y="1203071"/>
                  </a:cubicBezTo>
                  <a:lnTo>
                    <a:pt x="423545" y="1202182"/>
                  </a:lnTo>
                  <a:lnTo>
                    <a:pt x="423545" y="1036320"/>
                  </a:lnTo>
                  <a:cubicBezTo>
                    <a:pt x="355473" y="1031367"/>
                    <a:pt x="287655" y="1012825"/>
                    <a:pt x="223647" y="980059"/>
                  </a:cubicBezTo>
                  <a:cubicBezTo>
                    <a:pt x="223901" y="980440"/>
                    <a:pt x="223901" y="980821"/>
                    <a:pt x="223901" y="981202"/>
                  </a:cubicBezTo>
                  <a:cubicBezTo>
                    <a:pt x="223901" y="999871"/>
                    <a:pt x="208661" y="1015111"/>
                    <a:pt x="189992" y="1015111"/>
                  </a:cubicBezTo>
                  <a:cubicBezTo>
                    <a:pt x="171323" y="1015111"/>
                    <a:pt x="156083" y="999871"/>
                    <a:pt x="156083" y="981202"/>
                  </a:cubicBezTo>
                  <a:cubicBezTo>
                    <a:pt x="156083" y="962533"/>
                    <a:pt x="171323" y="947293"/>
                    <a:pt x="189992" y="947293"/>
                  </a:cubicBezTo>
                  <a:lnTo>
                    <a:pt x="191262" y="947547"/>
                  </a:lnTo>
                  <a:lnTo>
                    <a:pt x="242062" y="859155"/>
                  </a:lnTo>
                  <a:lnTo>
                    <a:pt x="236093" y="855726"/>
                  </a:lnTo>
                  <a:lnTo>
                    <a:pt x="236474" y="855091"/>
                  </a:lnTo>
                  <a:cubicBezTo>
                    <a:pt x="62103" y="739902"/>
                    <a:pt x="0" y="513080"/>
                    <a:pt x="90551" y="325501"/>
                  </a:cubicBezTo>
                  <a:lnTo>
                    <a:pt x="89154" y="324739"/>
                  </a:lnTo>
                  <a:lnTo>
                    <a:pt x="105156" y="296926"/>
                  </a:lnTo>
                  <a:lnTo>
                    <a:pt x="112776" y="283718"/>
                  </a:lnTo>
                  <a:lnTo>
                    <a:pt x="113411" y="284099"/>
                  </a:lnTo>
                  <a:cubicBezTo>
                    <a:pt x="228473" y="99695"/>
                    <a:pt x="465963" y="34671"/>
                    <a:pt x="658622" y="133858"/>
                  </a:cubicBezTo>
                  <a:lnTo>
                    <a:pt x="707898" y="48006"/>
                  </a:lnTo>
                  <a:lnTo>
                    <a:pt x="709422" y="48895"/>
                  </a:lnTo>
                  <a:cubicBezTo>
                    <a:pt x="706882" y="44450"/>
                    <a:pt x="705612" y="39370"/>
                    <a:pt x="705612" y="33909"/>
                  </a:cubicBezTo>
                  <a:cubicBezTo>
                    <a:pt x="705612" y="15240"/>
                    <a:pt x="720725" y="0"/>
                    <a:pt x="739521" y="0"/>
                  </a:cubicBezTo>
                  <a:close/>
                </a:path>
              </a:pathLst>
            </a:custGeom>
            <a:solidFill>
              <a:srgbClr val="00FBFF"/>
            </a:solidFill>
          </p:spPr>
        </p:sp>
      </p:grpSp>
      <p:grpSp>
        <p:nvGrpSpPr>
          <p:cNvPr id="170" name="Group 52">
            <a:extLst>
              <a:ext uri="{FF2B5EF4-FFF2-40B4-BE49-F238E27FC236}">
                <a16:creationId xmlns:a16="http://schemas.microsoft.com/office/drawing/2014/main" id="{53C52DE6-EB6D-9EB1-2E48-02D231CE0937}"/>
              </a:ext>
            </a:extLst>
          </p:cNvPr>
          <p:cNvGrpSpPr/>
          <p:nvPr/>
        </p:nvGrpSpPr>
        <p:grpSpPr>
          <a:xfrm>
            <a:off x="8334180" y="6825662"/>
            <a:ext cx="578880" cy="819720"/>
            <a:chOff x="0" y="0"/>
            <a:chExt cx="771840" cy="1092960"/>
          </a:xfrm>
        </p:grpSpPr>
        <p:sp>
          <p:nvSpPr>
            <p:cNvPr id="171" name="Freeform 53">
              <a:extLst>
                <a:ext uri="{FF2B5EF4-FFF2-40B4-BE49-F238E27FC236}">
                  <a16:creationId xmlns:a16="http://schemas.microsoft.com/office/drawing/2014/main" id="{03529E80-8845-8D84-A3AF-E018B36DC571}"/>
                </a:ext>
              </a:extLst>
            </p:cNvPr>
            <p:cNvSpPr/>
            <p:nvPr/>
          </p:nvSpPr>
          <p:spPr>
            <a:xfrm>
              <a:off x="0" y="0"/>
              <a:ext cx="771779" cy="1092962"/>
            </a:xfrm>
            <a:custGeom>
              <a:avLst/>
              <a:gdLst/>
              <a:ahLst/>
              <a:cxnLst/>
              <a:rect l="l" t="t" r="r" b="b"/>
              <a:pathLst>
                <a:path w="771779" h="1092962">
                  <a:moveTo>
                    <a:pt x="531749" y="5715"/>
                  </a:moveTo>
                  <a:lnTo>
                    <a:pt x="768096" y="5715"/>
                  </a:lnTo>
                  <a:lnTo>
                    <a:pt x="531749" y="5715"/>
                  </a:lnTo>
                  <a:close/>
                  <a:moveTo>
                    <a:pt x="0" y="5715"/>
                  </a:moveTo>
                  <a:lnTo>
                    <a:pt x="446024" y="5715"/>
                  </a:lnTo>
                  <a:lnTo>
                    <a:pt x="446024" y="336042"/>
                  </a:lnTo>
                  <a:lnTo>
                    <a:pt x="768096" y="336042"/>
                  </a:lnTo>
                  <a:lnTo>
                    <a:pt x="768096" y="1092962"/>
                  </a:lnTo>
                  <a:lnTo>
                    <a:pt x="0" y="1092962"/>
                  </a:lnTo>
                  <a:close/>
                  <a:moveTo>
                    <a:pt x="484505" y="0"/>
                  </a:moveTo>
                  <a:lnTo>
                    <a:pt x="771779" y="299847"/>
                  </a:lnTo>
                  <a:lnTo>
                    <a:pt x="484505" y="299847"/>
                  </a:lnTo>
                  <a:close/>
                </a:path>
              </a:pathLst>
            </a:custGeom>
            <a:solidFill>
              <a:srgbClr val="00FBFF"/>
            </a:solidFill>
          </p:spPr>
        </p:sp>
      </p:grpSp>
      <p:grpSp>
        <p:nvGrpSpPr>
          <p:cNvPr id="172" name="Group 54">
            <a:extLst>
              <a:ext uri="{FF2B5EF4-FFF2-40B4-BE49-F238E27FC236}">
                <a16:creationId xmlns:a16="http://schemas.microsoft.com/office/drawing/2014/main" id="{94B768B2-4230-0255-DF71-B883EDB3D911}"/>
              </a:ext>
            </a:extLst>
          </p:cNvPr>
          <p:cNvGrpSpPr/>
          <p:nvPr/>
        </p:nvGrpSpPr>
        <p:grpSpPr>
          <a:xfrm rot="-900000">
            <a:off x="5981940" y="5375762"/>
            <a:ext cx="822960" cy="705240"/>
            <a:chOff x="0" y="0"/>
            <a:chExt cx="1097280" cy="940320"/>
          </a:xfrm>
        </p:grpSpPr>
        <p:sp>
          <p:nvSpPr>
            <p:cNvPr id="173" name="Freeform 55">
              <a:extLst>
                <a:ext uri="{FF2B5EF4-FFF2-40B4-BE49-F238E27FC236}">
                  <a16:creationId xmlns:a16="http://schemas.microsoft.com/office/drawing/2014/main" id="{4882EF0D-1C8A-3107-5135-652A1DE6249C}"/>
                </a:ext>
              </a:extLst>
            </p:cNvPr>
            <p:cNvSpPr/>
            <p:nvPr/>
          </p:nvSpPr>
          <p:spPr>
            <a:xfrm>
              <a:off x="0" y="0"/>
              <a:ext cx="1097280" cy="940435"/>
            </a:xfrm>
            <a:custGeom>
              <a:avLst/>
              <a:gdLst/>
              <a:ahLst/>
              <a:cxnLst/>
              <a:rect l="l" t="t" r="r" b="b"/>
              <a:pathLst>
                <a:path w="1097280" h="940435">
                  <a:moveTo>
                    <a:pt x="1097280" y="3302"/>
                  </a:moveTo>
                  <a:lnTo>
                    <a:pt x="1091311" y="26289"/>
                  </a:lnTo>
                  <a:lnTo>
                    <a:pt x="1093216" y="26797"/>
                  </a:lnTo>
                  <a:lnTo>
                    <a:pt x="881761" y="816356"/>
                  </a:lnTo>
                  <a:lnTo>
                    <a:pt x="878332" y="815467"/>
                  </a:lnTo>
                  <a:cubicBezTo>
                    <a:pt x="874395" y="885063"/>
                    <a:pt x="804672" y="940435"/>
                    <a:pt x="719582" y="940435"/>
                  </a:cubicBezTo>
                  <a:cubicBezTo>
                    <a:pt x="631444" y="940435"/>
                    <a:pt x="559943" y="881253"/>
                    <a:pt x="559943" y="808228"/>
                  </a:cubicBezTo>
                  <a:cubicBezTo>
                    <a:pt x="559943" y="735203"/>
                    <a:pt x="631444" y="676021"/>
                    <a:pt x="719582" y="676021"/>
                  </a:cubicBezTo>
                  <a:cubicBezTo>
                    <a:pt x="766318" y="676021"/>
                    <a:pt x="808355" y="692658"/>
                    <a:pt x="837311" y="719582"/>
                  </a:cubicBezTo>
                  <a:lnTo>
                    <a:pt x="978281" y="192405"/>
                  </a:lnTo>
                  <a:lnTo>
                    <a:pt x="485394" y="192405"/>
                  </a:lnTo>
                  <a:lnTo>
                    <a:pt x="320675" y="807085"/>
                  </a:lnTo>
                  <a:lnTo>
                    <a:pt x="318389" y="806450"/>
                  </a:lnTo>
                  <a:cubicBezTo>
                    <a:pt x="313817" y="875538"/>
                    <a:pt x="244475" y="930275"/>
                    <a:pt x="159766" y="930275"/>
                  </a:cubicBezTo>
                  <a:cubicBezTo>
                    <a:pt x="71501" y="930148"/>
                    <a:pt x="0" y="870966"/>
                    <a:pt x="0" y="797941"/>
                  </a:cubicBezTo>
                  <a:cubicBezTo>
                    <a:pt x="0" y="724916"/>
                    <a:pt x="71501" y="665734"/>
                    <a:pt x="159639" y="665734"/>
                  </a:cubicBezTo>
                  <a:cubicBezTo>
                    <a:pt x="205994" y="665734"/>
                    <a:pt x="247650" y="682117"/>
                    <a:pt x="276606" y="708533"/>
                  </a:cubicBezTo>
                  <a:lnTo>
                    <a:pt x="466344" y="0"/>
                  </a:lnTo>
                  <a:lnTo>
                    <a:pt x="478790" y="3302"/>
                  </a:lnTo>
                  <a:close/>
                </a:path>
              </a:pathLst>
            </a:custGeom>
            <a:solidFill>
              <a:srgbClr val="00FBFF"/>
            </a:solidFill>
          </p:spPr>
        </p:sp>
      </p:grpSp>
      <p:grpSp>
        <p:nvGrpSpPr>
          <p:cNvPr id="174" name="Group 56">
            <a:extLst>
              <a:ext uri="{FF2B5EF4-FFF2-40B4-BE49-F238E27FC236}">
                <a16:creationId xmlns:a16="http://schemas.microsoft.com/office/drawing/2014/main" id="{F4A4223B-027C-A786-E72B-5554D08C9BAB}"/>
              </a:ext>
            </a:extLst>
          </p:cNvPr>
          <p:cNvGrpSpPr/>
          <p:nvPr/>
        </p:nvGrpSpPr>
        <p:grpSpPr>
          <a:xfrm>
            <a:off x="3377520" y="5242382"/>
            <a:ext cx="791100" cy="740340"/>
            <a:chOff x="0" y="0"/>
            <a:chExt cx="1054800" cy="987120"/>
          </a:xfrm>
        </p:grpSpPr>
        <p:sp>
          <p:nvSpPr>
            <p:cNvPr id="175" name="Freeform 57">
              <a:extLst>
                <a:ext uri="{FF2B5EF4-FFF2-40B4-BE49-F238E27FC236}">
                  <a16:creationId xmlns:a16="http://schemas.microsoft.com/office/drawing/2014/main" id="{F1F56790-56F9-C9D0-A625-952D06AF6BC2}"/>
                </a:ext>
              </a:extLst>
            </p:cNvPr>
            <p:cNvSpPr/>
            <p:nvPr/>
          </p:nvSpPr>
          <p:spPr>
            <a:xfrm>
              <a:off x="0" y="-254"/>
              <a:ext cx="1054862" cy="987298"/>
            </a:xfrm>
            <a:custGeom>
              <a:avLst/>
              <a:gdLst/>
              <a:ahLst/>
              <a:cxnLst/>
              <a:rect l="l" t="t" r="r" b="b"/>
              <a:pathLst>
                <a:path w="1054862" h="987298">
                  <a:moveTo>
                    <a:pt x="513334" y="904494"/>
                  </a:moveTo>
                  <a:cubicBezTo>
                    <a:pt x="513334" y="904748"/>
                    <a:pt x="541528" y="909193"/>
                    <a:pt x="541528" y="904494"/>
                  </a:cubicBezTo>
                  <a:lnTo>
                    <a:pt x="541528" y="903859"/>
                  </a:lnTo>
                  <a:cubicBezTo>
                    <a:pt x="711327" y="848233"/>
                    <a:pt x="795782" y="814070"/>
                    <a:pt x="973836" y="882142"/>
                  </a:cubicBezTo>
                  <a:lnTo>
                    <a:pt x="976884" y="171704"/>
                  </a:lnTo>
                  <a:lnTo>
                    <a:pt x="929513" y="171704"/>
                  </a:lnTo>
                  <a:cubicBezTo>
                    <a:pt x="930148" y="382778"/>
                    <a:pt x="930910" y="593725"/>
                    <a:pt x="931545" y="804799"/>
                  </a:cubicBezTo>
                  <a:cubicBezTo>
                    <a:pt x="808609" y="754634"/>
                    <a:pt x="668147" y="794258"/>
                    <a:pt x="541528" y="900176"/>
                  </a:cubicBezTo>
                  <a:lnTo>
                    <a:pt x="541528" y="171831"/>
                  </a:lnTo>
                  <a:lnTo>
                    <a:pt x="541528" y="140335"/>
                  </a:lnTo>
                  <a:lnTo>
                    <a:pt x="541528" y="131064"/>
                  </a:lnTo>
                  <a:cubicBezTo>
                    <a:pt x="617347" y="48895"/>
                    <a:pt x="688848" y="889"/>
                    <a:pt x="783336" y="254"/>
                  </a:cubicBezTo>
                  <a:cubicBezTo>
                    <a:pt x="826262" y="0"/>
                    <a:pt x="874014" y="9398"/>
                    <a:pt x="929005" y="29845"/>
                  </a:cubicBezTo>
                  <a:cubicBezTo>
                    <a:pt x="929132" y="66675"/>
                    <a:pt x="929259" y="103505"/>
                    <a:pt x="929386" y="140335"/>
                  </a:cubicBezTo>
                  <a:lnTo>
                    <a:pt x="1016000" y="139700"/>
                  </a:lnTo>
                  <a:lnTo>
                    <a:pt x="1016000" y="240538"/>
                  </a:lnTo>
                  <a:lnTo>
                    <a:pt x="1054862" y="240538"/>
                  </a:lnTo>
                  <a:lnTo>
                    <a:pt x="1054862" y="987298"/>
                  </a:lnTo>
                  <a:lnTo>
                    <a:pt x="0" y="987298"/>
                  </a:lnTo>
                  <a:lnTo>
                    <a:pt x="0" y="240538"/>
                  </a:lnTo>
                  <a:lnTo>
                    <a:pt x="33401" y="240538"/>
                  </a:lnTo>
                  <a:lnTo>
                    <a:pt x="33401" y="139700"/>
                  </a:lnTo>
                  <a:lnTo>
                    <a:pt x="125476" y="140335"/>
                  </a:lnTo>
                  <a:cubicBezTo>
                    <a:pt x="125603" y="103505"/>
                    <a:pt x="125730" y="66675"/>
                    <a:pt x="125857" y="29845"/>
                  </a:cubicBezTo>
                  <a:cubicBezTo>
                    <a:pt x="180848" y="9398"/>
                    <a:pt x="228600" y="0"/>
                    <a:pt x="271526" y="254"/>
                  </a:cubicBezTo>
                  <a:cubicBezTo>
                    <a:pt x="366014" y="889"/>
                    <a:pt x="437388" y="48895"/>
                    <a:pt x="513334" y="131064"/>
                  </a:cubicBezTo>
                  <a:lnTo>
                    <a:pt x="513334" y="140335"/>
                  </a:lnTo>
                  <a:lnTo>
                    <a:pt x="513334" y="171704"/>
                  </a:lnTo>
                  <a:lnTo>
                    <a:pt x="513334" y="900303"/>
                  </a:lnTo>
                  <a:cubicBezTo>
                    <a:pt x="386715" y="794258"/>
                    <a:pt x="246253" y="754761"/>
                    <a:pt x="123317" y="804926"/>
                  </a:cubicBezTo>
                  <a:lnTo>
                    <a:pt x="125349" y="171831"/>
                  </a:lnTo>
                  <a:lnTo>
                    <a:pt x="77851" y="171831"/>
                  </a:lnTo>
                  <a:lnTo>
                    <a:pt x="74803" y="876046"/>
                  </a:lnTo>
                  <a:cubicBezTo>
                    <a:pt x="251841" y="803021"/>
                    <a:pt x="352171" y="854964"/>
                    <a:pt x="513334" y="903986"/>
                  </a:cubicBezTo>
                </a:path>
              </a:pathLst>
            </a:custGeom>
            <a:solidFill>
              <a:srgbClr val="00FBFF"/>
            </a:solidFill>
          </p:spPr>
        </p:sp>
      </p:grpSp>
      <p:grpSp>
        <p:nvGrpSpPr>
          <p:cNvPr id="176" name="Group 58">
            <a:extLst>
              <a:ext uri="{FF2B5EF4-FFF2-40B4-BE49-F238E27FC236}">
                <a16:creationId xmlns:a16="http://schemas.microsoft.com/office/drawing/2014/main" id="{3BAC0DBB-B770-FC39-A182-421C164B8CC0}"/>
              </a:ext>
            </a:extLst>
          </p:cNvPr>
          <p:cNvGrpSpPr/>
          <p:nvPr/>
        </p:nvGrpSpPr>
        <p:grpSpPr>
          <a:xfrm>
            <a:off x="3339720" y="6844562"/>
            <a:ext cx="762480" cy="762480"/>
            <a:chOff x="0" y="0"/>
            <a:chExt cx="1016640" cy="1016640"/>
          </a:xfrm>
        </p:grpSpPr>
        <p:sp>
          <p:nvSpPr>
            <p:cNvPr id="177" name="Freeform 59">
              <a:extLst>
                <a:ext uri="{FF2B5EF4-FFF2-40B4-BE49-F238E27FC236}">
                  <a16:creationId xmlns:a16="http://schemas.microsoft.com/office/drawing/2014/main" id="{AAFD4D91-0306-CF72-2FF4-AE2E8D412594}"/>
                </a:ext>
              </a:extLst>
            </p:cNvPr>
            <p:cNvSpPr/>
            <p:nvPr/>
          </p:nvSpPr>
          <p:spPr>
            <a:xfrm>
              <a:off x="0" y="0"/>
              <a:ext cx="1016635" cy="1016635"/>
            </a:xfrm>
            <a:custGeom>
              <a:avLst/>
              <a:gdLst/>
              <a:ahLst/>
              <a:cxnLst/>
              <a:rect l="l" t="t" r="r" b="b"/>
              <a:pathLst>
                <a:path w="1016635" h="1016635">
                  <a:moveTo>
                    <a:pt x="130302" y="119380"/>
                  </a:moveTo>
                  <a:lnTo>
                    <a:pt x="130302" y="120904"/>
                  </a:lnTo>
                  <a:lnTo>
                    <a:pt x="120904" y="120904"/>
                  </a:lnTo>
                  <a:lnTo>
                    <a:pt x="120904" y="895731"/>
                  </a:lnTo>
                  <a:lnTo>
                    <a:pt x="479806" y="895731"/>
                  </a:lnTo>
                  <a:cubicBezTo>
                    <a:pt x="397637" y="762762"/>
                    <a:pt x="313055" y="540258"/>
                    <a:pt x="136779" y="524764"/>
                  </a:cubicBezTo>
                  <a:lnTo>
                    <a:pt x="188341" y="371856"/>
                  </a:lnTo>
                  <a:cubicBezTo>
                    <a:pt x="355473" y="426593"/>
                    <a:pt x="401320" y="486664"/>
                    <a:pt x="484759" y="603631"/>
                  </a:cubicBezTo>
                  <a:cubicBezTo>
                    <a:pt x="561594" y="432816"/>
                    <a:pt x="604774" y="341503"/>
                    <a:pt x="700786" y="187198"/>
                  </a:cubicBezTo>
                  <a:lnTo>
                    <a:pt x="869315" y="187198"/>
                  </a:lnTo>
                  <a:cubicBezTo>
                    <a:pt x="731520" y="382905"/>
                    <a:pt x="598551" y="663321"/>
                    <a:pt x="495300" y="895731"/>
                  </a:cubicBezTo>
                  <a:lnTo>
                    <a:pt x="895731" y="895731"/>
                  </a:lnTo>
                  <a:lnTo>
                    <a:pt x="895731" y="187198"/>
                  </a:lnTo>
                  <a:lnTo>
                    <a:pt x="896874" y="187198"/>
                  </a:lnTo>
                  <a:lnTo>
                    <a:pt x="896874" y="119380"/>
                  </a:lnTo>
                  <a:close/>
                  <a:moveTo>
                    <a:pt x="0" y="0"/>
                  </a:moveTo>
                  <a:lnTo>
                    <a:pt x="1016635" y="0"/>
                  </a:lnTo>
                  <a:lnTo>
                    <a:pt x="1016635" y="1016635"/>
                  </a:lnTo>
                  <a:lnTo>
                    <a:pt x="0" y="1016635"/>
                  </a:lnTo>
                  <a:close/>
                </a:path>
              </a:pathLst>
            </a:custGeom>
            <a:solidFill>
              <a:srgbClr val="00FBFF"/>
            </a:solidFill>
          </p:spPr>
        </p:sp>
      </p:grpSp>
      <p:grpSp>
        <p:nvGrpSpPr>
          <p:cNvPr id="178" name="Group 60">
            <a:extLst>
              <a:ext uri="{FF2B5EF4-FFF2-40B4-BE49-F238E27FC236}">
                <a16:creationId xmlns:a16="http://schemas.microsoft.com/office/drawing/2014/main" id="{A00716C8-DCCD-8DE8-BB9F-2DCD7FDAE148}"/>
              </a:ext>
            </a:extLst>
          </p:cNvPr>
          <p:cNvGrpSpPr/>
          <p:nvPr/>
        </p:nvGrpSpPr>
        <p:grpSpPr>
          <a:xfrm rot="-2794199">
            <a:off x="11965140" y="2233502"/>
            <a:ext cx="827820" cy="819180"/>
            <a:chOff x="0" y="0"/>
            <a:chExt cx="1103760" cy="1092240"/>
          </a:xfrm>
        </p:grpSpPr>
        <p:sp>
          <p:nvSpPr>
            <p:cNvPr id="179" name="Freeform 61">
              <a:extLst>
                <a:ext uri="{FF2B5EF4-FFF2-40B4-BE49-F238E27FC236}">
                  <a16:creationId xmlns:a16="http://schemas.microsoft.com/office/drawing/2014/main" id="{F68B3AF1-78F7-0686-3AF0-336DE9502D88}"/>
                </a:ext>
              </a:extLst>
            </p:cNvPr>
            <p:cNvSpPr/>
            <p:nvPr/>
          </p:nvSpPr>
          <p:spPr>
            <a:xfrm>
              <a:off x="-5715" y="-5588"/>
              <a:ext cx="1115187" cy="1103503"/>
            </a:xfrm>
            <a:custGeom>
              <a:avLst/>
              <a:gdLst/>
              <a:ahLst/>
              <a:cxnLst/>
              <a:rect l="l" t="t" r="r" b="b"/>
              <a:pathLst>
                <a:path w="1115187" h="1103503">
                  <a:moveTo>
                    <a:pt x="441071" y="688086"/>
                  </a:moveTo>
                  <a:cubicBezTo>
                    <a:pt x="476631" y="727329"/>
                    <a:pt x="501015" y="772541"/>
                    <a:pt x="523494" y="828802"/>
                  </a:cubicBezTo>
                  <a:cubicBezTo>
                    <a:pt x="503047" y="872109"/>
                    <a:pt x="466090" y="905764"/>
                    <a:pt x="420370" y="920623"/>
                  </a:cubicBezTo>
                  <a:lnTo>
                    <a:pt x="193929" y="681482"/>
                  </a:lnTo>
                  <a:cubicBezTo>
                    <a:pt x="211201" y="636651"/>
                    <a:pt x="246888" y="601472"/>
                    <a:pt x="291211" y="583565"/>
                  </a:cubicBezTo>
                  <a:cubicBezTo>
                    <a:pt x="358648" y="615823"/>
                    <a:pt x="405384" y="648970"/>
                    <a:pt x="441071" y="688213"/>
                  </a:cubicBezTo>
                  <a:close/>
                  <a:moveTo>
                    <a:pt x="639953" y="249174"/>
                  </a:moveTo>
                  <a:lnTo>
                    <a:pt x="864108" y="486029"/>
                  </a:lnTo>
                  <a:cubicBezTo>
                    <a:pt x="845185" y="493649"/>
                    <a:pt x="824357" y="496824"/>
                    <a:pt x="802767" y="496316"/>
                  </a:cubicBezTo>
                  <a:lnTo>
                    <a:pt x="621411" y="491363"/>
                  </a:lnTo>
                  <a:lnTo>
                    <a:pt x="626364" y="310007"/>
                  </a:lnTo>
                  <a:cubicBezTo>
                    <a:pt x="626999" y="288417"/>
                    <a:pt x="631317" y="267843"/>
                    <a:pt x="639953" y="249301"/>
                  </a:cubicBezTo>
                  <a:close/>
                  <a:moveTo>
                    <a:pt x="676275" y="139319"/>
                  </a:moveTo>
                  <a:cubicBezTo>
                    <a:pt x="611886" y="176276"/>
                    <a:pt x="568706" y="245618"/>
                    <a:pt x="568198" y="325247"/>
                  </a:cubicBezTo>
                  <a:lnTo>
                    <a:pt x="567055" y="511810"/>
                  </a:lnTo>
                  <a:lnTo>
                    <a:pt x="513207" y="565023"/>
                  </a:lnTo>
                  <a:lnTo>
                    <a:pt x="326644" y="563880"/>
                  </a:lnTo>
                  <a:cubicBezTo>
                    <a:pt x="252476" y="563372"/>
                    <a:pt x="186690" y="600202"/>
                    <a:pt x="148844" y="657860"/>
                  </a:cubicBezTo>
                  <a:lnTo>
                    <a:pt x="439547" y="964819"/>
                  </a:lnTo>
                  <a:cubicBezTo>
                    <a:pt x="501650" y="928116"/>
                    <a:pt x="542417" y="860298"/>
                    <a:pt x="542925" y="782828"/>
                  </a:cubicBezTo>
                  <a:lnTo>
                    <a:pt x="544068" y="596265"/>
                  </a:lnTo>
                  <a:lnTo>
                    <a:pt x="597916" y="543052"/>
                  </a:lnTo>
                  <a:lnTo>
                    <a:pt x="784479" y="544195"/>
                  </a:lnTo>
                  <a:cubicBezTo>
                    <a:pt x="860806" y="544703"/>
                    <a:pt x="928243" y="505714"/>
                    <a:pt x="966597" y="446024"/>
                  </a:cubicBezTo>
                  <a:close/>
                  <a:moveTo>
                    <a:pt x="1006348" y="329438"/>
                  </a:moveTo>
                  <a:lnTo>
                    <a:pt x="1094486" y="422529"/>
                  </a:lnTo>
                  <a:cubicBezTo>
                    <a:pt x="1115187" y="444373"/>
                    <a:pt x="1114298" y="478917"/>
                    <a:pt x="1092327" y="499618"/>
                  </a:cubicBezTo>
                  <a:cubicBezTo>
                    <a:pt x="1070356" y="520319"/>
                    <a:pt x="1035939" y="519430"/>
                    <a:pt x="1015238" y="497459"/>
                  </a:cubicBezTo>
                  <a:lnTo>
                    <a:pt x="1009650" y="491617"/>
                  </a:lnTo>
                  <a:cubicBezTo>
                    <a:pt x="959485" y="561594"/>
                    <a:pt x="876935" y="606425"/>
                    <a:pt x="784098" y="605790"/>
                  </a:cubicBezTo>
                  <a:lnTo>
                    <a:pt x="604393" y="604647"/>
                  </a:lnTo>
                  <a:lnTo>
                    <a:pt x="604393" y="781431"/>
                  </a:lnTo>
                  <a:cubicBezTo>
                    <a:pt x="604393" y="877316"/>
                    <a:pt x="556006" y="962025"/>
                    <a:pt x="481838" y="1011428"/>
                  </a:cubicBezTo>
                  <a:cubicBezTo>
                    <a:pt x="498729" y="1032764"/>
                    <a:pt x="496443" y="1063625"/>
                    <a:pt x="476123" y="1082802"/>
                  </a:cubicBezTo>
                  <a:cubicBezTo>
                    <a:pt x="454279" y="1103503"/>
                    <a:pt x="419735" y="1102614"/>
                    <a:pt x="399034" y="1080643"/>
                  </a:cubicBezTo>
                  <a:lnTo>
                    <a:pt x="20701" y="680974"/>
                  </a:lnTo>
                  <a:cubicBezTo>
                    <a:pt x="0" y="659130"/>
                    <a:pt x="889" y="624586"/>
                    <a:pt x="22860" y="603885"/>
                  </a:cubicBezTo>
                  <a:cubicBezTo>
                    <a:pt x="44831" y="583184"/>
                    <a:pt x="79248" y="584073"/>
                    <a:pt x="99949" y="606044"/>
                  </a:cubicBezTo>
                  <a:lnTo>
                    <a:pt x="105537" y="611886"/>
                  </a:lnTo>
                  <a:cubicBezTo>
                    <a:pt x="155321" y="544830"/>
                    <a:pt x="235331" y="502285"/>
                    <a:pt x="325374" y="502285"/>
                  </a:cubicBezTo>
                  <a:lnTo>
                    <a:pt x="505714" y="502285"/>
                  </a:lnTo>
                  <a:lnTo>
                    <a:pt x="506857" y="324866"/>
                  </a:lnTo>
                  <a:cubicBezTo>
                    <a:pt x="507492" y="227457"/>
                    <a:pt x="557911" y="141986"/>
                    <a:pt x="634238" y="93472"/>
                  </a:cubicBezTo>
                  <a:cubicBezTo>
                    <a:pt x="616331" y="72009"/>
                    <a:pt x="618363" y="40259"/>
                    <a:pt x="639064" y="20701"/>
                  </a:cubicBezTo>
                  <a:cubicBezTo>
                    <a:pt x="660908" y="0"/>
                    <a:pt x="695452" y="889"/>
                    <a:pt x="716153" y="22860"/>
                  </a:cubicBezTo>
                  <a:close/>
                </a:path>
              </a:pathLst>
            </a:custGeom>
            <a:solidFill>
              <a:srgbClr val="00FBFF"/>
            </a:solidFill>
          </p:spPr>
        </p:sp>
      </p:grpSp>
      <p:grpSp>
        <p:nvGrpSpPr>
          <p:cNvPr id="180" name="Group 62">
            <a:extLst>
              <a:ext uri="{FF2B5EF4-FFF2-40B4-BE49-F238E27FC236}">
                <a16:creationId xmlns:a16="http://schemas.microsoft.com/office/drawing/2014/main" id="{6FD4AC83-E634-4871-95D2-4D0D0C754F45}"/>
              </a:ext>
            </a:extLst>
          </p:cNvPr>
          <p:cNvGrpSpPr/>
          <p:nvPr/>
        </p:nvGrpSpPr>
        <p:grpSpPr>
          <a:xfrm>
            <a:off x="13174740" y="2233502"/>
            <a:ext cx="817020" cy="820800"/>
            <a:chOff x="0" y="0"/>
            <a:chExt cx="1089360" cy="1094400"/>
          </a:xfrm>
        </p:grpSpPr>
        <p:sp>
          <p:nvSpPr>
            <p:cNvPr id="181" name="Freeform 63">
              <a:extLst>
                <a:ext uri="{FF2B5EF4-FFF2-40B4-BE49-F238E27FC236}">
                  <a16:creationId xmlns:a16="http://schemas.microsoft.com/office/drawing/2014/main" id="{806E3ABC-9954-18A5-772A-3B83B74382E8}"/>
                </a:ext>
              </a:extLst>
            </p:cNvPr>
            <p:cNvSpPr/>
            <p:nvPr/>
          </p:nvSpPr>
          <p:spPr>
            <a:xfrm>
              <a:off x="0" y="0"/>
              <a:ext cx="1094994" cy="1094359"/>
            </a:xfrm>
            <a:custGeom>
              <a:avLst/>
              <a:gdLst/>
              <a:ahLst/>
              <a:cxnLst/>
              <a:rect l="l" t="t" r="r" b="b"/>
              <a:pathLst>
                <a:path w="1094994" h="1094359">
                  <a:moveTo>
                    <a:pt x="870204" y="378206"/>
                  </a:moveTo>
                  <a:lnTo>
                    <a:pt x="832739" y="643763"/>
                  </a:lnTo>
                  <a:lnTo>
                    <a:pt x="894842" y="643763"/>
                  </a:lnTo>
                  <a:lnTo>
                    <a:pt x="975360" y="378206"/>
                  </a:lnTo>
                  <a:close/>
                  <a:moveTo>
                    <a:pt x="773811" y="378206"/>
                  </a:moveTo>
                  <a:lnTo>
                    <a:pt x="773811" y="643763"/>
                  </a:lnTo>
                  <a:lnTo>
                    <a:pt x="839851" y="643763"/>
                  </a:lnTo>
                  <a:lnTo>
                    <a:pt x="772160" y="378206"/>
                  </a:lnTo>
                  <a:close/>
                  <a:moveTo>
                    <a:pt x="563499" y="378206"/>
                  </a:moveTo>
                  <a:lnTo>
                    <a:pt x="618617" y="643763"/>
                  </a:lnTo>
                  <a:lnTo>
                    <a:pt x="675132" y="643763"/>
                  </a:lnTo>
                  <a:lnTo>
                    <a:pt x="675132" y="378206"/>
                  </a:lnTo>
                  <a:close/>
                  <a:moveTo>
                    <a:pt x="487807" y="378206"/>
                  </a:moveTo>
                  <a:lnTo>
                    <a:pt x="558927" y="643763"/>
                  </a:lnTo>
                  <a:lnTo>
                    <a:pt x="631063" y="643763"/>
                  </a:lnTo>
                  <a:lnTo>
                    <a:pt x="360807" y="378206"/>
                  </a:lnTo>
                  <a:close/>
                  <a:moveTo>
                    <a:pt x="171323" y="0"/>
                  </a:moveTo>
                  <a:lnTo>
                    <a:pt x="246634" y="281178"/>
                  </a:lnTo>
                  <a:lnTo>
                    <a:pt x="1037971" y="281178"/>
                  </a:lnTo>
                  <a:lnTo>
                    <a:pt x="1037971" y="285496"/>
                  </a:lnTo>
                  <a:cubicBezTo>
                    <a:pt x="1043051" y="281686"/>
                    <a:pt x="1048512" y="282321"/>
                    <a:pt x="1053846" y="283972"/>
                  </a:cubicBezTo>
                  <a:lnTo>
                    <a:pt x="1055624" y="284480"/>
                  </a:lnTo>
                  <a:cubicBezTo>
                    <a:pt x="1080770" y="292100"/>
                    <a:pt x="1094994" y="318643"/>
                    <a:pt x="1087374" y="343789"/>
                  </a:cubicBezTo>
                  <a:lnTo>
                    <a:pt x="976376" y="709168"/>
                  </a:lnTo>
                  <a:cubicBezTo>
                    <a:pt x="971296" y="726059"/>
                    <a:pt x="957580" y="737997"/>
                    <a:pt x="940816" y="738505"/>
                  </a:cubicBezTo>
                  <a:lnTo>
                    <a:pt x="940816" y="740664"/>
                  </a:lnTo>
                  <a:lnTo>
                    <a:pt x="918464" y="740664"/>
                  </a:lnTo>
                  <a:cubicBezTo>
                    <a:pt x="917829" y="741045"/>
                    <a:pt x="917448" y="740918"/>
                    <a:pt x="917067" y="740791"/>
                  </a:cubicBezTo>
                  <a:lnTo>
                    <a:pt x="916559" y="740664"/>
                  </a:lnTo>
                  <a:lnTo>
                    <a:pt x="369824" y="740664"/>
                  </a:lnTo>
                  <a:lnTo>
                    <a:pt x="392430" y="825119"/>
                  </a:lnTo>
                  <a:lnTo>
                    <a:pt x="940435" y="825119"/>
                  </a:lnTo>
                  <a:lnTo>
                    <a:pt x="940435" y="922147"/>
                  </a:lnTo>
                  <a:lnTo>
                    <a:pt x="932815" y="922147"/>
                  </a:lnTo>
                  <a:cubicBezTo>
                    <a:pt x="965454" y="932307"/>
                    <a:pt x="985393" y="963549"/>
                    <a:pt x="985393" y="999490"/>
                  </a:cubicBezTo>
                  <a:cubicBezTo>
                    <a:pt x="985393" y="1051814"/>
                    <a:pt x="942975" y="1094359"/>
                    <a:pt x="890524" y="1094359"/>
                  </a:cubicBezTo>
                  <a:cubicBezTo>
                    <a:pt x="838073" y="1094359"/>
                    <a:pt x="795655" y="1051941"/>
                    <a:pt x="795655" y="999490"/>
                  </a:cubicBezTo>
                  <a:cubicBezTo>
                    <a:pt x="795655" y="963676"/>
                    <a:pt x="815594" y="932434"/>
                    <a:pt x="848233" y="922147"/>
                  </a:cubicBezTo>
                  <a:lnTo>
                    <a:pt x="418465" y="922147"/>
                  </a:lnTo>
                  <a:lnTo>
                    <a:pt x="420116" y="928116"/>
                  </a:lnTo>
                  <a:cubicBezTo>
                    <a:pt x="444246" y="942594"/>
                    <a:pt x="458216" y="969391"/>
                    <a:pt x="458216" y="999490"/>
                  </a:cubicBezTo>
                  <a:cubicBezTo>
                    <a:pt x="458216" y="1051814"/>
                    <a:pt x="415798" y="1094359"/>
                    <a:pt x="363347" y="1094359"/>
                  </a:cubicBezTo>
                  <a:cubicBezTo>
                    <a:pt x="310896" y="1094359"/>
                    <a:pt x="268478" y="1051941"/>
                    <a:pt x="268478" y="999490"/>
                  </a:cubicBezTo>
                  <a:cubicBezTo>
                    <a:pt x="268478" y="964692"/>
                    <a:pt x="287147" y="934339"/>
                    <a:pt x="318262" y="923290"/>
                  </a:cubicBezTo>
                  <a:lnTo>
                    <a:pt x="98298" y="102235"/>
                  </a:lnTo>
                  <a:lnTo>
                    <a:pt x="0" y="102235"/>
                  </a:lnTo>
                  <a:lnTo>
                    <a:pt x="0" y="5207"/>
                  </a:lnTo>
                  <a:lnTo>
                    <a:pt x="152019" y="5207"/>
                  </a:lnTo>
                  <a:close/>
                </a:path>
              </a:pathLst>
            </a:custGeom>
            <a:solidFill>
              <a:srgbClr val="00FBFF"/>
            </a:solidFill>
          </p:spPr>
        </p:sp>
      </p:grpSp>
      <p:grpSp>
        <p:nvGrpSpPr>
          <p:cNvPr id="182" name="Group 64">
            <a:extLst>
              <a:ext uri="{FF2B5EF4-FFF2-40B4-BE49-F238E27FC236}">
                <a16:creationId xmlns:a16="http://schemas.microsoft.com/office/drawing/2014/main" id="{38A03656-BE75-6B51-0D3D-AB5912DD7168}"/>
              </a:ext>
            </a:extLst>
          </p:cNvPr>
          <p:cNvGrpSpPr/>
          <p:nvPr/>
        </p:nvGrpSpPr>
        <p:grpSpPr>
          <a:xfrm>
            <a:off x="10820880" y="6791642"/>
            <a:ext cx="717120" cy="853740"/>
            <a:chOff x="0" y="0"/>
            <a:chExt cx="956160" cy="1138320"/>
          </a:xfrm>
        </p:grpSpPr>
        <p:sp>
          <p:nvSpPr>
            <p:cNvPr id="183" name="Freeform 65">
              <a:extLst>
                <a:ext uri="{FF2B5EF4-FFF2-40B4-BE49-F238E27FC236}">
                  <a16:creationId xmlns:a16="http://schemas.microsoft.com/office/drawing/2014/main" id="{ED81868A-71B5-080F-8E6D-7644F8968068}"/>
                </a:ext>
              </a:extLst>
            </p:cNvPr>
            <p:cNvSpPr/>
            <p:nvPr/>
          </p:nvSpPr>
          <p:spPr>
            <a:xfrm>
              <a:off x="0" y="0"/>
              <a:ext cx="1142111" cy="1138428"/>
            </a:xfrm>
            <a:custGeom>
              <a:avLst/>
              <a:gdLst/>
              <a:ahLst/>
              <a:cxnLst/>
              <a:rect l="l" t="t" r="r" b="b"/>
              <a:pathLst>
                <a:path w="1142111" h="1138428">
                  <a:moveTo>
                    <a:pt x="702564" y="914654"/>
                  </a:moveTo>
                  <a:lnTo>
                    <a:pt x="702564" y="974217"/>
                  </a:lnTo>
                  <a:lnTo>
                    <a:pt x="888492" y="974217"/>
                  </a:lnTo>
                  <a:lnTo>
                    <a:pt x="888492" y="914654"/>
                  </a:lnTo>
                  <a:close/>
                  <a:moveTo>
                    <a:pt x="981456" y="783717"/>
                  </a:moveTo>
                  <a:cubicBezTo>
                    <a:pt x="1070229" y="783717"/>
                    <a:pt x="1142111" y="855599"/>
                    <a:pt x="1142111" y="944372"/>
                  </a:cubicBezTo>
                  <a:cubicBezTo>
                    <a:pt x="1142111" y="1033145"/>
                    <a:pt x="884174" y="1105027"/>
                    <a:pt x="795528" y="1105027"/>
                  </a:cubicBezTo>
                  <a:cubicBezTo>
                    <a:pt x="706882" y="1105027"/>
                    <a:pt x="634873" y="1033145"/>
                    <a:pt x="634873" y="944372"/>
                  </a:cubicBezTo>
                  <a:cubicBezTo>
                    <a:pt x="634873" y="855599"/>
                    <a:pt x="706755" y="783717"/>
                    <a:pt x="795528" y="783717"/>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00FBFF"/>
            </a:solidFill>
          </p:spPr>
        </p:sp>
      </p:grpSp>
      <p:grpSp>
        <p:nvGrpSpPr>
          <p:cNvPr id="184" name="Group 66">
            <a:extLst>
              <a:ext uri="{FF2B5EF4-FFF2-40B4-BE49-F238E27FC236}">
                <a16:creationId xmlns:a16="http://schemas.microsoft.com/office/drawing/2014/main" id="{C3EEE866-913E-3648-11B9-2F0060CD2105}"/>
              </a:ext>
            </a:extLst>
          </p:cNvPr>
          <p:cNvGrpSpPr/>
          <p:nvPr/>
        </p:nvGrpSpPr>
        <p:grpSpPr>
          <a:xfrm>
            <a:off x="9508140" y="6791642"/>
            <a:ext cx="717120" cy="853740"/>
            <a:chOff x="0" y="0"/>
            <a:chExt cx="956160" cy="1138320"/>
          </a:xfrm>
        </p:grpSpPr>
        <p:sp>
          <p:nvSpPr>
            <p:cNvPr id="185" name="Freeform 67">
              <a:extLst>
                <a:ext uri="{FF2B5EF4-FFF2-40B4-BE49-F238E27FC236}">
                  <a16:creationId xmlns:a16="http://schemas.microsoft.com/office/drawing/2014/main" id="{8627FAB7-5BDC-8E98-3FA6-90D3EADF37A2}"/>
                </a:ext>
              </a:extLst>
            </p:cNvPr>
            <p:cNvSpPr/>
            <p:nvPr/>
          </p:nvSpPr>
          <p:spPr>
            <a:xfrm>
              <a:off x="0" y="0"/>
              <a:ext cx="1015619" cy="1138428"/>
            </a:xfrm>
            <a:custGeom>
              <a:avLst/>
              <a:gdLst/>
              <a:ahLst/>
              <a:cxnLst/>
              <a:rect l="l" t="t" r="r" b="b"/>
              <a:pathLst>
                <a:path w="1015619" h="1138428">
                  <a:moveTo>
                    <a:pt x="765810" y="854329"/>
                  </a:moveTo>
                  <a:lnTo>
                    <a:pt x="765810" y="917575"/>
                  </a:lnTo>
                  <a:lnTo>
                    <a:pt x="702564" y="917575"/>
                  </a:lnTo>
                  <a:lnTo>
                    <a:pt x="702564" y="977138"/>
                  </a:lnTo>
                  <a:lnTo>
                    <a:pt x="765810" y="977138"/>
                  </a:lnTo>
                  <a:lnTo>
                    <a:pt x="765810" y="1040384"/>
                  </a:lnTo>
                  <a:lnTo>
                    <a:pt x="825373" y="1040384"/>
                  </a:lnTo>
                  <a:lnTo>
                    <a:pt x="825373" y="977011"/>
                  </a:lnTo>
                  <a:lnTo>
                    <a:pt x="888619" y="977011"/>
                  </a:lnTo>
                  <a:lnTo>
                    <a:pt x="888619" y="917448"/>
                  </a:lnTo>
                  <a:lnTo>
                    <a:pt x="825246" y="917448"/>
                  </a:lnTo>
                  <a:lnTo>
                    <a:pt x="825246" y="854329"/>
                  </a:lnTo>
                  <a:close/>
                  <a:moveTo>
                    <a:pt x="854964" y="786638"/>
                  </a:moveTo>
                  <a:cubicBezTo>
                    <a:pt x="943737" y="786638"/>
                    <a:pt x="1015619" y="858520"/>
                    <a:pt x="1015619" y="947293"/>
                  </a:cubicBezTo>
                  <a:cubicBezTo>
                    <a:pt x="1015619" y="103606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00FBFF"/>
            </a:solidFill>
          </p:spPr>
        </p:sp>
      </p:grpSp>
      <p:grpSp>
        <p:nvGrpSpPr>
          <p:cNvPr id="186" name="Group 68">
            <a:extLst>
              <a:ext uri="{FF2B5EF4-FFF2-40B4-BE49-F238E27FC236}">
                <a16:creationId xmlns:a16="http://schemas.microsoft.com/office/drawing/2014/main" id="{F6AAEBB4-964C-6912-DB28-15E5C8262F5A}"/>
              </a:ext>
            </a:extLst>
          </p:cNvPr>
          <p:cNvGrpSpPr/>
          <p:nvPr/>
        </p:nvGrpSpPr>
        <p:grpSpPr>
          <a:xfrm>
            <a:off x="12133080" y="6791642"/>
            <a:ext cx="717120" cy="853740"/>
            <a:chOff x="0" y="0"/>
            <a:chExt cx="956160" cy="1138320"/>
          </a:xfrm>
        </p:grpSpPr>
        <p:sp>
          <p:nvSpPr>
            <p:cNvPr id="187" name="Freeform 69">
              <a:extLst>
                <a:ext uri="{FF2B5EF4-FFF2-40B4-BE49-F238E27FC236}">
                  <a16:creationId xmlns:a16="http://schemas.microsoft.com/office/drawing/2014/main" id="{0434D881-9597-8066-8877-1E1F50F80D43}"/>
                </a:ext>
              </a:extLst>
            </p:cNvPr>
            <p:cNvSpPr/>
            <p:nvPr/>
          </p:nvSpPr>
          <p:spPr>
            <a:xfrm>
              <a:off x="0" y="0"/>
              <a:ext cx="1000760" cy="1138428"/>
            </a:xfrm>
            <a:custGeom>
              <a:avLst/>
              <a:gdLst/>
              <a:ahLst/>
              <a:cxnLst/>
              <a:rect l="l" t="t" r="r" b="b"/>
              <a:pathLst>
                <a:path w="1000760" h="1138428">
                  <a:moveTo>
                    <a:pt x="750824" y="860425"/>
                  </a:moveTo>
                  <a:lnTo>
                    <a:pt x="708660" y="902589"/>
                  </a:lnTo>
                  <a:lnTo>
                    <a:pt x="753364" y="947293"/>
                  </a:lnTo>
                  <a:lnTo>
                    <a:pt x="708660" y="991997"/>
                  </a:lnTo>
                  <a:lnTo>
                    <a:pt x="750697" y="1034034"/>
                  </a:lnTo>
                  <a:lnTo>
                    <a:pt x="795401" y="989330"/>
                  </a:lnTo>
                  <a:lnTo>
                    <a:pt x="840105" y="1034034"/>
                  </a:lnTo>
                  <a:lnTo>
                    <a:pt x="882142" y="991997"/>
                  </a:lnTo>
                  <a:lnTo>
                    <a:pt x="837438" y="947293"/>
                  </a:lnTo>
                  <a:lnTo>
                    <a:pt x="882142" y="902589"/>
                  </a:lnTo>
                  <a:lnTo>
                    <a:pt x="840105" y="860552"/>
                  </a:lnTo>
                  <a:lnTo>
                    <a:pt x="795401" y="905256"/>
                  </a:lnTo>
                  <a:close/>
                  <a:moveTo>
                    <a:pt x="840105" y="831342"/>
                  </a:moveTo>
                  <a:cubicBezTo>
                    <a:pt x="928878" y="831342"/>
                    <a:pt x="1000760" y="903224"/>
                    <a:pt x="1000760" y="991997"/>
                  </a:cubicBezTo>
                  <a:cubicBezTo>
                    <a:pt x="1000760" y="1080770"/>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00FBFF"/>
            </a:solidFill>
          </p:spPr>
        </p:sp>
      </p:grpSp>
      <p:grpSp>
        <p:nvGrpSpPr>
          <p:cNvPr id="188" name="Group 70">
            <a:extLst>
              <a:ext uri="{FF2B5EF4-FFF2-40B4-BE49-F238E27FC236}">
                <a16:creationId xmlns:a16="http://schemas.microsoft.com/office/drawing/2014/main" id="{020D37D9-AB77-566E-BAB2-90D305C57EF6}"/>
              </a:ext>
            </a:extLst>
          </p:cNvPr>
          <p:cNvGrpSpPr/>
          <p:nvPr/>
        </p:nvGrpSpPr>
        <p:grpSpPr>
          <a:xfrm>
            <a:off x="13445820" y="6791642"/>
            <a:ext cx="717120" cy="853740"/>
            <a:chOff x="0" y="0"/>
            <a:chExt cx="956160" cy="1138320"/>
          </a:xfrm>
        </p:grpSpPr>
        <p:sp>
          <p:nvSpPr>
            <p:cNvPr id="189" name="Freeform 71">
              <a:extLst>
                <a:ext uri="{FF2B5EF4-FFF2-40B4-BE49-F238E27FC236}">
                  <a16:creationId xmlns:a16="http://schemas.microsoft.com/office/drawing/2014/main" id="{6ADE1E56-DAB8-2D85-D864-955B5C8CB0BD}"/>
                </a:ext>
              </a:extLst>
            </p:cNvPr>
            <p:cNvSpPr/>
            <p:nvPr/>
          </p:nvSpPr>
          <p:spPr>
            <a:xfrm>
              <a:off x="0" y="0"/>
              <a:ext cx="991743" cy="1138428"/>
            </a:xfrm>
            <a:custGeom>
              <a:avLst/>
              <a:gdLst/>
              <a:ahLst/>
              <a:cxnLst/>
              <a:rect l="l" t="t" r="r" b="b"/>
              <a:pathLst>
                <a:path w="991743" h="1138428">
                  <a:moveTo>
                    <a:pt x="885444" y="867664"/>
                  </a:moveTo>
                  <a:lnTo>
                    <a:pt x="773684" y="979424"/>
                  </a:lnTo>
                  <a:lnTo>
                    <a:pt x="703834" y="909574"/>
                  </a:lnTo>
                  <a:lnTo>
                    <a:pt x="668274" y="945134"/>
                  </a:lnTo>
                  <a:lnTo>
                    <a:pt x="774446" y="1051306"/>
                  </a:lnTo>
                  <a:lnTo>
                    <a:pt x="810006" y="1015746"/>
                  </a:lnTo>
                  <a:lnTo>
                    <a:pt x="809244" y="1014984"/>
                  </a:lnTo>
                  <a:lnTo>
                    <a:pt x="921004" y="903224"/>
                  </a:lnTo>
                  <a:close/>
                  <a:moveTo>
                    <a:pt x="831088" y="822198"/>
                  </a:moveTo>
                  <a:cubicBezTo>
                    <a:pt x="919861" y="822198"/>
                    <a:pt x="991743" y="894080"/>
                    <a:pt x="991743" y="982853"/>
                  </a:cubicBezTo>
                  <a:cubicBezTo>
                    <a:pt x="991743" y="107162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00FBFF"/>
            </a:solidFill>
          </p:spPr>
        </p:sp>
      </p:grpSp>
      <p:grpSp>
        <p:nvGrpSpPr>
          <p:cNvPr id="190" name="Group 72">
            <a:extLst>
              <a:ext uri="{FF2B5EF4-FFF2-40B4-BE49-F238E27FC236}">
                <a16:creationId xmlns:a16="http://schemas.microsoft.com/office/drawing/2014/main" id="{C5DF957A-90AF-48F8-D2E4-946021205A85}"/>
              </a:ext>
            </a:extLst>
          </p:cNvPr>
          <p:cNvGrpSpPr/>
          <p:nvPr/>
        </p:nvGrpSpPr>
        <p:grpSpPr>
          <a:xfrm>
            <a:off x="3302460" y="2142782"/>
            <a:ext cx="906120" cy="924480"/>
            <a:chOff x="0" y="0"/>
            <a:chExt cx="1208160" cy="1232640"/>
          </a:xfrm>
        </p:grpSpPr>
        <p:sp>
          <p:nvSpPr>
            <p:cNvPr id="191" name="Freeform 73">
              <a:extLst>
                <a:ext uri="{FF2B5EF4-FFF2-40B4-BE49-F238E27FC236}">
                  <a16:creationId xmlns:a16="http://schemas.microsoft.com/office/drawing/2014/main" id="{7EE980C3-1F55-D0B8-3DD1-A545A002B2C6}"/>
                </a:ext>
              </a:extLst>
            </p:cNvPr>
            <p:cNvSpPr/>
            <p:nvPr/>
          </p:nvSpPr>
          <p:spPr>
            <a:xfrm>
              <a:off x="127" y="127"/>
              <a:ext cx="1207897" cy="1232408"/>
            </a:xfrm>
            <a:custGeom>
              <a:avLst/>
              <a:gdLst/>
              <a:ahLst/>
              <a:cxnLst/>
              <a:rect l="l" t="t" r="r" b="b"/>
              <a:pathLst>
                <a:path w="1207897" h="1232408">
                  <a:moveTo>
                    <a:pt x="605536" y="0"/>
                  </a:moveTo>
                  <a:cubicBezTo>
                    <a:pt x="495427" y="0"/>
                    <a:pt x="406781" y="88773"/>
                    <a:pt x="403606" y="204978"/>
                  </a:cubicBezTo>
                  <a:cubicBezTo>
                    <a:pt x="403606" y="299720"/>
                    <a:pt x="470916" y="382270"/>
                    <a:pt x="562737" y="397637"/>
                  </a:cubicBezTo>
                  <a:lnTo>
                    <a:pt x="562737" y="513842"/>
                  </a:lnTo>
                  <a:cubicBezTo>
                    <a:pt x="470916" y="532130"/>
                    <a:pt x="403606" y="614680"/>
                    <a:pt x="403606" y="709549"/>
                  </a:cubicBezTo>
                  <a:cubicBezTo>
                    <a:pt x="403606" y="743204"/>
                    <a:pt x="409702" y="773811"/>
                    <a:pt x="425069" y="801243"/>
                  </a:cubicBezTo>
                  <a:lnTo>
                    <a:pt x="330200" y="877697"/>
                  </a:lnTo>
                  <a:cubicBezTo>
                    <a:pt x="296672" y="847090"/>
                    <a:pt x="250698" y="831723"/>
                    <a:pt x="204851" y="831723"/>
                  </a:cubicBezTo>
                  <a:cubicBezTo>
                    <a:pt x="91694" y="834898"/>
                    <a:pt x="0" y="923544"/>
                    <a:pt x="0" y="1033653"/>
                  </a:cubicBezTo>
                  <a:cubicBezTo>
                    <a:pt x="0" y="1143762"/>
                    <a:pt x="91694" y="1232408"/>
                    <a:pt x="204851" y="1232408"/>
                  </a:cubicBezTo>
                  <a:cubicBezTo>
                    <a:pt x="314960" y="1232408"/>
                    <a:pt x="400558" y="1140714"/>
                    <a:pt x="406654" y="1033653"/>
                  </a:cubicBezTo>
                  <a:cubicBezTo>
                    <a:pt x="406654" y="999998"/>
                    <a:pt x="397383" y="969391"/>
                    <a:pt x="382143" y="941832"/>
                  </a:cubicBezTo>
                  <a:lnTo>
                    <a:pt x="479933" y="865378"/>
                  </a:lnTo>
                  <a:cubicBezTo>
                    <a:pt x="513588" y="895985"/>
                    <a:pt x="559435" y="911225"/>
                    <a:pt x="605409" y="911225"/>
                  </a:cubicBezTo>
                  <a:cubicBezTo>
                    <a:pt x="654304" y="911225"/>
                    <a:pt x="697103" y="892937"/>
                    <a:pt x="730758" y="865378"/>
                  </a:cubicBezTo>
                  <a:lnTo>
                    <a:pt x="825627" y="941832"/>
                  </a:lnTo>
                  <a:cubicBezTo>
                    <a:pt x="810387" y="969391"/>
                    <a:pt x="804291" y="999998"/>
                    <a:pt x="804291" y="1033653"/>
                  </a:cubicBezTo>
                  <a:cubicBezTo>
                    <a:pt x="804291" y="1143762"/>
                    <a:pt x="895985" y="1232408"/>
                    <a:pt x="1006094" y="1232408"/>
                  </a:cubicBezTo>
                  <a:cubicBezTo>
                    <a:pt x="1116203" y="1232408"/>
                    <a:pt x="1204976" y="1140714"/>
                    <a:pt x="1207897" y="1033653"/>
                  </a:cubicBezTo>
                  <a:cubicBezTo>
                    <a:pt x="1207897" y="923417"/>
                    <a:pt x="1122299" y="834898"/>
                    <a:pt x="1006094" y="831723"/>
                  </a:cubicBezTo>
                  <a:cubicBezTo>
                    <a:pt x="957199" y="831723"/>
                    <a:pt x="914400" y="850011"/>
                    <a:pt x="880618" y="877697"/>
                  </a:cubicBezTo>
                  <a:lnTo>
                    <a:pt x="785876" y="801243"/>
                  </a:lnTo>
                  <a:cubicBezTo>
                    <a:pt x="801243" y="773811"/>
                    <a:pt x="807339" y="743204"/>
                    <a:pt x="807339" y="709549"/>
                  </a:cubicBezTo>
                  <a:cubicBezTo>
                    <a:pt x="807339" y="614680"/>
                    <a:pt x="740029" y="529082"/>
                    <a:pt x="648335" y="513842"/>
                  </a:cubicBezTo>
                  <a:lnTo>
                    <a:pt x="648335" y="397637"/>
                  </a:lnTo>
                  <a:cubicBezTo>
                    <a:pt x="740029" y="379349"/>
                    <a:pt x="807339" y="299720"/>
                    <a:pt x="807339" y="204978"/>
                  </a:cubicBezTo>
                  <a:cubicBezTo>
                    <a:pt x="807339" y="91694"/>
                    <a:pt x="718566" y="6096"/>
                    <a:pt x="605536" y="0"/>
                  </a:cubicBezTo>
                  <a:close/>
                </a:path>
              </a:pathLst>
            </a:custGeom>
            <a:solidFill>
              <a:srgbClr val="00FBFF"/>
            </a:solidFill>
          </p:spPr>
        </p:sp>
      </p:grpSp>
      <p:grpSp>
        <p:nvGrpSpPr>
          <p:cNvPr id="192" name="Group 74">
            <a:extLst>
              <a:ext uri="{FF2B5EF4-FFF2-40B4-BE49-F238E27FC236}">
                <a16:creationId xmlns:a16="http://schemas.microsoft.com/office/drawing/2014/main" id="{8ABF6B16-43D5-7564-3F38-80FA84D48C51}"/>
              </a:ext>
            </a:extLst>
          </p:cNvPr>
          <p:cNvGrpSpPr/>
          <p:nvPr/>
        </p:nvGrpSpPr>
        <p:grpSpPr>
          <a:xfrm>
            <a:off x="11157300" y="8056322"/>
            <a:ext cx="275940" cy="328320"/>
            <a:chOff x="0" y="0"/>
            <a:chExt cx="367920" cy="437760"/>
          </a:xfrm>
        </p:grpSpPr>
        <p:sp>
          <p:nvSpPr>
            <p:cNvPr id="193" name="Freeform 75">
              <a:extLst>
                <a:ext uri="{FF2B5EF4-FFF2-40B4-BE49-F238E27FC236}">
                  <a16:creationId xmlns:a16="http://schemas.microsoft.com/office/drawing/2014/main" id="{4E3A2699-8B9F-765E-9795-98023D5541C9}"/>
                </a:ext>
              </a:extLst>
            </p:cNvPr>
            <p:cNvSpPr/>
            <p:nvPr/>
          </p:nvSpPr>
          <p:spPr>
            <a:xfrm>
              <a:off x="0" y="0"/>
              <a:ext cx="367919" cy="437769"/>
            </a:xfrm>
            <a:custGeom>
              <a:avLst/>
              <a:gdLst/>
              <a:ahLst/>
              <a:cxnLst/>
              <a:rect l="l" t="t" r="r" b="b"/>
              <a:pathLst>
                <a:path w="367919" h="437769">
                  <a:moveTo>
                    <a:pt x="0" y="0"/>
                  </a:moveTo>
                  <a:lnTo>
                    <a:pt x="0" y="225806"/>
                  </a:lnTo>
                  <a:cubicBezTo>
                    <a:pt x="41783" y="239776"/>
                    <a:pt x="75311" y="281559"/>
                    <a:pt x="75311" y="331851"/>
                  </a:cubicBezTo>
                  <a:lnTo>
                    <a:pt x="75311" y="437769"/>
                  </a:lnTo>
                  <a:lnTo>
                    <a:pt x="367919" y="437769"/>
                  </a:lnTo>
                  <a:lnTo>
                    <a:pt x="367919" y="326263"/>
                  </a:lnTo>
                  <a:cubicBezTo>
                    <a:pt x="367919" y="145034"/>
                    <a:pt x="220218" y="0"/>
                    <a:pt x="38989" y="0"/>
                  </a:cubicBezTo>
                  <a:close/>
                </a:path>
              </a:pathLst>
            </a:custGeom>
            <a:solidFill>
              <a:srgbClr val="00FBFF"/>
            </a:solidFill>
          </p:spPr>
        </p:sp>
      </p:grpSp>
      <p:grpSp>
        <p:nvGrpSpPr>
          <p:cNvPr id="194" name="Group 76">
            <a:extLst>
              <a:ext uri="{FF2B5EF4-FFF2-40B4-BE49-F238E27FC236}">
                <a16:creationId xmlns:a16="http://schemas.microsoft.com/office/drawing/2014/main" id="{2A718279-B6BE-CCD9-5664-869CB69CD070}"/>
              </a:ext>
            </a:extLst>
          </p:cNvPr>
          <p:cNvGrpSpPr/>
          <p:nvPr/>
        </p:nvGrpSpPr>
        <p:grpSpPr>
          <a:xfrm>
            <a:off x="11103300" y="8269622"/>
            <a:ext cx="58860" cy="167400"/>
            <a:chOff x="0" y="0"/>
            <a:chExt cx="78480" cy="223200"/>
          </a:xfrm>
        </p:grpSpPr>
        <p:sp>
          <p:nvSpPr>
            <p:cNvPr id="195" name="Freeform 77">
              <a:extLst>
                <a:ext uri="{FF2B5EF4-FFF2-40B4-BE49-F238E27FC236}">
                  <a16:creationId xmlns:a16="http://schemas.microsoft.com/office/drawing/2014/main" id="{A040E6F4-517F-8AFF-8C24-24B8AFFA12D1}"/>
                </a:ext>
              </a:extLst>
            </p:cNvPr>
            <p:cNvSpPr/>
            <p:nvPr/>
          </p:nvSpPr>
          <p:spPr>
            <a:xfrm>
              <a:off x="0" y="127"/>
              <a:ext cx="78486" cy="223012"/>
            </a:xfrm>
            <a:custGeom>
              <a:avLst/>
              <a:gdLst/>
              <a:ahLst/>
              <a:cxnLst/>
              <a:rect l="l" t="t" r="r" b="b"/>
              <a:pathLst>
                <a:path w="78486" h="223012">
                  <a:moveTo>
                    <a:pt x="42164" y="0"/>
                  </a:moveTo>
                  <a:cubicBezTo>
                    <a:pt x="22479" y="0"/>
                    <a:pt x="8382" y="19558"/>
                    <a:pt x="8382" y="38989"/>
                  </a:cubicBezTo>
                  <a:lnTo>
                    <a:pt x="8382" y="186817"/>
                  </a:lnTo>
                  <a:cubicBezTo>
                    <a:pt x="0" y="206248"/>
                    <a:pt x="16764" y="223012"/>
                    <a:pt x="39243" y="223012"/>
                  </a:cubicBezTo>
                  <a:cubicBezTo>
                    <a:pt x="58928" y="223012"/>
                    <a:pt x="72898" y="206248"/>
                    <a:pt x="78486" y="186817"/>
                  </a:cubicBezTo>
                  <a:lnTo>
                    <a:pt x="78486" y="38989"/>
                  </a:lnTo>
                  <a:cubicBezTo>
                    <a:pt x="78486" y="19558"/>
                    <a:pt x="58928" y="5588"/>
                    <a:pt x="42164" y="0"/>
                  </a:cubicBezTo>
                  <a:close/>
                </a:path>
              </a:pathLst>
            </a:custGeom>
            <a:solidFill>
              <a:srgbClr val="00FBFF"/>
            </a:solidFill>
          </p:spPr>
        </p:sp>
      </p:grpSp>
      <p:grpSp>
        <p:nvGrpSpPr>
          <p:cNvPr id="196" name="Group 78">
            <a:extLst>
              <a:ext uri="{FF2B5EF4-FFF2-40B4-BE49-F238E27FC236}">
                <a16:creationId xmlns:a16="http://schemas.microsoft.com/office/drawing/2014/main" id="{C406413D-A094-923B-261F-7202E0971EDC}"/>
              </a:ext>
            </a:extLst>
          </p:cNvPr>
          <p:cNvGrpSpPr/>
          <p:nvPr/>
        </p:nvGrpSpPr>
        <p:grpSpPr>
          <a:xfrm>
            <a:off x="10829520" y="8054162"/>
            <a:ext cx="273780" cy="326160"/>
            <a:chOff x="0" y="0"/>
            <a:chExt cx="365040" cy="434880"/>
          </a:xfrm>
        </p:grpSpPr>
        <p:sp>
          <p:nvSpPr>
            <p:cNvPr id="197" name="Freeform 79">
              <a:extLst>
                <a:ext uri="{FF2B5EF4-FFF2-40B4-BE49-F238E27FC236}">
                  <a16:creationId xmlns:a16="http://schemas.microsoft.com/office/drawing/2014/main" id="{1387A99C-378C-AFE0-B09C-C47AA2F1F759}"/>
                </a:ext>
              </a:extLst>
            </p:cNvPr>
            <p:cNvSpPr/>
            <p:nvPr/>
          </p:nvSpPr>
          <p:spPr>
            <a:xfrm>
              <a:off x="127" y="127"/>
              <a:ext cx="364871" cy="434721"/>
            </a:xfrm>
            <a:custGeom>
              <a:avLst/>
              <a:gdLst/>
              <a:ahLst/>
              <a:cxnLst/>
              <a:rect l="l" t="t" r="r" b="b"/>
              <a:pathLst>
                <a:path w="364871" h="434721">
                  <a:moveTo>
                    <a:pt x="325882" y="0"/>
                  </a:moveTo>
                  <a:cubicBezTo>
                    <a:pt x="147701" y="0"/>
                    <a:pt x="0" y="144907"/>
                    <a:pt x="0" y="326009"/>
                  </a:cubicBezTo>
                  <a:lnTo>
                    <a:pt x="0" y="434721"/>
                  </a:lnTo>
                  <a:lnTo>
                    <a:pt x="292481" y="434721"/>
                  </a:lnTo>
                  <a:lnTo>
                    <a:pt x="292481" y="326009"/>
                  </a:lnTo>
                  <a:cubicBezTo>
                    <a:pt x="292481" y="278638"/>
                    <a:pt x="323088" y="239522"/>
                    <a:pt x="364871" y="222885"/>
                  </a:cubicBezTo>
                  <a:lnTo>
                    <a:pt x="364871" y="0"/>
                  </a:lnTo>
                  <a:close/>
                </a:path>
              </a:pathLst>
            </a:custGeom>
            <a:solidFill>
              <a:srgbClr val="00FBFF"/>
            </a:solidFill>
          </p:spPr>
        </p:sp>
      </p:grpSp>
      <p:grpSp>
        <p:nvGrpSpPr>
          <p:cNvPr id="198" name="Group 80">
            <a:extLst>
              <a:ext uri="{FF2B5EF4-FFF2-40B4-BE49-F238E27FC236}">
                <a16:creationId xmlns:a16="http://schemas.microsoft.com/office/drawing/2014/main" id="{440C6797-A00B-7962-FBC5-27D1762B7245}"/>
              </a:ext>
            </a:extLst>
          </p:cNvPr>
          <p:cNvGrpSpPr/>
          <p:nvPr/>
        </p:nvGrpSpPr>
        <p:grpSpPr>
          <a:xfrm>
            <a:off x="10827360" y="8440802"/>
            <a:ext cx="606420" cy="453600"/>
            <a:chOff x="0" y="0"/>
            <a:chExt cx="808560" cy="604800"/>
          </a:xfrm>
        </p:grpSpPr>
        <p:sp>
          <p:nvSpPr>
            <p:cNvPr id="199" name="Freeform 81">
              <a:extLst>
                <a:ext uri="{FF2B5EF4-FFF2-40B4-BE49-F238E27FC236}">
                  <a16:creationId xmlns:a16="http://schemas.microsoft.com/office/drawing/2014/main" id="{D469C351-CAB2-F18D-009C-196A35A69530}"/>
                </a:ext>
              </a:extLst>
            </p:cNvPr>
            <p:cNvSpPr/>
            <p:nvPr/>
          </p:nvSpPr>
          <p:spPr>
            <a:xfrm>
              <a:off x="0" y="0"/>
              <a:ext cx="808609" cy="604774"/>
            </a:xfrm>
            <a:custGeom>
              <a:avLst/>
              <a:gdLst/>
              <a:ahLst/>
              <a:cxnLst/>
              <a:rect l="l" t="t" r="r" b="b"/>
              <a:pathLst>
                <a:path w="808609" h="604774">
                  <a:moveTo>
                    <a:pt x="0" y="0"/>
                  </a:moveTo>
                  <a:lnTo>
                    <a:pt x="0" y="278765"/>
                  </a:lnTo>
                  <a:cubicBezTo>
                    <a:pt x="0" y="459867"/>
                    <a:pt x="145034" y="604774"/>
                    <a:pt x="326136" y="604774"/>
                  </a:cubicBezTo>
                  <a:lnTo>
                    <a:pt x="473964" y="604774"/>
                  </a:lnTo>
                  <a:cubicBezTo>
                    <a:pt x="660781" y="604774"/>
                    <a:pt x="808609" y="459867"/>
                    <a:pt x="808609" y="278765"/>
                  </a:cubicBezTo>
                  <a:lnTo>
                    <a:pt x="808609" y="0"/>
                  </a:lnTo>
                  <a:lnTo>
                    <a:pt x="507365" y="0"/>
                  </a:lnTo>
                  <a:cubicBezTo>
                    <a:pt x="493522" y="41783"/>
                    <a:pt x="451612" y="72390"/>
                    <a:pt x="404241" y="72390"/>
                  </a:cubicBezTo>
                  <a:cubicBezTo>
                    <a:pt x="354076" y="72390"/>
                    <a:pt x="315087" y="41783"/>
                    <a:pt x="298323" y="0"/>
                  </a:cubicBezTo>
                  <a:close/>
                </a:path>
              </a:pathLst>
            </a:custGeom>
            <a:solidFill>
              <a:srgbClr val="00FBFF"/>
            </a:solidFill>
          </p:spPr>
        </p:sp>
      </p:grpSp>
      <p:grpSp>
        <p:nvGrpSpPr>
          <p:cNvPr id="200" name="Group 82">
            <a:extLst>
              <a:ext uri="{FF2B5EF4-FFF2-40B4-BE49-F238E27FC236}">
                <a16:creationId xmlns:a16="http://schemas.microsoft.com/office/drawing/2014/main" id="{9E3B52E7-DE1D-2782-97D5-1A13EED2AA78}"/>
              </a:ext>
            </a:extLst>
          </p:cNvPr>
          <p:cNvGrpSpPr/>
          <p:nvPr/>
        </p:nvGrpSpPr>
        <p:grpSpPr>
          <a:xfrm>
            <a:off x="3246300" y="3525722"/>
            <a:ext cx="772740" cy="770040"/>
            <a:chOff x="0" y="0"/>
            <a:chExt cx="1030320" cy="1026720"/>
          </a:xfrm>
        </p:grpSpPr>
        <p:sp>
          <p:nvSpPr>
            <p:cNvPr id="201" name="Freeform 83">
              <a:extLst>
                <a:ext uri="{FF2B5EF4-FFF2-40B4-BE49-F238E27FC236}">
                  <a16:creationId xmlns:a16="http://schemas.microsoft.com/office/drawing/2014/main" id="{2E373E84-A4DA-A598-BF6A-EFA73DA59D13}"/>
                </a:ext>
              </a:extLst>
            </p:cNvPr>
            <p:cNvSpPr/>
            <p:nvPr/>
          </p:nvSpPr>
          <p:spPr>
            <a:xfrm>
              <a:off x="0" y="0"/>
              <a:ext cx="1030224" cy="1026668"/>
            </a:xfrm>
            <a:custGeom>
              <a:avLst/>
              <a:gdLst/>
              <a:ahLst/>
              <a:cxnLst/>
              <a:rect l="l" t="t" r="r" b="b"/>
              <a:pathLst>
                <a:path w="1030224" h="1026668">
                  <a:moveTo>
                    <a:pt x="516763" y="385953"/>
                  </a:moveTo>
                  <a:cubicBezTo>
                    <a:pt x="586867" y="385953"/>
                    <a:pt x="644271" y="440055"/>
                    <a:pt x="644271" y="513461"/>
                  </a:cubicBezTo>
                  <a:cubicBezTo>
                    <a:pt x="644271" y="583565"/>
                    <a:pt x="586867" y="640969"/>
                    <a:pt x="516763" y="640969"/>
                  </a:cubicBezTo>
                  <a:cubicBezTo>
                    <a:pt x="443357" y="640969"/>
                    <a:pt x="389255" y="583565"/>
                    <a:pt x="389255" y="513461"/>
                  </a:cubicBezTo>
                  <a:cubicBezTo>
                    <a:pt x="389255" y="446405"/>
                    <a:pt x="446659" y="385953"/>
                    <a:pt x="516763" y="385953"/>
                  </a:cubicBezTo>
                  <a:close/>
                  <a:moveTo>
                    <a:pt x="516763" y="0"/>
                  </a:moveTo>
                  <a:cubicBezTo>
                    <a:pt x="232791" y="0"/>
                    <a:pt x="0" y="229616"/>
                    <a:pt x="0" y="513461"/>
                  </a:cubicBezTo>
                  <a:cubicBezTo>
                    <a:pt x="6350" y="800354"/>
                    <a:pt x="232791" y="1026668"/>
                    <a:pt x="516763" y="1026668"/>
                  </a:cubicBezTo>
                  <a:cubicBezTo>
                    <a:pt x="797560" y="1026668"/>
                    <a:pt x="1030224" y="797179"/>
                    <a:pt x="1030224" y="513334"/>
                  </a:cubicBezTo>
                  <a:cubicBezTo>
                    <a:pt x="1030224" y="229489"/>
                    <a:pt x="797433" y="0"/>
                    <a:pt x="516763" y="0"/>
                  </a:cubicBezTo>
                  <a:close/>
                </a:path>
              </a:pathLst>
            </a:custGeom>
            <a:solidFill>
              <a:srgbClr val="00FBFF"/>
            </a:solidFill>
          </p:spPr>
        </p:sp>
      </p:grpSp>
      <p:grpSp>
        <p:nvGrpSpPr>
          <p:cNvPr id="202" name="Group 84">
            <a:extLst>
              <a:ext uri="{FF2B5EF4-FFF2-40B4-BE49-F238E27FC236}">
                <a16:creationId xmlns:a16="http://schemas.microsoft.com/office/drawing/2014/main" id="{8FE1328E-4826-C401-8439-752DC40A1E55}"/>
              </a:ext>
            </a:extLst>
          </p:cNvPr>
          <p:cNvGrpSpPr/>
          <p:nvPr/>
        </p:nvGrpSpPr>
        <p:grpSpPr>
          <a:xfrm>
            <a:off x="3375360" y="3912902"/>
            <a:ext cx="837000" cy="574560"/>
            <a:chOff x="0" y="0"/>
            <a:chExt cx="1116000" cy="766080"/>
          </a:xfrm>
        </p:grpSpPr>
        <p:sp>
          <p:nvSpPr>
            <p:cNvPr id="203" name="Freeform 85">
              <a:extLst>
                <a:ext uri="{FF2B5EF4-FFF2-40B4-BE49-F238E27FC236}">
                  <a16:creationId xmlns:a16="http://schemas.microsoft.com/office/drawing/2014/main" id="{5EF71031-FEF6-0B61-45C4-0443A548D928}"/>
                </a:ext>
              </a:extLst>
            </p:cNvPr>
            <p:cNvSpPr/>
            <p:nvPr/>
          </p:nvSpPr>
          <p:spPr>
            <a:xfrm>
              <a:off x="127" y="0"/>
              <a:ext cx="1115822" cy="766191"/>
            </a:xfrm>
            <a:custGeom>
              <a:avLst/>
              <a:gdLst/>
              <a:ahLst/>
              <a:cxnLst/>
              <a:rect l="l" t="t" r="r" b="b"/>
              <a:pathLst>
                <a:path w="1115822" h="766191">
                  <a:moveTo>
                    <a:pt x="988949" y="0"/>
                  </a:moveTo>
                  <a:cubicBezTo>
                    <a:pt x="914654" y="0"/>
                    <a:pt x="854329" y="55499"/>
                    <a:pt x="854329" y="128143"/>
                  </a:cubicBezTo>
                  <a:cubicBezTo>
                    <a:pt x="854329" y="182372"/>
                    <a:pt x="889381" y="233426"/>
                    <a:pt x="940435" y="249428"/>
                  </a:cubicBezTo>
                  <a:lnTo>
                    <a:pt x="940435" y="300482"/>
                  </a:lnTo>
                  <a:cubicBezTo>
                    <a:pt x="940435" y="447167"/>
                    <a:pt x="828802" y="571627"/>
                    <a:pt x="685292" y="590804"/>
                  </a:cubicBezTo>
                  <a:lnTo>
                    <a:pt x="685292" y="488569"/>
                  </a:lnTo>
                  <a:cubicBezTo>
                    <a:pt x="589661" y="555625"/>
                    <a:pt x="471678" y="593852"/>
                    <a:pt x="344170" y="593852"/>
                  </a:cubicBezTo>
                  <a:cubicBezTo>
                    <a:pt x="216662" y="593852"/>
                    <a:pt x="98679" y="555625"/>
                    <a:pt x="0" y="488569"/>
                  </a:cubicBezTo>
                  <a:lnTo>
                    <a:pt x="0" y="638556"/>
                  </a:lnTo>
                  <a:cubicBezTo>
                    <a:pt x="0" y="711962"/>
                    <a:pt x="57404" y="766191"/>
                    <a:pt x="127508" y="766191"/>
                  </a:cubicBezTo>
                  <a:lnTo>
                    <a:pt x="545084" y="766191"/>
                  </a:lnTo>
                  <a:cubicBezTo>
                    <a:pt x="602488" y="766191"/>
                    <a:pt x="653415" y="731139"/>
                    <a:pt x="669417" y="680085"/>
                  </a:cubicBezTo>
                  <a:cubicBezTo>
                    <a:pt x="870204" y="657733"/>
                    <a:pt x="1020064" y="498221"/>
                    <a:pt x="1023366" y="294132"/>
                  </a:cubicBezTo>
                  <a:lnTo>
                    <a:pt x="1023366" y="242951"/>
                  </a:lnTo>
                  <a:cubicBezTo>
                    <a:pt x="1077468" y="223774"/>
                    <a:pt x="1115822" y="172720"/>
                    <a:pt x="1112647" y="112141"/>
                  </a:cubicBezTo>
                  <a:cubicBezTo>
                    <a:pt x="1109345" y="57912"/>
                    <a:pt x="1061593" y="10160"/>
                    <a:pt x="1001014" y="508"/>
                  </a:cubicBezTo>
                  <a:cubicBezTo>
                    <a:pt x="996950" y="254"/>
                    <a:pt x="992886" y="0"/>
                    <a:pt x="988949" y="0"/>
                  </a:cubicBezTo>
                  <a:close/>
                </a:path>
              </a:pathLst>
            </a:custGeom>
            <a:solidFill>
              <a:srgbClr val="00FBFF"/>
            </a:solidFill>
          </p:spPr>
        </p:sp>
      </p:grpSp>
      <p:grpSp>
        <p:nvGrpSpPr>
          <p:cNvPr id="204" name="Group 86">
            <a:extLst>
              <a:ext uri="{FF2B5EF4-FFF2-40B4-BE49-F238E27FC236}">
                <a16:creationId xmlns:a16="http://schemas.microsoft.com/office/drawing/2014/main" id="{EF06146F-925C-B402-5B70-FCAA00968028}"/>
              </a:ext>
            </a:extLst>
          </p:cNvPr>
          <p:cNvGrpSpPr/>
          <p:nvPr/>
        </p:nvGrpSpPr>
        <p:grpSpPr>
          <a:xfrm>
            <a:off x="3563280" y="8352782"/>
            <a:ext cx="555120" cy="549180"/>
            <a:chOff x="0" y="0"/>
            <a:chExt cx="740160" cy="732240"/>
          </a:xfrm>
        </p:grpSpPr>
        <p:sp>
          <p:nvSpPr>
            <p:cNvPr id="205" name="Freeform 87">
              <a:extLst>
                <a:ext uri="{FF2B5EF4-FFF2-40B4-BE49-F238E27FC236}">
                  <a16:creationId xmlns:a16="http://schemas.microsoft.com/office/drawing/2014/main" id="{750C4AF5-468A-1025-C780-B23A70024666}"/>
                </a:ext>
              </a:extLst>
            </p:cNvPr>
            <p:cNvSpPr/>
            <p:nvPr/>
          </p:nvSpPr>
          <p:spPr>
            <a:xfrm>
              <a:off x="0" y="127"/>
              <a:ext cx="740029" cy="732155"/>
            </a:xfrm>
            <a:custGeom>
              <a:avLst/>
              <a:gdLst/>
              <a:ahLst/>
              <a:cxnLst/>
              <a:rect l="l" t="t" r="r" b="b"/>
              <a:pathLst>
                <a:path w="740029" h="732155">
                  <a:moveTo>
                    <a:pt x="456311" y="0"/>
                  </a:moveTo>
                  <a:cubicBezTo>
                    <a:pt x="433197" y="0"/>
                    <a:pt x="410591" y="9652"/>
                    <a:pt x="393065" y="28321"/>
                  </a:cubicBezTo>
                  <a:lnTo>
                    <a:pt x="0" y="421132"/>
                  </a:lnTo>
                  <a:lnTo>
                    <a:pt x="311023" y="732155"/>
                  </a:lnTo>
                  <a:lnTo>
                    <a:pt x="703961" y="339217"/>
                  </a:lnTo>
                  <a:cubicBezTo>
                    <a:pt x="740029" y="303022"/>
                    <a:pt x="740029" y="245237"/>
                    <a:pt x="703961" y="209042"/>
                  </a:cubicBezTo>
                  <a:lnTo>
                    <a:pt x="525526" y="33020"/>
                  </a:lnTo>
                  <a:cubicBezTo>
                    <a:pt x="505714" y="10795"/>
                    <a:pt x="480822" y="0"/>
                    <a:pt x="456311" y="0"/>
                  </a:cubicBezTo>
                  <a:close/>
                </a:path>
              </a:pathLst>
            </a:custGeom>
            <a:solidFill>
              <a:srgbClr val="00FBFF"/>
            </a:solidFill>
          </p:spPr>
        </p:sp>
      </p:grpSp>
      <p:grpSp>
        <p:nvGrpSpPr>
          <p:cNvPr id="206" name="Group 88">
            <a:extLst>
              <a:ext uri="{FF2B5EF4-FFF2-40B4-BE49-F238E27FC236}">
                <a16:creationId xmlns:a16="http://schemas.microsoft.com/office/drawing/2014/main" id="{4784F768-2A82-2CBB-5561-833B663065B4}"/>
              </a:ext>
            </a:extLst>
          </p:cNvPr>
          <p:cNvGrpSpPr/>
          <p:nvPr/>
        </p:nvGrpSpPr>
        <p:grpSpPr>
          <a:xfrm>
            <a:off x="3489300" y="8697842"/>
            <a:ext cx="273240" cy="273240"/>
            <a:chOff x="0" y="0"/>
            <a:chExt cx="364320" cy="364320"/>
          </a:xfrm>
        </p:grpSpPr>
        <p:sp>
          <p:nvSpPr>
            <p:cNvPr id="207" name="Freeform 89">
              <a:extLst>
                <a:ext uri="{FF2B5EF4-FFF2-40B4-BE49-F238E27FC236}">
                  <a16:creationId xmlns:a16="http://schemas.microsoft.com/office/drawing/2014/main" id="{69E37D54-DBE5-0D06-532F-C0DD2D2626C7}"/>
                </a:ext>
              </a:extLst>
            </p:cNvPr>
            <p:cNvSpPr/>
            <p:nvPr/>
          </p:nvSpPr>
          <p:spPr>
            <a:xfrm>
              <a:off x="127" y="127"/>
              <a:ext cx="364236" cy="364236"/>
            </a:xfrm>
            <a:custGeom>
              <a:avLst/>
              <a:gdLst/>
              <a:ahLst/>
              <a:cxnLst/>
              <a:rect l="l" t="t" r="r" b="b"/>
              <a:pathLst>
                <a:path w="364236" h="364236">
                  <a:moveTo>
                    <a:pt x="55372" y="0"/>
                  </a:moveTo>
                  <a:lnTo>
                    <a:pt x="36068" y="21590"/>
                  </a:lnTo>
                  <a:cubicBezTo>
                    <a:pt x="19304" y="38481"/>
                    <a:pt x="7112" y="62611"/>
                    <a:pt x="7112" y="91567"/>
                  </a:cubicBezTo>
                  <a:cubicBezTo>
                    <a:pt x="7112" y="110871"/>
                    <a:pt x="14351" y="135001"/>
                    <a:pt x="33655" y="151892"/>
                  </a:cubicBezTo>
                  <a:cubicBezTo>
                    <a:pt x="48133" y="161544"/>
                    <a:pt x="45720" y="188087"/>
                    <a:pt x="33655" y="200152"/>
                  </a:cubicBezTo>
                  <a:lnTo>
                    <a:pt x="0" y="231521"/>
                  </a:lnTo>
                  <a:lnTo>
                    <a:pt x="132588" y="364236"/>
                  </a:lnTo>
                  <a:lnTo>
                    <a:pt x="166370" y="332867"/>
                  </a:lnTo>
                  <a:cubicBezTo>
                    <a:pt x="172466" y="326898"/>
                    <a:pt x="180848" y="323850"/>
                    <a:pt x="189611" y="323850"/>
                  </a:cubicBezTo>
                  <a:cubicBezTo>
                    <a:pt x="198374" y="323850"/>
                    <a:pt x="207391" y="326898"/>
                    <a:pt x="214630" y="332867"/>
                  </a:cubicBezTo>
                  <a:cubicBezTo>
                    <a:pt x="231521" y="349758"/>
                    <a:pt x="255651" y="359410"/>
                    <a:pt x="279781" y="359410"/>
                  </a:cubicBezTo>
                  <a:cubicBezTo>
                    <a:pt x="303911" y="359410"/>
                    <a:pt x="325628" y="349758"/>
                    <a:pt x="344932" y="332867"/>
                  </a:cubicBezTo>
                  <a:lnTo>
                    <a:pt x="364236" y="311150"/>
                  </a:lnTo>
                  <a:lnTo>
                    <a:pt x="55372" y="0"/>
                  </a:lnTo>
                  <a:close/>
                </a:path>
              </a:pathLst>
            </a:custGeom>
            <a:solidFill>
              <a:srgbClr val="00FBFF"/>
            </a:solidFill>
          </p:spPr>
        </p:sp>
      </p:grpSp>
      <p:grpSp>
        <p:nvGrpSpPr>
          <p:cNvPr id="208" name="Group 90">
            <a:extLst>
              <a:ext uri="{FF2B5EF4-FFF2-40B4-BE49-F238E27FC236}">
                <a16:creationId xmlns:a16="http://schemas.microsoft.com/office/drawing/2014/main" id="{1963C39D-B2B1-6C55-8C47-5B3D867BEAEE}"/>
              </a:ext>
            </a:extLst>
          </p:cNvPr>
          <p:cNvGrpSpPr/>
          <p:nvPr/>
        </p:nvGrpSpPr>
        <p:grpSpPr>
          <a:xfrm>
            <a:off x="3375360" y="8911142"/>
            <a:ext cx="179280" cy="104760"/>
            <a:chOff x="0" y="0"/>
            <a:chExt cx="239040" cy="139680"/>
          </a:xfrm>
        </p:grpSpPr>
        <p:sp>
          <p:nvSpPr>
            <p:cNvPr id="209" name="Freeform 91">
              <a:extLst>
                <a:ext uri="{FF2B5EF4-FFF2-40B4-BE49-F238E27FC236}">
                  <a16:creationId xmlns:a16="http://schemas.microsoft.com/office/drawing/2014/main" id="{A27A5C98-280C-6901-A24A-D6EE5542E1CA}"/>
                </a:ext>
              </a:extLst>
            </p:cNvPr>
            <p:cNvSpPr/>
            <p:nvPr/>
          </p:nvSpPr>
          <p:spPr>
            <a:xfrm>
              <a:off x="127" y="0"/>
              <a:ext cx="238887" cy="139700"/>
            </a:xfrm>
            <a:custGeom>
              <a:avLst/>
              <a:gdLst/>
              <a:ahLst/>
              <a:cxnLst/>
              <a:rect l="l" t="t" r="r" b="b"/>
              <a:pathLst>
                <a:path w="238887" h="139700">
                  <a:moveTo>
                    <a:pt x="110998" y="0"/>
                  </a:moveTo>
                  <a:lnTo>
                    <a:pt x="19304" y="89154"/>
                  </a:lnTo>
                  <a:cubicBezTo>
                    <a:pt x="0" y="103505"/>
                    <a:pt x="14478" y="139700"/>
                    <a:pt x="40894" y="139700"/>
                  </a:cubicBezTo>
                  <a:lnTo>
                    <a:pt x="212344" y="139700"/>
                  </a:lnTo>
                  <a:cubicBezTo>
                    <a:pt x="224409" y="139700"/>
                    <a:pt x="231648" y="134874"/>
                    <a:pt x="238887" y="127635"/>
                  </a:cubicBezTo>
                  <a:lnTo>
                    <a:pt x="110998" y="0"/>
                  </a:lnTo>
                  <a:close/>
                </a:path>
              </a:pathLst>
            </a:custGeom>
            <a:solidFill>
              <a:srgbClr val="00FBFF"/>
            </a:solidFill>
          </p:spPr>
        </p:sp>
      </p:grpSp>
      <p:grpSp>
        <p:nvGrpSpPr>
          <p:cNvPr id="210" name="Group 92">
            <a:extLst>
              <a:ext uri="{FF2B5EF4-FFF2-40B4-BE49-F238E27FC236}">
                <a16:creationId xmlns:a16="http://schemas.microsoft.com/office/drawing/2014/main" id="{1B445838-7502-C2E4-99AC-50D8AFD4D092}"/>
              </a:ext>
            </a:extLst>
          </p:cNvPr>
          <p:cNvGrpSpPr/>
          <p:nvPr/>
        </p:nvGrpSpPr>
        <p:grpSpPr>
          <a:xfrm>
            <a:off x="9656100" y="8177282"/>
            <a:ext cx="244080" cy="241920"/>
            <a:chOff x="0" y="0"/>
            <a:chExt cx="325440" cy="322560"/>
          </a:xfrm>
        </p:grpSpPr>
        <p:sp>
          <p:nvSpPr>
            <p:cNvPr id="211" name="Freeform 93">
              <a:extLst>
                <a:ext uri="{FF2B5EF4-FFF2-40B4-BE49-F238E27FC236}">
                  <a16:creationId xmlns:a16="http://schemas.microsoft.com/office/drawing/2014/main" id="{C57A1715-0BD6-05E2-D4A1-D09E11422740}"/>
                </a:ext>
              </a:extLst>
            </p:cNvPr>
            <p:cNvSpPr/>
            <p:nvPr/>
          </p:nvSpPr>
          <p:spPr>
            <a:xfrm>
              <a:off x="127" y="127"/>
              <a:ext cx="325247" cy="322326"/>
            </a:xfrm>
            <a:custGeom>
              <a:avLst/>
              <a:gdLst/>
              <a:ahLst/>
              <a:cxnLst/>
              <a:rect l="l" t="t" r="r" b="b"/>
              <a:pathLst>
                <a:path w="325247" h="322326">
                  <a:moveTo>
                    <a:pt x="157734" y="0"/>
                  </a:moveTo>
                  <a:cubicBezTo>
                    <a:pt x="149352" y="0"/>
                    <a:pt x="140843" y="3048"/>
                    <a:pt x="134874" y="9017"/>
                  </a:cubicBezTo>
                  <a:lnTo>
                    <a:pt x="0" y="144018"/>
                  </a:lnTo>
                  <a:lnTo>
                    <a:pt x="178308" y="322326"/>
                  </a:lnTo>
                  <a:lnTo>
                    <a:pt x="313182" y="187325"/>
                  </a:lnTo>
                  <a:cubicBezTo>
                    <a:pt x="325247" y="175260"/>
                    <a:pt x="325247" y="153543"/>
                    <a:pt x="313182" y="141605"/>
                  </a:cubicBezTo>
                  <a:lnTo>
                    <a:pt x="180721" y="9017"/>
                  </a:lnTo>
                  <a:cubicBezTo>
                    <a:pt x="174625" y="2921"/>
                    <a:pt x="166243" y="0"/>
                    <a:pt x="157734" y="0"/>
                  </a:cubicBezTo>
                  <a:close/>
                </a:path>
              </a:pathLst>
            </a:custGeom>
            <a:solidFill>
              <a:srgbClr val="00FBFF"/>
            </a:solidFill>
          </p:spPr>
        </p:sp>
      </p:grpSp>
      <p:grpSp>
        <p:nvGrpSpPr>
          <p:cNvPr id="212" name="Group 94">
            <a:extLst>
              <a:ext uri="{FF2B5EF4-FFF2-40B4-BE49-F238E27FC236}">
                <a16:creationId xmlns:a16="http://schemas.microsoft.com/office/drawing/2014/main" id="{3D1DE9CA-87A7-0E7E-12D7-5E16A0FD46CA}"/>
              </a:ext>
            </a:extLst>
          </p:cNvPr>
          <p:cNvGrpSpPr/>
          <p:nvPr/>
        </p:nvGrpSpPr>
        <p:grpSpPr>
          <a:xfrm>
            <a:off x="9923400" y="8442962"/>
            <a:ext cx="245700" cy="241920"/>
            <a:chOff x="0" y="0"/>
            <a:chExt cx="327600" cy="322560"/>
          </a:xfrm>
        </p:grpSpPr>
        <p:sp>
          <p:nvSpPr>
            <p:cNvPr id="213" name="Freeform 95">
              <a:extLst>
                <a:ext uri="{FF2B5EF4-FFF2-40B4-BE49-F238E27FC236}">
                  <a16:creationId xmlns:a16="http://schemas.microsoft.com/office/drawing/2014/main" id="{ABB6E0FD-6B66-02F7-8619-2B2C0544BCD2}"/>
                </a:ext>
              </a:extLst>
            </p:cNvPr>
            <p:cNvSpPr/>
            <p:nvPr/>
          </p:nvSpPr>
          <p:spPr>
            <a:xfrm>
              <a:off x="0" y="127"/>
              <a:ext cx="327660" cy="322453"/>
            </a:xfrm>
            <a:custGeom>
              <a:avLst/>
              <a:gdLst/>
              <a:ahLst/>
              <a:cxnLst/>
              <a:rect l="l" t="t" r="r" b="b"/>
              <a:pathLst>
                <a:path w="327660" h="322453">
                  <a:moveTo>
                    <a:pt x="157861" y="0"/>
                  </a:moveTo>
                  <a:cubicBezTo>
                    <a:pt x="149479" y="0"/>
                    <a:pt x="140970" y="3048"/>
                    <a:pt x="135001" y="9017"/>
                  </a:cubicBezTo>
                  <a:lnTo>
                    <a:pt x="0" y="146431"/>
                  </a:lnTo>
                  <a:lnTo>
                    <a:pt x="175895" y="322453"/>
                  </a:lnTo>
                  <a:lnTo>
                    <a:pt x="315595" y="189865"/>
                  </a:lnTo>
                  <a:cubicBezTo>
                    <a:pt x="327660" y="177800"/>
                    <a:pt x="327660" y="158496"/>
                    <a:pt x="315595" y="146431"/>
                  </a:cubicBezTo>
                  <a:lnTo>
                    <a:pt x="180721" y="9017"/>
                  </a:lnTo>
                  <a:cubicBezTo>
                    <a:pt x="174752" y="2921"/>
                    <a:pt x="166243" y="0"/>
                    <a:pt x="157861" y="0"/>
                  </a:cubicBezTo>
                  <a:close/>
                </a:path>
              </a:pathLst>
            </a:custGeom>
            <a:solidFill>
              <a:srgbClr val="00FBFF"/>
            </a:solidFill>
          </p:spPr>
        </p:sp>
      </p:grpSp>
      <p:grpSp>
        <p:nvGrpSpPr>
          <p:cNvPr id="214" name="Group 96">
            <a:extLst>
              <a:ext uri="{FF2B5EF4-FFF2-40B4-BE49-F238E27FC236}">
                <a16:creationId xmlns:a16="http://schemas.microsoft.com/office/drawing/2014/main" id="{BEC5CFF8-CD58-3B83-2CE4-0E03662E8522}"/>
              </a:ext>
            </a:extLst>
          </p:cNvPr>
          <p:cNvGrpSpPr/>
          <p:nvPr/>
        </p:nvGrpSpPr>
        <p:grpSpPr>
          <a:xfrm>
            <a:off x="9424440" y="8321462"/>
            <a:ext cx="602100" cy="584280"/>
            <a:chOff x="0" y="0"/>
            <a:chExt cx="802800" cy="779040"/>
          </a:xfrm>
        </p:grpSpPr>
        <p:sp>
          <p:nvSpPr>
            <p:cNvPr id="215" name="Freeform 97">
              <a:extLst>
                <a:ext uri="{FF2B5EF4-FFF2-40B4-BE49-F238E27FC236}">
                  <a16:creationId xmlns:a16="http://schemas.microsoft.com/office/drawing/2014/main" id="{5C36FDF1-F0A8-6A83-A44C-022CE07FC0C3}"/>
                </a:ext>
              </a:extLst>
            </p:cNvPr>
            <p:cNvSpPr/>
            <p:nvPr/>
          </p:nvSpPr>
          <p:spPr>
            <a:xfrm>
              <a:off x="0" y="0"/>
              <a:ext cx="802767" cy="779018"/>
            </a:xfrm>
            <a:custGeom>
              <a:avLst/>
              <a:gdLst/>
              <a:ahLst/>
              <a:cxnLst/>
              <a:rect l="l" t="t" r="r" b="b"/>
              <a:pathLst>
                <a:path w="802767" h="779018">
                  <a:moveTo>
                    <a:pt x="267589" y="0"/>
                  </a:moveTo>
                  <a:lnTo>
                    <a:pt x="135001" y="132588"/>
                  </a:lnTo>
                  <a:cubicBezTo>
                    <a:pt x="89281" y="178435"/>
                    <a:pt x="55499" y="236220"/>
                    <a:pt x="38608" y="291592"/>
                  </a:cubicBezTo>
                  <a:cubicBezTo>
                    <a:pt x="0" y="421640"/>
                    <a:pt x="31369" y="566166"/>
                    <a:pt x="135001" y="669798"/>
                  </a:cubicBezTo>
                  <a:cubicBezTo>
                    <a:pt x="204089" y="738759"/>
                    <a:pt x="299847" y="779018"/>
                    <a:pt x="403479" y="779018"/>
                  </a:cubicBezTo>
                  <a:cubicBezTo>
                    <a:pt x="411988" y="779018"/>
                    <a:pt x="420497" y="778764"/>
                    <a:pt x="429133" y="778129"/>
                  </a:cubicBezTo>
                  <a:cubicBezTo>
                    <a:pt x="511048" y="770890"/>
                    <a:pt x="602615" y="734822"/>
                    <a:pt x="670179" y="669798"/>
                  </a:cubicBezTo>
                  <a:lnTo>
                    <a:pt x="802767" y="537337"/>
                  </a:lnTo>
                  <a:lnTo>
                    <a:pt x="626745" y="359029"/>
                  </a:lnTo>
                  <a:lnTo>
                    <a:pt x="489331" y="489077"/>
                  </a:lnTo>
                  <a:cubicBezTo>
                    <a:pt x="464947" y="513461"/>
                    <a:pt x="431927" y="526034"/>
                    <a:pt x="398907" y="526034"/>
                  </a:cubicBezTo>
                  <a:cubicBezTo>
                    <a:pt x="366776" y="526034"/>
                    <a:pt x="334772" y="513969"/>
                    <a:pt x="310896" y="489077"/>
                  </a:cubicBezTo>
                  <a:cubicBezTo>
                    <a:pt x="262636" y="440944"/>
                    <a:pt x="262636" y="358902"/>
                    <a:pt x="310896" y="310769"/>
                  </a:cubicBezTo>
                  <a:lnTo>
                    <a:pt x="443611" y="178308"/>
                  </a:lnTo>
                  <a:lnTo>
                    <a:pt x="267589" y="0"/>
                  </a:lnTo>
                  <a:close/>
                </a:path>
              </a:pathLst>
            </a:custGeom>
            <a:solidFill>
              <a:srgbClr val="00FBFF"/>
            </a:solidFill>
          </p:spPr>
        </p:sp>
      </p:grpSp>
      <p:grpSp>
        <p:nvGrpSpPr>
          <p:cNvPr id="216" name="Group 98">
            <a:extLst>
              <a:ext uri="{FF2B5EF4-FFF2-40B4-BE49-F238E27FC236}">
                <a16:creationId xmlns:a16="http://schemas.microsoft.com/office/drawing/2014/main" id="{02A9BB57-623D-682A-8534-5D91F1D23640}"/>
              </a:ext>
            </a:extLst>
          </p:cNvPr>
          <p:cNvGrpSpPr/>
          <p:nvPr/>
        </p:nvGrpSpPr>
        <p:grpSpPr>
          <a:xfrm>
            <a:off x="4703760" y="8238302"/>
            <a:ext cx="704700" cy="713340"/>
            <a:chOff x="0" y="0"/>
            <a:chExt cx="939600" cy="951120"/>
          </a:xfrm>
        </p:grpSpPr>
        <p:sp>
          <p:nvSpPr>
            <p:cNvPr id="217" name="Freeform 99">
              <a:extLst>
                <a:ext uri="{FF2B5EF4-FFF2-40B4-BE49-F238E27FC236}">
                  <a16:creationId xmlns:a16="http://schemas.microsoft.com/office/drawing/2014/main" id="{AF0E201C-B25A-3D7B-ED17-3D3C08B90013}"/>
                </a:ext>
              </a:extLst>
            </p:cNvPr>
            <p:cNvSpPr/>
            <p:nvPr/>
          </p:nvSpPr>
          <p:spPr>
            <a:xfrm>
              <a:off x="254" y="127"/>
              <a:ext cx="939673" cy="950849"/>
            </a:xfrm>
            <a:custGeom>
              <a:avLst/>
              <a:gdLst/>
              <a:ahLst/>
              <a:cxnLst/>
              <a:rect l="l" t="t" r="r" b="b"/>
              <a:pathLst>
                <a:path w="939673" h="950849">
                  <a:moveTo>
                    <a:pt x="451612" y="65659"/>
                  </a:moveTo>
                  <a:cubicBezTo>
                    <a:pt x="491109" y="65659"/>
                    <a:pt x="529717" y="107823"/>
                    <a:pt x="561467" y="188595"/>
                  </a:cubicBezTo>
                  <a:cubicBezTo>
                    <a:pt x="522859" y="198247"/>
                    <a:pt x="486791" y="212725"/>
                    <a:pt x="450596" y="229616"/>
                  </a:cubicBezTo>
                  <a:cubicBezTo>
                    <a:pt x="414401" y="212725"/>
                    <a:pt x="378333" y="198247"/>
                    <a:pt x="339725" y="188595"/>
                  </a:cubicBezTo>
                  <a:cubicBezTo>
                    <a:pt x="374142" y="105537"/>
                    <a:pt x="413258" y="65659"/>
                    <a:pt x="451612" y="65659"/>
                  </a:cubicBezTo>
                  <a:close/>
                  <a:moveTo>
                    <a:pt x="320421" y="248793"/>
                  </a:moveTo>
                  <a:cubicBezTo>
                    <a:pt x="339725" y="256032"/>
                    <a:pt x="354203" y="258445"/>
                    <a:pt x="373507" y="265557"/>
                  </a:cubicBezTo>
                  <a:cubicBezTo>
                    <a:pt x="361442" y="270383"/>
                    <a:pt x="351790" y="275209"/>
                    <a:pt x="339725" y="282448"/>
                  </a:cubicBezTo>
                  <a:cubicBezTo>
                    <a:pt x="327660" y="289687"/>
                    <a:pt x="318008" y="294513"/>
                    <a:pt x="305943" y="301752"/>
                  </a:cubicBezTo>
                  <a:cubicBezTo>
                    <a:pt x="313182" y="284861"/>
                    <a:pt x="318008" y="267970"/>
                    <a:pt x="320421" y="248793"/>
                  </a:cubicBezTo>
                  <a:close/>
                  <a:moveTo>
                    <a:pt x="583184" y="253619"/>
                  </a:moveTo>
                  <a:cubicBezTo>
                    <a:pt x="588010" y="268097"/>
                    <a:pt x="592836" y="284861"/>
                    <a:pt x="595249" y="304165"/>
                  </a:cubicBezTo>
                  <a:cubicBezTo>
                    <a:pt x="573532" y="289687"/>
                    <a:pt x="554355" y="277749"/>
                    <a:pt x="532511" y="268097"/>
                  </a:cubicBezTo>
                  <a:cubicBezTo>
                    <a:pt x="549402" y="260858"/>
                    <a:pt x="566293" y="256032"/>
                    <a:pt x="583184" y="253619"/>
                  </a:cubicBezTo>
                  <a:close/>
                  <a:moveTo>
                    <a:pt x="199517" y="231902"/>
                  </a:moveTo>
                  <a:cubicBezTo>
                    <a:pt x="217551" y="231902"/>
                    <a:pt x="237744" y="233426"/>
                    <a:pt x="260096" y="236728"/>
                  </a:cubicBezTo>
                  <a:cubicBezTo>
                    <a:pt x="252857" y="272923"/>
                    <a:pt x="243205" y="308991"/>
                    <a:pt x="240792" y="352425"/>
                  </a:cubicBezTo>
                  <a:cubicBezTo>
                    <a:pt x="209550" y="376555"/>
                    <a:pt x="180467" y="400685"/>
                    <a:pt x="149225" y="427101"/>
                  </a:cubicBezTo>
                  <a:cubicBezTo>
                    <a:pt x="54229" y="311023"/>
                    <a:pt x="72009" y="231902"/>
                    <a:pt x="199517" y="231902"/>
                  </a:cubicBezTo>
                  <a:close/>
                  <a:moveTo>
                    <a:pt x="711454" y="235077"/>
                  </a:moveTo>
                  <a:cubicBezTo>
                    <a:pt x="832231" y="235077"/>
                    <a:pt x="847471" y="313690"/>
                    <a:pt x="754380" y="429641"/>
                  </a:cubicBezTo>
                  <a:cubicBezTo>
                    <a:pt x="727837" y="403098"/>
                    <a:pt x="698881" y="376555"/>
                    <a:pt x="665099" y="354965"/>
                  </a:cubicBezTo>
                  <a:cubicBezTo>
                    <a:pt x="657860" y="316357"/>
                    <a:pt x="653034" y="275463"/>
                    <a:pt x="643382" y="241681"/>
                  </a:cubicBezTo>
                  <a:cubicBezTo>
                    <a:pt x="668909" y="237236"/>
                    <a:pt x="691642" y="235204"/>
                    <a:pt x="711454" y="235204"/>
                  </a:cubicBezTo>
                  <a:close/>
                  <a:moveTo>
                    <a:pt x="674878" y="439166"/>
                  </a:moveTo>
                  <a:cubicBezTo>
                    <a:pt x="689356" y="451231"/>
                    <a:pt x="701421" y="463296"/>
                    <a:pt x="713486" y="475234"/>
                  </a:cubicBezTo>
                  <a:cubicBezTo>
                    <a:pt x="701421" y="487299"/>
                    <a:pt x="687070" y="499364"/>
                    <a:pt x="674878" y="511429"/>
                  </a:cubicBezTo>
                  <a:lnTo>
                    <a:pt x="674878" y="439166"/>
                  </a:lnTo>
                  <a:close/>
                  <a:moveTo>
                    <a:pt x="231267" y="441579"/>
                  </a:moveTo>
                  <a:lnTo>
                    <a:pt x="231267" y="513842"/>
                  </a:lnTo>
                  <a:cubicBezTo>
                    <a:pt x="216789" y="501777"/>
                    <a:pt x="204851" y="489712"/>
                    <a:pt x="192659" y="477774"/>
                  </a:cubicBezTo>
                  <a:cubicBezTo>
                    <a:pt x="204724" y="465709"/>
                    <a:pt x="219202" y="453644"/>
                    <a:pt x="231267" y="441579"/>
                  </a:cubicBezTo>
                  <a:close/>
                  <a:moveTo>
                    <a:pt x="450596" y="297053"/>
                  </a:moveTo>
                  <a:cubicBezTo>
                    <a:pt x="506095" y="321183"/>
                    <a:pt x="556641" y="352425"/>
                    <a:pt x="604901" y="388620"/>
                  </a:cubicBezTo>
                  <a:cubicBezTo>
                    <a:pt x="612140" y="446405"/>
                    <a:pt x="612140" y="506730"/>
                    <a:pt x="604901" y="566928"/>
                  </a:cubicBezTo>
                  <a:cubicBezTo>
                    <a:pt x="556641" y="598297"/>
                    <a:pt x="503682" y="629539"/>
                    <a:pt x="450596" y="656082"/>
                  </a:cubicBezTo>
                  <a:cubicBezTo>
                    <a:pt x="424053" y="644017"/>
                    <a:pt x="399923" y="629539"/>
                    <a:pt x="373507" y="615061"/>
                  </a:cubicBezTo>
                  <a:cubicBezTo>
                    <a:pt x="346964" y="598297"/>
                    <a:pt x="320421" y="583819"/>
                    <a:pt x="296418" y="566928"/>
                  </a:cubicBezTo>
                  <a:cubicBezTo>
                    <a:pt x="294005" y="509143"/>
                    <a:pt x="294005" y="448945"/>
                    <a:pt x="296418" y="388620"/>
                  </a:cubicBezTo>
                  <a:cubicBezTo>
                    <a:pt x="320548" y="369316"/>
                    <a:pt x="346964" y="354838"/>
                    <a:pt x="373507" y="340487"/>
                  </a:cubicBezTo>
                  <a:cubicBezTo>
                    <a:pt x="400050" y="326136"/>
                    <a:pt x="426593" y="309118"/>
                    <a:pt x="450596" y="297180"/>
                  </a:cubicBezTo>
                  <a:close/>
                  <a:moveTo>
                    <a:pt x="308356" y="651256"/>
                  </a:moveTo>
                  <a:cubicBezTo>
                    <a:pt x="318008" y="656082"/>
                    <a:pt x="330073" y="663321"/>
                    <a:pt x="342138" y="668147"/>
                  </a:cubicBezTo>
                  <a:cubicBezTo>
                    <a:pt x="354203" y="675386"/>
                    <a:pt x="363855" y="680212"/>
                    <a:pt x="375920" y="687451"/>
                  </a:cubicBezTo>
                  <a:cubicBezTo>
                    <a:pt x="356616" y="692277"/>
                    <a:pt x="342138" y="699516"/>
                    <a:pt x="325374" y="701929"/>
                  </a:cubicBezTo>
                  <a:cubicBezTo>
                    <a:pt x="318135" y="682625"/>
                    <a:pt x="313309" y="668147"/>
                    <a:pt x="308483" y="651256"/>
                  </a:cubicBezTo>
                  <a:close/>
                  <a:moveTo>
                    <a:pt x="595376" y="651256"/>
                  </a:moveTo>
                  <a:cubicBezTo>
                    <a:pt x="592963" y="668147"/>
                    <a:pt x="588137" y="687451"/>
                    <a:pt x="583311" y="701929"/>
                  </a:cubicBezTo>
                  <a:cubicBezTo>
                    <a:pt x="566420" y="694690"/>
                    <a:pt x="549529" y="692277"/>
                    <a:pt x="532638" y="687451"/>
                  </a:cubicBezTo>
                  <a:cubicBezTo>
                    <a:pt x="556768" y="675386"/>
                    <a:pt x="573659" y="663321"/>
                    <a:pt x="595376" y="651256"/>
                  </a:cubicBezTo>
                  <a:close/>
                  <a:moveTo>
                    <a:pt x="149225" y="523494"/>
                  </a:moveTo>
                  <a:cubicBezTo>
                    <a:pt x="175641" y="550037"/>
                    <a:pt x="207137" y="578993"/>
                    <a:pt x="240792" y="598170"/>
                  </a:cubicBezTo>
                  <a:cubicBezTo>
                    <a:pt x="245618" y="639064"/>
                    <a:pt x="252857" y="677672"/>
                    <a:pt x="260096" y="713867"/>
                  </a:cubicBezTo>
                  <a:cubicBezTo>
                    <a:pt x="236093" y="717931"/>
                    <a:pt x="214376" y="719963"/>
                    <a:pt x="195199" y="719963"/>
                  </a:cubicBezTo>
                  <a:cubicBezTo>
                    <a:pt x="77343" y="719963"/>
                    <a:pt x="51816" y="645795"/>
                    <a:pt x="149225" y="523494"/>
                  </a:cubicBezTo>
                  <a:close/>
                  <a:moveTo>
                    <a:pt x="759206" y="523494"/>
                  </a:moveTo>
                  <a:cubicBezTo>
                    <a:pt x="854202" y="641731"/>
                    <a:pt x="836422" y="721106"/>
                    <a:pt x="708914" y="721106"/>
                  </a:cubicBezTo>
                  <a:cubicBezTo>
                    <a:pt x="690880" y="721106"/>
                    <a:pt x="670687" y="719582"/>
                    <a:pt x="648335" y="716280"/>
                  </a:cubicBezTo>
                  <a:cubicBezTo>
                    <a:pt x="653161" y="680085"/>
                    <a:pt x="662813" y="641604"/>
                    <a:pt x="667639" y="598170"/>
                  </a:cubicBezTo>
                  <a:cubicBezTo>
                    <a:pt x="699008" y="574040"/>
                    <a:pt x="727964" y="550037"/>
                    <a:pt x="759333" y="523494"/>
                  </a:cubicBezTo>
                  <a:close/>
                  <a:moveTo>
                    <a:pt x="453136" y="723519"/>
                  </a:moveTo>
                  <a:cubicBezTo>
                    <a:pt x="489204" y="737997"/>
                    <a:pt x="525399" y="752475"/>
                    <a:pt x="566420" y="762127"/>
                  </a:cubicBezTo>
                  <a:cubicBezTo>
                    <a:pt x="532638" y="845566"/>
                    <a:pt x="492633" y="887730"/>
                    <a:pt x="453009" y="887730"/>
                  </a:cubicBezTo>
                  <a:cubicBezTo>
                    <a:pt x="413639" y="887730"/>
                    <a:pt x="374650" y="846201"/>
                    <a:pt x="342138" y="762127"/>
                  </a:cubicBezTo>
                  <a:cubicBezTo>
                    <a:pt x="380746" y="752475"/>
                    <a:pt x="416941" y="737997"/>
                    <a:pt x="453136" y="723519"/>
                  </a:cubicBezTo>
                  <a:close/>
                  <a:moveTo>
                    <a:pt x="453644" y="0"/>
                  </a:moveTo>
                  <a:cubicBezTo>
                    <a:pt x="444881" y="0"/>
                    <a:pt x="435864" y="1016"/>
                    <a:pt x="426593" y="3048"/>
                  </a:cubicBezTo>
                  <a:cubicBezTo>
                    <a:pt x="354330" y="19939"/>
                    <a:pt x="306070" y="101854"/>
                    <a:pt x="279527" y="174117"/>
                  </a:cubicBezTo>
                  <a:cubicBezTo>
                    <a:pt x="254381" y="169926"/>
                    <a:pt x="227330" y="167132"/>
                    <a:pt x="200660" y="167132"/>
                  </a:cubicBezTo>
                  <a:cubicBezTo>
                    <a:pt x="135255" y="167132"/>
                    <a:pt x="71755" y="183769"/>
                    <a:pt x="40894" y="236728"/>
                  </a:cubicBezTo>
                  <a:cubicBezTo>
                    <a:pt x="0" y="311404"/>
                    <a:pt x="50546" y="407797"/>
                    <a:pt x="106045" y="475234"/>
                  </a:cubicBezTo>
                  <a:cubicBezTo>
                    <a:pt x="60198" y="533019"/>
                    <a:pt x="11938" y="614934"/>
                    <a:pt x="28956" y="682498"/>
                  </a:cubicBezTo>
                  <a:cubicBezTo>
                    <a:pt x="45847" y="737870"/>
                    <a:pt x="89154" y="766826"/>
                    <a:pt x="147066" y="778891"/>
                  </a:cubicBezTo>
                  <a:cubicBezTo>
                    <a:pt x="165100" y="783082"/>
                    <a:pt x="184404" y="784987"/>
                    <a:pt x="204216" y="784987"/>
                  </a:cubicBezTo>
                  <a:cubicBezTo>
                    <a:pt x="229489" y="784987"/>
                    <a:pt x="255397" y="781812"/>
                    <a:pt x="279781" y="776478"/>
                  </a:cubicBezTo>
                  <a:cubicBezTo>
                    <a:pt x="323088" y="893064"/>
                    <a:pt x="388493" y="950849"/>
                    <a:pt x="453771" y="950849"/>
                  </a:cubicBezTo>
                  <a:cubicBezTo>
                    <a:pt x="519303" y="950849"/>
                    <a:pt x="584581" y="892429"/>
                    <a:pt x="626999" y="776478"/>
                  </a:cubicBezTo>
                  <a:cubicBezTo>
                    <a:pt x="654431" y="781177"/>
                    <a:pt x="679831" y="783336"/>
                    <a:pt x="703072" y="783336"/>
                  </a:cubicBezTo>
                  <a:cubicBezTo>
                    <a:pt x="886968" y="783336"/>
                    <a:pt x="939673" y="646430"/>
                    <a:pt x="800608" y="475361"/>
                  </a:cubicBezTo>
                  <a:cubicBezTo>
                    <a:pt x="939292" y="306959"/>
                    <a:pt x="889254" y="166751"/>
                    <a:pt x="705485" y="166751"/>
                  </a:cubicBezTo>
                  <a:cubicBezTo>
                    <a:pt x="681482" y="166751"/>
                    <a:pt x="655320" y="169164"/>
                    <a:pt x="626999" y="174117"/>
                  </a:cubicBezTo>
                  <a:cubicBezTo>
                    <a:pt x="593979" y="86995"/>
                    <a:pt x="535686" y="0"/>
                    <a:pt x="453644" y="0"/>
                  </a:cubicBezTo>
                  <a:close/>
                </a:path>
              </a:pathLst>
            </a:custGeom>
            <a:solidFill>
              <a:srgbClr val="00FBFF"/>
            </a:solidFill>
          </p:spPr>
        </p:sp>
      </p:grpSp>
      <p:grpSp>
        <p:nvGrpSpPr>
          <p:cNvPr id="218" name="Group 100">
            <a:extLst>
              <a:ext uri="{FF2B5EF4-FFF2-40B4-BE49-F238E27FC236}">
                <a16:creationId xmlns:a16="http://schemas.microsoft.com/office/drawing/2014/main" id="{F06B54A6-A593-4ECE-E92F-FE8F151F912A}"/>
              </a:ext>
            </a:extLst>
          </p:cNvPr>
          <p:cNvGrpSpPr/>
          <p:nvPr/>
        </p:nvGrpSpPr>
        <p:grpSpPr>
          <a:xfrm>
            <a:off x="4971600" y="8524502"/>
            <a:ext cx="144720" cy="143100"/>
            <a:chOff x="0" y="0"/>
            <a:chExt cx="192960" cy="190800"/>
          </a:xfrm>
        </p:grpSpPr>
        <p:sp>
          <p:nvSpPr>
            <p:cNvPr id="219" name="Freeform 101">
              <a:extLst>
                <a:ext uri="{FF2B5EF4-FFF2-40B4-BE49-F238E27FC236}">
                  <a16:creationId xmlns:a16="http://schemas.microsoft.com/office/drawing/2014/main" id="{9CE3623B-E91C-93A6-2645-4F468C592001}"/>
                </a:ext>
              </a:extLst>
            </p:cNvPr>
            <p:cNvSpPr/>
            <p:nvPr/>
          </p:nvSpPr>
          <p:spPr>
            <a:xfrm>
              <a:off x="0" y="0"/>
              <a:ext cx="192913" cy="190754"/>
            </a:xfrm>
            <a:custGeom>
              <a:avLst/>
              <a:gdLst/>
              <a:ahLst/>
              <a:cxnLst/>
              <a:rect l="l" t="t" r="r" b="b"/>
              <a:pathLst>
                <a:path w="192913" h="190754">
                  <a:moveTo>
                    <a:pt x="100457" y="0"/>
                  </a:moveTo>
                  <a:cubicBezTo>
                    <a:pt x="99060" y="0"/>
                    <a:pt x="97790" y="127"/>
                    <a:pt x="96520" y="127"/>
                  </a:cubicBezTo>
                  <a:cubicBezTo>
                    <a:pt x="45847" y="127"/>
                    <a:pt x="0" y="43561"/>
                    <a:pt x="4826" y="94234"/>
                  </a:cubicBezTo>
                  <a:cubicBezTo>
                    <a:pt x="0" y="149733"/>
                    <a:pt x="43434" y="190754"/>
                    <a:pt x="96520" y="190754"/>
                  </a:cubicBezTo>
                  <a:cubicBezTo>
                    <a:pt x="149606" y="190754"/>
                    <a:pt x="192913" y="149733"/>
                    <a:pt x="190500" y="94234"/>
                  </a:cubicBezTo>
                  <a:cubicBezTo>
                    <a:pt x="190500" y="44831"/>
                    <a:pt x="151511" y="0"/>
                    <a:pt x="100457" y="0"/>
                  </a:cubicBezTo>
                  <a:close/>
                </a:path>
              </a:pathLst>
            </a:custGeom>
            <a:solidFill>
              <a:srgbClr val="00FBFF"/>
            </a:solidFill>
          </p:spPr>
        </p:sp>
      </p:grpSp>
      <p:grpSp>
        <p:nvGrpSpPr>
          <p:cNvPr id="220" name="Group 102">
            <a:extLst>
              <a:ext uri="{FF2B5EF4-FFF2-40B4-BE49-F238E27FC236}">
                <a16:creationId xmlns:a16="http://schemas.microsoft.com/office/drawing/2014/main" id="{B99706D3-B136-1027-438B-E22225ABF0FB}"/>
              </a:ext>
            </a:extLst>
          </p:cNvPr>
          <p:cNvGrpSpPr/>
          <p:nvPr/>
        </p:nvGrpSpPr>
        <p:grpSpPr>
          <a:xfrm>
            <a:off x="12107160" y="8271242"/>
            <a:ext cx="689040" cy="190080"/>
            <a:chOff x="0" y="0"/>
            <a:chExt cx="918720" cy="253440"/>
          </a:xfrm>
        </p:grpSpPr>
        <p:sp>
          <p:nvSpPr>
            <p:cNvPr id="221" name="Freeform 103">
              <a:extLst>
                <a:ext uri="{FF2B5EF4-FFF2-40B4-BE49-F238E27FC236}">
                  <a16:creationId xmlns:a16="http://schemas.microsoft.com/office/drawing/2014/main" id="{EAAB9643-47A3-3A24-B418-E1BAED1A221F}"/>
                </a:ext>
              </a:extLst>
            </p:cNvPr>
            <p:cNvSpPr/>
            <p:nvPr/>
          </p:nvSpPr>
          <p:spPr>
            <a:xfrm>
              <a:off x="127" y="0"/>
              <a:ext cx="918464" cy="253365"/>
            </a:xfrm>
            <a:custGeom>
              <a:avLst/>
              <a:gdLst/>
              <a:ahLst/>
              <a:cxnLst/>
              <a:rect l="l" t="t" r="r" b="b"/>
              <a:pathLst>
                <a:path w="918464" h="253365">
                  <a:moveTo>
                    <a:pt x="127762" y="0"/>
                  </a:moveTo>
                  <a:cubicBezTo>
                    <a:pt x="57785" y="0"/>
                    <a:pt x="0" y="58039"/>
                    <a:pt x="0" y="127889"/>
                  </a:cubicBezTo>
                  <a:cubicBezTo>
                    <a:pt x="0" y="195453"/>
                    <a:pt x="57912" y="253365"/>
                    <a:pt x="127762" y="253365"/>
                  </a:cubicBezTo>
                  <a:lnTo>
                    <a:pt x="877570" y="253365"/>
                  </a:lnTo>
                  <a:cubicBezTo>
                    <a:pt x="903986" y="253365"/>
                    <a:pt x="918464" y="224409"/>
                    <a:pt x="901700" y="202692"/>
                  </a:cubicBezTo>
                  <a:cubicBezTo>
                    <a:pt x="887222" y="180975"/>
                    <a:pt x="877570" y="154432"/>
                    <a:pt x="877570" y="127889"/>
                  </a:cubicBezTo>
                  <a:cubicBezTo>
                    <a:pt x="877570" y="98933"/>
                    <a:pt x="887222" y="72390"/>
                    <a:pt x="901700" y="50673"/>
                  </a:cubicBezTo>
                  <a:cubicBezTo>
                    <a:pt x="916178" y="31369"/>
                    <a:pt x="901700" y="0"/>
                    <a:pt x="877570" y="0"/>
                  </a:cubicBezTo>
                  <a:close/>
                </a:path>
              </a:pathLst>
            </a:custGeom>
            <a:solidFill>
              <a:srgbClr val="00FBFF"/>
            </a:solidFill>
          </p:spPr>
        </p:sp>
      </p:grpSp>
      <p:grpSp>
        <p:nvGrpSpPr>
          <p:cNvPr id="222" name="Group 104">
            <a:extLst>
              <a:ext uri="{FF2B5EF4-FFF2-40B4-BE49-F238E27FC236}">
                <a16:creationId xmlns:a16="http://schemas.microsoft.com/office/drawing/2014/main" id="{7B887653-755E-2964-2A09-AE3C85358220}"/>
              </a:ext>
            </a:extLst>
          </p:cNvPr>
          <p:cNvGrpSpPr/>
          <p:nvPr/>
        </p:nvGrpSpPr>
        <p:grpSpPr>
          <a:xfrm>
            <a:off x="12651480" y="8508302"/>
            <a:ext cx="49140" cy="190080"/>
            <a:chOff x="0" y="0"/>
            <a:chExt cx="65520" cy="253440"/>
          </a:xfrm>
        </p:grpSpPr>
        <p:sp>
          <p:nvSpPr>
            <p:cNvPr id="223" name="Freeform 105">
              <a:extLst>
                <a:ext uri="{FF2B5EF4-FFF2-40B4-BE49-F238E27FC236}">
                  <a16:creationId xmlns:a16="http://schemas.microsoft.com/office/drawing/2014/main" id="{D1CD4CA3-9085-93D1-F838-9D9A957D1F81}"/>
                </a:ext>
              </a:extLst>
            </p:cNvPr>
            <p:cNvSpPr/>
            <p:nvPr/>
          </p:nvSpPr>
          <p:spPr>
            <a:xfrm>
              <a:off x="127" y="127"/>
              <a:ext cx="65405" cy="253365"/>
            </a:xfrm>
            <a:custGeom>
              <a:avLst/>
              <a:gdLst/>
              <a:ahLst/>
              <a:cxnLst/>
              <a:rect l="l" t="t" r="r" b="b"/>
              <a:pathLst>
                <a:path w="65405" h="253365">
                  <a:moveTo>
                    <a:pt x="0" y="0"/>
                  </a:moveTo>
                  <a:lnTo>
                    <a:pt x="0" y="253365"/>
                  </a:lnTo>
                  <a:lnTo>
                    <a:pt x="65405" y="253365"/>
                  </a:lnTo>
                  <a:lnTo>
                    <a:pt x="65405" y="0"/>
                  </a:lnTo>
                  <a:close/>
                </a:path>
              </a:pathLst>
            </a:custGeom>
            <a:solidFill>
              <a:srgbClr val="00FBFF"/>
            </a:solidFill>
          </p:spPr>
        </p:sp>
      </p:grpSp>
      <p:grpSp>
        <p:nvGrpSpPr>
          <p:cNvPr id="224" name="Group 106">
            <a:extLst>
              <a:ext uri="{FF2B5EF4-FFF2-40B4-BE49-F238E27FC236}">
                <a16:creationId xmlns:a16="http://schemas.microsoft.com/office/drawing/2014/main" id="{0803368B-ECAA-D206-E60A-D57F15637D2F}"/>
              </a:ext>
            </a:extLst>
          </p:cNvPr>
          <p:cNvGrpSpPr/>
          <p:nvPr/>
        </p:nvGrpSpPr>
        <p:grpSpPr>
          <a:xfrm>
            <a:off x="12747060" y="8509922"/>
            <a:ext cx="90180" cy="190080"/>
            <a:chOff x="0" y="0"/>
            <a:chExt cx="120240" cy="253440"/>
          </a:xfrm>
        </p:grpSpPr>
        <p:sp>
          <p:nvSpPr>
            <p:cNvPr id="225" name="Freeform 107">
              <a:extLst>
                <a:ext uri="{FF2B5EF4-FFF2-40B4-BE49-F238E27FC236}">
                  <a16:creationId xmlns:a16="http://schemas.microsoft.com/office/drawing/2014/main" id="{D18305E7-6819-E7FC-5B62-22400D5AD7F6}"/>
                </a:ext>
              </a:extLst>
            </p:cNvPr>
            <p:cNvSpPr/>
            <p:nvPr/>
          </p:nvSpPr>
          <p:spPr>
            <a:xfrm>
              <a:off x="127" y="0"/>
              <a:ext cx="120142" cy="253365"/>
            </a:xfrm>
            <a:custGeom>
              <a:avLst/>
              <a:gdLst/>
              <a:ahLst/>
              <a:cxnLst/>
              <a:rect l="l" t="t" r="r" b="b"/>
              <a:pathLst>
                <a:path w="120142" h="253365">
                  <a:moveTo>
                    <a:pt x="0" y="0"/>
                  </a:moveTo>
                  <a:lnTo>
                    <a:pt x="0" y="253365"/>
                  </a:lnTo>
                  <a:lnTo>
                    <a:pt x="91313" y="253365"/>
                  </a:lnTo>
                  <a:cubicBezTo>
                    <a:pt x="105791" y="250952"/>
                    <a:pt x="120142" y="236474"/>
                    <a:pt x="120142" y="221996"/>
                  </a:cubicBezTo>
                  <a:lnTo>
                    <a:pt x="120142" y="31369"/>
                  </a:lnTo>
                  <a:cubicBezTo>
                    <a:pt x="120142" y="12065"/>
                    <a:pt x="105664" y="0"/>
                    <a:pt x="91313" y="0"/>
                  </a:cubicBezTo>
                  <a:close/>
                </a:path>
              </a:pathLst>
            </a:custGeom>
            <a:solidFill>
              <a:srgbClr val="00FBFF"/>
            </a:solidFill>
          </p:spPr>
        </p:sp>
      </p:grpSp>
      <p:grpSp>
        <p:nvGrpSpPr>
          <p:cNvPr id="226" name="Group 108">
            <a:extLst>
              <a:ext uri="{FF2B5EF4-FFF2-40B4-BE49-F238E27FC236}">
                <a16:creationId xmlns:a16="http://schemas.microsoft.com/office/drawing/2014/main" id="{E7B6ABF9-B3B5-CCD6-653A-C6C5DA4A47E4}"/>
              </a:ext>
            </a:extLst>
          </p:cNvPr>
          <p:cNvGrpSpPr/>
          <p:nvPr/>
        </p:nvGrpSpPr>
        <p:grpSpPr>
          <a:xfrm>
            <a:off x="12157920" y="8508302"/>
            <a:ext cx="446580" cy="190080"/>
            <a:chOff x="0" y="0"/>
            <a:chExt cx="595440" cy="253440"/>
          </a:xfrm>
        </p:grpSpPr>
        <p:sp>
          <p:nvSpPr>
            <p:cNvPr id="227" name="Freeform 109">
              <a:extLst>
                <a:ext uri="{FF2B5EF4-FFF2-40B4-BE49-F238E27FC236}">
                  <a16:creationId xmlns:a16="http://schemas.microsoft.com/office/drawing/2014/main" id="{5A22BB66-D01D-8095-8902-3A06103AC917}"/>
                </a:ext>
              </a:extLst>
            </p:cNvPr>
            <p:cNvSpPr/>
            <p:nvPr/>
          </p:nvSpPr>
          <p:spPr>
            <a:xfrm>
              <a:off x="0" y="127"/>
              <a:ext cx="595503" cy="253365"/>
            </a:xfrm>
            <a:custGeom>
              <a:avLst/>
              <a:gdLst/>
              <a:ahLst/>
              <a:cxnLst/>
              <a:rect l="l" t="t" r="r" b="b"/>
              <a:pathLst>
                <a:path w="595503" h="253365">
                  <a:moveTo>
                    <a:pt x="33782" y="0"/>
                  </a:moveTo>
                  <a:cubicBezTo>
                    <a:pt x="14478" y="0"/>
                    <a:pt x="0" y="16764"/>
                    <a:pt x="0" y="33782"/>
                  </a:cubicBezTo>
                  <a:lnTo>
                    <a:pt x="0" y="224409"/>
                  </a:lnTo>
                  <a:cubicBezTo>
                    <a:pt x="0" y="241173"/>
                    <a:pt x="14478" y="253365"/>
                    <a:pt x="33782" y="253365"/>
                  </a:cubicBezTo>
                  <a:lnTo>
                    <a:pt x="595503" y="253365"/>
                  </a:lnTo>
                  <a:lnTo>
                    <a:pt x="595503" y="0"/>
                  </a:lnTo>
                  <a:close/>
                </a:path>
              </a:pathLst>
            </a:custGeom>
            <a:solidFill>
              <a:srgbClr val="00FBFF"/>
            </a:solidFill>
          </p:spPr>
        </p:sp>
      </p:grpSp>
      <p:grpSp>
        <p:nvGrpSpPr>
          <p:cNvPr id="228" name="Group 110">
            <a:extLst>
              <a:ext uri="{FF2B5EF4-FFF2-40B4-BE49-F238E27FC236}">
                <a16:creationId xmlns:a16="http://schemas.microsoft.com/office/drawing/2014/main" id="{962B59BB-C419-9FB3-63E9-7B1FD4F4304C}"/>
              </a:ext>
            </a:extLst>
          </p:cNvPr>
          <p:cNvGrpSpPr/>
          <p:nvPr/>
        </p:nvGrpSpPr>
        <p:grpSpPr>
          <a:xfrm>
            <a:off x="12253500" y="8745362"/>
            <a:ext cx="49140" cy="190080"/>
            <a:chOff x="0" y="0"/>
            <a:chExt cx="65520" cy="253440"/>
          </a:xfrm>
        </p:grpSpPr>
        <p:sp>
          <p:nvSpPr>
            <p:cNvPr id="229" name="Freeform 111">
              <a:extLst>
                <a:ext uri="{FF2B5EF4-FFF2-40B4-BE49-F238E27FC236}">
                  <a16:creationId xmlns:a16="http://schemas.microsoft.com/office/drawing/2014/main" id="{22F1B051-6990-A126-C2C3-92FDFB1D01E1}"/>
                </a:ext>
              </a:extLst>
            </p:cNvPr>
            <p:cNvSpPr/>
            <p:nvPr/>
          </p:nvSpPr>
          <p:spPr>
            <a:xfrm>
              <a:off x="127" y="127"/>
              <a:ext cx="65278" cy="253365"/>
            </a:xfrm>
            <a:custGeom>
              <a:avLst/>
              <a:gdLst/>
              <a:ahLst/>
              <a:cxnLst/>
              <a:rect l="l" t="t" r="r" b="b"/>
              <a:pathLst>
                <a:path w="65278" h="253365">
                  <a:moveTo>
                    <a:pt x="0" y="0"/>
                  </a:moveTo>
                  <a:lnTo>
                    <a:pt x="0" y="253365"/>
                  </a:lnTo>
                  <a:lnTo>
                    <a:pt x="65278" y="253365"/>
                  </a:lnTo>
                  <a:lnTo>
                    <a:pt x="65278" y="0"/>
                  </a:lnTo>
                  <a:close/>
                </a:path>
              </a:pathLst>
            </a:custGeom>
            <a:solidFill>
              <a:srgbClr val="00FBFF"/>
            </a:solidFill>
          </p:spPr>
        </p:sp>
      </p:grpSp>
      <p:grpSp>
        <p:nvGrpSpPr>
          <p:cNvPr id="230" name="Group 112">
            <a:extLst>
              <a:ext uri="{FF2B5EF4-FFF2-40B4-BE49-F238E27FC236}">
                <a16:creationId xmlns:a16="http://schemas.microsoft.com/office/drawing/2014/main" id="{826F4677-70B5-982E-7143-D603C386DD15}"/>
              </a:ext>
            </a:extLst>
          </p:cNvPr>
          <p:cNvGrpSpPr/>
          <p:nvPr/>
        </p:nvGrpSpPr>
        <p:grpSpPr>
          <a:xfrm>
            <a:off x="12349620" y="8748602"/>
            <a:ext cx="437400" cy="187920"/>
            <a:chOff x="0" y="0"/>
            <a:chExt cx="583200" cy="250560"/>
          </a:xfrm>
        </p:grpSpPr>
        <p:sp>
          <p:nvSpPr>
            <p:cNvPr id="231" name="Freeform 113">
              <a:extLst>
                <a:ext uri="{FF2B5EF4-FFF2-40B4-BE49-F238E27FC236}">
                  <a16:creationId xmlns:a16="http://schemas.microsoft.com/office/drawing/2014/main" id="{B476E2D1-0FE9-4591-8346-F64B3FCC906F}"/>
                </a:ext>
              </a:extLst>
            </p:cNvPr>
            <p:cNvSpPr/>
            <p:nvPr/>
          </p:nvSpPr>
          <p:spPr>
            <a:xfrm>
              <a:off x="127" y="127"/>
              <a:ext cx="583057" cy="250317"/>
            </a:xfrm>
            <a:custGeom>
              <a:avLst/>
              <a:gdLst/>
              <a:ahLst/>
              <a:cxnLst/>
              <a:rect l="l" t="t" r="r" b="b"/>
              <a:pathLst>
                <a:path w="583057" h="250317">
                  <a:moveTo>
                    <a:pt x="0" y="0"/>
                  </a:moveTo>
                  <a:lnTo>
                    <a:pt x="0" y="250317"/>
                  </a:lnTo>
                  <a:lnTo>
                    <a:pt x="554101" y="250317"/>
                  </a:lnTo>
                  <a:cubicBezTo>
                    <a:pt x="570865" y="250317"/>
                    <a:pt x="583057" y="233553"/>
                    <a:pt x="583057" y="219075"/>
                  </a:cubicBezTo>
                  <a:lnTo>
                    <a:pt x="583057" y="28829"/>
                  </a:lnTo>
                  <a:cubicBezTo>
                    <a:pt x="583057" y="11938"/>
                    <a:pt x="568579" y="0"/>
                    <a:pt x="554101" y="0"/>
                  </a:cubicBezTo>
                  <a:close/>
                </a:path>
              </a:pathLst>
            </a:custGeom>
            <a:solidFill>
              <a:srgbClr val="00FBFF"/>
            </a:solidFill>
          </p:spPr>
        </p:sp>
      </p:grpSp>
      <p:grpSp>
        <p:nvGrpSpPr>
          <p:cNvPr id="232" name="Group 114">
            <a:extLst>
              <a:ext uri="{FF2B5EF4-FFF2-40B4-BE49-F238E27FC236}">
                <a16:creationId xmlns:a16="http://schemas.microsoft.com/office/drawing/2014/main" id="{D158E580-3B24-99BC-312C-E8C0D521D9F0}"/>
              </a:ext>
            </a:extLst>
          </p:cNvPr>
          <p:cNvGrpSpPr/>
          <p:nvPr/>
        </p:nvGrpSpPr>
        <p:grpSpPr>
          <a:xfrm>
            <a:off x="12107160" y="8746982"/>
            <a:ext cx="99360" cy="190080"/>
            <a:chOff x="0" y="0"/>
            <a:chExt cx="132480" cy="253440"/>
          </a:xfrm>
        </p:grpSpPr>
        <p:sp>
          <p:nvSpPr>
            <p:cNvPr id="233" name="Freeform 115">
              <a:extLst>
                <a:ext uri="{FF2B5EF4-FFF2-40B4-BE49-F238E27FC236}">
                  <a16:creationId xmlns:a16="http://schemas.microsoft.com/office/drawing/2014/main" id="{A0A09687-82B2-1543-03D3-B2CB442E46EC}"/>
                </a:ext>
              </a:extLst>
            </p:cNvPr>
            <p:cNvSpPr/>
            <p:nvPr/>
          </p:nvSpPr>
          <p:spPr>
            <a:xfrm>
              <a:off x="127" y="0"/>
              <a:ext cx="132461" cy="253365"/>
            </a:xfrm>
            <a:custGeom>
              <a:avLst/>
              <a:gdLst/>
              <a:ahLst/>
              <a:cxnLst/>
              <a:rect l="l" t="t" r="r" b="b"/>
              <a:pathLst>
                <a:path w="132461" h="253365">
                  <a:moveTo>
                    <a:pt x="33655" y="0"/>
                  </a:moveTo>
                  <a:cubicBezTo>
                    <a:pt x="14351" y="0"/>
                    <a:pt x="0" y="14478"/>
                    <a:pt x="0" y="28956"/>
                  </a:cubicBezTo>
                  <a:lnTo>
                    <a:pt x="0" y="219583"/>
                  </a:lnTo>
                  <a:cubicBezTo>
                    <a:pt x="0" y="236474"/>
                    <a:pt x="14478" y="253365"/>
                    <a:pt x="33655" y="253365"/>
                  </a:cubicBezTo>
                  <a:lnTo>
                    <a:pt x="132461" y="253365"/>
                  </a:lnTo>
                  <a:lnTo>
                    <a:pt x="132461" y="0"/>
                  </a:lnTo>
                  <a:close/>
                </a:path>
              </a:pathLst>
            </a:custGeom>
            <a:solidFill>
              <a:srgbClr val="00FBFF"/>
            </a:solidFill>
          </p:spPr>
        </p:sp>
      </p:grpSp>
      <p:grpSp>
        <p:nvGrpSpPr>
          <p:cNvPr id="234" name="Group 116">
            <a:extLst>
              <a:ext uri="{FF2B5EF4-FFF2-40B4-BE49-F238E27FC236}">
                <a16:creationId xmlns:a16="http://schemas.microsoft.com/office/drawing/2014/main" id="{CE90A942-CB68-C6C8-05CB-963698697DA5}"/>
              </a:ext>
            </a:extLst>
          </p:cNvPr>
          <p:cNvGrpSpPr/>
          <p:nvPr/>
        </p:nvGrpSpPr>
        <p:grpSpPr>
          <a:xfrm>
            <a:off x="5891760" y="8239922"/>
            <a:ext cx="618300" cy="730620"/>
            <a:chOff x="0" y="0"/>
            <a:chExt cx="824400" cy="974160"/>
          </a:xfrm>
        </p:grpSpPr>
        <p:sp>
          <p:nvSpPr>
            <p:cNvPr id="235" name="Freeform 117">
              <a:extLst>
                <a:ext uri="{FF2B5EF4-FFF2-40B4-BE49-F238E27FC236}">
                  <a16:creationId xmlns:a16="http://schemas.microsoft.com/office/drawing/2014/main" id="{19C527D5-635B-EFC9-8D86-DB843140C167}"/>
                </a:ext>
              </a:extLst>
            </p:cNvPr>
            <p:cNvSpPr/>
            <p:nvPr/>
          </p:nvSpPr>
          <p:spPr>
            <a:xfrm>
              <a:off x="127" y="127"/>
              <a:ext cx="824230" cy="973963"/>
            </a:xfrm>
            <a:custGeom>
              <a:avLst/>
              <a:gdLst/>
              <a:ahLst/>
              <a:cxnLst/>
              <a:rect l="l" t="t" r="r" b="b"/>
              <a:pathLst>
                <a:path w="824230" h="973963">
                  <a:moveTo>
                    <a:pt x="127635" y="65024"/>
                  </a:moveTo>
                  <a:lnTo>
                    <a:pt x="127635" y="713613"/>
                  </a:lnTo>
                  <a:cubicBezTo>
                    <a:pt x="103505" y="713613"/>
                    <a:pt x="81915" y="720852"/>
                    <a:pt x="65024" y="732917"/>
                  </a:cubicBezTo>
                  <a:lnTo>
                    <a:pt x="65024" y="156718"/>
                  </a:lnTo>
                  <a:cubicBezTo>
                    <a:pt x="65024" y="113284"/>
                    <a:pt x="91567" y="81915"/>
                    <a:pt x="127635" y="65024"/>
                  </a:cubicBezTo>
                  <a:close/>
                  <a:moveTo>
                    <a:pt x="759206" y="778764"/>
                  </a:moveTo>
                  <a:lnTo>
                    <a:pt x="759206" y="781177"/>
                  </a:lnTo>
                  <a:lnTo>
                    <a:pt x="759206" y="906526"/>
                  </a:lnTo>
                  <a:lnTo>
                    <a:pt x="127635" y="906526"/>
                  </a:lnTo>
                  <a:cubicBezTo>
                    <a:pt x="93853" y="906526"/>
                    <a:pt x="65024" y="877570"/>
                    <a:pt x="65024" y="843788"/>
                  </a:cubicBezTo>
                  <a:cubicBezTo>
                    <a:pt x="65024" y="810006"/>
                    <a:pt x="93980" y="778764"/>
                    <a:pt x="127635" y="778764"/>
                  </a:cubicBezTo>
                  <a:close/>
                  <a:moveTo>
                    <a:pt x="161417" y="0"/>
                  </a:moveTo>
                  <a:cubicBezTo>
                    <a:pt x="69850" y="0"/>
                    <a:pt x="0" y="72263"/>
                    <a:pt x="0" y="159004"/>
                  </a:cubicBezTo>
                  <a:lnTo>
                    <a:pt x="0" y="846201"/>
                  </a:lnTo>
                  <a:cubicBezTo>
                    <a:pt x="0" y="916178"/>
                    <a:pt x="57785" y="973963"/>
                    <a:pt x="127635" y="973963"/>
                  </a:cubicBezTo>
                  <a:lnTo>
                    <a:pt x="790448" y="973963"/>
                  </a:lnTo>
                  <a:cubicBezTo>
                    <a:pt x="809752" y="973963"/>
                    <a:pt x="824230" y="957072"/>
                    <a:pt x="824230" y="942594"/>
                  </a:cubicBezTo>
                  <a:lnTo>
                    <a:pt x="824230" y="36068"/>
                  </a:lnTo>
                  <a:cubicBezTo>
                    <a:pt x="824230" y="16764"/>
                    <a:pt x="809752" y="4826"/>
                    <a:pt x="790448" y="4826"/>
                  </a:cubicBezTo>
                  <a:lnTo>
                    <a:pt x="696468" y="4826"/>
                  </a:lnTo>
                  <a:lnTo>
                    <a:pt x="696468" y="289306"/>
                  </a:lnTo>
                  <a:cubicBezTo>
                    <a:pt x="696468" y="306959"/>
                    <a:pt x="681736" y="319151"/>
                    <a:pt x="666115" y="319151"/>
                  </a:cubicBezTo>
                  <a:cubicBezTo>
                    <a:pt x="658114" y="319151"/>
                    <a:pt x="649986" y="315976"/>
                    <a:pt x="643509" y="308610"/>
                  </a:cubicBezTo>
                  <a:lnTo>
                    <a:pt x="600075" y="267716"/>
                  </a:lnTo>
                  <a:lnTo>
                    <a:pt x="559181" y="308610"/>
                  </a:lnTo>
                  <a:cubicBezTo>
                    <a:pt x="551815" y="315976"/>
                    <a:pt x="543052" y="319151"/>
                    <a:pt x="534797" y="319151"/>
                  </a:cubicBezTo>
                  <a:cubicBezTo>
                    <a:pt x="518541" y="319151"/>
                    <a:pt x="503682" y="306959"/>
                    <a:pt x="503682" y="289306"/>
                  </a:cubicBezTo>
                  <a:lnTo>
                    <a:pt x="503682" y="4826"/>
                  </a:lnTo>
                  <a:lnTo>
                    <a:pt x="161417" y="4826"/>
                  </a:lnTo>
                  <a:lnTo>
                    <a:pt x="161417" y="0"/>
                  </a:lnTo>
                  <a:close/>
                </a:path>
              </a:pathLst>
            </a:custGeom>
            <a:solidFill>
              <a:srgbClr val="00FBFF"/>
            </a:solidFill>
          </p:spPr>
        </p:sp>
      </p:grpSp>
      <p:grpSp>
        <p:nvGrpSpPr>
          <p:cNvPr id="236" name="Group 118">
            <a:extLst>
              <a:ext uri="{FF2B5EF4-FFF2-40B4-BE49-F238E27FC236}">
                <a16:creationId xmlns:a16="http://schemas.microsoft.com/office/drawing/2014/main" id="{79D723F2-09CD-261E-62B7-8962D69AA194}"/>
              </a:ext>
            </a:extLst>
          </p:cNvPr>
          <p:cNvGrpSpPr/>
          <p:nvPr/>
        </p:nvGrpSpPr>
        <p:grpSpPr>
          <a:xfrm>
            <a:off x="13433400" y="8205902"/>
            <a:ext cx="714420" cy="308880"/>
            <a:chOff x="0" y="0"/>
            <a:chExt cx="952560" cy="411840"/>
          </a:xfrm>
        </p:grpSpPr>
        <p:sp>
          <p:nvSpPr>
            <p:cNvPr id="237" name="Freeform 119">
              <a:extLst>
                <a:ext uri="{FF2B5EF4-FFF2-40B4-BE49-F238E27FC236}">
                  <a16:creationId xmlns:a16="http://schemas.microsoft.com/office/drawing/2014/main" id="{AA0766A1-2A1A-8B28-7B35-DD4A82F68D33}"/>
                </a:ext>
              </a:extLst>
            </p:cNvPr>
            <p:cNvSpPr/>
            <p:nvPr/>
          </p:nvSpPr>
          <p:spPr>
            <a:xfrm>
              <a:off x="0" y="0"/>
              <a:ext cx="952500" cy="411988"/>
            </a:xfrm>
            <a:custGeom>
              <a:avLst/>
              <a:gdLst/>
              <a:ahLst/>
              <a:cxnLst/>
              <a:rect l="l" t="t" r="r" b="b"/>
              <a:pathLst>
                <a:path w="952500" h="411988">
                  <a:moveTo>
                    <a:pt x="236347" y="0"/>
                  </a:moveTo>
                  <a:cubicBezTo>
                    <a:pt x="125476" y="0"/>
                    <a:pt x="24130" y="77216"/>
                    <a:pt x="7239" y="190627"/>
                  </a:cubicBezTo>
                  <a:cubicBezTo>
                    <a:pt x="0" y="246126"/>
                    <a:pt x="14478" y="301625"/>
                    <a:pt x="43434" y="345059"/>
                  </a:cubicBezTo>
                  <a:cubicBezTo>
                    <a:pt x="73533" y="388366"/>
                    <a:pt x="122936" y="410845"/>
                    <a:pt x="171450" y="410845"/>
                  </a:cubicBezTo>
                  <a:cubicBezTo>
                    <a:pt x="212217" y="410845"/>
                    <a:pt x="252222" y="394843"/>
                    <a:pt x="279781" y="361823"/>
                  </a:cubicBezTo>
                  <a:cubicBezTo>
                    <a:pt x="349758" y="279781"/>
                    <a:pt x="294259" y="190500"/>
                    <a:pt x="217043" y="190500"/>
                  </a:cubicBezTo>
                  <a:cubicBezTo>
                    <a:pt x="197739" y="190500"/>
                    <a:pt x="185801" y="204978"/>
                    <a:pt x="185801" y="221869"/>
                  </a:cubicBezTo>
                  <a:cubicBezTo>
                    <a:pt x="185801" y="241173"/>
                    <a:pt x="200279" y="253238"/>
                    <a:pt x="217043" y="255651"/>
                  </a:cubicBezTo>
                  <a:cubicBezTo>
                    <a:pt x="233934" y="255651"/>
                    <a:pt x="245999" y="270129"/>
                    <a:pt x="245999" y="287020"/>
                  </a:cubicBezTo>
                  <a:cubicBezTo>
                    <a:pt x="245999" y="303911"/>
                    <a:pt x="231521" y="315976"/>
                    <a:pt x="217043" y="315976"/>
                  </a:cubicBezTo>
                  <a:cubicBezTo>
                    <a:pt x="156845" y="315976"/>
                    <a:pt x="110998" y="262890"/>
                    <a:pt x="123063" y="197866"/>
                  </a:cubicBezTo>
                  <a:cubicBezTo>
                    <a:pt x="134239" y="153035"/>
                    <a:pt x="174371" y="124968"/>
                    <a:pt x="220599" y="124968"/>
                  </a:cubicBezTo>
                  <a:cubicBezTo>
                    <a:pt x="224282" y="124968"/>
                    <a:pt x="227838" y="125095"/>
                    <a:pt x="231521" y="125476"/>
                  </a:cubicBezTo>
                  <a:cubicBezTo>
                    <a:pt x="277368" y="132715"/>
                    <a:pt x="315976" y="156845"/>
                    <a:pt x="342392" y="190500"/>
                  </a:cubicBezTo>
                  <a:lnTo>
                    <a:pt x="605282" y="190500"/>
                  </a:lnTo>
                  <a:cubicBezTo>
                    <a:pt x="631825" y="154305"/>
                    <a:pt x="670433" y="130302"/>
                    <a:pt x="716280" y="125476"/>
                  </a:cubicBezTo>
                  <a:cubicBezTo>
                    <a:pt x="719963" y="125095"/>
                    <a:pt x="723519" y="124968"/>
                    <a:pt x="727202" y="124968"/>
                  </a:cubicBezTo>
                  <a:cubicBezTo>
                    <a:pt x="773303" y="124968"/>
                    <a:pt x="813562" y="153035"/>
                    <a:pt x="824738" y="197866"/>
                  </a:cubicBezTo>
                  <a:cubicBezTo>
                    <a:pt x="839216" y="262890"/>
                    <a:pt x="790956" y="315976"/>
                    <a:pt x="730758" y="315976"/>
                  </a:cubicBezTo>
                  <a:cubicBezTo>
                    <a:pt x="713867" y="315976"/>
                    <a:pt x="699389" y="301498"/>
                    <a:pt x="699389" y="287020"/>
                  </a:cubicBezTo>
                  <a:cubicBezTo>
                    <a:pt x="699389" y="267716"/>
                    <a:pt x="713867" y="255651"/>
                    <a:pt x="730758" y="255651"/>
                  </a:cubicBezTo>
                  <a:cubicBezTo>
                    <a:pt x="749935" y="255778"/>
                    <a:pt x="762000" y="241300"/>
                    <a:pt x="762000" y="221996"/>
                  </a:cubicBezTo>
                  <a:cubicBezTo>
                    <a:pt x="762000" y="205105"/>
                    <a:pt x="747522" y="193040"/>
                    <a:pt x="730758" y="190627"/>
                  </a:cubicBezTo>
                  <a:cubicBezTo>
                    <a:pt x="653669" y="190627"/>
                    <a:pt x="598170" y="282321"/>
                    <a:pt x="668020" y="361950"/>
                  </a:cubicBezTo>
                  <a:cubicBezTo>
                    <a:pt x="696468" y="395859"/>
                    <a:pt x="736727" y="411988"/>
                    <a:pt x="777494" y="411988"/>
                  </a:cubicBezTo>
                  <a:cubicBezTo>
                    <a:pt x="826643" y="411988"/>
                    <a:pt x="876427" y="388620"/>
                    <a:pt x="906780" y="345186"/>
                  </a:cubicBezTo>
                  <a:cubicBezTo>
                    <a:pt x="935736" y="304165"/>
                    <a:pt x="952500" y="251079"/>
                    <a:pt x="942848" y="190754"/>
                  </a:cubicBezTo>
                  <a:cubicBezTo>
                    <a:pt x="928370" y="77216"/>
                    <a:pt x="824611" y="0"/>
                    <a:pt x="713740" y="0"/>
                  </a:cubicBezTo>
                  <a:close/>
                </a:path>
              </a:pathLst>
            </a:custGeom>
            <a:solidFill>
              <a:srgbClr val="00FBFF"/>
            </a:solidFill>
          </p:spPr>
        </p:sp>
      </p:grpSp>
      <p:grpSp>
        <p:nvGrpSpPr>
          <p:cNvPr id="238" name="Group 120">
            <a:extLst>
              <a:ext uri="{FF2B5EF4-FFF2-40B4-BE49-F238E27FC236}">
                <a16:creationId xmlns:a16="http://schemas.microsoft.com/office/drawing/2014/main" id="{6E8B9418-6836-DEF4-2DBA-1DA2F5EEEE89}"/>
              </a:ext>
            </a:extLst>
          </p:cNvPr>
          <p:cNvGrpSpPr/>
          <p:nvPr/>
        </p:nvGrpSpPr>
        <p:grpSpPr>
          <a:xfrm>
            <a:off x="13570560" y="8495342"/>
            <a:ext cx="424980" cy="437400"/>
            <a:chOff x="0" y="0"/>
            <a:chExt cx="566640" cy="583200"/>
          </a:xfrm>
        </p:grpSpPr>
        <p:sp>
          <p:nvSpPr>
            <p:cNvPr id="239" name="Freeform 121">
              <a:extLst>
                <a:ext uri="{FF2B5EF4-FFF2-40B4-BE49-F238E27FC236}">
                  <a16:creationId xmlns:a16="http://schemas.microsoft.com/office/drawing/2014/main" id="{49741736-2A0D-60C4-993E-D83F14CD33D6}"/>
                </a:ext>
              </a:extLst>
            </p:cNvPr>
            <p:cNvSpPr/>
            <p:nvPr/>
          </p:nvSpPr>
          <p:spPr>
            <a:xfrm>
              <a:off x="0" y="0"/>
              <a:ext cx="566674" cy="583184"/>
            </a:xfrm>
            <a:custGeom>
              <a:avLst/>
              <a:gdLst/>
              <a:ahLst/>
              <a:cxnLst/>
              <a:rect l="l" t="t" r="r" b="b"/>
              <a:pathLst>
                <a:path w="566674" h="583184">
                  <a:moveTo>
                    <a:pt x="185674" y="0"/>
                  </a:moveTo>
                  <a:lnTo>
                    <a:pt x="185674" y="431292"/>
                  </a:lnTo>
                  <a:cubicBezTo>
                    <a:pt x="185674" y="448183"/>
                    <a:pt x="171196" y="460248"/>
                    <a:pt x="156718" y="460248"/>
                  </a:cubicBezTo>
                  <a:cubicBezTo>
                    <a:pt x="137414" y="460248"/>
                    <a:pt x="125349" y="445770"/>
                    <a:pt x="125349" y="431292"/>
                  </a:cubicBezTo>
                  <a:lnTo>
                    <a:pt x="125349" y="36195"/>
                  </a:lnTo>
                  <a:cubicBezTo>
                    <a:pt x="94107" y="65151"/>
                    <a:pt x="48260" y="84328"/>
                    <a:pt x="0" y="86741"/>
                  </a:cubicBezTo>
                  <a:lnTo>
                    <a:pt x="0" y="554228"/>
                  </a:lnTo>
                  <a:cubicBezTo>
                    <a:pt x="0" y="571119"/>
                    <a:pt x="14478" y="583184"/>
                    <a:pt x="28956" y="583184"/>
                  </a:cubicBezTo>
                  <a:lnTo>
                    <a:pt x="535305" y="583184"/>
                  </a:lnTo>
                  <a:cubicBezTo>
                    <a:pt x="554609" y="583184"/>
                    <a:pt x="566674" y="568706"/>
                    <a:pt x="566674" y="554228"/>
                  </a:cubicBezTo>
                  <a:lnTo>
                    <a:pt x="566674" y="86741"/>
                  </a:lnTo>
                  <a:cubicBezTo>
                    <a:pt x="518414" y="81915"/>
                    <a:pt x="472567" y="60325"/>
                    <a:pt x="438912" y="24130"/>
                  </a:cubicBezTo>
                  <a:lnTo>
                    <a:pt x="438912" y="431292"/>
                  </a:lnTo>
                  <a:cubicBezTo>
                    <a:pt x="438912" y="448183"/>
                    <a:pt x="424434" y="460248"/>
                    <a:pt x="407543" y="460248"/>
                  </a:cubicBezTo>
                  <a:cubicBezTo>
                    <a:pt x="388239" y="460248"/>
                    <a:pt x="376301" y="445770"/>
                    <a:pt x="376301" y="431292"/>
                  </a:cubicBezTo>
                  <a:lnTo>
                    <a:pt x="376301" y="0"/>
                  </a:lnTo>
                  <a:lnTo>
                    <a:pt x="313436" y="0"/>
                  </a:lnTo>
                  <a:lnTo>
                    <a:pt x="313436" y="431292"/>
                  </a:lnTo>
                  <a:cubicBezTo>
                    <a:pt x="313436" y="448183"/>
                    <a:pt x="298958" y="460248"/>
                    <a:pt x="282067" y="460248"/>
                  </a:cubicBezTo>
                  <a:cubicBezTo>
                    <a:pt x="265176" y="460248"/>
                    <a:pt x="250825" y="445770"/>
                    <a:pt x="250825" y="431292"/>
                  </a:cubicBezTo>
                  <a:lnTo>
                    <a:pt x="250825" y="0"/>
                  </a:lnTo>
                  <a:close/>
                </a:path>
              </a:pathLst>
            </a:custGeom>
            <a:solidFill>
              <a:srgbClr val="00FBFF"/>
            </a:solidFill>
          </p:spPr>
        </p:sp>
      </p:grpSp>
      <p:grpSp>
        <p:nvGrpSpPr>
          <p:cNvPr id="240" name="Group 122">
            <a:extLst>
              <a:ext uri="{FF2B5EF4-FFF2-40B4-BE49-F238E27FC236}">
                <a16:creationId xmlns:a16="http://schemas.microsoft.com/office/drawing/2014/main" id="{A788C8AF-4C13-D2E5-1139-E9A3AD505A28}"/>
              </a:ext>
            </a:extLst>
          </p:cNvPr>
          <p:cNvGrpSpPr/>
          <p:nvPr/>
        </p:nvGrpSpPr>
        <p:grpSpPr>
          <a:xfrm>
            <a:off x="13713660" y="8397602"/>
            <a:ext cx="153900" cy="46980"/>
            <a:chOff x="0" y="0"/>
            <a:chExt cx="205200" cy="62640"/>
          </a:xfrm>
        </p:grpSpPr>
        <p:sp>
          <p:nvSpPr>
            <p:cNvPr id="241" name="Freeform 123">
              <a:extLst>
                <a:ext uri="{FF2B5EF4-FFF2-40B4-BE49-F238E27FC236}">
                  <a16:creationId xmlns:a16="http://schemas.microsoft.com/office/drawing/2014/main" id="{E8DEE41B-29F9-555C-F7C8-2552D90684C7}"/>
                </a:ext>
              </a:extLst>
            </p:cNvPr>
            <p:cNvSpPr/>
            <p:nvPr/>
          </p:nvSpPr>
          <p:spPr>
            <a:xfrm>
              <a:off x="0" y="127"/>
              <a:ext cx="205232" cy="62484"/>
            </a:xfrm>
            <a:custGeom>
              <a:avLst/>
              <a:gdLst/>
              <a:ahLst/>
              <a:cxnLst/>
              <a:rect l="l" t="t" r="r" b="b"/>
              <a:pathLst>
                <a:path w="205232" h="62484">
                  <a:moveTo>
                    <a:pt x="0" y="0"/>
                  </a:moveTo>
                  <a:cubicBezTo>
                    <a:pt x="2413" y="9652"/>
                    <a:pt x="2413" y="21590"/>
                    <a:pt x="2413" y="28829"/>
                  </a:cubicBezTo>
                  <a:cubicBezTo>
                    <a:pt x="2413" y="40767"/>
                    <a:pt x="2413" y="50419"/>
                    <a:pt x="0" y="60071"/>
                  </a:cubicBezTo>
                  <a:lnTo>
                    <a:pt x="204343" y="60071"/>
                  </a:lnTo>
                  <a:cubicBezTo>
                    <a:pt x="200406" y="49403"/>
                    <a:pt x="200406" y="42291"/>
                    <a:pt x="200406" y="28829"/>
                  </a:cubicBezTo>
                  <a:cubicBezTo>
                    <a:pt x="200406" y="21590"/>
                    <a:pt x="200406" y="9525"/>
                    <a:pt x="205232" y="0"/>
                  </a:cubicBezTo>
                  <a:close/>
                  <a:moveTo>
                    <a:pt x="204343" y="60071"/>
                  </a:moveTo>
                  <a:cubicBezTo>
                    <a:pt x="204597" y="60960"/>
                    <a:pt x="204978" y="61722"/>
                    <a:pt x="205232" y="62484"/>
                  </a:cubicBezTo>
                  <a:lnTo>
                    <a:pt x="205232" y="60071"/>
                  </a:lnTo>
                  <a:close/>
                </a:path>
              </a:pathLst>
            </a:custGeom>
            <a:solidFill>
              <a:srgbClr val="00FBFF"/>
            </a:solidFill>
          </p:spPr>
        </p:sp>
      </p:grpSp>
      <p:grpSp>
        <p:nvGrpSpPr>
          <p:cNvPr id="242" name="Group 124">
            <a:extLst>
              <a:ext uri="{FF2B5EF4-FFF2-40B4-BE49-F238E27FC236}">
                <a16:creationId xmlns:a16="http://schemas.microsoft.com/office/drawing/2014/main" id="{42586564-61E6-8D19-6B1B-BED8F1678545}"/>
              </a:ext>
            </a:extLst>
          </p:cNvPr>
          <p:cNvGrpSpPr/>
          <p:nvPr/>
        </p:nvGrpSpPr>
        <p:grpSpPr>
          <a:xfrm>
            <a:off x="7179660" y="8541782"/>
            <a:ext cx="428220" cy="426600"/>
            <a:chOff x="0" y="0"/>
            <a:chExt cx="570960" cy="568800"/>
          </a:xfrm>
        </p:grpSpPr>
        <p:sp>
          <p:nvSpPr>
            <p:cNvPr id="243" name="Freeform 125">
              <a:extLst>
                <a:ext uri="{FF2B5EF4-FFF2-40B4-BE49-F238E27FC236}">
                  <a16:creationId xmlns:a16="http://schemas.microsoft.com/office/drawing/2014/main" id="{702A0F5E-1E83-B59B-A8F0-6CD6E0A270CA}"/>
                </a:ext>
              </a:extLst>
            </p:cNvPr>
            <p:cNvSpPr/>
            <p:nvPr/>
          </p:nvSpPr>
          <p:spPr>
            <a:xfrm>
              <a:off x="0" y="0"/>
              <a:ext cx="571119" cy="568833"/>
            </a:xfrm>
            <a:custGeom>
              <a:avLst/>
              <a:gdLst/>
              <a:ahLst/>
              <a:cxnLst/>
              <a:rect l="l" t="t" r="r" b="b"/>
              <a:pathLst>
                <a:path w="571119" h="568833">
                  <a:moveTo>
                    <a:pt x="281940" y="112014"/>
                  </a:moveTo>
                  <a:cubicBezTo>
                    <a:pt x="293370" y="112014"/>
                    <a:pt x="304800" y="118110"/>
                    <a:pt x="310896" y="130175"/>
                  </a:cubicBezTo>
                  <a:lnTo>
                    <a:pt x="347091" y="204851"/>
                  </a:lnTo>
                  <a:lnTo>
                    <a:pt x="429006" y="216916"/>
                  </a:lnTo>
                  <a:cubicBezTo>
                    <a:pt x="455549" y="219329"/>
                    <a:pt x="465201" y="252984"/>
                    <a:pt x="445897" y="272415"/>
                  </a:cubicBezTo>
                  <a:lnTo>
                    <a:pt x="385572" y="327787"/>
                  </a:lnTo>
                  <a:lnTo>
                    <a:pt x="402336" y="409702"/>
                  </a:lnTo>
                  <a:cubicBezTo>
                    <a:pt x="404241" y="430657"/>
                    <a:pt x="388112" y="447167"/>
                    <a:pt x="370586" y="447167"/>
                  </a:cubicBezTo>
                  <a:cubicBezTo>
                    <a:pt x="365887" y="447167"/>
                    <a:pt x="361188" y="446024"/>
                    <a:pt x="356616" y="443484"/>
                  </a:cubicBezTo>
                  <a:lnTo>
                    <a:pt x="281940" y="402463"/>
                  </a:lnTo>
                  <a:lnTo>
                    <a:pt x="204851" y="443357"/>
                  </a:lnTo>
                  <a:cubicBezTo>
                    <a:pt x="200152" y="445770"/>
                    <a:pt x="195326" y="446786"/>
                    <a:pt x="190627" y="446786"/>
                  </a:cubicBezTo>
                  <a:cubicBezTo>
                    <a:pt x="171704" y="446786"/>
                    <a:pt x="155702" y="429006"/>
                    <a:pt x="161544" y="409575"/>
                  </a:cubicBezTo>
                  <a:lnTo>
                    <a:pt x="176022" y="327660"/>
                  </a:lnTo>
                  <a:lnTo>
                    <a:pt x="115570" y="272415"/>
                  </a:lnTo>
                  <a:cubicBezTo>
                    <a:pt x="101092" y="253111"/>
                    <a:pt x="108331" y="219329"/>
                    <a:pt x="137287" y="216916"/>
                  </a:cubicBezTo>
                  <a:lnTo>
                    <a:pt x="216789" y="204851"/>
                  </a:lnTo>
                  <a:lnTo>
                    <a:pt x="252857" y="130175"/>
                  </a:lnTo>
                  <a:cubicBezTo>
                    <a:pt x="258953" y="118110"/>
                    <a:pt x="270383" y="112014"/>
                    <a:pt x="281813" y="112014"/>
                  </a:cubicBezTo>
                  <a:close/>
                  <a:moveTo>
                    <a:pt x="284353" y="0"/>
                  </a:moveTo>
                  <a:cubicBezTo>
                    <a:pt x="127762" y="0"/>
                    <a:pt x="2413" y="127762"/>
                    <a:pt x="2413" y="286893"/>
                  </a:cubicBezTo>
                  <a:cubicBezTo>
                    <a:pt x="0" y="441071"/>
                    <a:pt x="127635" y="568833"/>
                    <a:pt x="284353" y="568833"/>
                  </a:cubicBezTo>
                  <a:cubicBezTo>
                    <a:pt x="441071" y="568833"/>
                    <a:pt x="566293" y="443484"/>
                    <a:pt x="571119" y="286893"/>
                  </a:cubicBezTo>
                  <a:cubicBezTo>
                    <a:pt x="570992" y="130175"/>
                    <a:pt x="443357" y="2413"/>
                    <a:pt x="284353" y="0"/>
                  </a:cubicBezTo>
                  <a:close/>
                </a:path>
              </a:pathLst>
            </a:custGeom>
            <a:solidFill>
              <a:srgbClr val="00FBFF"/>
            </a:solidFill>
          </p:spPr>
        </p:sp>
      </p:grpSp>
      <p:grpSp>
        <p:nvGrpSpPr>
          <p:cNvPr id="244" name="Group 126">
            <a:extLst>
              <a:ext uri="{FF2B5EF4-FFF2-40B4-BE49-F238E27FC236}">
                <a16:creationId xmlns:a16="http://schemas.microsoft.com/office/drawing/2014/main" id="{6C69BBE1-ABD2-8946-19D1-3445C1F22C91}"/>
              </a:ext>
            </a:extLst>
          </p:cNvPr>
          <p:cNvGrpSpPr/>
          <p:nvPr/>
        </p:nvGrpSpPr>
        <p:grpSpPr>
          <a:xfrm>
            <a:off x="7411320" y="8245862"/>
            <a:ext cx="347220" cy="339120"/>
            <a:chOff x="0" y="0"/>
            <a:chExt cx="462960" cy="452160"/>
          </a:xfrm>
        </p:grpSpPr>
        <p:sp>
          <p:nvSpPr>
            <p:cNvPr id="245" name="Freeform 127">
              <a:extLst>
                <a:ext uri="{FF2B5EF4-FFF2-40B4-BE49-F238E27FC236}">
                  <a16:creationId xmlns:a16="http://schemas.microsoft.com/office/drawing/2014/main" id="{59D26322-8CFD-A55D-3AB8-3F4A80D087E3}"/>
                </a:ext>
              </a:extLst>
            </p:cNvPr>
            <p:cNvSpPr/>
            <p:nvPr/>
          </p:nvSpPr>
          <p:spPr>
            <a:xfrm>
              <a:off x="127" y="0"/>
              <a:ext cx="462788" cy="452120"/>
            </a:xfrm>
            <a:custGeom>
              <a:avLst/>
              <a:gdLst/>
              <a:ahLst/>
              <a:cxnLst/>
              <a:rect l="l" t="t" r="r" b="b"/>
              <a:pathLst>
                <a:path w="462788" h="452120">
                  <a:moveTo>
                    <a:pt x="292862" y="0"/>
                  </a:moveTo>
                  <a:cubicBezTo>
                    <a:pt x="283464" y="0"/>
                    <a:pt x="273812" y="3556"/>
                    <a:pt x="267589" y="11176"/>
                  </a:cubicBezTo>
                  <a:lnTo>
                    <a:pt x="0" y="331597"/>
                  </a:lnTo>
                  <a:cubicBezTo>
                    <a:pt x="93980" y="336423"/>
                    <a:pt x="178435" y="382270"/>
                    <a:pt x="236220" y="452120"/>
                  </a:cubicBezTo>
                  <a:lnTo>
                    <a:pt x="448310" y="187071"/>
                  </a:lnTo>
                  <a:cubicBezTo>
                    <a:pt x="462788" y="175006"/>
                    <a:pt x="462788" y="155829"/>
                    <a:pt x="453136" y="143764"/>
                  </a:cubicBezTo>
                  <a:lnTo>
                    <a:pt x="315722" y="8763"/>
                  </a:lnTo>
                  <a:cubicBezTo>
                    <a:pt x="310007" y="3048"/>
                    <a:pt x="301498" y="0"/>
                    <a:pt x="292862" y="0"/>
                  </a:cubicBezTo>
                  <a:close/>
                </a:path>
              </a:pathLst>
            </a:custGeom>
            <a:solidFill>
              <a:srgbClr val="00FBFF"/>
            </a:solidFill>
          </p:spPr>
        </p:sp>
      </p:grpSp>
      <p:grpSp>
        <p:nvGrpSpPr>
          <p:cNvPr id="246" name="Group 128">
            <a:extLst>
              <a:ext uri="{FF2B5EF4-FFF2-40B4-BE49-F238E27FC236}">
                <a16:creationId xmlns:a16="http://schemas.microsoft.com/office/drawing/2014/main" id="{EA002BA2-66A8-00BD-7628-7947811DC80D}"/>
              </a:ext>
            </a:extLst>
          </p:cNvPr>
          <p:cNvGrpSpPr/>
          <p:nvPr/>
        </p:nvGrpSpPr>
        <p:grpSpPr>
          <a:xfrm>
            <a:off x="7223400" y="8241542"/>
            <a:ext cx="339660" cy="206280"/>
            <a:chOff x="0" y="0"/>
            <a:chExt cx="452880" cy="275040"/>
          </a:xfrm>
        </p:grpSpPr>
        <p:sp>
          <p:nvSpPr>
            <p:cNvPr id="247" name="Freeform 129">
              <a:extLst>
                <a:ext uri="{FF2B5EF4-FFF2-40B4-BE49-F238E27FC236}">
                  <a16:creationId xmlns:a16="http://schemas.microsoft.com/office/drawing/2014/main" id="{6ED29BD9-7E12-2BFA-C797-A3E22FB15E17}"/>
                </a:ext>
              </a:extLst>
            </p:cNvPr>
            <p:cNvSpPr/>
            <p:nvPr/>
          </p:nvSpPr>
          <p:spPr>
            <a:xfrm>
              <a:off x="0" y="127"/>
              <a:ext cx="452755" cy="274828"/>
            </a:xfrm>
            <a:custGeom>
              <a:avLst/>
              <a:gdLst/>
              <a:ahLst/>
              <a:cxnLst/>
              <a:rect l="l" t="t" r="r" b="b"/>
              <a:pathLst>
                <a:path w="452755" h="274828">
                  <a:moveTo>
                    <a:pt x="0" y="0"/>
                  </a:moveTo>
                  <a:lnTo>
                    <a:pt x="226441" y="274828"/>
                  </a:lnTo>
                  <a:lnTo>
                    <a:pt x="452755" y="0"/>
                  </a:lnTo>
                  <a:close/>
                </a:path>
              </a:pathLst>
            </a:custGeom>
            <a:solidFill>
              <a:srgbClr val="00FBFF"/>
            </a:solidFill>
          </p:spPr>
        </p:sp>
      </p:grpSp>
      <p:grpSp>
        <p:nvGrpSpPr>
          <p:cNvPr id="248" name="Group 130">
            <a:extLst>
              <a:ext uri="{FF2B5EF4-FFF2-40B4-BE49-F238E27FC236}">
                <a16:creationId xmlns:a16="http://schemas.microsoft.com/office/drawing/2014/main" id="{7ED08A30-4634-5801-EAB3-948019A2071F}"/>
              </a:ext>
            </a:extLst>
          </p:cNvPr>
          <p:cNvGrpSpPr/>
          <p:nvPr/>
        </p:nvGrpSpPr>
        <p:grpSpPr>
          <a:xfrm>
            <a:off x="7027920" y="8245862"/>
            <a:ext cx="341820" cy="337500"/>
            <a:chOff x="0" y="0"/>
            <a:chExt cx="455760" cy="450000"/>
          </a:xfrm>
        </p:grpSpPr>
        <p:sp>
          <p:nvSpPr>
            <p:cNvPr id="249" name="Freeform 131">
              <a:extLst>
                <a:ext uri="{FF2B5EF4-FFF2-40B4-BE49-F238E27FC236}">
                  <a16:creationId xmlns:a16="http://schemas.microsoft.com/office/drawing/2014/main" id="{33DC4099-DEB3-7AF3-99DB-F7560627B23D}"/>
                </a:ext>
              </a:extLst>
            </p:cNvPr>
            <p:cNvSpPr/>
            <p:nvPr/>
          </p:nvSpPr>
          <p:spPr>
            <a:xfrm>
              <a:off x="0" y="0"/>
              <a:ext cx="455803" cy="449961"/>
            </a:xfrm>
            <a:custGeom>
              <a:avLst/>
              <a:gdLst/>
              <a:ahLst/>
              <a:cxnLst/>
              <a:rect l="l" t="t" r="r" b="b"/>
              <a:pathLst>
                <a:path w="455803" h="449961">
                  <a:moveTo>
                    <a:pt x="167894" y="0"/>
                  </a:moveTo>
                  <a:cubicBezTo>
                    <a:pt x="159512" y="0"/>
                    <a:pt x="150368" y="3048"/>
                    <a:pt x="142240" y="8763"/>
                  </a:cubicBezTo>
                  <a:lnTo>
                    <a:pt x="7239" y="143764"/>
                  </a:lnTo>
                  <a:cubicBezTo>
                    <a:pt x="0" y="155829"/>
                    <a:pt x="0" y="175133"/>
                    <a:pt x="7239" y="187198"/>
                  </a:cubicBezTo>
                  <a:lnTo>
                    <a:pt x="221869" y="449961"/>
                  </a:lnTo>
                  <a:cubicBezTo>
                    <a:pt x="279781" y="382524"/>
                    <a:pt x="364109" y="336677"/>
                    <a:pt x="455803" y="329438"/>
                  </a:cubicBezTo>
                  <a:lnTo>
                    <a:pt x="190627" y="11176"/>
                  </a:lnTo>
                  <a:cubicBezTo>
                    <a:pt x="185547" y="3556"/>
                    <a:pt x="177165" y="0"/>
                    <a:pt x="167894" y="0"/>
                  </a:cubicBezTo>
                  <a:close/>
                </a:path>
              </a:pathLst>
            </a:custGeom>
            <a:solidFill>
              <a:srgbClr val="00FBFF"/>
            </a:solidFill>
          </p:spPr>
        </p:sp>
      </p:grpSp>
      <p:grpSp>
        <p:nvGrpSpPr>
          <p:cNvPr id="250" name="Group 132">
            <a:extLst>
              <a:ext uri="{FF2B5EF4-FFF2-40B4-BE49-F238E27FC236}">
                <a16:creationId xmlns:a16="http://schemas.microsoft.com/office/drawing/2014/main" id="{B8990690-6C25-829C-AA25-F2D27220C0BB}"/>
              </a:ext>
            </a:extLst>
          </p:cNvPr>
          <p:cNvGrpSpPr/>
          <p:nvPr/>
        </p:nvGrpSpPr>
        <p:grpSpPr>
          <a:xfrm>
            <a:off x="8241300" y="8786942"/>
            <a:ext cx="725220" cy="92340"/>
            <a:chOff x="0" y="0"/>
            <a:chExt cx="966960" cy="123120"/>
          </a:xfrm>
        </p:grpSpPr>
        <p:sp>
          <p:nvSpPr>
            <p:cNvPr id="251" name="Freeform 133">
              <a:extLst>
                <a:ext uri="{FF2B5EF4-FFF2-40B4-BE49-F238E27FC236}">
                  <a16:creationId xmlns:a16="http://schemas.microsoft.com/office/drawing/2014/main" id="{9E18F594-0C62-08CE-671B-2471BE8EB766}"/>
                </a:ext>
              </a:extLst>
            </p:cNvPr>
            <p:cNvSpPr/>
            <p:nvPr/>
          </p:nvSpPr>
          <p:spPr>
            <a:xfrm>
              <a:off x="127" y="0"/>
              <a:ext cx="966724" cy="123063"/>
            </a:xfrm>
            <a:custGeom>
              <a:avLst/>
              <a:gdLst/>
              <a:ahLst/>
              <a:cxnLst/>
              <a:rect l="l" t="t" r="r" b="b"/>
              <a:pathLst>
                <a:path w="966724" h="123063">
                  <a:moveTo>
                    <a:pt x="28829" y="0"/>
                  </a:moveTo>
                  <a:cubicBezTo>
                    <a:pt x="12065" y="0"/>
                    <a:pt x="0" y="14478"/>
                    <a:pt x="0" y="28956"/>
                  </a:cubicBezTo>
                  <a:cubicBezTo>
                    <a:pt x="0" y="79629"/>
                    <a:pt x="41021" y="123063"/>
                    <a:pt x="91567" y="123063"/>
                  </a:cubicBezTo>
                  <a:lnTo>
                    <a:pt x="872744" y="123063"/>
                  </a:lnTo>
                  <a:cubicBezTo>
                    <a:pt x="923290" y="123063"/>
                    <a:pt x="966724" y="82042"/>
                    <a:pt x="966724" y="28956"/>
                  </a:cubicBezTo>
                  <a:cubicBezTo>
                    <a:pt x="964438" y="12065"/>
                    <a:pt x="952246" y="0"/>
                    <a:pt x="933069" y="0"/>
                  </a:cubicBezTo>
                  <a:lnTo>
                    <a:pt x="839089" y="0"/>
                  </a:lnTo>
                  <a:lnTo>
                    <a:pt x="839089" y="28956"/>
                  </a:lnTo>
                  <a:cubicBezTo>
                    <a:pt x="839089" y="48260"/>
                    <a:pt x="824611" y="62738"/>
                    <a:pt x="807720" y="62738"/>
                  </a:cubicBezTo>
                  <a:cubicBezTo>
                    <a:pt x="788416" y="62738"/>
                    <a:pt x="776478" y="48260"/>
                    <a:pt x="776478" y="28956"/>
                  </a:cubicBezTo>
                  <a:lnTo>
                    <a:pt x="776478" y="0"/>
                  </a:lnTo>
                  <a:lnTo>
                    <a:pt x="713613" y="0"/>
                  </a:lnTo>
                  <a:lnTo>
                    <a:pt x="713613" y="28956"/>
                  </a:lnTo>
                  <a:cubicBezTo>
                    <a:pt x="713613" y="48260"/>
                    <a:pt x="699135" y="62738"/>
                    <a:pt x="682371" y="62738"/>
                  </a:cubicBezTo>
                  <a:cubicBezTo>
                    <a:pt x="665607" y="62738"/>
                    <a:pt x="650875" y="48260"/>
                    <a:pt x="650875" y="28956"/>
                  </a:cubicBezTo>
                  <a:lnTo>
                    <a:pt x="650875" y="0"/>
                  </a:lnTo>
                  <a:close/>
                </a:path>
              </a:pathLst>
            </a:custGeom>
            <a:solidFill>
              <a:srgbClr val="00FBFF"/>
            </a:solidFill>
          </p:spPr>
        </p:sp>
      </p:grpSp>
      <p:grpSp>
        <p:nvGrpSpPr>
          <p:cNvPr id="252" name="Group 134">
            <a:extLst>
              <a:ext uri="{FF2B5EF4-FFF2-40B4-BE49-F238E27FC236}">
                <a16:creationId xmlns:a16="http://schemas.microsoft.com/office/drawing/2014/main" id="{3736593E-5611-FC1E-B715-28B455306EAD}"/>
              </a:ext>
            </a:extLst>
          </p:cNvPr>
          <p:cNvGrpSpPr/>
          <p:nvPr/>
        </p:nvGrpSpPr>
        <p:grpSpPr>
          <a:xfrm>
            <a:off x="8286660" y="8311202"/>
            <a:ext cx="632880" cy="428760"/>
            <a:chOff x="0" y="0"/>
            <a:chExt cx="843840" cy="571680"/>
          </a:xfrm>
        </p:grpSpPr>
        <p:sp>
          <p:nvSpPr>
            <p:cNvPr id="253" name="Freeform 135">
              <a:extLst>
                <a:ext uri="{FF2B5EF4-FFF2-40B4-BE49-F238E27FC236}">
                  <a16:creationId xmlns:a16="http://schemas.microsoft.com/office/drawing/2014/main" id="{A3BCAA57-7AEF-FFE4-BFAB-6019D50AD97C}"/>
                </a:ext>
              </a:extLst>
            </p:cNvPr>
            <p:cNvSpPr/>
            <p:nvPr/>
          </p:nvSpPr>
          <p:spPr>
            <a:xfrm>
              <a:off x="127" y="127"/>
              <a:ext cx="843661" cy="571500"/>
            </a:xfrm>
            <a:custGeom>
              <a:avLst/>
              <a:gdLst/>
              <a:ahLst/>
              <a:cxnLst/>
              <a:rect l="l" t="t" r="r" b="b"/>
              <a:pathLst>
                <a:path w="843661" h="571500">
                  <a:moveTo>
                    <a:pt x="290195" y="127889"/>
                  </a:moveTo>
                  <a:cubicBezTo>
                    <a:pt x="293751" y="127889"/>
                    <a:pt x="297561" y="128524"/>
                    <a:pt x="301244" y="130048"/>
                  </a:cubicBezTo>
                  <a:lnTo>
                    <a:pt x="491744" y="192786"/>
                  </a:lnTo>
                  <a:cubicBezTo>
                    <a:pt x="511048" y="200025"/>
                    <a:pt x="520700" y="228981"/>
                    <a:pt x="503809" y="245872"/>
                  </a:cubicBezTo>
                  <a:lnTo>
                    <a:pt x="460375" y="286893"/>
                  </a:lnTo>
                  <a:lnTo>
                    <a:pt x="566420" y="392938"/>
                  </a:lnTo>
                  <a:cubicBezTo>
                    <a:pt x="580898" y="402590"/>
                    <a:pt x="580898" y="421894"/>
                    <a:pt x="568833" y="433832"/>
                  </a:cubicBezTo>
                  <a:cubicBezTo>
                    <a:pt x="562737" y="439928"/>
                    <a:pt x="554355" y="442976"/>
                    <a:pt x="545846" y="442976"/>
                  </a:cubicBezTo>
                  <a:cubicBezTo>
                    <a:pt x="537337" y="442976"/>
                    <a:pt x="528955" y="439928"/>
                    <a:pt x="522986" y="433832"/>
                  </a:cubicBezTo>
                  <a:lnTo>
                    <a:pt x="416941" y="330200"/>
                  </a:lnTo>
                  <a:lnTo>
                    <a:pt x="375920" y="371094"/>
                  </a:lnTo>
                  <a:cubicBezTo>
                    <a:pt x="368681" y="378333"/>
                    <a:pt x="360553" y="381508"/>
                    <a:pt x="352806" y="381508"/>
                  </a:cubicBezTo>
                  <a:cubicBezTo>
                    <a:pt x="339852" y="381508"/>
                    <a:pt x="328295" y="372618"/>
                    <a:pt x="325374" y="359029"/>
                  </a:cubicBezTo>
                  <a:lnTo>
                    <a:pt x="262763" y="168529"/>
                  </a:lnTo>
                  <a:cubicBezTo>
                    <a:pt x="254635" y="148209"/>
                    <a:pt x="270510" y="127762"/>
                    <a:pt x="290195" y="127762"/>
                  </a:cubicBezTo>
                  <a:close/>
                  <a:moveTo>
                    <a:pt x="91567" y="0"/>
                  </a:moveTo>
                  <a:cubicBezTo>
                    <a:pt x="40894" y="0"/>
                    <a:pt x="0" y="43307"/>
                    <a:pt x="0" y="93980"/>
                  </a:cubicBezTo>
                  <a:lnTo>
                    <a:pt x="0" y="571500"/>
                  </a:lnTo>
                  <a:lnTo>
                    <a:pt x="843661" y="571500"/>
                  </a:lnTo>
                  <a:lnTo>
                    <a:pt x="843661" y="93980"/>
                  </a:lnTo>
                  <a:cubicBezTo>
                    <a:pt x="843661" y="43434"/>
                    <a:pt x="800227" y="0"/>
                    <a:pt x="747268" y="0"/>
                  </a:cubicBezTo>
                  <a:close/>
                </a:path>
              </a:pathLst>
            </a:custGeom>
            <a:solidFill>
              <a:srgbClr val="00FBFF"/>
            </a:solidFill>
          </p:spPr>
        </p:sp>
      </p:grpSp>
      <p:grpSp>
        <p:nvGrpSpPr>
          <p:cNvPr id="254" name="Group 136">
            <a:extLst>
              <a:ext uri="{FF2B5EF4-FFF2-40B4-BE49-F238E27FC236}">
                <a16:creationId xmlns:a16="http://schemas.microsoft.com/office/drawing/2014/main" id="{EB2ACE21-3698-0C29-E4B9-F3E1BBAEC727}"/>
              </a:ext>
            </a:extLst>
          </p:cNvPr>
          <p:cNvGrpSpPr/>
          <p:nvPr/>
        </p:nvGrpSpPr>
        <p:grpSpPr>
          <a:xfrm>
            <a:off x="4676220" y="3868622"/>
            <a:ext cx="611820" cy="397440"/>
            <a:chOff x="0" y="0"/>
            <a:chExt cx="815760" cy="529920"/>
          </a:xfrm>
        </p:grpSpPr>
        <p:sp>
          <p:nvSpPr>
            <p:cNvPr id="255" name="Freeform 137">
              <a:extLst>
                <a:ext uri="{FF2B5EF4-FFF2-40B4-BE49-F238E27FC236}">
                  <a16:creationId xmlns:a16="http://schemas.microsoft.com/office/drawing/2014/main" id="{35837137-AE07-721F-4C2B-CEEC7698B370}"/>
                </a:ext>
              </a:extLst>
            </p:cNvPr>
            <p:cNvSpPr/>
            <p:nvPr/>
          </p:nvSpPr>
          <p:spPr>
            <a:xfrm>
              <a:off x="127" y="0"/>
              <a:ext cx="815594" cy="529844"/>
            </a:xfrm>
            <a:custGeom>
              <a:avLst/>
              <a:gdLst/>
              <a:ahLst/>
              <a:cxnLst/>
              <a:rect l="l" t="t" r="r" b="b"/>
              <a:pathLst>
                <a:path w="815594" h="529844">
                  <a:moveTo>
                    <a:pt x="32893" y="127"/>
                  </a:moveTo>
                  <a:cubicBezTo>
                    <a:pt x="13589" y="127"/>
                    <a:pt x="0" y="19304"/>
                    <a:pt x="0" y="35687"/>
                  </a:cubicBezTo>
                  <a:lnTo>
                    <a:pt x="0" y="529844"/>
                  </a:lnTo>
                  <a:lnTo>
                    <a:pt x="815594" y="529844"/>
                  </a:lnTo>
                  <a:lnTo>
                    <a:pt x="815594" y="35687"/>
                  </a:lnTo>
                  <a:cubicBezTo>
                    <a:pt x="815594" y="13716"/>
                    <a:pt x="799084" y="0"/>
                    <a:pt x="782701" y="0"/>
                  </a:cubicBezTo>
                  <a:close/>
                </a:path>
              </a:pathLst>
            </a:custGeom>
            <a:solidFill>
              <a:srgbClr val="00FBFF"/>
            </a:solidFill>
          </p:spPr>
        </p:sp>
      </p:grpSp>
      <p:grpSp>
        <p:nvGrpSpPr>
          <p:cNvPr id="256" name="Group 138">
            <a:extLst>
              <a:ext uri="{FF2B5EF4-FFF2-40B4-BE49-F238E27FC236}">
                <a16:creationId xmlns:a16="http://schemas.microsoft.com/office/drawing/2014/main" id="{4C0FFCF4-7ECF-DC37-6226-D56A03999267}"/>
              </a:ext>
            </a:extLst>
          </p:cNvPr>
          <p:cNvGrpSpPr/>
          <p:nvPr/>
        </p:nvGrpSpPr>
        <p:grpSpPr>
          <a:xfrm>
            <a:off x="4622760" y="4319522"/>
            <a:ext cx="720900" cy="217620"/>
            <a:chOff x="0" y="0"/>
            <a:chExt cx="961200" cy="290160"/>
          </a:xfrm>
        </p:grpSpPr>
        <p:sp>
          <p:nvSpPr>
            <p:cNvPr id="257" name="Freeform 139">
              <a:extLst>
                <a:ext uri="{FF2B5EF4-FFF2-40B4-BE49-F238E27FC236}">
                  <a16:creationId xmlns:a16="http://schemas.microsoft.com/office/drawing/2014/main" id="{E08465C9-CF06-41F3-C3BC-6B3FE9040FC6}"/>
                </a:ext>
              </a:extLst>
            </p:cNvPr>
            <p:cNvSpPr/>
            <p:nvPr/>
          </p:nvSpPr>
          <p:spPr>
            <a:xfrm>
              <a:off x="0" y="0"/>
              <a:ext cx="961390" cy="290068"/>
            </a:xfrm>
            <a:custGeom>
              <a:avLst/>
              <a:gdLst/>
              <a:ahLst/>
              <a:cxnLst/>
              <a:rect l="l" t="t" r="r" b="b"/>
              <a:pathLst>
                <a:path w="961390" h="290068">
                  <a:moveTo>
                    <a:pt x="5461" y="0"/>
                  </a:moveTo>
                  <a:cubicBezTo>
                    <a:pt x="2794" y="11049"/>
                    <a:pt x="0" y="24765"/>
                    <a:pt x="0" y="35687"/>
                  </a:cubicBezTo>
                  <a:cubicBezTo>
                    <a:pt x="0" y="96139"/>
                    <a:pt x="46736" y="145542"/>
                    <a:pt x="104394" y="145542"/>
                  </a:cubicBezTo>
                  <a:lnTo>
                    <a:pt x="274574" y="145542"/>
                  </a:lnTo>
                  <a:lnTo>
                    <a:pt x="227965" y="236220"/>
                  </a:lnTo>
                  <a:cubicBezTo>
                    <a:pt x="219710" y="255397"/>
                    <a:pt x="227965" y="277368"/>
                    <a:pt x="247269" y="285623"/>
                  </a:cubicBezTo>
                  <a:cubicBezTo>
                    <a:pt x="251841" y="288671"/>
                    <a:pt x="257175" y="290068"/>
                    <a:pt x="262382" y="290068"/>
                  </a:cubicBezTo>
                  <a:cubicBezTo>
                    <a:pt x="276098" y="290068"/>
                    <a:pt x="290068" y="281051"/>
                    <a:pt x="293878" y="269113"/>
                  </a:cubicBezTo>
                  <a:lnTo>
                    <a:pt x="357124" y="142748"/>
                  </a:lnTo>
                  <a:lnTo>
                    <a:pt x="442341" y="142748"/>
                  </a:lnTo>
                  <a:lnTo>
                    <a:pt x="442341" y="249809"/>
                  </a:lnTo>
                  <a:cubicBezTo>
                    <a:pt x="442341" y="271780"/>
                    <a:pt x="458851" y="288290"/>
                    <a:pt x="480822" y="288290"/>
                  </a:cubicBezTo>
                  <a:cubicBezTo>
                    <a:pt x="499999" y="288290"/>
                    <a:pt x="513715" y="271780"/>
                    <a:pt x="513715" y="249809"/>
                  </a:cubicBezTo>
                  <a:lnTo>
                    <a:pt x="513715" y="142875"/>
                  </a:lnTo>
                  <a:lnTo>
                    <a:pt x="598805" y="142875"/>
                  </a:lnTo>
                  <a:lnTo>
                    <a:pt x="662051" y="269240"/>
                  </a:lnTo>
                  <a:cubicBezTo>
                    <a:pt x="670306" y="281559"/>
                    <a:pt x="683133" y="287782"/>
                    <a:pt x="696087" y="287782"/>
                  </a:cubicBezTo>
                  <a:cubicBezTo>
                    <a:pt x="700405" y="287782"/>
                    <a:pt x="704596" y="287147"/>
                    <a:pt x="708787" y="285750"/>
                  </a:cubicBezTo>
                  <a:cubicBezTo>
                    <a:pt x="727964" y="274701"/>
                    <a:pt x="733425" y="255524"/>
                    <a:pt x="727964" y="236347"/>
                  </a:cubicBezTo>
                  <a:lnTo>
                    <a:pt x="681355" y="145669"/>
                  </a:lnTo>
                  <a:lnTo>
                    <a:pt x="851535" y="145669"/>
                  </a:lnTo>
                  <a:cubicBezTo>
                    <a:pt x="909193" y="145669"/>
                    <a:pt x="961390" y="96266"/>
                    <a:pt x="961390" y="35814"/>
                  </a:cubicBezTo>
                  <a:cubicBezTo>
                    <a:pt x="961390" y="22098"/>
                    <a:pt x="955929" y="11049"/>
                    <a:pt x="953135" y="127"/>
                  </a:cubicBezTo>
                  <a:close/>
                </a:path>
              </a:pathLst>
            </a:custGeom>
            <a:solidFill>
              <a:srgbClr val="00FBFF"/>
            </a:solidFill>
          </p:spPr>
        </p:sp>
      </p:grpSp>
      <p:grpSp>
        <p:nvGrpSpPr>
          <p:cNvPr id="258" name="Group 140">
            <a:extLst>
              <a:ext uri="{FF2B5EF4-FFF2-40B4-BE49-F238E27FC236}">
                <a16:creationId xmlns:a16="http://schemas.microsoft.com/office/drawing/2014/main" id="{631D3B0D-31A4-E90C-FEAC-97F4089C2C75}"/>
              </a:ext>
            </a:extLst>
          </p:cNvPr>
          <p:cNvGrpSpPr/>
          <p:nvPr/>
        </p:nvGrpSpPr>
        <p:grpSpPr>
          <a:xfrm>
            <a:off x="4896540" y="3707702"/>
            <a:ext cx="164700" cy="106920"/>
            <a:chOff x="0" y="0"/>
            <a:chExt cx="219600" cy="142560"/>
          </a:xfrm>
        </p:grpSpPr>
        <p:sp>
          <p:nvSpPr>
            <p:cNvPr id="259" name="Freeform 141">
              <a:extLst>
                <a:ext uri="{FF2B5EF4-FFF2-40B4-BE49-F238E27FC236}">
                  <a16:creationId xmlns:a16="http://schemas.microsoft.com/office/drawing/2014/main" id="{3960A4D7-2768-E4FF-832B-C184B8E4AAC4}"/>
                </a:ext>
              </a:extLst>
            </p:cNvPr>
            <p:cNvSpPr/>
            <p:nvPr/>
          </p:nvSpPr>
          <p:spPr>
            <a:xfrm>
              <a:off x="127" y="0"/>
              <a:ext cx="219456" cy="142621"/>
            </a:xfrm>
            <a:custGeom>
              <a:avLst/>
              <a:gdLst/>
              <a:ahLst/>
              <a:cxnLst/>
              <a:rect l="l" t="t" r="r" b="b"/>
              <a:pathLst>
                <a:path w="219456" h="142621">
                  <a:moveTo>
                    <a:pt x="38354" y="0"/>
                  </a:moveTo>
                  <a:cubicBezTo>
                    <a:pt x="19177" y="0"/>
                    <a:pt x="0" y="16383"/>
                    <a:pt x="0" y="35687"/>
                  </a:cubicBezTo>
                  <a:lnTo>
                    <a:pt x="0" y="142621"/>
                  </a:lnTo>
                  <a:lnTo>
                    <a:pt x="216662" y="142621"/>
                  </a:lnTo>
                  <a:lnTo>
                    <a:pt x="216662" y="35687"/>
                  </a:lnTo>
                  <a:lnTo>
                    <a:pt x="219456" y="35687"/>
                  </a:lnTo>
                  <a:cubicBezTo>
                    <a:pt x="219456" y="16383"/>
                    <a:pt x="203073" y="0"/>
                    <a:pt x="183769" y="0"/>
                  </a:cubicBezTo>
                  <a:close/>
                </a:path>
              </a:pathLst>
            </a:custGeom>
            <a:solidFill>
              <a:srgbClr val="00FBFF"/>
            </a:solidFill>
          </p:spPr>
        </p:sp>
      </p:grpSp>
      <p:grpSp>
        <p:nvGrpSpPr>
          <p:cNvPr id="260" name="Group 142">
            <a:extLst>
              <a:ext uri="{FF2B5EF4-FFF2-40B4-BE49-F238E27FC236}">
                <a16:creationId xmlns:a16="http://schemas.microsoft.com/office/drawing/2014/main" id="{F6565588-58AE-BE82-D590-899C7A7D99CD}"/>
              </a:ext>
            </a:extLst>
          </p:cNvPr>
          <p:cNvGrpSpPr/>
          <p:nvPr/>
        </p:nvGrpSpPr>
        <p:grpSpPr>
          <a:xfrm>
            <a:off x="10762560" y="3701762"/>
            <a:ext cx="381240" cy="379080"/>
            <a:chOff x="0" y="0"/>
            <a:chExt cx="508320" cy="505440"/>
          </a:xfrm>
        </p:grpSpPr>
        <p:sp>
          <p:nvSpPr>
            <p:cNvPr id="261" name="Freeform 143">
              <a:extLst>
                <a:ext uri="{FF2B5EF4-FFF2-40B4-BE49-F238E27FC236}">
                  <a16:creationId xmlns:a16="http://schemas.microsoft.com/office/drawing/2014/main" id="{EBD38565-0AC7-9159-974F-6886A357E6C2}"/>
                </a:ext>
              </a:extLst>
            </p:cNvPr>
            <p:cNvSpPr/>
            <p:nvPr/>
          </p:nvSpPr>
          <p:spPr>
            <a:xfrm>
              <a:off x="0" y="0"/>
              <a:ext cx="508381" cy="505333"/>
            </a:xfrm>
            <a:custGeom>
              <a:avLst/>
              <a:gdLst/>
              <a:ahLst/>
              <a:cxnLst/>
              <a:rect l="l" t="t" r="r" b="b"/>
              <a:pathLst>
                <a:path w="508381" h="505333">
                  <a:moveTo>
                    <a:pt x="255524" y="145669"/>
                  </a:moveTo>
                  <a:cubicBezTo>
                    <a:pt x="272034" y="145669"/>
                    <a:pt x="288544" y="162179"/>
                    <a:pt x="288544" y="178689"/>
                  </a:cubicBezTo>
                  <a:lnTo>
                    <a:pt x="288544" y="217170"/>
                  </a:lnTo>
                  <a:lnTo>
                    <a:pt x="327025" y="217170"/>
                  </a:lnTo>
                  <a:cubicBezTo>
                    <a:pt x="348996" y="217170"/>
                    <a:pt x="362839" y="233680"/>
                    <a:pt x="362839" y="255651"/>
                  </a:cubicBezTo>
                  <a:cubicBezTo>
                    <a:pt x="362839" y="274955"/>
                    <a:pt x="343535" y="291338"/>
                    <a:pt x="327025" y="291338"/>
                  </a:cubicBezTo>
                  <a:lnTo>
                    <a:pt x="288417" y="291338"/>
                  </a:lnTo>
                  <a:lnTo>
                    <a:pt x="288417" y="329819"/>
                  </a:lnTo>
                  <a:cubicBezTo>
                    <a:pt x="288417" y="348996"/>
                    <a:pt x="271907" y="362839"/>
                    <a:pt x="255397" y="362839"/>
                  </a:cubicBezTo>
                  <a:cubicBezTo>
                    <a:pt x="236220" y="362839"/>
                    <a:pt x="219583" y="346329"/>
                    <a:pt x="219583" y="329819"/>
                  </a:cubicBezTo>
                  <a:lnTo>
                    <a:pt x="219583" y="291211"/>
                  </a:lnTo>
                  <a:lnTo>
                    <a:pt x="181356" y="291211"/>
                  </a:lnTo>
                  <a:cubicBezTo>
                    <a:pt x="162179" y="291211"/>
                    <a:pt x="148336" y="274701"/>
                    <a:pt x="148336" y="255524"/>
                  </a:cubicBezTo>
                  <a:cubicBezTo>
                    <a:pt x="148336" y="233553"/>
                    <a:pt x="162052" y="217043"/>
                    <a:pt x="181356" y="217043"/>
                  </a:cubicBezTo>
                  <a:lnTo>
                    <a:pt x="219710" y="217043"/>
                  </a:lnTo>
                  <a:lnTo>
                    <a:pt x="219710" y="178562"/>
                  </a:lnTo>
                  <a:cubicBezTo>
                    <a:pt x="219710" y="159258"/>
                    <a:pt x="236220" y="145542"/>
                    <a:pt x="255524" y="145542"/>
                  </a:cubicBezTo>
                  <a:close/>
                  <a:moveTo>
                    <a:pt x="38481" y="0"/>
                  </a:moveTo>
                  <a:cubicBezTo>
                    <a:pt x="16510" y="0"/>
                    <a:pt x="0" y="16510"/>
                    <a:pt x="0" y="38481"/>
                  </a:cubicBezTo>
                  <a:lnTo>
                    <a:pt x="0" y="469646"/>
                  </a:lnTo>
                  <a:cubicBezTo>
                    <a:pt x="2794" y="491617"/>
                    <a:pt x="19304" y="505333"/>
                    <a:pt x="38481" y="505333"/>
                  </a:cubicBezTo>
                  <a:lnTo>
                    <a:pt x="469773" y="505333"/>
                  </a:lnTo>
                  <a:cubicBezTo>
                    <a:pt x="491744" y="505333"/>
                    <a:pt x="508381" y="488823"/>
                    <a:pt x="508381" y="469646"/>
                  </a:cubicBezTo>
                  <a:lnTo>
                    <a:pt x="508381" y="38481"/>
                  </a:lnTo>
                  <a:cubicBezTo>
                    <a:pt x="508381" y="16510"/>
                    <a:pt x="491744" y="0"/>
                    <a:pt x="469773" y="0"/>
                  </a:cubicBezTo>
                  <a:close/>
                </a:path>
              </a:pathLst>
            </a:custGeom>
            <a:solidFill>
              <a:srgbClr val="00FBFF"/>
            </a:solidFill>
          </p:spPr>
        </p:sp>
      </p:grpSp>
      <p:grpSp>
        <p:nvGrpSpPr>
          <p:cNvPr id="262" name="Group 144">
            <a:extLst>
              <a:ext uri="{FF2B5EF4-FFF2-40B4-BE49-F238E27FC236}">
                <a16:creationId xmlns:a16="http://schemas.microsoft.com/office/drawing/2014/main" id="{F024FB5D-F182-7CED-2CF6-D69E6747FEF5}"/>
              </a:ext>
            </a:extLst>
          </p:cNvPr>
          <p:cNvGrpSpPr/>
          <p:nvPr/>
        </p:nvGrpSpPr>
        <p:grpSpPr>
          <a:xfrm>
            <a:off x="10764720" y="4154822"/>
            <a:ext cx="383400" cy="376920"/>
            <a:chOff x="0" y="0"/>
            <a:chExt cx="511200" cy="502560"/>
          </a:xfrm>
        </p:grpSpPr>
        <p:sp>
          <p:nvSpPr>
            <p:cNvPr id="263" name="Freeform 145">
              <a:extLst>
                <a:ext uri="{FF2B5EF4-FFF2-40B4-BE49-F238E27FC236}">
                  <a16:creationId xmlns:a16="http://schemas.microsoft.com/office/drawing/2014/main" id="{835002A2-F584-86A0-A0E0-6A824BEEF567}"/>
                </a:ext>
              </a:extLst>
            </p:cNvPr>
            <p:cNvSpPr/>
            <p:nvPr/>
          </p:nvSpPr>
          <p:spPr>
            <a:xfrm>
              <a:off x="127" y="0"/>
              <a:ext cx="511175" cy="502539"/>
            </a:xfrm>
            <a:custGeom>
              <a:avLst/>
              <a:gdLst/>
              <a:ahLst/>
              <a:cxnLst/>
              <a:rect l="l" t="t" r="r" b="b"/>
              <a:pathLst>
                <a:path w="511175" h="502539">
                  <a:moveTo>
                    <a:pt x="300736" y="162052"/>
                  </a:moveTo>
                  <a:cubicBezTo>
                    <a:pt x="310388" y="162052"/>
                    <a:pt x="320040" y="164719"/>
                    <a:pt x="326898" y="170307"/>
                  </a:cubicBezTo>
                  <a:cubicBezTo>
                    <a:pt x="340614" y="184023"/>
                    <a:pt x="340614" y="208788"/>
                    <a:pt x="326898" y="222504"/>
                  </a:cubicBezTo>
                  <a:lnTo>
                    <a:pt x="302133" y="247142"/>
                  </a:lnTo>
                  <a:lnTo>
                    <a:pt x="326898" y="271780"/>
                  </a:lnTo>
                  <a:cubicBezTo>
                    <a:pt x="340614" y="285496"/>
                    <a:pt x="340614" y="307467"/>
                    <a:pt x="326898" y="321183"/>
                  </a:cubicBezTo>
                  <a:cubicBezTo>
                    <a:pt x="320040" y="328041"/>
                    <a:pt x="310388" y="331470"/>
                    <a:pt x="300736" y="331470"/>
                  </a:cubicBezTo>
                  <a:cubicBezTo>
                    <a:pt x="291084" y="331470"/>
                    <a:pt x="281559" y="328041"/>
                    <a:pt x="274701" y="321183"/>
                  </a:cubicBezTo>
                  <a:lnTo>
                    <a:pt x="252730" y="299212"/>
                  </a:lnTo>
                  <a:lnTo>
                    <a:pt x="228092" y="321183"/>
                  </a:lnTo>
                  <a:cubicBezTo>
                    <a:pt x="221234" y="328041"/>
                    <a:pt x="211582" y="331470"/>
                    <a:pt x="201930" y="331470"/>
                  </a:cubicBezTo>
                  <a:cubicBezTo>
                    <a:pt x="192278" y="331470"/>
                    <a:pt x="182753" y="328041"/>
                    <a:pt x="175895" y="321183"/>
                  </a:cubicBezTo>
                  <a:cubicBezTo>
                    <a:pt x="162052" y="307467"/>
                    <a:pt x="162052" y="285496"/>
                    <a:pt x="175895" y="271780"/>
                  </a:cubicBezTo>
                  <a:lnTo>
                    <a:pt x="200533" y="247142"/>
                  </a:lnTo>
                  <a:lnTo>
                    <a:pt x="175895" y="222377"/>
                  </a:lnTo>
                  <a:cubicBezTo>
                    <a:pt x="162052" y="208661"/>
                    <a:pt x="162052" y="183896"/>
                    <a:pt x="175895" y="170180"/>
                  </a:cubicBezTo>
                  <a:cubicBezTo>
                    <a:pt x="182753" y="164719"/>
                    <a:pt x="192405" y="161925"/>
                    <a:pt x="201930" y="161925"/>
                  </a:cubicBezTo>
                  <a:cubicBezTo>
                    <a:pt x="211455" y="161925"/>
                    <a:pt x="221234" y="164592"/>
                    <a:pt x="228092" y="170180"/>
                  </a:cubicBezTo>
                  <a:lnTo>
                    <a:pt x="252730" y="194945"/>
                  </a:lnTo>
                  <a:lnTo>
                    <a:pt x="274701" y="170180"/>
                  </a:lnTo>
                  <a:cubicBezTo>
                    <a:pt x="281559" y="164719"/>
                    <a:pt x="291211" y="161925"/>
                    <a:pt x="300736" y="161925"/>
                  </a:cubicBezTo>
                  <a:close/>
                  <a:moveTo>
                    <a:pt x="38481" y="0"/>
                  </a:moveTo>
                  <a:cubicBezTo>
                    <a:pt x="19177" y="0"/>
                    <a:pt x="0" y="16510"/>
                    <a:pt x="0" y="32893"/>
                  </a:cubicBezTo>
                  <a:lnTo>
                    <a:pt x="0" y="466852"/>
                  </a:lnTo>
                  <a:cubicBezTo>
                    <a:pt x="0" y="488823"/>
                    <a:pt x="19177" y="502539"/>
                    <a:pt x="38481" y="502539"/>
                  </a:cubicBezTo>
                  <a:lnTo>
                    <a:pt x="472567" y="502539"/>
                  </a:lnTo>
                  <a:cubicBezTo>
                    <a:pt x="491871" y="502539"/>
                    <a:pt x="511175" y="483235"/>
                    <a:pt x="511175" y="466852"/>
                  </a:cubicBezTo>
                  <a:lnTo>
                    <a:pt x="511175" y="32893"/>
                  </a:lnTo>
                  <a:cubicBezTo>
                    <a:pt x="511048" y="13716"/>
                    <a:pt x="491744" y="0"/>
                    <a:pt x="472567" y="0"/>
                  </a:cubicBezTo>
                  <a:close/>
                </a:path>
              </a:pathLst>
            </a:custGeom>
            <a:solidFill>
              <a:srgbClr val="00FBFF"/>
            </a:solidFill>
          </p:spPr>
        </p:sp>
      </p:grpSp>
      <p:grpSp>
        <p:nvGrpSpPr>
          <p:cNvPr id="264" name="Group 146">
            <a:extLst>
              <a:ext uri="{FF2B5EF4-FFF2-40B4-BE49-F238E27FC236}">
                <a16:creationId xmlns:a16="http://schemas.microsoft.com/office/drawing/2014/main" id="{CEE30942-0069-D6FC-0712-FF201571B8C3}"/>
              </a:ext>
            </a:extLst>
          </p:cNvPr>
          <p:cNvGrpSpPr/>
          <p:nvPr/>
        </p:nvGrpSpPr>
        <p:grpSpPr>
          <a:xfrm>
            <a:off x="11213460" y="3701762"/>
            <a:ext cx="381240" cy="379080"/>
            <a:chOff x="0" y="0"/>
            <a:chExt cx="508320" cy="505440"/>
          </a:xfrm>
        </p:grpSpPr>
        <p:sp>
          <p:nvSpPr>
            <p:cNvPr id="265" name="Freeform 147">
              <a:extLst>
                <a:ext uri="{FF2B5EF4-FFF2-40B4-BE49-F238E27FC236}">
                  <a16:creationId xmlns:a16="http://schemas.microsoft.com/office/drawing/2014/main" id="{2BD6B113-8F29-46EF-6548-5A305BA5C829}"/>
                </a:ext>
              </a:extLst>
            </p:cNvPr>
            <p:cNvSpPr/>
            <p:nvPr/>
          </p:nvSpPr>
          <p:spPr>
            <a:xfrm>
              <a:off x="127" y="0"/>
              <a:ext cx="508254" cy="505333"/>
            </a:xfrm>
            <a:custGeom>
              <a:avLst/>
              <a:gdLst/>
              <a:ahLst/>
              <a:cxnLst/>
              <a:rect l="l" t="t" r="r" b="b"/>
              <a:pathLst>
                <a:path w="508254" h="505333">
                  <a:moveTo>
                    <a:pt x="326898" y="214249"/>
                  </a:moveTo>
                  <a:cubicBezTo>
                    <a:pt x="346075" y="214249"/>
                    <a:pt x="359918" y="230759"/>
                    <a:pt x="359918" y="249936"/>
                  </a:cubicBezTo>
                  <a:cubicBezTo>
                    <a:pt x="362585" y="274701"/>
                    <a:pt x="346202" y="288417"/>
                    <a:pt x="326898" y="288417"/>
                  </a:cubicBezTo>
                  <a:lnTo>
                    <a:pt x="181229" y="288417"/>
                  </a:lnTo>
                  <a:cubicBezTo>
                    <a:pt x="161925" y="288417"/>
                    <a:pt x="148209" y="271907"/>
                    <a:pt x="148209" y="249936"/>
                  </a:cubicBezTo>
                  <a:cubicBezTo>
                    <a:pt x="148209" y="230632"/>
                    <a:pt x="164719" y="214249"/>
                    <a:pt x="181229" y="214249"/>
                  </a:cubicBezTo>
                  <a:close/>
                  <a:moveTo>
                    <a:pt x="38481" y="0"/>
                  </a:moveTo>
                  <a:cubicBezTo>
                    <a:pt x="16383" y="0"/>
                    <a:pt x="0" y="16510"/>
                    <a:pt x="0" y="38481"/>
                  </a:cubicBezTo>
                  <a:lnTo>
                    <a:pt x="0" y="469646"/>
                  </a:lnTo>
                  <a:cubicBezTo>
                    <a:pt x="0" y="491617"/>
                    <a:pt x="16510" y="505333"/>
                    <a:pt x="38481" y="505333"/>
                  </a:cubicBezTo>
                  <a:lnTo>
                    <a:pt x="469773" y="505333"/>
                  </a:lnTo>
                  <a:cubicBezTo>
                    <a:pt x="491744" y="505333"/>
                    <a:pt x="508254" y="488823"/>
                    <a:pt x="508254" y="469646"/>
                  </a:cubicBezTo>
                  <a:lnTo>
                    <a:pt x="508254" y="38481"/>
                  </a:lnTo>
                  <a:cubicBezTo>
                    <a:pt x="508254" y="16510"/>
                    <a:pt x="491744" y="0"/>
                    <a:pt x="469773" y="0"/>
                  </a:cubicBezTo>
                  <a:close/>
                </a:path>
              </a:pathLst>
            </a:custGeom>
            <a:solidFill>
              <a:srgbClr val="00FBFF"/>
            </a:solidFill>
          </p:spPr>
        </p:sp>
      </p:grpSp>
      <p:grpSp>
        <p:nvGrpSpPr>
          <p:cNvPr id="266" name="Group 148">
            <a:extLst>
              <a:ext uri="{FF2B5EF4-FFF2-40B4-BE49-F238E27FC236}">
                <a16:creationId xmlns:a16="http://schemas.microsoft.com/office/drawing/2014/main" id="{755CBDF1-A0FC-2D86-B978-F0D55319752D}"/>
              </a:ext>
            </a:extLst>
          </p:cNvPr>
          <p:cNvGrpSpPr/>
          <p:nvPr/>
        </p:nvGrpSpPr>
        <p:grpSpPr>
          <a:xfrm>
            <a:off x="11213460" y="4152662"/>
            <a:ext cx="381240" cy="379080"/>
            <a:chOff x="0" y="0"/>
            <a:chExt cx="508320" cy="505440"/>
          </a:xfrm>
        </p:grpSpPr>
        <p:sp>
          <p:nvSpPr>
            <p:cNvPr id="267" name="Freeform 149">
              <a:extLst>
                <a:ext uri="{FF2B5EF4-FFF2-40B4-BE49-F238E27FC236}">
                  <a16:creationId xmlns:a16="http://schemas.microsoft.com/office/drawing/2014/main" id="{9E4E2835-A686-ADD3-1DF0-2F563AB29D94}"/>
                </a:ext>
              </a:extLst>
            </p:cNvPr>
            <p:cNvSpPr/>
            <p:nvPr/>
          </p:nvSpPr>
          <p:spPr>
            <a:xfrm>
              <a:off x="127" y="127"/>
              <a:ext cx="508254" cy="505206"/>
            </a:xfrm>
            <a:custGeom>
              <a:avLst/>
              <a:gdLst/>
              <a:ahLst/>
              <a:cxnLst/>
              <a:rect l="l" t="t" r="r" b="b"/>
              <a:pathLst>
                <a:path w="508254" h="505206">
                  <a:moveTo>
                    <a:pt x="326898" y="142748"/>
                  </a:moveTo>
                  <a:cubicBezTo>
                    <a:pt x="346075" y="142748"/>
                    <a:pt x="359918" y="161925"/>
                    <a:pt x="359918" y="181229"/>
                  </a:cubicBezTo>
                  <a:cubicBezTo>
                    <a:pt x="362585" y="203200"/>
                    <a:pt x="346202" y="216916"/>
                    <a:pt x="326898" y="216916"/>
                  </a:cubicBezTo>
                  <a:lnTo>
                    <a:pt x="181229" y="216916"/>
                  </a:lnTo>
                  <a:cubicBezTo>
                    <a:pt x="161925" y="216916"/>
                    <a:pt x="148209" y="197612"/>
                    <a:pt x="148209" y="181229"/>
                  </a:cubicBezTo>
                  <a:cubicBezTo>
                    <a:pt x="148209" y="161925"/>
                    <a:pt x="164719" y="142748"/>
                    <a:pt x="181229" y="142748"/>
                  </a:cubicBezTo>
                  <a:close/>
                  <a:moveTo>
                    <a:pt x="181229" y="288290"/>
                  </a:moveTo>
                  <a:cubicBezTo>
                    <a:pt x="200406" y="288290"/>
                    <a:pt x="214249" y="304800"/>
                    <a:pt x="214249" y="321183"/>
                  </a:cubicBezTo>
                  <a:cubicBezTo>
                    <a:pt x="216916" y="345821"/>
                    <a:pt x="200533" y="359664"/>
                    <a:pt x="181229" y="359664"/>
                  </a:cubicBezTo>
                  <a:cubicBezTo>
                    <a:pt x="161925" y="359664"/>
                    <a:pt x="148209" y="343154"/>
                    <a:pt x="148209" y="321183"/>
                  </a:cubicBezTo>
                  <a:cubicBezTo>
                    <a:pt x="148209" y="301879"/>
                    <a:pt x="164719" y="288290"/>
                    <a:pt x="181229" y="288290"/>
                  </a:cubicBezTo>
                  <a:close/>
                  <a:moveTo>
                    <a:pt x="38481" y="0"/>
                  </a:moveTo>
                  <a:cubicBezTo>
                    <a:pt x="16383" y="0"/>
                    <a:pt x="0" y="16383"/>
                    <a:pt x="0" y="32893"/>
                  </a:cubicBezTo>
                  <a:lnTo>
                    <a:pt x="0" y="469519"/>
                  </a:lnTo>
                  <a:cubicBezTo>
                    <a:pt x="0" y="491490"/>
                    <a:pt x="16510" y="505206"/>
                    <a:pt x="38481" y="505206"/>
                  </a:cubicBezTo>
                  <a:lnTo>
                    <a:pt x="469773" y="505206"/>
                  </a:lnTo>
                  <a:cubicBezTo>
                    <a:pt x="491744" y="505206"/>
                    <a:pt x="508254" y="485902"/>
                    <a:pt x="508254" y="469519"/>
                  </a:cubicBezTo>
                  <a:lnTo>
                    <a:pt x="508254" y="35560"/>
                  </a:lnTo>
                  <a:cubicBezTo>
                    <a:pt x="508254" y="16383"/>
                    <a:pt x="491744" y="0"/>
                    <a:pt x="469773" y="0"/>
                  </a:cubicBezTo>
                  <a:close/>
                </a:path>
              </a:pathLst>
            </a:custGeom>
            <a:solidFill>
              <a:srgbClr val="00FBFF"/>
            </a:solidFill>
          </p:spPr>
        </p:sp>
      </p:grpSp>
      <p:grpSp>
        <p:nvGrpSpPr>
          <p:cNvPr id="268" name="Group 150">
            <a:extLst>
              <a:ext uri="{FF2B5EF4-FFF2-40B4-BE49-F238E27FC236}">
                <a16:creationId xmlns:a16="http://schemas.microsoft.com/office/drawing/2014/main" id="{8A130AB7-1BE4-A8D5-94DD-FF9CD373640A}"/>
              </a:ext>
            </a:extLst>
          </p:cNvPr>
          <p:cNvGrpSpPr/>
          <p:nvPr/>
        </p:nvGrpSpPr>
        <p:grpSpPr>
          <a:xfrm>
            <a:off x="5914980" y="3763322"/>
            <a:ext cx="961200" cy="774360"/>
            <a:chOff x="0" y="0"/>
            <a:chExt cx="1281600" cy="1032480"/>
          </a:xfrm>
        </p:grpSpPr>
        <p:sp>
          <p:nvSpPr>
            <p:cNvPr id="269" name="Freeform 151">
              <a:extLst>
                <a:ext uri="{FF2B5EF4-FFF2-40B4-BE49-F238E27FC236}">
                  <a16:creationId xmlns:a16="http://schemas.microsoft.com/office/drawing/2014/main" id="{67A57F69-4222-16CE-D557-EECE6B4CA289}"/>
                </a:ext>
              </a:extLst>
            </p:cNvPr>
            <p:cNvSpPr/>
            <p:nvPr/>
          </p:nvSpPr>
          <p:spPr>
            <a:xfrm>
              <a:off x="0" y="127"/>
              <a:ext cx="1281557" cy="1032383"/>
            </a:xfrm>
            <a:custGeom>
              <a:avLst/>
              <a:gdLst/>
              <a:ahLst/>
              <a:cxnLst/>
              <a:rect l="l" t="t" r="r" b="b"/>
              <a:pathLst>
                <a:path w="1281557" h="1032383">
                  <a:moveTo>
                    <a:pt x="642366" y="69342"/>
                  </a:moveTo>
                  <a:cubicBezTo>
                    <a:pt x="743966" y="69342"/>
                    <a:pt x="844931" y="108458"/>
                    <a:pt x="921766" y="186690"/>
                  </a:cubicBezTo>
                  <a:cubicBezTo>
                    <a:pt x="1075563" y="340487"/>
                    <a:pt x="1075563" y="590423"/>
                    <a:pt x="921766" y="744093"/>
                  </a:cubicBezTo>
                  <a:cubicBezTo>
                    <a:pt x="850392" y="818261"/>
                    <a:pt x="751586" y="862203"/>
                    <a:pt x="641731" y="862203"/>
                  </a:cubicBezTo>
                  <a:cubicBezTo>
                    <a:pt x="531876" y="862203"/>
                    <a:pt x="430276" y="815467"/>
                    <a:pt x="358902" y="744093"/>
                  </a:cubicBezTo>
                  <a:cubicBezTo>
                    <a:pt x="205105" y="590296"/>
                    <a:pt x="205105" y="340487"/>
                    <a:pt x="358902" y="186690"/>
                  </a:cubicBezTo>
                  <a:cubicBezTo>
                    <a:pt x="438531" y="108458"/>
                    <a:pt x="540766" y="69342"/>
                    <a:pt x="642366" y="69342"/>
                  </a:cubicBezTo>
                  <a:close/>
                  <a:moveTo>
                    <a:pt x="638556" y="0"/>
                  </a:moveTo>
                  <a:cubicBezTo>
                    <a:pt x="182245" y="0"/>
                    <a:pt x="0" y="588137"/>
                    <a:pt x="372618" y="851154"/>
                  </a:cubicBezTo>
                  <a:lnTo>
                    <a:pt x="298450" y="982980"/>
                  </a:lnTo>
                  <a:cubicBezTo>
                    <a:pt x="287528" y="1004951"/>
                    <a:pt x="303911" y="1032383"/>
                    <a:pt x="328676" y="1032383"/>
                  </a:cubicBezTo>
                  <a:cubicBezTo>
                    <a:pt x="342392" y="1032383"/>
                    <a:pt x="356108" y="1026922"/>
                    <a:pt x="358902" y="1013079"/>
                  </a:cubicBezTo>
                  <a:lnTo>
                    <a:pt x="435737" y="889635"/>
                  </a:lnTo>
                  <a:cubicBezTo>
                    <a:pt x="500253" y="921131"/>
                    <a:pt x="570230" y="937006"/>
                    <a:pt x="640588" y="937006"/>
                  </a:cubicBezTo>
                  <a:cubicBezTo>
                    <a:pt x="710946" y="937006"/>
                    <a:pt x="781558" y="921258"/>
                    <a:pt x="847471" y="889635"/>
                  </a:cubicBezTo>
                  <a:lnTo>
                    <a:pt x="921639" y="1013079"/>
                  </a:lnTo>
                  <a:cubicBezTo>
                    <a:pt x="929894" y="1026795"/>
                    <a:pt x="943610" y="1032383"/>
                    <a:pt x="951865" y="1032383"/>
                  </a:cubicBezTo>
                  <a:cubicBezTo>
                    <a:pt x="979297" y="1032383"/>
                    <a:pt x="998474" y="1004951"/>
                    <a:pt x="984758" y="982980"/>
                  </a:cubicBezTo>
                  <a:lnTo>
                    <a:pt x="908177" y="851154"/>
                  </a:lnTo>
                  <a:cubicBezTo>
                    <a:pt x="1281557" y="590296"/>
                    <a:pt x="1097534" y="0"/>
                    <a:pt x="641731" y="0"/>
                  </a:cubicBezTo>
                  <a:cubicBezTo>
                    <a:pt x="640588" y="0"/>
                    <a:pt x="639572" y="0"/>
                    <a:pt x="638556" y="0"/>
                  </a:cubicBezTo>
                  <a:close/>
                </a:path>
              </a:pathLst>
            </a:custGeom>
            <a:solidFill>
              <a:srgbClr val="00FBFF"/>
            </a:solidFill>
          </p:spPr>
        </p:sp>
      </p:grpSp>
      <p:grpSp>
        <p:nvGrpSpPr>
          <p:cNvPr id="270" name="Group 152">
            <a:extLst>
              <a:ext uri="{FF2B5EF4-FFF2-40B4-BE49-F238E27FC236}">
                <a16:creationId xmlns:a16="http://schemas.microsoft.com/office/drawing/2014/main" id="{06A5ECDC-84BF-3C84-9AB3-1D31A91E9ED1}"/>
              </a:ext>
            </a:extLst>
          </p:cNvPr>
          <p:cNvGrpSpPr/>
          <p:nvPr/>
        </p:nvGrpSpPr>
        <p:grpSpPr>
          <a:xfrm>
            <a:off x="6521940" y="3707702"/>
            <a:ext cx="278100" cy="278100"/>
            <a:chOff x="0" y="0"/>
            <a:chExt cx="370800" cy="370800"/>
          </a:xfrm>
        </p:grpSpPr>
        <p:sp>
          <p:nvSpPr>
            <p:cNvPr id="271" name="Freeform 153">
              <a:extLst>
                <a:ext uri="{FF2B5EF4-FFF2-40B4-BE49-F238E27FC236}">
                  <a16:creationId xmlns:a16="http://schemas.microsoft.com/office/drawing/2014/main" id="{41A6A530-21A5-6BCF-5DD5-F841FFE151A0}"/>
                </a:ext>
              </a:extLst>
            </p:cNvPr>
            <p:cNvSpPr/>
            <p:nvPr/>
          </p:nvSpPr>
          <p:spPr>
            <a:xfrm>
              <a:off x="0" y="0"/>
              <a:ext cx="370840" cy="370840"/>
            </a:xfrm>
            <a:custGeom>
              <a:avLst/>
              <a:gdLst/>
              <a:ahLst/>
              <a:cxnLst/>
              <a:rect l="l" t="t" r="r" b="b"/>
              <a:pathLst>
                <a:path w="370840" h="370840">
                  <a:moveTo>
                    <a:pt x="118110" y="0"/>
                  </a:moveTo>
                  <a:cubicBezTo>
                    <a:pt x="76835" y="0"/>
                    <a:pt x="35687" y="8255"/>
                    <a:pt x="0" y="27432"/>
                  </a:cubicBezTo>
                  <a:cubicBezTo>
                    <a:pt x="164846" y="82423"/>
                    <a:pt x="291084" y="208788"/>
                    <a:pt x="343281" y="370840"/>
                  </a:cubicBezTo>
                  <a:cubicBezTo>
                    <a:pt x="359791" y="335153"/>
                    <a:pt x="370840" y="293878"/>
                    <a:pt x="370840" y="252730"/>
                  </a:cubicBezTo>
                  <a:cubicBezTo>
                    <a:pt x="370840" y="112649"/>
                    <a:pt x="258191" y="0"/>
                    <a:pt x="118110" y="0"/>
                  </a:cubicBezTo>
                  <a:close/>
                </a:path>
              </a:pathLst>
            </a:custGeom>
            <a:solidFill>
              <a:srgbClr val="00FBFF"/>
            </a:solidFill>
          </p:spPr>
        </p:sp>
      </p:grpSp>
      <p:grpSp>
        <p:nvGrpSpPr>
          <p:cNvPr id="272" name="Group 154">
            <a:extLst>
              <a:ext uri="{FF2B5EF4-FFF2-40B4-BE49-F238E27FC236}">
                <a16:creationId xmlns:a16="http://schemas.microsoft.com/office/drawing/2014/main" id="{6EDEAF64-B619-97FF-7E8E-1ECD59B59109}"/>
              </a:ext>
            </a:extLst>
          </p:cNvPr>
          <p:cNvGrpSpPr/>
          <p:nvPr/>
        </p:nvGrpSpPr>
        <p:grpSpPr>
          <a:xfrm>
            <a:off x="5988420" y="3709862"/>
            <a:ext cx="278100" cy="278100"/>
            <a:chOff x="0" y="0"/>
            <a:chExt cx="370800" cy="370800"/>
          </a:xfrm>
        </p:grpSpPr>
        <p:sp>
          <p:nvSpPr>
            <p:cNvPr id="273" name="Freeform 155">
              <a:extLst>
                <a:ext uri="{FF2B5EF4-FFF2-40B4-BE49-F238E27FC236}">
                  <a16:creationId xmlns:a16="http://schemas.microsoft.com/office/drawing/2014/main" id="{AD4E056A-5041-94CA-07DB-DC482289D24E}"/>
                </a:ext>
              </a:extLst>
            </p:cNvPr>
            <p:cNvSpPr/>
            <p:nvPr/>
          </p:nvSpPr>
          <p:spPr>
            <a:xfrm>
              <a:off x="127" y="127"/>
              <a:ext cx="370713" cy="370586"/>
            </a:xfrm>
            <a:custGeom>
              <a:avLst/>
              <a:gdLst/>
              <a:ahLst/>
              <a:cxnLst/>
              <a:rect l="l" t="t" r="r" b="b"/>
              <a:pathLst>
                <a:path w="370713" h="370586">
                  <a:moveTo>
                    <a:pt x="255397" y="0"/>
                  </a:moveTo>
                  <a:cubicBezTo>
                    <a:pt x="112522" y="0"/>
                    <a:pt x="0" y="112522"/>
                    <a:pt x="0" y="252476"/>
                  </a:cubicBezTo>
                  <a:cubicBezTo>
                    <a:pt x="0" y="293751"/>
                    <a:pt x="10922" y="334899"/>
                    <a:pt x="27432" y="370586"/>
                  </a:cubicBezTo>
                  <a:cubicBezTo>
                    <a:pt x="85090" y="205867"/>
                    <a:pt x="211328" y="79629"/>
                    <a:pt x="370713" y="27432"/>
                  </a:cubicBezTo>
                  <a:cubicBezTo>
                    <a:pt x="337693" y="10922"/>
                    <a:pt x="296545" y="0"/>
                    <a:pt x="255397" y="0"/>
                  </a:cubicBezTo>
                  <a:close/>
                </a:path>
              </a:pathLst>
            </a:custGeom>
            <a:solidFill>
              <a:srgbClr val="00FBFF"/>
            </a:solidFill>
          </p:spPr>
        </p:sp>
      </p:grpSp>
      <p:grpSp>
        <p:nvGrpSpPr>
          <p:cNvPr id="274" name="Group 156">
            <a:extLst>
              <a:ext uri="{FF2B5EF4-FFF2-40B4-BE49-F238E27FC236}">
                <a16:creationId xmlns:a16="http://schemas.microsoft.com/office/drawing/2014/main" id="{D0A48831-7275-B6E0-99C6-9C328C9F8D73}"/>
              </a:ext>
            </a:extLst>
          </p:cNvPr>
          <p:cNvGrpSpPr/>
          <p:nvPr/>
        </p:nvGrpSpPr>
        <p:grpSpPr>
          <a:xfrm>
            <a:off x="6151500" y="3868622"/>
            <a:ext cx="486000" cy="488160"/>
            <a:chOff x="0" y="0"/>
            <a:chExt cx="648000" cy="650880"/>
          </a:xfrm>
        </p:grpSpPr>
        <p:sp>
          <p:nvSpPr>
            <p:cNvPr id="275" name="Freeform 157">
              <a:extLst>
                <a:ext uri="{FF2B5EF4-FFF2-40B4-BE49-F238E27FC236}">
                  <a16:creationId xmlns:a16="http://schemas.microsoft.com/office/drawing/2014/main" id="{0AA91329-6E58-881A-6DB7-A0DC11186758}"/>
                </a:ext>
              </a:extLst>
            </p:cNvPr>
            <p:cNvSpPr/>
            <p:nvPr/>
          </p:nvSpPr>
          <p:spPr>
            <a:xfrm>
              <a:off x="0" y="127"/>
              <a:ext cx="647954" cy="650621"/>
            </a:xfrm>
            <a:custGeom>
              <a:avLst/>
              <a:gdLst/>
              <a:ahLst/>
              <a:cxnLst/>
              <a:rect l="l" t="t" r="r" b="b"/>
              <a:pathLst>
                <a:path w="647954" h="650621">
                  <a:moveTo>
                    <a:pt x="329438" y="145542"/>
                  </a:moveTo>
                  <a:cubicBezTo>
                    <a:pt x="351409" y="145542"/>
                    <a:pt x="365125" y="162052"/>
                    <a:pt x="365125" y="184023"/>
                  </a:cubicBezTo>
                  <a:lnTo>
                    <a:pt x="365125" y="291084"/>
                  </a:lnTo>
                  <a:lnTo>
                    <a:pt x="469392" y="291084"/>
                  </a:lnTo>
                  <a:cubicBezTo>
                    <a:pt x="491363" y="291084"/>
                    <a:pt x="507873" y="307594"/>
                    <a:pt x="507873" y="326771"/>
                  </a:cubicBezTo>
                  <a:cubicBezTo>
                    <a:pt x="507873" y="348742"/>
                    <a:pt x="491363" y="359664"/>
                    <a:pt x="469392" y="359664"/>
                  </a:cubicBezTo>
                  <a:lnTo>
                    <a:pt x="326771" y="359664"/>
                  </a:lnTo>
                  <a:cubicBezTo>
                    <a:pt x="304800" y="359664"/>
                    <a:pt x="288290" y="343154"/>
                    <a:pt x="288290" y="326771"/>
                  </a:cubicBezTo>
                  <a:lnTo>
                    <a:pt x="288290" y="183896"/>
                  </a:lnTo>
                  <a:lnTo>
                    <a:pt x="291084" y="183896"/>
                  </a:lnTo>
                  <a:cubicBezTo>
                    <a:pt x="291084" y="161925"/>
                    <a:pt x="307594" y="145415"/>
                    <a:pt x="329565" y="145415"/>
                  </a:cubicBezTo>
                  <a:close/>
                  <a:moveTo>
                    <a:pt x="326771" y="0"/>
                  </a:moveTo>
                  <a:cubicBezTo>
                    <a:pt x="148336" y="0"/>
                    <a:pt x="2794" y="145542"/>
                    <a:pt x="0" y="326644"/>
                  </a:cubicBezTo>
                  <a:cubicBezTo>
                    <a:pt x="2794" y="505206"/>
                    <a:pt x="148336" y="650621"/>
                    <a:pt x="326771" y="650621"/>
                  </a:cubicBezTo>
                  <a:cubicBezTo>
                    <a:pt x="505206" y="650621"/>
                    <a:pt x="647954" y="505206"/>
                    <a:pt x="647954" y="326644"/>
                  </a:cubicBezTo>
                  <a:cubicBezTo>
                    <a:pt x="647954" y="148082"/>
                    <a:pt x="505206" y="5461"/>
                    <a:pt x="326771" y="0"/>
                  </a:cubicBezTo>
                  <a:close/>
                </a:path>
              </a:pathLst>
            </a:custGeom>
            <a:solidFill>
              <a:srgbClr val="00FBFF"/>
            </a:solidFill>
          </p:spPr>
        </p:sp>
      </p:grpSp>
      <p:grpSp>
        <p:nvGrpSpPr>
          <p:cNvPr id="276" name="Group 158">
            <a:extLst>
              <a:ext uri="{FF2B5EF4-FFF2-40B4-BE49-F238E27FC236}">
                <a16:creationId xmlns:a16="http://schemas.microsoft.com/office/drawing/2014/main" id="{32901F5B-77D8-1E16-9F4C-0A49DC466D08}"/>
              </a:ext>
            </a:extLst>
          </p:cNvPr>
          <p:cNvGrpSpPr/>
          <p:nvPr/>
        </p:nvGrpSpPr>
        <p:grpSpPr>
          <a:xfrm>
            <a:off x="12046680" y="3750902"/>
            <a:ext cx="220320" cy="220320"/>
            <a:chOff x="0" y="0"/>
            <a:chExt cx="293760" cy="293760"/>
          </a:xfrm>
        </p:grpSpPr>
        <p:sp>
          <p:nvSpPr>
            <p:cNvPr id="277" name="Freeform 159">
              <a:extLst>
                <a:ext uri="{FF2B5EF4-FFF2-40B4-BE49-F238E27FC236}">
                  <a16:creationId xmlns:a16="http://schemas.microsoft.com/office/drawing/2014/main" id="{8F3ED6C6-6781-9E34-626E-565EFBC9DCBD}"/>
                </a:ext>
              </a:extLst>
            </p:cNvPr>
            <p:cNvSpPr/>
            <p:nvPr/>
          </p:nvSpPr>
          <p:spPr>
            <a:xfrm>
              <a:off x="127" y="0"/>
              <a:ext cx="293624" cy="293624"/>
            </a:xfrm>
            <a:custGeom>
              <a:avLst/>
              <a:gdLst/>
              <a:ahLst/>
              <a:cxnLst/>
              <a:rect l="l" t="t" r="r" b="b"/>
              <a:pathLst>
                <a:path w="293624" h="293624">
                  <a:moveTo>
                    <a:pt x="235966" y="0"/>
                  </a:moveTo>
                  <a:lnTo>
                    <a:pt x="0" y="236093"/>
                  </a:lnTo>
                  <a:lnTo>
                    <a:pt x="60325" y="293624"/>
                  </a:lnTo>
                  <a:lnTo>
                    <a:pt x="293624" y="57658"/>
                  </a:lnTo>
                  <a:lnTo>
                    <a:pt x="235966" y="0"/>
                  </a:lnTo>
                  <a:close/>
                </a:path>
              </a:pathLst>
            </a:custGeom>
            <a:solidFill>
              <a:srgbClr val="00FBFF"/>
            </a:solidFill>
          </p:spPr>
        </p:sp>
      </p:grpSp>
      <p:grpSp>
        <p:nvGrpSpPr>
          <p:cNvPr id="278" name="Group 160">
            <a:extLst>
              <a:ext uri="{FF2B5EF4-FFF2-40B4-BE49-F238E27FC236}">
                <a16:creationId xmlns:a16="http://schemas.microsoft.com/office/drawing/2014/main" id="{0AA5D730-F83E-A00F-B697-17D1C18875F8}"/>
              </a:ext>
            </a:extLst>
          </p:cNvPr>
          <p:cNvGrpSpPr/>
          <p:nvPr/>
        </p:nvGrpSpPr>
        <p:grpSpPr>
          <a:xfrm>
            <a:off x="12388500" y="3681782"/>
            <a:ext cx="395820" cy="390960"/>
            <a:chOff x="0" y="0"/>
            <a:chExt cx="527760" cy="521280"/>
          </a:xfrm>
        </p:grpSpPr>
        <p:sp>
          <p:nvSpPr>
            <p:cNvPr id="279" name="Freeform 161">
              <a:extLst>
                <a:ext uri="{FF2B5EF4-FFF2-40B4-BE49-F238E27FC236}">
                  <a16:creationId xmlns:a16="http://schemas.microsoft.com/office/drawing/2014/main" id="{B9F18DFB-4876-733D-4EBD-0B963CBCF0C4}"/>
                </a:ext>
              </a:extLst>
            </p:cNvPr>
            <p:cNvSpPr/>
            <p:nvPr/>
          </p:nvSpPr>
          <p:spPr>
            <a:xfrm>
              <a:off x="0" y="0"/>
              <a:ext cx="527685" cy="521208"/>
            </a:xfrm>
            <a:custGeom>
              <a:avLst/>
              <a:gdLst/>
              <a:ahLst/>
              <a:cxnLst/>
              <a:rect l="l" t="t" r="r" b="b"/>
              <a:pathLst>
                <a:path w="527685" h="521208">
                  <a:moveTo>
                    <a:pt x="232283" y="0"/>
                  </a:moveTo>
                  <a:cubicBezTo>
                    <a:pt x="222631" y="0"/>
                    <a:pt x="212979" y="3429"/>
                    <a:pt x="206121" y="10287"/>
                  </a:cubicBezTo>
                  <a:lnTo>
                    <a:pt x="109982" y="106426"/>
                  </a:lnTo>
                  <a:lnTo>
                    <a:pt x="233553" y="229997"/>
                  </a:lnTo>
                  <a:cubicBezTo>
                    <a:pt x="247396" y="243713"/>
                    <a:pt x="247396" y="268478"/>
                    <a:pt x="233553" y="282194"/>
                  </a:cubicBezTo>
                  <a:cubicBezTo>
                    <a:pt x="229997" y="285750"/>
                    <a:pt x="223266" y="287909"/>
                    <a:pt x="215646" y="287909"/>
                  </a:cubicBezTo>
                  <a:cubicBezTo>
                    <a:pt x="205740" y="287909"/>
                    <a:pt x="194564" y="284480"/>
                    <a:pt x="186817" y="276733"/>
                  </a:cubicBezTo>
                  <a:lnTo>
                    <a:pt x="63246" y="153035"/>
                  </a:lnTo>
                  <a:lnTo>
                    <a:pt x="0" y="216281"/>
                  </a:lnTo>
                  <a:lnTo>
                    <a:pt x="307848" y="521208"/>
                  </a:lnTo>
                  <a:lnTo>
                    <a:pt x="513969" y="315214"/>
                  </a:lnTo>
                  <a:cubicBezTo>
                    <a:pt x="527685" y="301498"/>
                    <a:pt x="527685" y="276733"/>
                    <a:pt x="513969" y="263017"/>
                  </a:cubicBezTo>
                  <a:lnTo>
                    <a:pt x="258445" y="10287"/>
                  </a:lnTo>
                  <a:cubicBezTo>
                    <a:pt x="251460" y="3429"/>
                    <a:pt x="241935" y="0"/>
                    <a:pt x="232283" y="0"/>
                  </a:cubicBezTo>
                  <a:close/>
                </a:path>
              </a:pathLst>
            </a:custGeom>
            <a:solidFill>
              <a:srgbClr val="00FBFF"/>
            </a:solidFill>
          </p:spPr>
        </p:sp>
      </p:grpSp>
      <p:grpSp>
        <p:nvGrpSpPr>
          <p:cNvPr id="280" name="Group 162">
            <a:extLst>
              <a:ext uri="{FF2B5EF4-FFF2-40B4-BE49-F238E27FC236}">
                <a16:creationId xmlns:a16="http://schemas.microsoft.com/office/drawing/2014/main" id="{F807FEE4-6DE3-E5A4-A108-AA4053B8E2A3}"/>
              </a:ext>
            </a:extLst>
          </p:cNvPr>
          <p:cNvGrpSpPr/>
          <p:nvPr/>
        </p:nvGrpSpPr>
        <p:grpSpPr>
          <a:xfrm>
            <a:off x="12129300" y="3833522"/>
            <a:ext cx="558360" cy="558360"/>
            <a:chOff x="0" y="0"/>
            <a:chExt cx="744480" cy="744480"/>
          </a:xfrm>
        </p:grpSpPr>
        <p:sp>
          <p:nvSpPr>
            <p:cNvPr id="281" name="Freeform 163">
              <a:extLst>
                <a:ext uri="{FF2B5EF4-FFF2-40B4-BE49-F238E27FC236}">
                  <a16:creationId xmlns:a16="http://schemas.microsoft.com/office/drawing/2014/main" id="{C1DAE421-D16C-3876-3B31-D1D58866EA26}"/>
                </a:ext>
              </a:extLst>
            </p:cNvPr>
            <p:cNvSpPr/>
            <p:nvPr/>
          </p:nvSpPr>
          <p:spPr>
            <a:xfrm>
              <a:off x="127" y="0"/>
              <a:ext cx="744347" cy="744347"/>
            </a:xfrm>
            <a:custGeom>
              <a:avLst/>
              <a:gdLst/>
              <a:ahLst/>
              <a:cxnLst/>
              <a:rect l="l" t="t" r="r" b="b"/>
              <a:pathLst>
                <a:path w="744347" h="744347">
                  <a:moveTo>
                    <a:pt x="233426" y="0"/>
                  </a:moveTo>
                  <a:lnTo>
                    <a:pt x="0" y="233426"/>
                  </a:lnTo>
                  <a:lnTo>
                    <a:pt x="510921" y="744347"/>
                  </a:lnTo>
                  <a:lnTo>
                    <a:pt x="744347" y="510921"/>
                  </a:lnTo>
                  <a:lnTo>
                    <a:pt x="233426" y="0"/>
                  </a:lnTo>
                  <a:close/>
                </a:path>
              </a:pathLst>
            </a:custGeom>
            <a:solidFill>
              <a:srgbClr val="00FBFF"/>
            </a:solidFill>
          </p:spPr>
        </p:sp>
      </p:grpSp>
      <p:grpSp>
        <p:nvGrpSpPr>
          <p:cNvPr id="282" name="Group 164">
            <a:extLst>
              <a:ext uri="{FF2B5EF4-FFF2-40B4-BE49-F238E27FC236}">
                <a16:creationId xmlns:a16="http://schemas.microsoft.com/office/drawing/2014/main" id="{19C48949-973B-4B99-49C8-6B20FF376496}"/>
              </a:ext>
            </a:extLst>
          </p:cNvPr>
          <p:cNvGrpSpPr/>
          <p:nvPr/>
        </p:nvGrpSpPr>
        <p:grpSpPr>
          <a:xfrm>
            <a:off x="12559680" y="4263902"/>
            <a:ext cx="230040" cy="224640"/>
            <a:chOff x="0" y="0"/>
            <a:chExt cx="306720" cy="299520"/>
          </a:xfrm>
        </p:grpSpPr>
        <p:sp>
          <p:nvSpPr>
            <p:cNvPr id="283" name="Freeform 165">
              <a:extLst>
                <a:ext uri="{FF2B5EF4-FFF2-40B4-BE49-F238E27FC236}">
                  <a16:creationId xmlns:a16="http://schemas.microsoft.com/office/drawing/2014/main" id="{1B2C09C9-7EF3-5E0B-680D-BE3E4D94479F}"/>
                </a:ext>
              </a:extLst>
            </p:cNvPr>
            <p:cNvSpPr/>
            <p:nvPr/>
          </p:nvSpPr>
          <p:spPr>
            <a:xfrm>
              <a:off x="0" y="127"/>
              <a:ext cx="306705" cy="299339"/>
            </a:xfrm>
            <a:custGeom>
              <a:avLst/>
              <a:gdLst/>
              <a:ahLst/>
              <a:cxnLst/>
              <a:rect l="l" t="t" r="r" b="b"/>
              <a:pathLst>
                <a:path w="306705" h="299339">
                  <a:moveTo>
                    <a:pt x="211709" y="0"/>
                  </a:moveTo>
                  <a:lnTo>
                    <a:pt x="0" y="211709"/>
                  </a:lnTo>
                  <a:lnTo>
                    <a:pt x="252984" y="296926"/>
                  </a:lnTo>
                  <a:cubicBezTo>
                    <a:pt x="257302" y="298577"/>
                    <a:pt x="261493" y="299339"/>
                    <a:pt x="265684" y="299339"/>
                  </a:cubicBezTo>
                  <a:cubicBezTo>
                    <a:pt x="288163" y="299339"/>
                    <a:pt x="306705" y="276098"/>
                    <a:pt x="299720" y="252857"/>
                  </a:cubicBezTo>
                  <a:lnTo>
                    <a:pt x="211709" y="0"/>
                  </a:lnTo>
                  <a:close/>
                </a:path>
              </a:pathLst>
            </a:custGeom>
            <a:solidFill>
              <a:srgbClr val="00FBFF"/>
            </a:solidFill>
          </p:spPr>
        </p:sp>
      </p:grpSp>
      <p:grpSp>
        <p:nvGrpSpPr>
          <p:cNvPr id="284" name="Group 166">
            <a:extLst>
              <a:ext uri="{FF2B5EF4-FFF2-40B4-BE49-F238E27FC236}">
                <a16:creationId xmlns:a16="http://schemas.microsoft.com/office/drawing/2014/main" id="{09EAB868-0D7B-67A7-E95E-6B0E84EBB3C2}"/>
              </a:ext>
            </a:extLst>
          </p:cNvPr>
          <p:cNvGrpSpPr/>
          <p:nvPr/>
        </p:nvGrpSpPr>
        <p:grpSpPr>
          <a:xfrm>
            <a:off x="11972700" y="4093262"/>
            <a:ext cx="393660" cy="390960"/>
            <a:chOff x="0" y="0"/>
            <a:chExt cx="524880" cy="521280"/>
          </a:xfrm>
        </p:grpSpPr>
        <p:sp>
          <p:nvSpPr>
            <p:cNvPr id="285" name="Freeform 167">
              <a:extLst>
                <a:ext uri="{FF2B5EF4-FFF2-40B4-BE49-F238E27FC236}">
                  <a16:creationId xmlns:a16="http://schemas.microsoft.com/office/drawing/2014/main" id="{FBCEC5B5-4829-044F-4852-04AFFF69C49D}"/>
                </a:ext>
              </a:extLst>
            </p:cNvPr>
            <p:cNvSpPr/>
            <p:nvPr/>
          </p:nvSpPr>
          <p:spPr>
            <a:xfrm>
              <a:off x="0" y="0"/>
              <a:ext cx="524891" cy="521081"/>
            </a:xfrm>
            <a:custGeom>
              <a:avLst/>
              <a:gdLst/>
              <a:ahLst/>
              <a:cxnLst/>
              <a:rect l="l" t="t" r="r" b="b"/>
              <a:pathLst>
                <a:path w="524891" h="521081">
                  <a:moveTo>
                    <a:pt x="219837" y="0"/>
                  </a:moveTo>
                  <a:lnTo>
                    <a:pt x="156591" y="63246"/>
                  </a:lnTo>
                  <a:lnTo>
                    <a:pt x="288544" y="192278"/>
                  </a:lnTo>
                  <a:cubicBezTo>
                    <a:pt x="302387" y="205994"/>
                    <a:pt x="302387" y="230759"/>
                    <a:pt x="288544" y="244475"/>
                  </a:cubicBezTo>
                  <a:cubicBezTo>
                    <a:pt x="281686" y="251333"/>
                    <a:pt x="272034" y="254762"/>
                    <a:pt x="262509" y="254762"/>
                  </a:cubicBezTo>
                  <a:cubicBezTo>
                    <a:pt x="252984" y="254762"/>
                    <a:pt x="243332" y="251333"/>
                    <a:pt x="236474" y="244475"/>
                  </a:cubicBezTo>
                  <a:lnTo>
                    <a:pt x="107188" y="112649"/>
                  </a:lnTo>
                  <a:lnTo>
                    <a:pt x="13843" y="205994"/>
                  </a:lnTo>
                  <a:cubicBezTo>
                    <a:pt x="0" y="219710"/>
                    <a:pt x="0" y="244475"/>
                    <a:pt x="13843" y="258191"/>
                  </a:cubicBezTo>
                  <a:lnTo>
                    <a:pt x="266573" y="510794"/>
                  </a:lnTo>
                  <a:cubicBezTo>
                    <a:pt x="273431" y="517652"/>
                    <a:pt x="283083" y="521081"/>
                    <a:pt x="292735" y="521081"/>
                  </a:cubicBezTo>
                  <a:cubicBezTo>
                    <a:pt x="302387" y="521081"/>
                    <a:pt x="311912" y="517652"/>
                    <a:pt x="318770" y="510794"/>
                  </a:cubicBezTo>
                  <a:lnTo>
                    <a:pt x="524891" y="304927"/>
                  </a:lnTo>
                  <a:lnTo>
                    <a:pt x="219837" y="0"/>
                  </a:lnTo>
                  <a:close/>
                </a:path>
              </a:pathLst>
            </a:custGeom>
            <a:solidFill>
              <a:srgbClr val="00FBFF"/>
            </a:solidFill>
          </p:spPr>
        </p:sp>
      </p:grpSp>
      <p:grpSp>
        <p:nvGrpSpPr>
          <p:cNvPr id="286" name="Group 168">
            <a:extLst>
              <a:ext uri="{FF2B5EF4-FFF2-40B4-BE49-F238E27FC236}">
                <a16:creationId xmlns:a16="http://schemas.microsoft.com/office/drawing/2014/main" id="{41A6C539-38B7-B365-3C26-BFC642A6948B}"/>
              </a:ext>
            </a:extLst>
          </p:cNvPr>
          <p:cNvGrpSpPr/>
          <p:nvPr/>
        </p:nvGrpSpPr>
        <p:grpSpPr>
          <a:xfrm>
            <a:off x="11945700" y="3659642"/>
            <a:ext cx="240840" cy="230040"/>
            <a:chOff x="0" y="0"/>
            <a:chExt cx="321120" cy="306720"/>
          </a:xfrm>
        </p:grpSpPr>
        <p:sp>
          <p:nvSpPr>
            <p:cNvPr id="287" name="Freeform 169">
              <a:extLst>
                <a:ext uri="{FF2B5EF4-FFF2-40B4-BE49-F238E27FC236}">
                  <a16:creationId xmlns:a16="http://schemas.microsoft.com/office/drawing/2014/main" id="{A20811F8-A928-EA57-B40B-61A63B0D5946}"/>
                </a:ext>
              </a:extLst>
            </p:cNvPr>
            <p:cNvSpPr/>
            <p:nvPr/>
          </p:nvSpPr>
          <p:spPr>
            <a:xfrm>
              <a:off x="127" y="0"/>
              <a:ext cx="321056" cy="306705"/>
            </a:xfrm>
            <a:custGeom>
              <a:avLst/>
              <a:gdLst/>
              <a:ahLst/>
              <a:cxnLst/>
              <a:rect l="l" t="t" r="r" b="b"/>
              <a:pathLst>
                <a:path w="321056" h="306705">
                  <a:moveTo>
                    <a:pt x="198628" y="0"/>
                  </a:moveTo>
                  <a:cubicBezTo>
                    <a:pt x="166751" y="0"/>
                    <a:pt x="134493" y="12446"/>
                    <a:pt x="109728" y="37211"/>
                  </a:cubicBezTo>
                  <a:lnTo>
                    <a:pt x="49403" y="97663"/>
                  </a:lnTo>
                  <a:cubicBezTo>
                    <a:pt x="0" y="147193"/>
                    <a:pt x="0" y="224155"/>
                    <a:pt x="49403" y="273685"/>
                  </a:cubicBezTo>
                  <a:lnTo>
                    <a:pt x="82296" y="306705"/>
                  </a:lnTo>
                  <a:lnTo>
                    <a:pt x="321056" y="70231"/>
                  </a:lnTo>
                  <a:lnTo>
                    <a:pt x="285369" y="37211"/>
                  </a:lnTo>
                  <a:cubicBezTo>
                    <a:pt x="262128" y="12446"/>
                    <a:pt x="230505" y="0"/>
                    <a:pt x="198628" y="0"/>
                  </a:cubicBezTo>
                  <a:close/>
                </a:path>
              </a:pathLst>
            </a:custGeom>
            <a:solidFill>
              <a:srgbClr val="00FBFF"/>
            </a:solidFill>
          </p:spPr>
        </p:sp>
      </p:grpSp>
      <p:grpSp>
        <p:nvGrpSpPr>
          <p:cNvPr id="288" name="Group 170">
            <a:extLst>
              <a:ext uri="{FF2B5EF4-FFF2-40B4-BE49-F238E27FC236}">
                <a16:creationId xmlns:a16="http://schemas.microsoft.com/office/drawing/2014/main" id="{391D316B-C118-D0F1-669F-ECFC4CBEB9F3}"/>
              </a:ext>
            </a:extLst>
          </p:cNvPr>
          <p:cNvGrpSpPr/>
          <p:nvPr/>
        </p:nvGrpSpPr>
        <p:grpSpPr>
          <a:xfrm>
            <a:off x="7179120" y="3709322"/>
            <a:ext cx="815940" cy="826740"/>
            <a:chOff x="0" y="0"/>
            <a:chExt cx="1087920" cy="1102320"/>
          </a:xfrm>
        </p:grpSpPr>
        <p:sp>
          <p:nvSpPr>
            <p:cNvPr id="289" name="Freeform 171">
              <a:extLst>
                <a:ext uri="{FF2B5EF4-FFF2-40B4-BE49-F238E27FC236}">
                  <a16:creationId xmlns:a16="http://schemas.microsoft.com/office/drawing/2014/main" id="{8BB960D6-19C0-56F6-4A7B-32350646101E}"/>
                </a:ext>
              </a:extLst>
            </p:cNvPr>
            <p:cNvSpPr/>
            <p:nvPr/>
          </p:nvSpPr>
          <p:spPr>
            <a:xfrm>
              <a:off x="127" y="127"/>
              <a:ext cx="1087882" cy="1102106"/>
            </a:xfrm>
            <a:custGeom>
              <a:avLst/>
              <a:gdLst/>
              <a:ahLst/>
              <a:cxnLst/>
              <a:rect l="l" t="t" r="r" b="b"/>
              <a:pathLst>
                <a:path w="1087882" h="1102106">
                  <a:moveTo>
                    <a:pt x="326898" y="395351"/>
                  </a:moveTo>
                  <a:cubicBezTo>
                    <a:pt x="368173" y="395351"/>
                    <a:pt x="401066" y="425450"/>
                    <a:pt x="401066" y="466725"/>
                  </a:cubicBezTo>
                  <a:cubicBezTo>
                    <a:pt x="401066" y="508000"/>
                    <a:pt x="368046" y="538099"/>
                    <a:pt x="326898" y="538099"/>
                  </a:cubicBezTo>
                  <a:cubicBezTo>
                    <a:pt x="285750" y="538099"/>
                    <a:pt x="255524" y="507873"/>
                    <a:pt x="255524" y="466725"/>
                  </a:cubicBezTo>
                  <a:cubicBezTo>
                    <a:pt x="255524" y="425577"/>
                    <a:pt x="285750" y="395351"/>
                    <a:pt x="326898" y="395351"/>
                  </a:cubicBezTo>
                  <a:close/>
                  <a:moveTo>
                    <a:pt x="543941" y="395351"/>
                  </a:moveTo>
                  <a:cubicBezTo>
                    <a:pt x="585089" y="395351"/>
                    <a:pt x="615315" y="425450"/>
                    <a:pt x="615315" y="466725"/>
                  </a:cubicBezTo>
                  <a:cubicBezTo>
                    <a:pt x="615315" y="508000"/>
                    <a:pt x="585089" y="538099"/>
                    <a:pt x="543941" y="538099"/>
                  </a:cubicBezTo>
                  <a:cubicBezTo>
                    <a:pt x="502793" y="538099"/>
                    <a:pt x="472567" y="507873"/>
                    <a:pt x="472567" y="466725"/>
                  </a:cubicBezTo>
                  <a:cubicBezTo>
                    <a:pt x="472567" y="425577"/>
                    <a:pt x="502793" y="395351"/>
                    <a:pt x="543941" y="395351"/>
                  </a:cubicBezTo>
                  <a:close/>
                  <a:moveTo>
                    <a:pt x="760984" y="395351"/>
                  </a:moveTo>
                  <a:cubicBezTo>
                    <a:pt x="802132" y="395351"/>
                    <a:pt x="832358" y="425450"/>
                    <a:pt x="832358" y="466725"/>
                  </a:cubicBezTo>
                  <a:cubicBezTo>
                    <a:pt x="832358" y="508000"/>
                    <a:pt x="802132" y="538099"/>
                    <a:pt x="760984" y="538099"/>
                  </a:cubicBezTo>
                  <a:cubicBezTo>
                    <a:pt x="719836" y="538099"/>
                    <a:pt x="686816" y="507873"/>
                    <a:pt x="686816" y="466725"/>
                  </a:cubicBezTo>
                  <a:cubicBezTo>
                    <a:pt x="686816" y="425577"/>
                    <a:pt x="719836" y="395351"/>
                    <a:pt x="760984" y="395351"/>
                  </a:cubicBezTo>
                  <a:close/>
                  <a:moveTo>
                    <a:pt x="543814" y="0"/>
                  </a:moveTo>
                  <a:cubicBezTo>
                    <a:pt x="244475" y="0"/>
                    <a:pt x="0" y="208661"/>
                    <a:pt x="0" y="466852"/>
                  </a:cubicBezTo>
                  <a:cubicBezTo>
                    <a:pt x="0" y="648081"/>
                    <a:pt x="120904" y="801751"/>
                    <a:pt x="288417" y="878713"/>
                  </a:cubicBezTo>
                  <a:lnTo>
                    <a:pt x="288417" y="1068070"/>
                  </a:lnTo>
                  <a:cubicBezTo>
                    <a:pt x="288417" y="1088136"/>
                    <a:pt x="305308" y="1102106"/>
                    <a:pt x="323850" y="1102106"/>
                  </a:cubicBezTo>
                  <a:cubicBezTo>
                    <a:pt x="333375" y="1102106"/>
                    <a:pt x="343281" y="1098423"/>
                    <a:pt x="351663" y="1090041"/>
                  </a:cubicBezTo>
                  <a:lnTo>
                    <a:pt x="488950" y="930783"/>
                  </a:lnTo>
                  <a:cubicBezTo>
                    <a:pt x="505460" y="930783"/>
                    <a:pt x="521970" y="933577"/>
                    <a:pt x="543941" y="933577"/>
                  </a:cubicBezTo>
                  <a:cubicBezTo>
                    <a:pt x="840613" y="933577"/>
                    <a:pt x="1087882" y="727583"/>
                    <a:pt x="1087882" y="466725"/>
                  </a:cubicBezTo>
                  <a:cubicBezTo>
                    <a:pt x="1087755" y="208661"/>
                    <a:pt x="845947" y="0"/>
                    <a:pt x="543814" y="0"/>
                  </a:cubicBezTo>
                  <a:close/>
                </a:path>
              </a:pathLst>
            </a:custGeom>
            <a:solidFill>
              <a:srgbClr val="00FBFF"/>
            </a:solidFill>
          </p:spPr>
        </p:sp>
      </p:grpSp>
      <p:grpSp>
        <p:nvGrpSpPr>
          <p:cNvPr id="290" name="Group 172">
            <a:extLst>
              <a:ext uri="{FF2B5EF4-FFF2-40B4-BE49-F238E27FC236}">
                <a16:creationId xmlns:a16="http://schemas.microsoft.com/office/drawing/2014/main" id="{2AFD80AF-BE10-AF29-CA2E-7267B2F11B91}"/>
              </a:ext>
            </a:extLst>
          </p:cNvPr>
          <p:cNvGrpSpPr/>
          <p:nvPr/>
        </p:nvGrpSpPr>
        <p:grpSpPr>
          <a:xfrm>
            <a:off x="13652640" y="3767102"/>
            <a:ext cx="414180" cy="649080"/>
            <a:chOff x="0" y="0"/>
            <a:chExt cx="552240" cy="865440"/>
          </a:xfrm>
        </p:grpSpPr>
        <p:sp>
          <p:nvSpPr>
            <p:cNvPr id="291" name="Freeform 173">
              <a:extLst>
                <a:ext uri="{FF2B5EF4-FFF2-40B4-BE49-F238E27FC236}">
                  <a16:creationId xmlns:a16="http://schemas.microsoft.com/office/drawing/2014/main" id="{105EAB6B-CF9F-D66F-FF65-57BF9A3C0C7F}"/>
                </a:ext>
              </a:extLst>
            </p:cNvPr>
            <p:cNvSpPr/>
            <p:nvPr/>
          </p:nvSpPr>
          <p:spPr>
            <a:xfrm>
              <a:off x="0" y="127"/>
              <a:ext cx="552196" cy="865378"/>
            </a:xfrm>
            <a:custGeom>
              <a:avLst/>
              <a:gdLst/>
              <a:ahLst/>
              <a:cxnLst/>
              <a:rect l="l" t="t" r="r" b="b"/>
              <a:pathLst>
                <a:path w="552196" h="865378">
                  <a:moveTo>
                    <a:pt x="409321" y="0"/>
                  </a:moveTo>
                  <a:lnTo>
                    <a:pt x="409321" y="686689"/>
                  </a:lnTo>
                  <a:cubicBezTo>
                    <a:pt x="409321" y="705866"/>
                    <a:pt x="390144" y="719709"/>
                    <a:pt x="370840" y="719709"/>
                  </a:cubicBezTo>
                  <a:cubicBezTo>
                    <a:pt x="260985" y="719709"/>
                    <a:pt x="142748" y="758190"/>
                    <a:pt x="60452" y="824103"/>
                  </a:cubicBezTo>
                  <a:cubicBezTo>
                    <a:pt x="46736" y="832358"/>
                    <a:pt x="16510" y="865378"/>
                    <a:pt x="0" y="865378"/>
                  </a:cubicBezTo>
                  <a:lnTo>
                    <a:pt x="442341" y="865378"/>
                  </a:lnTo>
                  <a:cubicBezTo>
                    <a:pt x="499999" y="865378"/>
                    <a:pt x="552196" y="815848"/>
                    <a:pt x="552196" y="758190"/>
                  </a:cubicBezTo>
                  <a:lnTo>
                    <a:pt x="552196" y="107061"/>
                  </a:lnTo>
                  <a:cubicBezTo>
                    <a:pt x="552196" y="46609"/>
                    <a:pt x="502793" y="0"/>
                    <a:pt x="442341" y="0"/>
                  </a:cubicBezTo>
                  <a:close/>
                </a:path>
              </a:pathLst>
            </a:custGeom>
            <a:solidFill>
              <a:srgbClr val="00FBFF"/>
            </a:solidFill>
          </p:spPr>
        </p:sp>
      </p:grpSp>
      <p:grpSp>
        <p:nvGrpSpPr>
          <p:cNvPr id="292" name="Group 174">
            <a:extLst>
              <a:ext uri="{FF2B5EF4-FFF2-40B4-BE49-F238E27FC236}">
                <a16:creationId xmlns:a16="http://schemas.microsoft.com/office/drawing/2014/main" id="{74F56695-DC8B-A477-73AC-C04800CE631C}"/>
              </a:ext>
            </a:extLst>
          </p:cNvPr>
          <p:cNvGrpSpPr/>
          <p:nvPr/>
        </p:nvGrpSpPr>
        <p:grpSpPr>
          <a:xfrm>
            <a:off x="13397220" y="3660182"/>
            <a:ext cx="226800" cy="673920"/>
            <a:chOff x="0" y="0"/>
            <a:chExt cx="302400" cy="898560"/>
          </a:xfrm>
        </p:grpSpPr>
        <p:sp>
          <p:nvSpPr>
            <p:cNvPr id="293" name="Freeform 175">
              <a:extLst>
                <a:ext uri="{FF2B5EF4-FFF2-40B4-BE49-F238E27FC236}">
                  <a16:creationId xmlns:a16="http://schemas.microsoft.com/office/drawing/2014/main" id="{B0A1B177-7AB8-57B9-FBE5-7CFE0F2E710F}"/>
                </a:ext>
              </a:extLst>
            </p:cNvPr>
            <p:cNvSpPr/>
            <p:nvPr/>
          </p:nvSpPr>
          <p:spPr>
            <a:xfrm>
              <a:off x="127" y="0"/>
              <a:ext cx="302260" cy="898525"/>
            </a:xfrm>
            <a:custGeom>
              <a:avLst/>
              <a:gdLst/>
              <a:ahLst/>
              <a:cxnLst/>
              <a:rect l="l" t="t" r="r" b="b"/>
              <a:pathLst>
                <a:path w="302260" h="898525">
                  <a:moveTo>
                    <a:pt x="0" y="0"/>
                  </a:moveTo>
                  <a:lnTo>
                    <a:pt x="0" y="794131"/>
                  </a:lnTo>
                  <a:cubicBezTo>
                    <a:pt x="101600" y="802386"/>
                    <a:pt x="217043" y="835406"/>
                    <a:pt x="302260" y="898525"/>
                  </a:cubicBezTo>
                  <a:lnTo>
                    <a:pt x="302260" y="104394"/>
                  </a:lnTo>
                  <a:cubicBezTo>
                    <a:pt x="216916" y="41275"/>
                    <a:pt x="107061" y="8255"/>
                    <a:pt x="0" y="0"/>
                  </a:cubicBezTo>
                  <a:close/>
                </a:path>
              </a:pathLst>
            </a:custGeom>
            <a:solidFill>
              <a:srgbClr val="00FBFF"/>
            </a:solidFill>
          </p:spPr>
        </p:sp>
      </p:grpSp>
      <p:grpSp>
        <p:nvGrpSpPr>
          <p:cNvPr id="294" name="Group 176">
            <a:extLst>
              <a:ext uri="{FF2B5EF4-FFF2-40B4-BE49-F238E27FC236}">
                <a16:creationId xmlns:a16="http://schemas.microsoft.com/office/drawing/2014/main" id="{BFD8E253-2276-EA4F-EEF2-31F74F1617EE}"/>
              </a:ext>
            </a:extLst>
          </p:cNvPr>
          <p:cNvGrpSpPr/>
          <p:nvPr/>
        </p:nvGrpSpPr>
        <p:grpSpPr>
          <a:xfrm>
            <a:off x="13676940" y="3660182"/>
            <a:ext cx="226800" cy="673920"/>
            <a:chOff x="0" y="0"/>
            <a:chExt cx="302400" cy="898560"/>
          </a:xfrm>
        </p:grpSpPr>
        <p:sp>
          <p:nvSpPr>
            <p:cNvPr id="295" name="Freeform 177">
              <a:extLst>
                <a:ext uri="{FF2B5EF4-FFF2-40B4-BE49-F238E27FC236}">
                  <a16:creationId xmlns:a16="http://schemas.microsoft.com/office/drawing/2014/main" id="{C5DD55C0-19F4-32F2-AB81-00C35E1BF535}"/>
                </a:ext>
              </a:extLst>
            </p:cNvPr>
            <p:cNvSpPr/>
            <p:nvPr/>
          </p:nvSpPr>
          <p:spPr>
            <a:xfrm>
              <a:off x="0" y="0"/>
              <a:ext cx="302387" cy="898525"/>
            </a:xfrm>
            <a:custGeom>
              <a:avLst/>
              <a:gdLst/>
              <a:ahLst/>
              <a:cxnLst/>
              <a:rect l="l" t="t" r="r" b="b"/>
              <a:pathLst>
                <a:path w="302387" h="898525">
                  <a:moveTo>
                    <a:pt x="302387" y="0"/>
                  </a:moveTo>
                  <a:cubicBezTo>
                    <a:pt x="200660" y="8255"/>
                    <a:pt x="85217" y="41275"/>
                    <a:pt x="0" y="104394"/>
                  </a:cubicBezTo>
                  <a:lnTo>
                    <a:pt x="0" y="898525"/>
                  </a:lnTo>
                  <a:cubicBezTo>
                    <a:pt x="85217" y="835406"/>
                    <a:pt x="195199" y="802386"/>
                    <a:pt x="302387" y="794131"/>
                  </a:cubicBezTo>
                  <a:lnTo>
                    <a:pt x="302387" y="0"/>
                  </a:lnTo>
                  <a:close/>
                </a:path>
              </a:pathLst>
            </a:custGeom>
            <a:solidFill>
              <a:srgbClr val="00FBFF"/>
            </a:solidFill>
          </p:spPr>
        </p:sp>
      </p:grpSp>
      <p:grpSp>
        <p:nvGrpSpPr>
          <p:cNvPr id="296" name="Group 178">
            <a:extLst>
              <a:ext uri="{FF2B5EF4-FFF2-40B4-BE49-F238E27FC236}">
                <a16:creationId xmlns:a16="http://schemas.microsoft.com/office/drawing/2014/main" id="{BAAF6EC5-824C-5B41-F32A-D5AE839D949B}"/>
              </a:ext>
            </a:extLst>
          </p:cNvPr>
          <p:cNvGrpSpPr/>
          <p:nvPr/>
        </p:nvGrpSpPr>
        <p:grpSpPr>
          <a:xfrm>
            <a:off x="13236300" y="3767102"/>
            <a:ext cx="412020" cy="649080"/>
            <a:chOff x="0" y="0"/>
            <a:chExt cx="549360" cy="865440"/>
          </a:xfrm>
        </p:grpSpPr>
        <p:sp>
          <p:nvSpPr>
            <p:cNvPr id="297" name="Freeform 179">
              <a:extLst>
                <a:ext uri="{FF2B5EF4-FFF2-40B4-BE49-F238E27FC236}">
                  <a16:creationId xmlns:a16="http://schemas.microsoft.com/office/drawing/2014/main" id="{CC0E2B8D-6CCD-B08E-5EA8-EDD576FA5E22}"/>
                </a:ext>
              </a:extLst>
            </p:cNvPr>
            <p:cNvSpPr/>
            <p:nvPr/>
          </p:nvSpPr>
          <p:spPr>
            <a:xfrm>
              <a:off x="0" y="127"/>
              <a:ext cx="549275" cy="865378"/>
            </a:xfrm>
            <a:custGeom>
              <a:avLst/>
              <a:gdLst/>
              <a:ahLst/>
              <a:cxnLst/>
              <a:rect l="l" t="t" r="r" b="b"/>
              <a:pathLst>
                <a:path w="549275" h="865378">
                  <a:moveTo>
                    <a:pt x="107188" y="0"/>
                  </a:moveTo>
                  <a:cubicBezTo>
                    <a:pt x="49403" y="0"/>
                    <a:pt x="0" y="46609"/>
                    <a:pt x="0" y="104394"/>
                  </a:cubicBezTo>
                  <a:lnTo>
                    <a:pt x="0" y="755396"/>
                  </a:lnTo>
                  <a:cubicBezTo>
                    <a:pt x="2794" y="815848"/>
                    <a:pt x="49403" y="865378"/>
                    <a:pt x="107188" y="865378"/>
                  </a:cubicBezTo>
                  <a:lnTo>
                    <a:pt x="549275" y="865378"/>
                  </a:lnTo>
                  <a:cubicBezTo>
                    <a:pt x="532765" y="865378"/>
                    <a:pt x="502666" y="837819"/>
                    <a:pt x="488823" y="824103"/>
                  </a:cubicBezTo>
                  <a:cubicBezTo>
                    <a:pt x="403606" y="755396"/>
                    <a:pt x="285623" y="719709"/>
                    <a:pt x="178435" y="719709"/>
                  </a:cubicBezTo>
                  <a:cubicBezTo>
                    <a:pt x="159258" y="719709"/>
                    <a:pt x="142748" y="703199"/>
                    <a:pt x="142748" y="686689"/>
                  </a:cubicBezTo>
                  <a:lnTo>
                    <a:pt x="142748" y="0"/>
                  </a:lnTo>
                  <a:close/>
                </a:path>
              </a:pathLst>
            </a:custGeom>
            <a:solidFill>
              <a:srgbClr val="00FBFF"/>
            </a:solidFill>
          </p:spPr>
        </p:sp>
      </p:grpSp>
      <p:grpSp>
        <p:nvGrpSpPr>
          <p:cNvPr id="298" name="Group 180">
            <a:extLst>
              <a:ext uri="{FF2B5EF4-FFF2-40B4-BE49-F238E27FC236}">
                <a16:creationId xmlns:a16="http://schemas.microsoft.com/office/drawing/2014/main" id="{FF4FF697-20E9-B3AC-7548-2B06832DB099}"/>
              </a:ext>
            </a:extLst>
          </p:cNvPr>
          <p:cNvGrpSpPr/>
          <p:nvPr/>
        </p:nvGrpSpPr>
        <p:grpSpPr>
          <a:xfrm>
            <a:off x="8328240" y="3816782"/>
            <a:ext cx="109080" cy="642600"/>
            <a:chOff x="0" y="0"/>
            <a:chExt cx="145440" cy="856800"/>
          </a:xfrm>
        </p:grpSpPr>
        <p:sp>
          <p:nvSpPr>
            <p:cNvPr id="299" name="Freeform 181">
              <a:extLst>
                <a:ext uri="{FF2B5EF4-FFF2-40B4-BE49-F238E27FC236}">
                  <a16:creationId xmlns:a16="http://schemas.microsoft.com/office/drawing/2014/main" id="{3E48ACF5-A959-1F66-6B6D-4D5ADBDE3C0A}"/>
                </a:ext>
              </a:extLst>
            </p:cNvPr>
            <p:cNvSpPr/>
            <p:nvPr/>
          </p:nvSpPr>
          <p:spPr>
            <a:xfrm>
              <a:off x="127" y="0"/>
              <a:ext cx="145288" cy="856742"/>
            </a:xfrm>
            <a:custGeom>
              <a:avLst/>
              <a:gdLst/>
              <a:ahLst/>
              <a:cxnLst/>
              <a:rect l="l" t="t" r="r" b="b"/>
              <a:pathLst>
                <a:path w="145288" h="856742">
                  <a:moveTo>
                    <a:pt x="0" y="0"/>
                  </a:moveTo>
                  <a:lnTo>
                    <a:pt x="0" y="856742"/>
                  </a:lnTo>
                  <a:lnTo>
                    <a:pt x="145288" y="713994"/>
                  </a:lnTo>
                  <a:lnTo>
                    <a:pt x="145288" y="142875"/>
                  </a:lnTo>
                  <a:lnTo>
                    <a:pt x="0" y="0"/>
                  </a:lnTo>
                  <a:close/>
                </a:path>
              </a:pathLst>
            </a:custGeom>
            <a:solidFill>
              <a:srgbClr val="00FBFF"/>
            </a:solidFill>
          </p:spPr>
        </p:sp>
      </p:grpSp>
      <p:grpSp>
        <p:nvGrpSpPr>
          <p:cNvPr id="300" name="Group 182">
            <a:extLst>
              <a:ext uri="{FF2B5EF4-FFF2-40B4-BE49-F238E27FC236}">
                <a16:creationId xmlns:a16="http://schemas.microsoft.com/office/drawing/2014/main" id="{7890438E-E4AE-D898-C262-26A22A695F15}"/>
              </a:ext>
            </a:extLst>
          </p:cNvPr>
          <p:cNvGrpSpPr/>
          <p:nvPr/>
        </p:nvGrpSpPr>
        <p:grpSpPr>
          <a:xfrm>
            <a:off x="9049680" y="3816782"/>
            <a:ext cx="109080" cy="642600"/>
            <a:chOff x="0" y="0"/>
            <a:chExt cx="145440" cy="856800"/>
          </a:xfrm>
        </p:grpSpPr>
        <p:sp>
          <p:nvSpPr>
            <p:cNvPr id="301" name="Freeform 183">
              <a:extLst>
                <a:ext uri="{FF2B5EF4-FFF2-40B4-BE49-F238E27FC236}">
                  <a16:creationId xmlns:a16="http://schemas.microsoft.com/office/drawing/2014/main" id="{E7808309-C52B-D86C-FDB1-74F55BF3566F}"/>
                </a:ext>
              </a:extLst>
            </p:cNvPr>
            <p:cNvSpPr/>
            <p:nvPr/>
          </p:nvSpPr>
          <p:spPr>
            <a:xfrm>
              <a:off x="0" y="0"/>
              <a:ext cx="145415" cy="856742"/>
            </a:xfrm>
            <a:custGeom>
              <a:avLst/>
              <a:gdLst/>
              <a:ahLst/>
              <a:cxnLst/>
              <a:rect l="l" t="t" r="r" b="b"/>
              <a:pathLst>
                <a:path w="145415" h="856742">
                  <a:moveTo>
                    <a:pt x="145415" y="0"/>
                  </a:moveTo>
                  <a:lnTo>
                    <a:pt x="0" y="142875"/>
                  </a:lnTo>
                  <a:lnTo>
                    <a:pt x="0" y="713994"/>
                  </a:lnTo>
                  <a:lnTo>
                    <a:pt x="145415" y="856742"/>
                  </a:lnTo>
                  <a:lnTo>
                    <a:pt x="145415" y="0"/>
                  </a:lnTo>
                  <a:close/>
                </a:path>
              </a:pathLst>
            </a:custGeom>
            <a:solidFill>
              <a:srgbClr val="00FBFF"/>
            </a:solidFill>
          </p:spPr>
        </p:sp>
      </p:grpSp>
      <p:grpSp>
        <p:nvGrpSpPr>
          <p:cNvPr id="302" name="Group 184">
            <a:extLst>
              <a:ext uri="{FF2B5EF4-FFF2-40B4-BE49-F238E27FC236}">
                <a16:creationId xmlns:a16="http://schemas.microsoft.com/office/drawing/2014/main" id="{4C4FCBB5-002F-203F-59B4-667D6AE9407A}"/>
              </a:ext>
            </a:extLst>
          </p:cNvPr>
          <p:cNvGrpSpPr/>
          <p:nvPr/>
        </p:nvGrpSpPr>
        <p:grpSpPr>
          <a:xfrm>
            <a:off x="8491320" y="3940442"/>
            <a:ext cx="504900" cy="395820"/>
            <a:chOff x="0" y="0"/>
            <a:chExt cx="673200" cy="527760"/>
          </a:xfrm>
        </p:grpSpPr>
        <p:sp>
          <p:nvSpPr>
            <p:cNvPr id="303" name="Freeform 185">
              <a:extLst>
                <a:ext uri="{FF2B5EF4-FFF2-40B4-BE49-F238E27FC236}">
                  <a16:creationId xmlns:a16="http://schemas.microsoft.com/office/drawing/2014/main" id="{0926AAE3-B2AC-8301-3624-CA223E90CFF9}"/>
                </a:ext>
              </a:extLst>
            </p:cNvPr>
            <p:cNvSpPr/>
            <p:nvPr/>
          </p:nvSpPr>
          <p:spPr>
            <a:xfrm>
              <a:off x="127" y="127"/>
              <a:ext cx="672973" cy="527685"/>
            </a:xfrm>
            <a:custGeom>
              <a:avLst/>
              <a:gdLst/>
              <a:ahLst/>
              <a:cxnLst/>
              <a:rect l="l" t="t" r="r" b="b"/>
              <a:pathLst>
                <a:path w="672973" h="527685">
                  <a:moveTo>
                    <a:pt x="0" y="0"/>
                  </a:moveTo>
                  <a:lnTo>
                    <a:pt x="0" y="527685"/>
                  </a:lnTo>
                  <a:lnTo>
                    <a:pt x="313182" y="527685"/>
                  </a:lnTo>
                  <a:lnTo>
                    <a:pt x="313182" y="420370"/>
                  </a:lnTo>
                  <a:cubicBezTo>
                    <a:pt x="313182" y="401066"/>
                    <a:pt x="329692" y="384556"/>
                    <a:pt x="348996" y="384556"/>
                  </a:cubicBezTo>
                  <a:lnTo>
                    <a:pt x="565912" y="384556"/>
                  </a:lnTo>
                  <a:cubicBezTo>
                    <a:pt x="587883" y="384556"/>
                    <a:pt x="604393" y="401066"/>
                    <a:pt x="604393" y="420370"/>
                  </a:cubicBezTo>
                  <a:lnTo>
                    <a:pt x="604393" y="527558"/>
                  </a:lnTo>
                  <a:lnTo>
                    <a:pt x="672973" y="527558"/>
                  </a:lnTo>
                  <a:lnTo>
                    <a:pt x="672973" y="0"/>
                  </a:lnTo>
                  <a:close/>
                </a:path>
              </a:pathLst>
            </a:custGeom>
            <a:solidFill>
              <a:srgbClr val="00FBFF"/>
            </a:solidFill>
          </p:spPr>
        </p:sp>
      </p:grpSp>
      <p:grpSp>
        <p:nvGrpSpPr>
          <p:cNvPr id="304" name="Group 186">
            <a:extLst>
              <a:ext uri="{FF2B5EF4-FFF2-40B4-BE49-F238E27FC236}">
                <a16:creationId xmlns:a16="http://schemas.microsoft.com/office/drawing/2014/main" id="{3C227C0E-0282-F67C-8DF2-057C8D4A8C85}"/>
              </a:ext>
            </a:extLst>
          </p:cNvPr>
          <p:cNvGrpSpPr/>
          <p:nvPr/>
        </p:nvGrpSpPr>
        <p:grpSpPr>
          <a:xfrm>
            <a:off x="8367660" y="4391882"/>
            <a:ext cx="751680" cy="106920"/>
            <a:chOff x="0" y="0"/>
            <a:chExt cx="1002240" cy="142560"/>
          </a:xfrm>
        </p:grpSpPr>
        <p:sp>
          <p:nvSpPr>
            <p:cNvPr id="305" name="Freeform 187">
              <a:extLst>
                <a:ext uri="{FF2B5EF4-FFF2-40B4-BE49-F238E27FC236}">
                  <a16:creationId xmlns:a16="http://schemas.microsoft.com/office/drawing/2014/main" id="{E516783E-FA64-4F83-0CF8-6E335CD1D35E}"/>
                </a:ext>
              </a:extLst>
            </p:cNvPr>
            <p:cNvSpPr/>
            <p:nvPr/>
          </p:nvSpPr>
          <p:spPr>
            <a:xfrm>
              <a:off x="0" y="0"/>
              <a:ext cx="1002284" cy="142494"/>
            </a:xfrm>
            <a:custGeom>
              <a:avLst/>
              <a:gdLst/>
              <a:ahLst/>
              <a:cxnLst/>
              <a:rect l="l" t="t" r="r" b="b"/>
              <a:pathLst>
                <a:path w="1002284" h="142494">
                  <a:moveTo>
                    <a:pt x="142875" y="0"/>
                  </a:moveTo>
                  <a:lnTo>
                    <a:pt x="0" y="142494"/>
                  </a:lnTo>
                  <a:lnTo>
                    <a:pt x="1002284" y="142494"/>
                  </a:lnTo>
                  <a:lnTo>
                    <a:pt x="856742" y="0"/>
                  </a:lnTo>
                  <a:close/>
                </a:path>
              </a:pathLst>
            </a:custGeom>
            <a:solidFill>
              <a:srgbClr val="00FBFF"/>
            </a:solidFill>
          </p:spPr>
        </p:sp>
      </p:grpSp>
      <p:grpSp>
        <p:nvGrpSpPr>
          <p:cNvPr id="306" name="Group 188">
            <a:extLst>
              <a:ext uri="{FF2B5EF4-FFF2-40B4-BE49-F238E27FC236}">
                <a16:creationId xmlns:a16="http://schemas.microsoft.com/office/drawing/2014/main" id="{F67D8FEC-89C3-9A80-FBFF-522510AA3B00}"/>
              </a:ext>
            </a:extLst>
          </p:cNvPr>
          <p:cNvGrpSpPr/>
          <p:nvPr/>
        </p:nvGrpSpPr>
        <p:grpSpPr>
          <a:xfrm>
            <a:off x="8365500" y="3669362"/>
            <a:ext cx="753840" cy="218160"/>
            <a:chOff x="0" y="0"/>
            <a:chExt cx="1005120" cy="290880"/>
          </a:xfrm>
        </p:grpSpPr>
        <p:sp>
          <p:nvSpPr>
            <p:cNvPr id="307" name="Freeform 189">
              <a:extLst>
                <a:ext uri="{FF2B5EF4-FFF2-40B4-BE49-F238E27FC236}">
                  <a16:creationId xmlns:a16="http://schemas.microsoft.com/office/drawing/2014/main" id="{9CCA4D9A-96A4-E6AF-CC19-E58C1F662E4B}"/>
                </a:ext>
              </a:extLst>
            </p:cNvPr>
            <p:cNvSpPr/>
            <p:nvPr/>
          </p:nvSpPr>
          <p:spPr>
            <a:xfrm>
              <a:off x="127" y="127"/>
              <a:ext cx="1004951" cy="290703"/>
            </a:xfrm>
            <a:custGeom>
              <a:avLst/>
              <a:gdLst/>
              <a:ahLst/>
              <a:cxnLst/>
              <a:rect l="l" t="t" r="r" b="b"/>
              <a:pathLst>
                <a:path w="1004951" h="290703">
                  <a:moveTo>
                    <a:pt x="505206" y="90043"/>
                  </a:moveTo>
                  <a:lnTo>
                    <a:pt x="562864" y="147701"/>
                  </a:lnTo>
                  <a:lnTo>
                    <a:pt x="447548" y="147701"/>
                  </a:lnTo>
                  <a:lnTo>
                    <a:pt x="505206" y="90043"/>
                  </a:lnTo>
                  <a:close/>
                  <a:moveTo>
                    <a:pt x="501015" y="0"/>
                  </a:moveTo>
                  <a:cubicBezTo>
                    <a:pt x="491490" y="0"/>
                    <a:pt x="481838" y="3429"/>
                    <a:pt x="474980" y="10287"/>
                  </a:cubicBezTo>
                  <a:lnTo>
                    <a:pt x="343154" y="145034"/>
                  </a:lnTo>
                  <a:lnTo>
                    <a:pt x="0" y="145034"/>
                  </a:lnTo>
                  <a:lnTo>
                    <a:pt x="142748" y="290703"/>
                  </a:lnTo>
                  <a:lnTo>
                    <a:pt x="859409" y="290703"/>
                  </a:lnTo>
                  <a:lnTo>
                    <a:pt x="1004951" y="145034"/>
                  </a:lnTo>
                  <a:lnTo>
                    <a:pt x="661670" y="145034"/>
                  </a:lnTo>
                  <a:lnTo>
                    <a:pt x="527177" y="10287"/>
                  </a:lnTo>
                  <a:cubicBezTo>
                    <a:pt x="520319" y="3429"/>
                    <a:pt x="510667" y="0"/>
                    <a:pt x="501015" y="0"/>
                  </a:cubicBezTo>
                  <a:close/>
                </a:path>
              </a:pathLst>
            </a:custGeom>
            <a:solidFill>
              <a:srgbClr val="00FBFF"/>
            </a:solidFill>
          </p:spPr>
        </p:sp>
      </p:grpSp>
      <p:grpSp>
        <p:nvGrpSpPr>
          <p:cNvPr id="308" name="Group 190">
            <a:extLst>
              <a:ext uri="{FF2B5EF4-FFF2-40B4-BE49-F238E27FC236}">
                <a16:creationId xmlns:a16="http://schemas.microsoft.com/office/drawing/2014/main" id="{71F86C9F-1BDF-F4C6-CD96-EBB107E4ACDE}"/>
              </a:ext>
            </a:extLst>
          </p:cNvPr>
          <p:cNvGrpSpPr/>
          <p:nvPr/>
        </p:nvGrpSpPr>
        <p:grpSpPr>
          <a:xfrm>
            <a:off x="9569700" y="3948002"/>
            <a:ext cx="521100" cy="515700"/>
            <a:chOff x="0" y="0"/>
            <a:chExt cx="694800" cy="687600"/>
          </a:xfrm>
        </p:grpSpPr>
        <p:sp>
          <p:nvSpPr>
            <p:cNvPr id="309" name="Freeform 191">
              <a:extLst>
                <a:ext uri="{FF2B5EF4-FFF2-40B4-BE49-F238E27FC236}">
                  <a16:creationId xmlns:a16="http://schemas.microsoft.com/office/drawing/2014/main" id="{0A86F592-AA63-9E67-2C51-B5BB96FF8141}"/>
                </a:ext>
              </a:extLst>
            </p:cNvPr>
            <p:cNvSpPr/>
            <p:nvPr/>
          </p:nvSpPr>
          <p:spPr>
            <a:xfrm>
              <a:off x="0" y="0"/>
              <a:ext cx="694817" cy="687451"/>
            </a:xfrm>
            <a:custGeom>
              <a:avLst/>
              <a:gdLst/>
              <a:ahLst/>
              <a:cxnLst/>
              <a:rect l="l" t="t" r="r" b="b"/>
              <a:pathLst>
                <a:path w="694817" h="687451">
                  <a:moveTo>
                    <a:pt x="282829" y="0"/>
                  </a:moveTo>
                  <a:lnTo>
                    <a:pt x="41275" y="244475"/>
                  </a:lnTo>
                  <a:cubicBezTo>
                    <a:pt x="0" y="285750"/>
                    <a:pt x="0" y="354457"/>
                    <a:pt x="41275" y="398399"/>
                  </a:cubicBezTo>
                  <a:lnTo>
                    <a:pt x="296672" y="656590"/>
                  </a:lnTo>
                  <a:cubicBezTo>
                    <a:pt x="317246" y="677164"/>
                    <a:pt x="344678" y="687451"/>
                    <a:pt x="372872" y="687451"/>
                  </a:cubicBezTo>
                  <a:cubicBezTo>
                    <a:pt x="401066" y="687451"/>
                    <a:pt x="429895" y="677164"/>
                    <a:pt x="453263" y="656590"/>
                  </a:cubicBezTo>
                  <a:lnTo>
                    <a:pt x="694817" y="412115"/>
                  </a:lnTo>
                  <a:lnTo>
                    <a:pt x="282829" y="0"/>
                  </a:lnTo>
                  <a:close/>
                </a:path>
              </a:pathLst>
            </a:custGeom>
            <a:solidFill>
              <a:srgbClr val="00FBFF"/>
            </a:solidFill>
          </p:spPr>
        </p:sp>
      </p:grpSp>
      <p:grpSp>
        <p:nvGrpSpPr>
          <p:cNvPr id="310" name="Group 192">
            <a:extLst>
              <a:ext uri="{FF2B5EF4-FFF2-40B4-BE49-F238E27FC236}">
                <a16:creationId xmlns:a16="http://schemas.microsoft.com/office/drawing/2014/main" id="{14E98803-DFDA-4E6E-49E0-33C5CE61FEA8}"/>
              </a:ext>
            </a:extLst>
          </p:cNvPr>
          <p:cNvGrpSpPr/>
          <p:nvPr/>
        </p:nvGrpSpPr>
        <p:grpSpPr>
          <a:xfrm>
            <a:off x="9818640" y="3636962"/>
            <a:ext cx="586980" cy="580500"/>
            <a:chOff x="0" y="0"/>
            <a:chExt cx="782640" cy="774000"/>
          </a:xfrm>
        </p:grpSpPr>
        <p:sp>
          <p:nvSpPr>
            <p:cNvPr id="311" name="Freeform 193">
              <a:extLst>
                <a:ext uri="{FF2B5EF4-FFF2-40B4-BE49-F238E27FC236}">
                  <a16:creationId xmlns:a16="http://schemas.microsoft.com/office/drawing/2014/main" id="{B3F628D9-5CB9-B545-2FA1-CFACE89B5C85}"/>
                </a:ext>
              </a:extLst>
            </p:cNvPr>
            <p:cNvSpPr/>
            <p:nvPr/>
          </p:nvSpPr>
          <p:spPr>
            <a:xfrm>
              <a:off x="127" y="127"/>
              <a:ext cx="782447" cy="773811"/>
            </a:xfrm>
            <a:custGeom>
              <a:avLst/>
              <a:gdLst/>
              <a:ahLst/>
              <a:cxnLst/>
              <a:rect l="l" t="t" r="r" b="b"/>
              <a:pathLst>
                <a:path w="782447" h="773811">
                  <a:moveTo>
                    <a:pt x="382905" y="0"/>
                  </a:moveTo>
                  <a:cubicBezTo>
                    <a:pt x="373380" y="0"/>
                    <a:pt x="363728" y="3429"/>
                    <a:pt x="356870" y="10287"/>
                  </a:cubicBezTo>
                  <a:lnTo>
                    <a:pt x="0" y="361823"/>
                  </a:lnTo>
                  <a:lnTo>
                    <a:pt x="411734" y="773811"/>
                  </a:lnTo>
                  <a:lnTo>
                    <a:pt x="768731" y="422275"/>
                  </a:lnTo>
                  <a:cubicBezTo>
                    <a:pt x="782447" y="408559"/>
                    <a:pt x="782447" y="383794"/>
                    <a:pt x="768731" y="370078"/>
                  </a:cubicBezTo>
                  <a:lnTo>
                    <a:pt x="409067" y="10287"/>
                  </a:lnTo>
                  <a:cubicBezTo>
                    <a:pt x="402209" y="3429"/>
                    <a:pt x="392557" y="0"/>
                    <a:pt x="382905" y="0"/>
                  </a:cubicBezTo>
                  <a:close/>
                </a:path>
              </a:pathLst>
            </a:custGeom>
            <a:solidFill>
              <a:srgbClr val="00FBFF"/>
            </a:solidFill>
          </p:spPr>
        </p:sp>
      </p:grpSp>
      <p:grpSp>
        <p:nvGrpSpPr>
          <p:cNvPr id="312" name="Group 194">
            <a:extLst>
              <a:ext uri="{FF2B5EF4-FFF2-40B4-BE49-F238E27FC236}">
                <a16:creationId xmlns:a16="http://schemas.microsoft.com/office/drawing/2014/main" id="{29353300-3F9D-F94D-814F-919D5CDF8B37}"/>
              </a:ext>
            </a:extLst>
          </p:cNvPr>
          <p:cNvGrpSpPr/>
          <p:nvPr/>
        </p:nvGrpSpPr>
        <p:grpSpPr>
          <a:xfrm>
            <a:off x="4842540" y="5772662"/>
            <a:ext cx="411480" cy="354780"/>
            <a:chOff x="0" y="0"/>
            <a:chExt cx="548640" cy="473040"/>
          </a:xfrm>
        </p:grpSpPr>
        <p:sp>
          <p:nvSpPr>
            <p:cNvPr id="313" name="Freeform 195">
              <a:extLst>
                <a:ext uri="{FF2B5EF4-FFF2-40B4-BE49-F238E27FC236}">
                  <a16:creationId xmlns:a16="http://schemas.microsoft.com/office/drawing/2014/main" id="{C11256F7-31AA-3F20-1429-863A97553926}"/>
                </a:ext>
              </a:extLst>
            </p:cNvPr>
            <p:cNvSpPr/>
            <p:nvPr/>
          </p:nvSpPr>
          <p:spPr>
            <a:xfrm>
              <a:off x="0" y="0"/>
              <a:ext cx="548767" cy="473075"/>
            </a:xfrm>
            <a:custGeom>
              <a:avLst/>
              <a:gdLst/>
              <a:ahLst/>
              <a:cxnLst/>
              <a:rect l="l" t="t" r="r" b="b"/>
              <a:pathLst>
                <a:path w="548767" h="473075">
                  <a:moveTo>
                    <a:pt x="431292" y="78359"/>
                  </a:moveTo>
                  <a:cubicBezTo>
                    <a:pt x="452755" y="78359"/>
                    <a:pt x="470408" y="95758"/>
                    <a:pt x="470408" y="117475"/>
                  </a:cubicBezTo>
                  <a:cubicBezTo>
                    <a:pt x="470408" y="139192"/>
                    <a:pt x="452882" y="156718"/>
                    <a:pt x="431292" y="156718"/>
                  </a:cubicBezTo>
                  <a:lnTo>
                    <a:pt x="117729" y="156718"/>
                  </a:lnTo>
                  <a:cubicBezTo>
                    <a:pt x="96012" y="156718"/>
                    <a:pt x="78486" y="139192"/>
                    <a:pt x="78486" y="117475"/>
                  </a:cubicBezTo>
                  <a:cubicBezTo>
                    <a:pt x="78486" y="95758"/>
                    <a:pt x="96012" y="78359"/>
                    <a:pt x="117729" y="78359"/>
                  </a:cubicBezTo>
                  <a:close/>
                  <a:moveTo>
                    <a:pt x="117729" y="235204"/>
                  </a:moveTo>
                  <a:cubicBezTo>
                    <a:pt x="139192" y="235204"/>
                    <a:pt x="156845" y="252603"/>
                    <a:pt x="156845" y="274320"/>
                  </a:cubicBezTo>
                  <a:cubicBezTo>
                    <a:pt x="156845" y="296037"/>
                    <a:pt x="139319" y="313563"/>
                    <a:pt x="117729" y="313563"/>
                  </a:cubicBezTo>
                  <a:cubicBezTo>
                    <a:pt x="96012" y="313563"/>
                    <a:pt x="78486" y="296037"/>
                    <a:pt x="78486" y="274320"/>
                  </a:cubicBezTo>
                  <a:cubicBezTo>
                    <a:pt x="78486" y="252603"/>
                    <a:pt x="96012" y="235204"/>
                    <a:pt x="117729" y="235204"/>
                  </a:cubicBezTo>
                  <a:close/>
                  <a:moveTo>
                    <a:pt x="0" y="0"/>
                  </a:moveTo>
                  <a:lnTo>
                    <a:pt x="0" y="433959"/>
                  </a:lnTo>
                  <a:cubicBezTo>
                    <a:pt x="0" y="455549"/>
                    <a:pt x="17526" y="473075"/>
                    <a:pt x="39370" y="473075"/>
                  </a:cubicBezTo>
                  <a:lnTo>
                    <a:pt x="509651" y="473075"/>
                  </a:lnTo>
                  <a:cubicBezTo>
                    <a:pt x="531114" y="473075"/>
                    <a:pt x="548767" y="455549"/>
                    <a:pt x="548767" y="433959"/>
                  </a:cubicBezTo>
                  <a:lnTo>
                    <a:pt x="548767" y="0"/>
                  </a:lnTo>
                  <a:close/>
                </a:path>
              </a:pathLst>
            </a:custGeom>
            <a:solidFill>
              <a:srgbClr val="00FBFF"/>
            </a:solidFill>
          </p:spPr>
        </p:sp>
      </p:grpSp>
      <p:grpSp>
        <p:nvGrpSpPr>
          <p:cNvPr id="314" name="Group 196">
            <a:extLst>
              <a:ext uri="{FF2B5EF4-FFF2-40B4-BE49-F238E27FC236}">
                <a16:creationId xmlns:a16="http://schemas.microsoft.com/office/drawing/2014/main" id="{7A21FB58-F465-8222-3E0B-C9AA6C3A9D19}"/>
              </a:ext>
            </a:extLst>
          </p:cNvPr>
          <p:cNvGrpSpPr/>
          <p:nvPr/>
        </p:nvGrpSpPr>
        <p:grpSpPr>
          <a:xfrm>
            <a:off x="4546620" y="5124122"/>
            <a:ext cx="1003860" cy="825120"/>
            <a:chOff x="0" y="0"/>
            <a:chExt cx="1338480" cy="1100160"/>
          </a:xfrm>
        </p:grpSpPr>
        <p:sp>
          <p:nvSpPr>
            <p:cNvPr id="315" name="Freeform 197">
              <a:extLst>
                <a:ext uri="{FF2B5EF4-FFF2-40B4-BE49-F238E27FC236}">
                  <a16:creationId xmlns:a16="http://schemas.microsoft.com/office/drawing/2014/main" id="{676379DF-0EBA-B95D-2921-7CE3540CACA5}"/>
                </a:ext>
              </a:extLst>
            </p:cNvPr>
            <p:cNvSpPr/>
            <p:nvPr/>
          </p:nvSpPr>
          <p:spPr>
            <a:xfrm>
              <a:off x="0" y="127"/>
              <a:ext cx="1338453" cy="1100074"/>
            </a:xfrm>
            <a:custGeom>
              <a:avLst/>
              <a:gdLst/>
              <a:ahLst/>
              <a:cxnLst/>
              <a:rect l="l" t="t" r="r" b="b"/>
              <a:pathLst>
                <a:path w="1338453" h="1100074">
                  <a:moveTo>
                    <a:pt x="316230" y="313436"/>
                  </a:moveTo>
                  <a:lnTo>
                    <a:pt x="316230" y="394462"/>
                  </a:lnTo>
                  <a:lnTo>
                    <a:pt x="237744" y="394462"/>
                  </a:lnTo>
                  <a:lnTo>
                    <a:pt x="237744" y="343281"/>
                  </a:lnTo>
                  <a:cubicBezTo>
                    <a:pt x="237744" y="326771"/>
                    <a:pt x="251206" y="313436"/>
                    <a:pt x="267462" y="313436"/>
                  </a:cubicBezTo>
                  <a:close/>
                  <a:moveTo>
                    <a:pt x="1021969" y="313436"/>
                  </a:moveTo>
                  <a:cubicBezTo>
                    <a:pt x="1038352" y="313436"/>
                    <a:pt x="1051560" y="326771"/>
                    <a:pt x="1051560" y="343281"/>
                  </a:cubicBezTo>
                  <a:lnTo>
                    <a:pt x="1051560" y="394462"/>
                  </a:lnTo>
                  <a:lnTo>
                    <a:pt x="1021969" y="394462"/>
                  </a:lnTo>
                  <a:lnTo>
                    <a:pt x="1021969" y="313436"/>
                  </a:lnTo>
                  <a:close/>
                  <a:moveTo>
                    <a:pt x="708279" y="78359"/>
                  </a:moveTo>
                  <a:lnTo>
                    <a:pt x="708279" y="274320"/>
                  </a:lnTo>
                  <a:cubicBezTo>
                    <a:pt x="708279" y="295910"/>
                    <a:pt x="725805" y="313436"/>
                    <a:pt x="747649" y="313436"/>
                  </a:cubicBezTo>
                  <a:lnTo>
                    <a:pt x="943610" y="313436"/>
                  </a:lnTo>
                  <a:lnTo>
                    <a:pt x="943610" y="472948"/>
                  </a:lnTo>
                  <a:lnTo>
                    <a:pt x="394589" y="472948"/>
                  </a:lnTo>
                  <a:lnTo>
                    <a:pt x="394589" y="78359"/>
                  </a:lnTo>
                  <a:close/>
                  <a:moveTo>
                    <a:pt x="1139825" y="629793"/>
                  </a:moveTo>
                  <a:cubicBezTo>
                    <a:pt x="1161415" y="629793"/>
                    <a:pt x="1178941" y="647192"/>
                    <a:pt x="1178941" y="668909"/>
                  </a:cubicBezTo>
                  <a:cubicBezTo>
                    <a:pt x="1178941" y="690626"/>
                    <a:pt x="1161415" y="708152"/>
                    <a:pt x="1139825" y="708152"/>
                  </a:cubicBezTo>
                  <a:lnTo>
                    <a:pt x="1061339" y="708152"/>
                  </a:lnTo>
                  <a:cubicBezTo>
                    <a:pt x="1039622" y="708152"/>
                    <a:pt x="1021969" y="690626"/>
                    <a:pt x="1021969" y="668909"/>
                  </a:cubicBezTo>
                  <a:cubicBezTo>
                    <a:pt x="1021969" y="647192"/>
                    <a:pt x="1039495" y="629793"/>
                    <a:pt x="1061339" y="629793"/>
                  </a:cubicBezTo>
                  <a:close/>
                  <a:moveTo>
                    <a:pt x="748792" y="0"/>
                  </a:moveTo>
                  <a:cubicBezTo>
                    <a:pt x="748411" y="0"/>
                    <a:pt x="748030" y="0"/>
                    <a:pt x="747649" y="0"/>
                  </a:cubicBezTo>
                  <a:lnTo>
                    <a:pt x="355473" y="0"/>
                  </a:lnTo>
                  <a:cubicBezTo>
                    <a:pt x="333756" y="0"/>
                    <a:pt x="316103" y="17526"/>
                    <a:pt x="316103" y="39243"/>
                  </a:cubicBezTo>
                  <a:lnTo>
                    <a:pt x="316103" y="235077"/>
                  </a:lnTo>
                  <a:lnTo>
                    <a:pt x="267462" y="235077"/>
                  </a:lnTo>
                  <a:cubicBezTo>
                    <a:pt x="207772" y="235077"/>
                    <a:pt x="159385" y="283591"/>
                    <a:pt x="159385" y="343408"/>
                  </a:cubicBezTo>
                  <a:lnTo>
                    <a:pt x="159385" y="394589"/>
                  </a:lnTo>
                  <a:lnTo>
                    <a:pt x="117602" y="394589"/>
                  </a:lnTo>
                  <a:cubicBezTo>
                    <a:pt x="52451" y="394589"/>
                    <a:pt x="0" y="447040"/>
                    <a:pt x="0" y="512064"/>
                  </a:cubicBezTo>
                  <a:lnTo>
                    <a:pt x="0" y="982345"/>
                  </a:lnTo>
                  <a:cubicBezTo>
                    <a:pt x="0" y="1047369"/>
                    <a:pt x="52451" y="1099820"/>
                    <a:pt x="117602" y="1099947"/>
                  </a:cubicBezTo>
                  <a:lnTo>
                    <a:pt x="316230" y="1099947"/>
                  </a:lnTo>
                  <a:lnTo>
                    <a:pt x="316230" y="864870"/>
                  </a:lnTo>
                  <a:lnTo>
                    <a:pt x="277114" y="864870"/>
                  </a:lnTo>
                  <a:cubicBezTo>
                    <a:pt x="255397" y="864870"/>
                    <a:pt x="237744" y="847344"/>
                    <a:pt x="237744" y="825627"/>
                  </a:cubicBezTo>
                  <a:cubicBezTo>
                    <a:pt x="237744" y="803910"/>
                    <a:pt x="255270" y="786511"/>
                    <a:pt x="277114" y="786511"/>
                  </a:cubicBezTo>
                  <a:lnTo>
                    <a:pt x="1061339" y="786511"/>
                  </a:lnTo>
                  <a:cubicBezTo>
                    <a:pt x="1082929" y="786511"/>
                    <a:pt x="1100455" y="803910"/>
                    <a:pt x="1100455" y="825627"/>
                  </a:cubicBezTo>
                  <a:cubicBezTo>
                    <a:pt x="1100455" y="847344"/>
                    <a:pt x="1082929" y="864870"/>
                    <a:pt x="1061339" y="864870"/>
                  </a:cubicBezTo>
                  <a:lnTo>
                    <a:pt x="1021969" y="864870"/>
                  </a:lnTo>
                  <a:lnTo>
                    <a:pt x="1021969" y="1100074"/>
                  </a:lnTo>
                  <a:lnTo>
                    <a:pt x="1218184" y="1100074"/>
                  </a:lnTo>
                  <a:cubicBezTo>
                    <a:pt x="1282954" y="1100074"/>
                    <a:pt x="1338453" y="1047242"/>
                    <a:pt x="1338453" y="982472"/>
                  </a:cubicBezTo>
                  <a:lnTo>
                    <a:pt x="1338453" y="512064"/>
                  </a:lnTo>
                  <a:cubicBezTo>
                    <a:pt x="1338453" y="447294"/>
                    <a:pt x="1283081" y="394589"/>
                    <a:pt x="1218184" y="394589"/>
                  </a:cubicBezTo>
                  <a:lnTo>
                    <a:pt x="1178814" y="394589"/>
                  </a:lnTo>
                  <a:lnTo>
                    <a:pt x="1178814" y="343281"/>
                  </a:lnTo>
                  <a:cubicBezTo>
                    <a:pt x="1178814" y="283464"/>
                    <a:pt x="1130300" y="234950"/>
                    <a:pt x="1070737" y="234950"/>
                  </a:cubicBezTo>
                  <a:lnTo>
                    <a:pt x="998982" y="234950"/>
                  </a:lnTo>
                  <a:cubicBezTo>
                    <a:pt x="765683" y="1905"/>
                    <a:pt x="769366" y="0"/>
                    <a:pt x="748792" y="0"/>
                  </a:cubicBezTo>
                  <a:close/>
                </a:path>
              </a:pathLst>
            </a:custGeom>
            <a:solidFill>
              <a:srgbClr val="00FBFF"/>
            </a:solidFill>
          </p:spPr>
        </p:sp>
      </p:grpSp>
      <p:grpSp>
        <p:nvGrpSpPr>
          <p:cNvPr id="316" name="Group 198">
            <a:extLst>
              <a:ext uri="{FF2B5EF4-FFF2-40B4-BE49-F238E27FC236}">
                <a16:creationId xmlns:a16="http://schemas.microsoft.com/office/drawing/2014/main" id="{7839F709-1E28-4577-2906-042988E6F525}"/>
              </a:ext>
            </a:extLst>
          </p:cNvPr>
          <p:cNvGrpSpPr/>
          <p:nvPr/>
        </p:nvGrpSpPr>
        <p:grpSpPr>
          <a:xfrm>
            <a:off x="7137000" y="5591222"/>
            <a:ext cx="790020" cy="464400"/>
            <a:chOff x="0" y="0"/>
            <a:chExt cx="1053360" cy="619200"/>
          </a:xfrm>
        </p:grpSpPr>
        <p:sp>
          <p:nvSpPr>
            <p:cNvPr id="317" name="Freeform 199">
              <a:extLst>
                <a:ext uri="{FF2B5EF4-FFF2-40B4-BE49-F238E27FC236}">
                  <a16:creationId xmlns:a16="http://schemas.microsoft.com/office/drawing/2014/main" id="{CFC0FCC1-0A8C-7BAD-B077-5DC2CC7E4161}"/>
                </a:ext>
              </a:extLst>
            </p:cNvPr>
            <p:cNvSpPr/>
            <p:nvPr/>
          </p:nvSpPr>
          <p:spPr>
            <a:xfrm>
              <a:off x="0" y="0"/>
              <a:ext cx="1053465" cy="619125"/>
            </a:xfrm>
            <a:custGeom>
              <a:avLst/>
              <a:gdLst/>
              <a:ahLst/>
              <a:cxnLst/>
              <a:rect l="l" t="t" r="r" b="b"/>
              <a:pathLst>
                <a:path w="1053465" h="619125">
                  <a:moveTo>
                    <a:pt x="279781" y="61722"/>
                  </a:moveTo>
                  <a:cubicBezTo>
                    <a:pt x="296926" y="61722"/>
                    <a:pt x="310515" y="75438"/>
                    <a:pt x="310515" y="92456"/>
                  </a:cubicBezTo>
                  <a:cubicBezTo>
                    <a:pt x="310515" y="109474"/>
                    <a:pt x="296799" y="123444"/>
                    <a:pt x="279781" y="123444"/>
                  </a:cubicBezTo>
                  <a:lnTo>
                    <a:pt x="156337" y="123444"/>
                  </a:lnTo>
                  <a:cubicBezTo>
                    <a:pt x="139192" y="123444"/>
                    <a:pt x="125603" y="109601"/>
                    <a:pt x="125603" y="92456"/>
                  </a:cubicBezTo>
                  <a:cubicBezTo>
                    <a:pt x="125603" y="75311"/>
                    <a:pt x="139319" y="61722"/>
                    <a:pt x="156337" y="61722"/>
                  </a:cubicBezTo>
                  <a:close/>
                  <a:moveTo>
                    <a:pt x="464947" y="61722"/>
                  </a:moveTo>
                  <a:cubicBezTo>
                    <a:pt x="482092" y="61722"/>
                    <a:pt x="495681" y="75438"/>
                    <a:pt x="495681" y="92456"/>
                  </a:cubicBezTo>
                  <a:cubicBezTo>
                    <a:pt x="495681" y="109474"/>
                    <a:pt x="481965" y="123444"/>
                    <a:pt x="464947" y="123444"/>
                  </a:cubicBezTo>
                  <a:cubicBezTo>
                    <a:pt x="447802" y="123444"/>
                    <a:pt x="434213" y="109601"/>
                    <a:pt x="434213" y="92456"/>
                  </a:cubicBezTo>
                  <a:cubicBezTo>
                    <a:pt x="434213" y="75311"/>
                    <a:pt x="447929" y="61722"/>
                    <a:pt x="464947" y="61722"/>
                  </a:cubicBezTo>
                  <a:close/>
                  <a:moveTo>
                    <a:pt x="773557" y="61722"/>
                  </a:moveTo>
                  <a:cubicBezTo>
                    <a:pt x="790702" y="61722"/>
                    <a:pt x="804291" y="75438"/>
                    <a:pt x="804291" y="92456"/>
                  </a:cubicBezTo>
                  <a:cubicBezTo>
                    <a:pt x="804291" y="109474"/>
                    <a:pt x="790575" y="123444"/>
                    <a:pt x="773557" y="123444"/>
                  </a:cubicBezTo>
                  <a:cubicBezTo>
                    <a:pt x="756412" y="123444"/>
                    <a:pt x="742823" y="109601"/>
                    <a:pt x="742823" y="92456"/>
                  </a:cubicBezTo>
                  <a:cubicBezTo>
                    <a:pt x="742823" y="75311"/>
                    <a:pt x="756539" y="61722"/>
                    <a:pt x="773557" y="61722"/>
                  </a:cubicBezTo>
                  <a:close/>
                  <a:moveTo>
                    <a:pt x="279781" y="246888"/>
                  </a:moveTo>
                  <a:cubicBezTo>
                    <a:pt x="296926" y="246888"/>
                    <a:pt x="310515" y="260477"/>
                    <a:pt x="310515" y="277622"/>
                  </a:cubicBezTo>
                  <a:cubicBezTo>
                    <a:pt x="310515" y="294767"/>
                    <a:pt x="296799" y="308610"/>
                    <a:pt x="279781" y="308610"/>
                  </a:cubicBezTo>
                  <a:lnTo>
                    <a:pt x="156337" y="308610"/>
                  </a:lnTo>
                  <a:cubicBezTo>
                    <a:pt x="139192" y="308610"/>
                    <a:pt x="125603" y="294767"/>
                    <a:pt x="125603" y="277622"/>
                  </a:cubicBezTo>
                  <a:cubicBezTo>
                    <a:pt x="125603" y="260477"/>
                    <a:pt x="139319" y="246888"/>
                    <a:pt x="156337" y="246888"/>
                  </a:cubicBezTo>
                  <a:close/>
                  <a:moveTo>
                    <a:pt x="464947" y="246888"/>
                  </a:moveTo>
                  <a:cubicBezTo>
                    <a:pt x="482092" y="246888"/>
                    <a:pt x="495681" y="260477"/>
                    <a:pt x="495681" y="277622"/>
                  </a:cubicBezTo>
                  <a:cubicBezTo>
                    <a:pt x="495681" y="294767"/>
                    <a:pt x="481965" y="308610"/>
                    <a:pt x="464947" y="308610"/>
                  </a:cubicBezTo>
                  <a:cubicBezTo>
                    <a:pt x="447802" y="308610"/>
                    <a:pt x="434213" y="294767"/>
                    <a:pt x="434213" y="277622"/>
                  </a:cubicBezTo>
                  <a:cubicBezTo>
                    <a:pt x="434213" y="260477"/>
                    <a:pt x="447929" y="246888"/>
                    <a:pt x="464947" y="246888"/>
                  </a:cubicBezTo>
                  <a:close/>
                  <a:moveTo>
                    <a:pt x="773557" y="246888"/>
                  </a:moveTo>
                  <a:cubicBezTo>
                    <a:pt x="790702" y="246888"/>
                    <a:pt x="804291" y="260477"/>
                    <a:pt x="804291" y="277622"/>
                  </a:cubicBezTo>
                  <a:cubicBezTo>
                    <a:pt x="804291" y="294767"/>
                    <a:pt x="790575" y="308610"/>
                    <a:pt x="773557" y="308610"/>
                  </a:cubicBezTo>
                  <a:cubicBezTo>
                    <a:pt x="756412" y="308610"/>
                    <a:pt x="742823" y="294767"/>
                    <a:pt x="742823" y="277622"/>
                  </a:cubicBezTo>
                  <a:cubicBezTo>
                    <a:pt x="742823" y="260477"/>
                    <a:pt x="756539" y="246888"/>
                    <a:pt x="773557" y="246888"/>
                  </a:cubicBezTo>
                  <a:close/>
                  <a:moveTo>
                    <a:pt x="279781" y="433959"/>
                  </a:moveTo>
                  <a:cubicBezTo>
                    <a:pt x="296926" y="433959"/>
                    <a:pt x="310515" y="447802"/>
                    <a:pt x="310515" y="464947"/>
                  </a:cubicBezTo>
                  <a:cubicBezTo>
                    <a:pt x="310515" y="482092"/>
                    <a:pt x="296799" y="495808"/>
                    <a:pt x="279781" y="495808"/>
                  </a:cubicBezTo>
                  <a:lnTo>
                    <a:pt x="156337" y="495808"/>
                  </a:lnTo>
                  <a:cubicBezTo>
                    <a:pt x="139192" y="495808"/>
                    <a:pt x="125603" y="481965"/>
                    <a:pt x="125603" y="464947"/>
                  </a:cubicBezTo>
                  <a:cubicBezTo>
                    <a:pt x="125603" y="447929"/>
                    <a:pt x="139319" y="433959"/>
                    <a:pt x="156337" y="433959"/>
                  </a:cubicBezTo>
                  <a:close/>
                  <a:moveTo>
                    <a:pt x="464947" y="433959"/>
                  </a:moveTo>
                  <a:cubicBezTo>
                    <a:pt x="482092" y="433959"/>
                    <a:pt x="495681" y="447802"/>
                    <a:pt x="495681" y="464947"/>
                  </a:cubicBezTo>
                  <a:cubicBezTo>
                    <a:pt x="495681" y="482092"/>
                    <a:pt x="481965" y="495808"/>
                    <a:pt x="464947" y="495808"/>
                  </a:cubicBezTo>
                  <a:cubicBezTo>
                    <a:pt x="447802" y="495808"/>
                    <a:pt x="434213" y="481965"/>
                    <a:pt x="434213" y="464947"/>
                  </a:cubicBezTo>
                  <a:cubicBezTo>
                    <a:pt x="434213" y="447929"/>
                    <a:pt x="447929" y="433959"/>
                    <a:pt x="464947" y="433959"/>
                  </a:cubicBezTo>
                  <a:close/>
                  <a:moveTo>
                    <a:pt x="773557" y="433959"/>
                  </a:moveTo>
                  <a:cubicBezTo>
                    <a:pt x="790702" y="433959"/>
                    <a:pt x="804291" y="447802"/>
                    <a:pt x="804291" y="464947"/>
                  </a:cubicBezTo>
                  <a:cubicBezTo>
                    <a:pt x="804291" y="482092"/>
                    <a:pt x="790575" y="495808"/>
                    <a:pt x="773557" y="495808"/>
                  </a:cubicBezTo>
                  <a:cubicBezTo>
                    <a:pt x="756412" y="495808"/>
                    <a:pt x="742823" y="481965"/>
                    <a:pt x="742823" y="464947"/>
                  </a:cubicBezTo>
                  <a:cubicBezTo>
                    <a:pt x="742823" y="447929"/>
                    <a:pt x="756539" y="433959"/>
                    <a:pt x="773557" y="433959"/>
                  </a:cubicBezTo>
                  <a:close/>
                  <a:moveTo>
                    <a:pt x="0" y="0"/>
                  </a:moveTo>
                  <a:lnTo>
                    <a:pt x="0" y="526669"/>
                  </a:lnTo>
                  <a:cubicBezTo>
                    <a:pt x="0" y="577596"/>
                    <a:pt x="41402" y="619125"/>
                    <a:pt x="92583" y="619125"/>
                  </a:cubicBezTo>
                  <a:lnTo>
                    <a:pt x="960882" y="619125"/>
                  </a:lnTo>
                  <a:cubicBezTo>
                    <a:pt x="1011936" y="619125"/>
                    <a:pt x="1053465" y="577596"/>
                    <a:pt x="1053465" y="526669"/>
                  </a:cubicBezTo>
                  <a:lnTo>
                    <a:pt x="1053465" y="0"/>
                  </a:lnTo>
                  <a:close/>
                </a:path>
              </a:pathLst>
            </a:custGeom>
            <a:solidFill>
              <a:srgbClr val="00FBFF"/>
            </a:solidFill>
          </p:spPr>
        </p:sp>
      </p:grpSp>
      <p:grpSp>
        <p:nvGrpSpPr>
          <p:cNvPr id="318" name="Group 200">
            <a:extLst>
              <a:ext uri="{FF2B5EF4-FFF2-40B4-BE49-F238E27FC236}">
                <a16:creationId xmlns:a16="http://schemas.microsoft.com/office/drawing/2014/main" id="{EB327C91-D623-ADF9-F5D9-4FB084E4F941}"/>
              </a:ext>
            </a:extLst>
          </p:cNvPr>
          <p:cNvGrpSpPr/>
          <p:nvPr/>
        </p:nvGrpSpPr>
        <p:grpSpPr>
          <a:xfrm>
            <a:off x="7137000" y="5265602"/>
            <a:ext cx="790020" cy="279180"/>
            <a:chOff x="0" y="0"/>
            <a:chExt cx="1053360" cy="372240"/>
          </a:xfrm>
        </p:grpSpPr>
        <p:sp>
          <p:nvSpPr>
            <p:cNvPr id="319" name="Freeform 201">
              <a:extLst>
                <a:ext uri="{FF2B5EF4-FFF2-40B4-BE49-F238E27FC236}">
                  <a16:creationId xmlns:a16="http://schemas.microsoft.com/office/drawing/2014/main" id="{7F21A1A2-4AD9-5F81-6E64-2BC2289C1B29}"/>
                </a:ext>
              </a:extLst>
            </p:cNvPr>
            <p:cNvSpPr/>
            <p:nvPr/>
          </p:nvSpPr>
          <p:spPr>
            <a:xfrm>
              <a:off x="0" y="0"/>
              <a:ext cx="1053338" cy="372237"/>
            </a:xfrm>
            <a:custGeom>
              <a:avLst/>
              <a:gdLst/>
              <a:ahLst/>
              <a:cxnLst/>
              <a:rect l="l" t="t" r="r" b="b"/>
              <a:pathLst>
                <a:path w="1053338" h="372237">
                  <a:moveTo>
                    <a:pt x="218059" y="61722"/>
                  </a:moveTo>
                  <a:cubicBezTo>
                    <a:pt x="235204" y="61722"/>
                    <a:pt x="249047" y="75565"/>
                    <a:pt x="249047" y="92583"/>
                  </a:cubicBezTo>
                  <a:lnTo>
                    <a:pt x="249047" y="216027"/>
                  </a:lnTo>
                  <a:cubicBezTo>
                    <a:pt x="249047" y="232918"/>
                    <a:pt x="235204" y="246761"/>
                    <a:pt x="218059" y="246761"/>
                  </a:cubicBezTo>
                  <a:cubicBezTo>
                    <a:pt x="200914" y="246761"/>
                    <a:pt x="187325" y="232918"/>
                    <a:pt x="187325" y="216027"/>
                  </a:cubicBezTo>
                  <a:lnTo>
                    <a:pt x="187325" y="92583"/>
                  </a:lnTo>
                  <a:cubicBezTo>
                    <a:pt x="187325" y="75438"/>
                    <a:pt x="201041" y="61722"/>
                    <a:pt x="218059" y="61722"/>
                  </a:cubicBezTo>
                  <a:close/>
                  <a:moveTo>
                    <a:pt x="526669" y="61722"/>
                  </a:moveTo>
                  <a:cubicBezTo>
                    <a:pt x="543814" y="61722"/>
                    <a:pt x="557657" y="75565"/>
                    <a:pt x="557657" y="92583"/>
                  </a:cubicBezTo>
                  <a:lnTo>
                    <a:pt x="557657" y="216027"/>
                  </a:lnTo>
                  <a:cubicBezTo>
                    <a:pt x="557657" y="232918"/>
                    <a:pt x="543814" y="246761"/>
                    <a:pt x="526669" y="246761"/>
                  </a:cubicBezTo>
                  <a:cubicBezTo>
                    <a:pt x="509524" y="246761"/>
                    <a:pt x="495808" y="232918"/>
                    <a:pt x="495808" y="216027"/>
                  </a:cubicBezTo>
                  <a:lnTo>
                    <a:pt x="495808" y="92583"/>
                  </a:lnTo>
                  <a:cubicBezTo>
                    <a:pt x="495808" y="75438"/>
                    <a:pt x="509524" y="61722"/>
                    <a:pt x="526669" y="61722"/>
                  </a:cubicBezTo>
                  <a:close/>
                  <a:moveTo>
                    <a:pt x="835279" y="61722"/>
                  </a:moveTo>
                  <a:cubicBezTo>
                    <a:pt x="852424" y="61722"/>
                    <a:pt x="866267" y="75565"/>
                    <a:pt x="866267" y="92583"/>
                  </a:cubicBezTo>
                  <a:lnTo>
                    <a:pt x="866267" y="216027"/>
                  </a:lnTo>
                  <a:cubicBezTo>
                    <a:pt x="866267" y="232918"/>
                    <a:pt x="852424" y="246761"/>
                    <a:pt x="835279" y="246761"/>
                  </a:cubicBezTo>
                  <a:cubicBezTo>
                    <a:pt x="818134" y="246761"/>
                    <a:pt x="804418" y="232918"/>
                    <a:pt x="804418" y="216027"/>
                  </a:cubicBezTo>
                  <a:lnTo>
                    <a:pt x="804418" y="92583"/>
                  </a:lnTo>
                  <a:cubicBezTo>
                    <a:pt x="804418" y="75438"/>
                    <a:pt x="818134" y="61722"/>
                    <a:pt x="835279" y="61722"/>
                  </a:cubicBezTo>
                  <a:close/>
                  <a:moveTo>
                    <a:pt x="218059" y="0"/>
                  </a:moveTo>
                  <a:cubicBezTo>
                    <a:pt x="166878" y="0"/>
                    <a:pt x="125603" y="41402"/>
                    <a:pt x="125603" y="92583"/>
                  </a:cubicBezTo>
                  <a:lnTo>
                    <a:pt x="125603" y="123317"/>
                  </a:lnTo>
                  <a:lnTo>
                    <a:pt x="92710" y="123317"/>
                  </a:lnTo>
                  <a:cubicBezTo>
                    <a:pt x="41529" y="123317"/>
                    <a:pt x="0" y="164846"/>
                    <a:pt x="0" y="216027"/>
                  </a:cubicBezTo>
                  <a:lnTo>
                    <a:pt x="0" y="372237"/>
                  </a:lnTo>
                  <a:lnTo>
                    <a:pt x="1053338" y="372237"/>
                  </a:lnTo>
                  <a:lnTo>
                    <a:pt x="1053338" y="216027"/>
                  </a:lnTo>
                  <a:cubicBezTo>
                    <a:pt x="1053338" y="164846"/>
                    <a:pt x="1011809" y="123444"/>
                    <a:pt x="960755" y="123444"/>
                  </a:cubicBezTo>
                  <a:lnTo>
                    <a:pt x="927989" y="123444"/>
                  </a:lnTo>
                  <a:lnTo>
                    <a:pt x="927989" y="92583"/>
                  </a:lnTo>
                  <a:cubicBezTo>
                    <a:pt x="927989" y="41402"/>
                    <a:pt x="886460" y="0"/>
                    <a:pt x="835279" y="0"/>
                  </a:cubicBezTo>
                  <a:cubicBezTo>
                    <a:pt x="784098" y="0"/>
                    <a:pt x="742696" y="41402"/>
                    <a:pt x="742696" y="92583"/>
                  </a:cubicBezTo>
                  <a:lnTo>
                    <a:pt x="742696" y="123317"/>
                  </a:lnTo>
                  <a:lnTo>
                    <a:pt x="619379" y="123317"/>
                  </a:lnTo>
                  <a:lnTo>
                    <a:pt x="619379" y="92583"/>
                  </a:lnTo>
                  <a:cubicBezTo>
                    <a:pt x="619379" y="41402"/>
                    <a:pt x="577850" y="0"/>
                    <a:pt x="526669" y="0"/>
                  </a:cubicBezTo>
                  <a:cubicBezTo>
                    <a:pt x="475488" y="0"/>
                    <a:pt x="434086" y="41402"/>
                    <a:pt x="434086" y="92583"/>
                  </a:cubicBezTo>
                  <a:lnTo>
                    <a:pt x="434086" y="123317"/>
                  </a:lnTo>
                  <a:lnTo>
                    <a:pt x="310769" y="123317"/>
                  </a:lnTo>
                  <a:lnTo>
                    <a:pt x="310769" y="92583"/>
                  </a:lnTo>
                  <a:cubicBezTo>
                    <a:pt x="310769" y="41402"/>
                    <a:pt x="269240" y="0"/>
                    <a:pt x="218059" y="0"/>
                  </a:cubicBezTo>
                  <a:close/>
                </a:path>
              </a:pathLst>
            </a:custGeom>
            <a:solidFill>
              <a:srgbClr val="00FBFF"/>
            </a:solidFill>
          </p:spPr>
        </p:sp>
      </p:grpSp>
      <p:grpSp>
        <p:nvGrpSpPr>
          <p:cNvPr id="320" name="Group 202">
            <a:extLst>
              <a:ext uri="{FF2B5EF4-FFF2-40B4-BE49-F238E27FC236}">
                <a16:creationId xmlns:a16="http://schemas.microsoft.com/office/drawing/2014/main" id="{A46C054D-ADA3-972D-F80A-BE15306B49EE}"/>
              </a:ext>
            </a:extLst>
          </p:cNvPr>
          <p:cNvGrpSpPr/>
          <p:nvPr/>
        </p:nvGrpSpPr>
        <p:grpSpPr>
          <a:xfrm>
            <a:off x="11961900" y="5414102"/>
            <a:ext cx="882360" cy="532980"/>
            <a:chOff x="0" y="0"/>
            <a:chExt cx="1176480" cy="710640"/>
          </a:xfrm>
        </p:grpSpPr>
        <p:sp>
          <p:nvSpPr>
            <p:cNvPr id="321" name="Freeform 203">
              <a:extLst>
                <a:ext uri="{FF2B5EF4-FFF2-40B4-BE49-F238E27FC236}">
                  <a16:creationId xmlns:a16="http://schemas.microsoft.com/office/drawing/2014/main" id="{33C0C156-C304-945A-7DD8-71CF76DDDCB0}"/>
                </a:ext>
              </a:extLst>
            </p:cNvPr>
            <p:cNvSpPr/>
            <p:nvPr/>
          </p:nvSpPr>
          <p:spPr>
            <a:xfrm>
              <a:off x="0" y="0"/>
              <a:ext cx="1176401" cy="710565"/>
            </a:xfrm>
            <a:custGeom>
              <a:avLst/>
              <a:gdLst/>
              <a:ahLst/>
              <a:cxnLst/>
              <a:rect l="l" t="t" r="r" b="b"/>
              <a:pathLst>
                <a:path w="1176401" h="710565">
                  <a:moveTo>
                    <a:pt x="16256" y="0"/>
                  </a:moveTo>
                  <a:cubicBezTo>
                    <a:pt x="5588" y="16637"/>
                    <a:pt x="0" y="35687"/>
                    <a:pt x="0" y="55372"/>
                  </a:cubicBezTo>
                  <a:lnTo>
                    <a:pt x="0" y="607060"/>
                  </a:lnTo>
                  <a:cubicBezTo>
                    <a:pt x="0" y="664210"/>
                    <a:pt x="46101" y="710438"/>
                    <a:pt x="103251" y="710565"/>
                  </a:cubicBezTo>
                  <a:lnTo>
                    <a:pt x="1072896" y="710565"/>
                  </a:lnTo>
                  <a:cubicBezTo>
                    <a:pt x="1130046" y="710438"/>
                    <a:pt x="1176274" y="664210"/>
                    <a:pt x="1176401" y="607060"/>
                  </a:cubicBezTo>
                  <a:lnTo>
                    <a:pt x="1176401" y="55372"/>
                  </a:lnTo>
                  <a:cubicBezTo>
                    <a:pt x="1176274" y="35687"/>
                    <a:pt x="1170432" y="16637"/>
                    <a:pt x="1160018" y="0"/>
                  </a:cubicBezTo>
                  <a:lnTo>
                    <a:pt x="608838" y="427736"/>
                  </a:lnTo>
                  <a:cubicBezTo>
                    <a:pt x="602615" y="432308"/>
                    <a:pt x="595376" y="434594"/>
                    <a:pt x="588137" y="434594"/>
                  </a:cubicBezTo>
                  <a:cubicBezTo>
                    <a:pt x="580898" y="434594"/>
                    <a:pt x="573659" y="432308"/>
                    <a:pt x="567436" y="427736"/>
                  </a:cubicBezTo>
                  <a:lnTo>
                    <a:pt x="16256" y="0"/>
                  </a:lnTo>
                  <a:close/>
                </a:path>
              </a:pathLst>
            </a:custGeom>
            <a:solidFill>
              <a:srgbClr val="00FBFF"/>
            </a:solidFill>
          </p:spPr>
        </p:sp>
      </p:grpSp>
      <p:grpSp>
        <p:nvGrpSpPr>
          <p:cNvPr id="322" name="Group 204">
            <a:extLst>
              <a:ext uri="{FF2B5EF4-FFF2-40B4-BE49-F238E27FC236}">
                <a16:creationId xmlns:a16="http://schemas.microsoft.com/office/drawing/2014/main" id="{E8AB8C74-7C9A-0E8A-8059-D387698A1C94}"/>
              </a:ext>
            </a:extLst>
          </p:cNvPr>
          <p:cNvGrpSpPr/>
          <p:nvPr/>
        </p:nvGrpSpPr>
        <p:grpSpPr>
          <a:xfrm>
            <a:off x="12016980" y="5378462"/>
            <a:ext cx="772740" cy="303480"/>
            <a:chOff x="0" y="0"/>
            <a:chExt cx="1030320" cy="404640"/>
          </a:xfrm>
        </p:grpSpPr>
        <p:sp>
          <p:nvSpPr>
            <p:cNvPr id="323" name="Freeform 205">
              <a:extLst>
                <a:ext uri="{FF2B5EF4-FFF2-40B4-BE49-F238E27FC236}">
                  <a16:creationId xmlns:a16="http://schemas.microsoft.com/office/drawing/2014/main" id="{FB5D7322-8364-9FCD-0BAB-8FEE16407AE5}"/>
                </a:ext>
              </a:extLst>
            </p:cNvPr>
            <p:cNvSpPr/>
            <p:nvPr/>
          </p:nvSpPr>
          <p:spPr>
            <a:xfrm>
              <a:off x="0" y="0"/>
              <a:ext cx="1030224" cy="404622"/>
            </a:xfrm>
            <a:custGeom>
              <a:avLst/>
              <a:gdLst/>
              <a:ahLst/>
              <a:cxnLst/>
              <a:rect l="l" t="t" r="r" b="b"/>
              <a:pathLst>
                <a:path w="1030224" h="404622">
                  <a:moveTo>
                    <a:pt x="30353" y="0"/>
                  </a:moveTo>
                  <a:cubicBezTo>
                    <a:pt x="20066" y="0"/>
                    <a:pt x="9779" y="1905"/>
                    <a:pt x="0" y="4953"/>
                  </a:cubicBezTo>
                  <a:lnTo>
                    <a:pt x="515239" y="404622"/>
                  </a:lnTo>
                  <a:lnTo>
                    <a:pt x="1030224" y="4953"/>
                  </a:lnTo>
                  <a:cubicBezTo>
                    <a:pt x="1020572" y="1905"/>
                    <a:pt x="1010285" y="0"/>
                    <a:pt x="999871" y="0"/>
                  </a:cubicBezTo>
                  <a:close/>
                </a:path>
              </a:pathLst>
            </a:custGeom>
            <a:solidFill>
              <a:srgbClr val="00FBFF"/>
            </a:solidFill>
          </p:spPr>
        </p:sp>
      </p:grpSp>
      <p:grpSp>
        <p:nvGrpSpPr>
          <p:cNvPr id="324" name="Group 206">
            <a:extLst>
              <a:ext uri="{FF2B5EF4-FFF2-40B4-BE49-F238E27FC236}">
                <a16:creationId xmlns:a16="http://schemas.microsoft.com/office/drawing/2014/main" id="{2540984E-6883-C711-3020-DF15987B1452}"/>
              </a:ext>
            </a:extLst>
          </p:cNvPr>
          <p:cNvGrpSpPr/>
          <p:nvPr/>
        </p:nvGrpSpPr>
        <p:grpSpPr>
          <a:xfrm>
            <a:off x="9760860" y="5977322"/>
            <a:ext cx="266760" cy="79380"/>
            <a:chOff x="0" y="0"/>
            <a:chExt cx="355680" cy="105840"/>
          </a:xfrm>
        </p:grpSpPr>
        <p:sp>
          <p:nvSpPr>
            <p:cNvPr id="325" name="Freeform 207">
              <a:extLst>
                <a:ext uri="{FF2B5EF4-FFF2-40B4-BE49-F238E27FC236}">
                  <a16:creationId xmlns:a16="http://schemas.microsoft.com/office/drawing/2014/main" id="{C4A0074C-0786-9D6C-636C-04073734FE8A}"/>
                </a:ext>
              </a:extLst>
            </p:cNvPr>
            <p:cNvSpPr/>
            <p:nvPr/>
          </p:nvSpPr>
          <p:spPr>
            <a:xfrm>
              <a:off x="0" y="0"/>
              <a:ext cx="355727" cy="105791"/>
            </a:xfrm>
            <a:custGeom>
              <a:avLst/>
              <a:gdLst/>
              <a:ahLst/>
              <a:cxnLst/>
              <a:rect l="l" t="t" r="r" b="b"/>
              <a:pathLst>
                <a:path w="355727" h="105791">
                  <a:moveTo>
                    <a:pt x="130810" y="0"/>
                  </a:moveTo>
                  <a:lnTo>
                    <a:pt x="113157" y="52959"/>
                  </a:lnTo>
                  <a:lnTo>
                    <a:pt x="26543" y="52959"/>
                  </a:lnTo>
                  <a:cubicBezTo>
                    <a:pt x="11811" y="52959"/>
                    <a:pt x="0" y="64770"/>
                    <a:pt x="0" y="79502"/>
                  </a:cubicBezTo>
                  <a:cubicBezTo>
                    <a:pt x="0" y="93980"/>
                    <a:pt x="11811" y="105791"/>
                    <a:pt x="26543" y="105791"/>
                  </a:cubicBezTo>
                  <a:lnTo>
                    <a:pt x="355727" y="105791"/>
                  </a:lnTo>
                  <a:cubicBezTo>
                    <a:pt x="332867" y="85725"/>
                    <a:pt x="319786" y="56769"/>
                    <a:pt x="319786" y="26543"/>
                  </a:cubicBezTo>
                  <a:lnTo>
                    <a:pt x="319786" y="0"/>
                  </a:lnTo>
                  <a:close/>
                </a:path>
              </a:pathLst>
            </a:custGeom>
            <a:solidFill>
              <a:srgbClr val="00FBFF"/>
            </a:solidFill>
          </p:spPr>
        </p:sp>
      </p:grpSp>
      <p:grpSp>
        <p:nvGrpSpPr>
          <p:cNvPr id="326" name="Group 208">
            <a:extLst>
              <a:ext uri="{FF2B5EF4-FFF2-40B4-BE49-F238E27FC236}">
                <a16:creationId xmlns:a16="http://schemas.microsoft.com/office/drawing/2014/main" id="{11DCC03C-4FAC-FAFE-C42A-23B1175875A9}"/>
              </a:ext>
            </a:extLst>
          </p:cNvPr>
          <p:cNvGrpSpPr/>
          <p:nvPr/>
        </p:nvGrpSpPr>
        <p:grpSpPr>
          <a:xfrm>
            <a:off x="9640440" y="5857982"/>
            <a:ext cx="360180" cy="79380"/>
            <a:chOff x="0" y="0"/>
            <a:chExt cx="480240" cy="105840"/>
          </a:xfrm>
        </p:grpSpPr>
        <p:sp>
          <p:nvSpPr>
            <p:cNvPr id="327" name="Freeform 209">
              <a:extLst>
                <a:ext uri="{FF2B5EF4-FFF2-40B4-BE49-F238E27FC236}">
                  <a16:creationId xmlns:a16="http://schemas.microsoft.com/office/drawing/2014/main" id="{E4B59148-E6AA-350C-046D-2380711DD65B}"/>
                </a:ext>
              </a:extLst>
            </p:cNvPr>
            <p:cNvSpPr/>
            <p:nvPr/>
          </p:nvSpPr>
          <p:spPr>
            <a:xfrm>
              <a:off x="0" y="0"/>
              <a:ext cx="480187" cy="105791"/>
            </a:xfrm>
            <a:custGeom>
              <a:avLst/>
              <a:gdLst/>
              <a:ahLst/>
              <a:cxnLst/>
              <a:rect l="l" t="t" r="r" b="b"/>
              <a:pathLst>
                <a:path w="480187" h="105791">
                  <a:moveTo>
                    <a:pt x="0" y="0"/>
                  </a:moveTo>
                  <a:lnTo>
                    <a:pt x="0" y="26543"/>
                  </a:lnTo>
                  <a:cubicBezTo>
                    <a:pt x="0" y="70231"/>
                    <a:pt x="35433" y="105791"/>
                    <a:pt x="79375" y="105791"/>
                  </a:cubicBezTo>
                  <a:lnTo>
                    <a:pt x="480187" y="105791"/>
                  </a:lnTo>
                  <a:lnTo>
                    <a:pt x="480187" y="0"/>
                  </a:lnTo>
                  <a:close/>
                </a:path>
              </a:pathLst>
            </a:custGeom>
            <a:solidFill>
              <a:srgbClr val="00FBFF"/>
            </a:solidFill>
          </p:spPr>
        </p:sp>
      </p:grpSp>
      <p:grpSp>
        <p:nvGrpSpPr>
          <p:cNvPr id="328" name="Group 210">
            <a:extLst>
              <a:ext uri="{FF2B5EF4-FFF2-40B4-BE49-F238E27FC236}">
                <a16:creationId xmlns:a16="http://schemas.microsoft.com/office/drawing/2014/main" id="{3FDF2AB2-D8F5-12D3-02FD-8487B675FF8A}"/>
              </a:ext>
            </a:extLst>
          </p:cNvPr>
          <p:cNvGrpSpPr/>
          <p:nvPr/>
        </p:nvGrpSpPr>
        <p:grpSpPr>
          <a:xfrm>
            <a:off x="10040580" y="5738642"/>
            <a:ext cx="238140" cy="198720"/>
            <a:chOff x="0" y="0"/>
            <a:chExt cx="317520" cy="264960"/>
          </a:xfrm>
        </p:grpSpPr>
        <p:sp>
          <p:nvSpPr>
            <p:cNvPr id="329" name="Freeform 211">
              <a:extLst>
                <a:ext uri="{FF2B5EF4-FFF2-40B4-BE49-F238E27FC236}">
                  <a16:creationId xmlns:a16="http://schemas.microsoft.com/office/drawing/2014/main" id="{D909D7E4-C292-8DBD-E612-CA240FA521B0}"/>
                </a:ext>
              </a:extLst>
            </p:cNvPr>
            <p:cNvSpPr/>
            <p:nvPr/>
          </p:nvSpPr>
          <p:spPr>
            <a:xfrm>
              <a:off x="0" y="0"/>
              <a:ext cx="317500" cy="264922"/>
            </a:xfrm>
            <a:custGeom>
              <a:avLst/>
              <a:gdLst/>
              <a:ahLst/>
              <a:cxnLst/>
              <a:rect l="l" t="t" r="r" b="b"/>
              <a:pathLst>
                <a:path w="317500" h="264922">
                  <a:moveTo>
                    <a:pt x="0" y="0"/>
                  </a:moveTo>
                  <a:lnTo>
                    <a:pt x="0" y="264922"/>
                  </a:lnTo>
                  <a:lnTo>
                    <a:pt x="317500" y="264922"/>
                  </a:lnTo>
                  <a:lnTo>
                    <a:pt x="317500" y="0"/>
                  </a:lnTo>
                  <a:close/>
                </a:path>
              </a:pathLst>
            </a:custGeom>
            <a:solidFill>
              <a:srgbClr val="00FBFF"/>
            </a:solidFill>
          </p:spPr>
        </p:sp>
      </p:grpSp>
      <p:grpSp>
        <p:nvGrpSpPr>
          <p:cNvPr id="330" name="Group 212">
            <a:extLst>
              <a:ext uri="{FF2B5EF4-FFF2-40B4-BE49-F238E27FC236}">
                <a16:creationId xmlns:a16="http://schemas.microsoft.com/office/drawing/2014/main" id="{2060C5D2-1F14-2196-E405-B14A9D846B7B}"/>
              </a:ext>
            </a:extLst>
          </p:cNvPr>
          <p:cNvGrpSpPr/>
          <p:nvPr/>
        </p:nvGrpSpPr>
        <p:grpSpPr>
          <a:xfrm>
            <a:off x="10040580" y="5977322"/>
            <a:ext cx="238140" cy="59400"/>
            <a:chOff x="0" y="0"/>
            <a:chExt cx="317520" cy="79200"/>
          </a:xfrm>
        </p:grpSpPr>
        <p:sp>
          <p:nvSpPr>
            <p:cNvPr id="331" name="Freeform 213">
              <a:extLst>
                <a:ext uri="{FF2B5EF4-FFF2-40B4-BE49-F238E27FC236}">
                  <a16:creationId xmlns:a16="http://schemas.microsoft.com/office/drawing/2014/main" id="{104C0BFA-4063-F3AF-D251-891AFCA80402}"/>
                </a:ext>
              </a:extLst>
            </p:cNvPr>
            <p:cNvSpPr/>
            <p:nvPr/>
          </p:nvSpPr>
          <p:spPr>
            <a:xfrm>
              <a:off x="0" y="0"/>
              <a:ext cx="317627" cy="79248"/>
            </a:xfrm>
            <a:custGeom>
              <a:avLst/>
              <a:gdLst/>
              <a:ahLst/>
              <a:cxnLst/>
              <a:rect l="l" t="t" r="r" b="b"/>
              <a:pathLst>
                <a:path w="317627" h="79248">
                  <a:moveTo>
                    <a:pt x="0" y="0"/>
                  </a:moveTo>
                  <a:lnTo>
                    <a:pt x="0" y="26543"/>
                  </a:lnTo>
                  <a:cubicBezTo>
                    <a:pt x="0" y="55626"/>
                    <a:pt x="23749" y="79248"/>
                    <a:pt x="52959" y="79248"/>
                  </a:cubicBezTo>
                  <a:lnTo>
                    <a:pt x="264668" y="79248"/>
                  </a:lnTo>
                  <a:cubicBezTo>
                    <a:pt x="293878" y="79248"/>
                    <a:pt x="317627" y="55626"/>
                    <a:pt x="317627" y="26543"/>
                  </a:cubicBezTo>
                  <a:lnTo>
                    <a:pt x="317627" y="0"/>
                  </a:lnTo>
                  <a:close/>
                </a:path>
              </a:pathLst>
            </a:custGeom>
            <a:solidFill>
              <a:srgbClr val="00FBFF"/>
            </a:solidFill>
          </p:spPr>
        </p:sp>
      </p:grpSp>
      <p:grpSp>
        <p:nvGrpSpPr>
          <p:cNvPr id="332" name="Group 214">
            <a:extLst>
              <a:ext uri="{FF2B5EF4-FFF2-40B4-BE49-F238E27FC236}">
                <a16:creationId xmlns:a16="http://schemas.microsoft.com/office/drawing/2014/main" id="{1F8283A4-EA6A-D67D-1E14-1656EF145DDA}"/>
              </a:ext>
            </a:extLst>
          </p:cNvPr>
          <p:cNvGrpSpPr/>
          <p:nvPr/>
        </p:nvGrpSpPr>
        <p:grpSpPr>
          <a:xfrm>
            <a:off x="9640440" y="5421122"/>
            <a:ext cx="677700" cy="397440"/>
            <a:chOff x="0" y="0"/>
            <a:chExt cx="903600" cy="529920"/>
          </a:xfrm>
        </p:grpSpPr>
        <p:sp>
          <p:nvSpPr>
            <p:cNvPr id="333" name="Freeform 215">
              <a:extLst>
                <a:ext uri="{FF2B5EF4-FFF2-40B4-BE49-F238E27FC236}">
                  <a16:creationId xmlns:a16="http://schemas.microsoft.com/office/drawing/2014/main" id="{BAF25AC7-7A97-AF65-D99D-637DF0AE46C4}"/>
                </a:ext>
              </a:extLst>
            </p:cNvPr>
            <p:cNvSpPr/>
            <p:nvPr/>
          </p:nvSpPr>
          <p:spPr>
            <a:xfrm>
              <a:off x="0" y="0"/>
              <a:ext cx="903605" cy="529971"/>
            </a:xfrm>
            <a:custGeom>
              <a:avLst/>
              <a:gdLst/>
              <a:ahLst/>
              <a:cxnLst/>
              <a:rect l="l" t="t" r="r" b="b"/>
              <a:pathLst>
                <a:path w="903605" h="529971">
                  <a:moveTo>
                    <a:pt x="79375" y="0"/>
                  </a:moveTo>
                  <a:cubicBezTo>
                    <a:pt x="35433" y="0"/>
                    <a:pt x="0" y="35560"/>
                    <a:pt x="0" y="79629"/>
                  </a:cubicBezTo>
                  <a:lnTo>
                    <a:pt x="0" y="529971"/>
                  </a:lnTo>
                  <a:lnTo>
                    <a:pt x="480314" y="529971"/>
                  </a:lnTo>
                  <a:lnTo>
                    <a:pt x="480314" y="344551"/>
                  </a:lnTo>
                  <a:cubicBezTo>
                    <a:pt x="480314" y="285877"/>
                    <a:pt x="527812" y="238506"/>
                    <a:pt x="586232" y="238506"/>
                  </a:cubicBezTo>
                  <a:lnTo>
                    <a:pt x="797941" y="238506"/>
                  </a:lnTo>
                  <a:cubicBezTo>
                    <a:pt x="853313" y="238506"/>
                    <a:pt x="899160" y="281178"/>
                    <a:pt x="903605" y="336296"/>
                  </a:cubicBezTo>
                  <a:lnTo>
                    <a:pt x="903605" y="79629"/>
                  </a:lnTo>
                  <a:cubicBezTo>
                    <a:pt x="903478" y="35560"/>
                    <a:pt x="868045" y="0"/>
                    <a:pt x="824103" y="0"/>
                  </a:cubicBezTo>
                  <a:close/>
                </a:path>
              </a:pathLst>
            </a:custGeom>
            <a:solidFill>
              <a:srgbClr val="00FBFF"/>
            </a:solidFill>
          </p:spPr>
        </p:sp>
      </p:grpSp>
      <p:grpSp>
        <p:nvGrpSpPr>
          <p:cNvPr id="334" name="Group 216">
            <a:extLst>
              <a:ext uri="{FF2B5EF4-FFF2-40B4-BE49-F238E27FC236}">
                <a16:creationId xmlns:a16="http://schemas.microsoft.com/office/drawing/2014/main" id="{D3BF211A-1E5C-F508-E074-5891A0C2ABB5}"/>
              </a:ext>
            </a:extLst>
          </p:cNvPr>
          <p:cNvGrpSpPr/>
          <p:nvPr/>
        </p:nvGrpSpPr>
        <p:grpSpPr>
          <a:xfrm>
            <a:off x="10040580" y="5639822"/>
            <a:ext cx="238140" cy="59400"/>
            <a:chOff x="0" y="0"/>
            <a:chExt cx="317520" cy="79200"/>
          </a:xfrm>
        </p:grpSpPr>
        <p:sp>
          <p:nvSpPr>
            <p:cNvPr id="335" name="Freeform 217">
              <a:extLst>
                <a:ext uri="{FF2B5EF4-FFF2-40B4-BE49-F238E27FC236}">
                  <a16:creationId xmlns:a16="http://schemas.microsoft.com/office/drawing/2014/main" id="{0DF7F893-9511-AB98-4A2C-3A37157EED8F}"/>
                </a:ext>
              </a:extLst>
            </p:cNvPr>
            <p:cNvSpPr/>
            <p:nvPr/>
          </p:nvSpPr>
          <p:spPr>
            <a:xfrm>
              <a:off x="0" y="0"/>
              <a:ext cx="317500" cy="79248"/>
            </a:xfrm>
            <a:custGeom>
              <a:avLst/>
              <a:gdLst/>
              <a:ahLst/>
              <a:cxnLst/>
              <a:rect l="l" t="t" r="r" b="b"/>
              <a:pathLst>
                <a:path w="317500" h="79248">
                  <a:moveTo>
                    <a:pt x="52959" y="0"/>
                  </a:moveTo>
                  <a:cubicBezTo>
                    <a:pt x="23749" y="0"/>
                    <a:pt x="0" y="23495"/>
                    <a:pt x="0" y="52832"/>
                  </a:cubicBezTo>
                  <a:lnTo>
                    <a:pt x="0" y="79248"/>
                  </a:lnTo>
                  <a:lnTo>
                    <a:pt x="317500" y="79248"/>
                  </a:lnTo>
                  <a:lnTo>
                    <a:pt x="317500" y="52832"/>
                  </a:lnTo>
                  <a:cubicBezTo>
                    <a:pt x="317500" y="23495"/>
                    <a:pt x="293878" y="0"/>
                    <a:pt x="264668" y="0"/>
                  </a:cubicBezTo>
                  <a:close/>
                </a:path>
              </a:pathLst>
            </a:custGeom>
            <a:solidFill>
              <a:srgbClr val="00FBFF"/>
            </a:solidFill>
          </p:spPr>
        </p:sp>
      </p:grpSp>
    </p:spTree>
    <p:extLst>
      <p:ext uri="{BB962C8B-B14F-4D97-AF65-F5344CB8AC3E}">
        <p14:creationId xmlns:p14="http://schemas.microsoft.com/office/powerpoint/2010/main" val="3764498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sp>
        <p:nvSpPr>
          <p:cNvPr id="2" name="Text Placeholder 1">
            <a:extLst>
              <a:ext uri="{FF2B5EF4-FFF2-40B4-BE49-F238E27FC236}">
                <a16:creationId xmlns:a16="http://schemas.microsoft.com/office/drawing/2014/main" id="{14B944BC-BC44-10D2-B912-EE3B532EBEDF}"/>
              </a:ext>
            </a:extLst>
          </p:cNvPr>
          <p:cNvSpPr txBox="1">
            <a:spLocks/>
          </p:cNvSpPr>
          <p:nvPr/>
        </p:nvSpPr>
        <p:spPr>
          <a:xfrm>
            <a:off x="2313590" y="822286"/>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latin typeface="Arial"/>
                <a:cs typeface="B Nazanin" panose="00000700000000000000" pitchFamily="2" charset="-78"/>
              </a:rPr>
              <a:t>مجموعه آیکون های کاملاً قابل ویرایش: </a:t>
            </a:r>
            <a:r>
              <a:rPr lang="en-US" sz="7200" dirty="0">
                <a:latin typeface="Arial"/>
                <a:cs typeface="B Nazanin" panose="00000700000000000000" pitchFamily="2" charset="-78"/>
              </a:rPr>
              <a:t>B</a:t>
            </a:r>
          </a:p>
        </p:txBody>
      </p:sp>
      <p:grpSp>
        <p:nvGrpSpPr>
          <p:cNvPr id="3" name="Group 28">
            <a:extLst>
              <a:ext uri="{FF2B5EF4-FFF2-40B4-BE49-F238E27FC236}">
                <a16:creationId xmlns:a16="http://schemas.microsoft.com/office/drawing/2014/main" id="{41D75C53-1F8C-82FD-5121-39A438FCB4F4}"/>
              </a:ext>
            </a:extLst>
          </p:cNvPr>
          <p:cNvGrpSpPr/>
          <p:nvPr/>
        </p:nvGrpSpPr>
        <p:grpSpPr>
          <a:xfrm>
            <a:off x="6189836" y="2406558"/>
            <a:ext cx="831060" cy="978480"/>
            <a:chOff x="0" y="0"/>
            <a:chExt cx="1108080" cy="1304640"/>
          </a:xfrm>
        </p:grpSpPr>
        <p:sp>
          <p:nvSpPr>
            <p:cNvPr id="4" name="Freeform 29">
              <a:extLst>
                <a:ext uri="{FF2B5EF4-FFF2-40B4-BE49-F238E27FC236}">
                  <a16:creationId xmlns:a16="http://schemas.microsoft.com/office/drawing/2014/main" id="{1E944E97-883B-CEE4-DDC2-B0FCF6A92491}"/>
                </a:ext>
              </a:extLst>
            </p:cNvPr>
            <p:cNvSpPr/>
            <p:nvPr/>
          </p:nvSpPr>
          <p:spPr>
            <a:xfrm>
              <a:off x="-8382" y="-4953"/>
              <a:ext cx="1279779" cy="1309751"/>
            </a:xfrm>
            <a:custGeom>
              <a:avLst/>
              <a:gdLst/>
              <a:ahLst/>
              <a:cxnLst/>
              <a:rect l="l" t="t" r="r" b="b"/>
              <a:pathLst>
                <a:path w="1279779" h="1309751">
                  <a:moveTo>
                    <a:pt x="591947" y="371729"/>
                  </a:moveTo>
                  <a:cubicBezTo>
                    <a:pt x="624078" y="362585"/>
                    <a:pt x="659003" y="373253"/>
                    <a:pt x="682625" y="399542"/>
                  </a:cubicBezTo>
                  <a:lnTo>
                    <a:pt x="675005" y="407162"/>
                  </a:lnTo>
                  <a:cubicBezTo>
                    <a:pt x="654177" y="383921"/>
                    <a:pt x="623316" y="374396"/>
                    <a:pt x="594995" y="382397"/>
                  </a:cubicBezTo>
                  <a:cubicBezTo>
                    <a:pt x="564896" y="390906"/>
                    <a:pt x="543179" y="417576"/>
                    <a:pt x="539623" y="450469"/>
                  </a:cubicBezTo>
                  <a:lnTo>
                    <a:pt x="529209" y="448691"/>
                  </a:lnTo>
                  <a:cubicBezTo>
                    <a:pt x="530225" y="439420"/>
                    <a:pt x="532638" y="430530"/>
                    <a:pt x="536067" y="422402"/>
                  </a:cubicBezTo>
                  <a:cubicBezTo>
                    <a:pt x="538607" y="416306"/>
                    <a:pt x="541782" y="410464"/>
                    <a:pt x="545592" y="405130"/>
                  </a:cubicBezTo>
                  <a:close/>
                  <a:moveTo>
                    <a:pt x="562483" y="304292"/>
                  </a:moveTo>
                  <a:cubicBezTo>
                    <a:pt x="578612" y="301117"/>
                    <a:pt x="595503" y="302514"/>
                    <a:pt x="611632" y="308610"/>
                  </a:cubicBezTo>
                  <a:lnTo>
                    <a:pt x="607949" y="319151"/>
                  </a:lnTo>
                  <a:cubicBezTo>
                    <a:pt x="579501" y="308356"/>
                    <a:pt x="548005" y="314325"/>
                    <a:pt x="526034" y="334899"/>
                  </a:cubicBezTo>
                  <a:cubicBezTo>
                    <a:pt x="502666" y="356743"/>
                    <a:pt x="494411" y="391033"/>
                    <a:pt x="504952" y="422148"/>
                  </a:cubicBezTo>
                  <a:lnTo>
                    <a:pt x="494919" y="425450"/>
                  </a:lnTo>
                  <a:cubicBezTo>
                    <a:pt x="486156" y="399034"/>
                    <a:pt x="489204" y="370586"/>
                    <a:pt x="502285" y="347599"/>
                  </a:cubicBezTo>
                  <a:lnTo>
                    <a:pt x="518795" y="326644"/>
                  </a:lnTo>
                  <a:cubicBezTo>
                    <a:pt x="531241" y="314960"/>
                    <a:pt x="546354" y="307340"/>
                    <a:pt x="562483" y="304165"/>
                  </a:cubicBezTo>
                  <a:close/>
                  <a:moveTo>
                    <a:pt x="590296" y="91186"/>
                  </a:moveTo>
                  <a:cubicBezTo>
                    <a:pt x="573405" y="94361"/>
                    <a:pt x="557784" y="104013"/>
                    <a:pt x="546735" y="119253"/>
                  </a:cubicBezTo>
                  <a:lnTo>
                    <a:pt x="544703" y="117983"/>
                  </a:lnTo>
                  <a:lnTo>
                    <a:pt x="542290" y="122174"/>
                  </a:lnTo>
                  <a:lnTo>
                    <a:pt x="525526" y="105283"/>
                  </a:lnTo>
                  <a:cubicBezTo>
                    <a:pt x="488188" y="80645"/>
                    <a:pt x="439166" y="93091"/>
                    <a:pt x="416052" y="132969"/>
                  </a:cubicBezTo>
                  <a:cubicBezTo>
                    <a:pt x="414655" y="135382"/>
                    <a:pt x="413385" y="137922"/>
                    <a:pt x="413258" y="141097"/>
                  </a:cubicBezTo>
                  <a:cubicBezTo>
                    <a:pt x="402209" y="191516"/>
                    <a:pt x="419862" y="240157"/>
                    <a:pt x="455168" y="255270"/>
                  </a:cubicBezTo>
                  <a:lnTo>
                    <a:pt x="451612" y="265938"/>
                  </a:lnTo>
                  <a:cubicBezTo>
                    <a:pt x="414782" y="250444"/>
                    <a:pt x="394462" y="203962"/>
                    <a:pt x="400812" y="153416"/>
                  </a:cubicBezTo>
                  <a:cubicBezTo>
                    <a:pt x="366395" y="136652"/>
                    <a:pt x="325247" y="150368"/>
                    <a:pt x="304800" y="185928"/>
                  </a:cubicBezTo>
                  <a:cubicBezTo>
                    <a:pt x="288544" y="214122"/>
                    <a:pt x="291592" y="240538"/>
                    <a:pt x="304038" y="266573"/>
                  </a:cubicBezTo>
                  <a:cubicBezTo>
                    <a:pt x="295656" y="273431"/>
                    <a:pt x="288417" y="282194"/>
                    <a:pt x="282575" y="292354"/>
                  </a:cubicBezTo>
                  <a:cubicBezTo>
                    <a:pt x="252857" y="343535"/>
                    <a:pt x="267843" y="410718"/>
                    <a:pt x="315976" y="442341"/>
                  </a:cubicBezTo>
                  <a:cubicBezTo>
                    <a:pt x="332105" y="452882"/>
                    <a:pt x="349758" y="458216"/>
                    <a:pt x="367284" y="456057"/>
                  </a:cubicBezTo>
                  <a:cubicBezTo>
                    <a:pt x="370586" y="425831"/>
                    <a:pt x="379603" y="396113"/>
                    <a:pt x="394335" y="368935"/>
                  </a:cubicBezTo>
                  <a:lnTo>
                    <a:pt x="405003" y="375539"/>
                  </a:lnTo>
                  <a:cubicBezTo>
                    <a:pt x="390398" y="402590"/>
                    <a:pt x="381635" y="432181"/>
                    <a:pt x="380746" y="462407"/>
                  </a:cubicBezTo>
                  <a:cubicBezTo>
                    <a:pt x="392430" y="498729"/>
                    <a:pt x="422783" y="522859"/>
                    <a:pt x="456946" y="526923"/>
                  </a:cubicBezTo>
                  <a:lnTo>
                    <a:pt x="458851" y="550799"/>
                  </a:lnTo>
                  <a:cubicBezTo>
                    <a:pt x="469265" y="588899"/>
                    <a:pt x="504190" y="612267"/>
                    <a:pt x="539750" y="605282"/>
                  </a:cubicBezTo>
                  <a:lnTo>
                    <a:pt x="540385" y="607695"/>
                  </a:lnTo>
                  <a:lnTo>
                    <a:pt x="544830" y="606298"/>
                  </a:lnTo>
                  <a:lnTo>
                    <a:pt x="546735" y="630809"/>
                  </a:lnTo>
                  <a:cubicBezTo>
                    <a:pt x="558927" y="675767"/>
                    <a:pt x="602996" y="701675"/>
                    <a:pt x="645287" y="688721"/>
                  </a:cubicBezTo>
                  <a:cubicBezTo>
                    <a:pt x="647954" y="687959"/>
                    <a:pt x="650494" y="686943"/>
                    <a:pt x="652399" y="684784"/>
                  </a:cubicBezTo>
                  <a:cubicBezTo>
                    <a:pt x="690499" y="656717"/>
                    <a:pt x="708279" y="611251"/>
                    <a:pt x="694563" y="575691"/>
                  </a:cubicBezTo>
                  <a:cubicBezTo>
                    <a:pt x="675005" y="594487"/>
                    <a:pt x="647700" y="603123"/>
                    <a:pt x="620395" y="598932"/>
                  </a:cubicBezTo>
                  <a:lnTo>
                    <a:pt x="621919" y="587883"/>
                  </a:lnTo>
                  <a:cubicBezTo>
                    <a:pt x="651764" y="592455"/>
                    <a:pt x="681609" y="579755"/>
                    <a:pt x="699262" y="554990"/>
                  </a:cubicBezTo>
                  <a:cubicBezTo>
                    <a:pt x="718058" y="528574"/>
                    <a:pt x="719709" y="493268"/>
                    <a:pt x="703580" y="464947"/>
                  </a:cubicBezTo>
                  <a:lnTo>
                    <a:pt x="712724" y="459486"/>
                  </a:lnTo>
                  <a:cubicBezTo>
                    <a:pt x="730885" y="491490"/>
                    <a:pt x="728980" y="531368"/>
                    <a:pt x="707898" y="561340"/>
                  </a:cubicBezTo>
                  <a:lnTo>
                    <a:pt x="703072" y="566547"/>
                  </a:lnTo>
                  <a:cubicBezTo>
                    <a:pt x="719836" y="604012"/>
                    <a:pt x="705358" y="652145"/>
                    <a:pt x="669290" y="684530"/>
                  </a:cubicBezTo>
                  <a:cubicBezTo>
                    <a:pt x="684149" y="721487"/>
                    <a:pt x="723265" y="740791"/>
                    <a:pt x="760984" y="729234"/>
                  </a:cubicBezTo>
                  <a:cubicBezTo>
                    <a:pt x="786130" y="721487"/>
                    <a:pt x="800354" y="704723"/>
                    <a:pt x="807974" y="682371"/>
                  </a:cubicBezTo>
                  <a:cubicBezTo>
                    <a:pt x="837057" y="696087"/>
                    <a:pt x="870331" y="691642"/>
                    <a:pt x="895223" y="672211"/>
                  </a:cubicBezTo>
                  <a:lnTo>
                    <a:pt x="907669" y="676910"/>
                  </a:lnTo>
                  <a:cubicBezTo>
                    <a:pt x="947420" y="677037"/>
                    <a:pt x="977773" y="674370"/>
                    <a:pt x="996950" y="641350"/>
                  </a:cubicBezTo>
                  <a:cubicBezTo>
                    <a:pt x="1013460" y="612775"/>
                    <a:pt x="1012190" y="577977"/>
                    <a:pt x="995426" y="552069"/>
                  </a:cubicBezTo>
                  <a:cubicBezTo>
                    <a:pt x="977646" y="574548"/>
                    <a:pt x="954024" y="587629"/>
                    <a:pt x="930148" y="587502"/>
                  </a:cubicBezTo>
                  <a:lnTo>
                    <a:pt x="929640" y="574929"/>
                  </a:lnTo>
                  <a:cubicBezTo>
                    <a:pt x="961644" y="576453"/>
                    <a:pt x="993775" y="550037"/>
                    <a:pt x="1009396" y="508889"/>
                  </a:cubicBezTo>
                  <a:cubicBezTo>
                    <a:pt x="1018921" y="476885"/>
                    <a:pt x="1011428" y="441960"/>
                    <a:pt x="990092" y="417449"/>
                  </a:cubicBezTo>
                  <a:cubicBezTo>
                    <a:pt x="970915" y="445770"/>
                    <a:pt x="937895" y="460756"/>
                    <a:pt x="904367" y="456565"/>
                  </a:cubicBezTo>
                  <a:lnTo>
                    <a:pt x="905637" y="445516"/>
                  </a:lnTo>
                  <a:cubicBezTo>
                    <a:pt x="935609" y="449199"/>
                    <a:pt x="965073" y="435737"/>
                    <a:pt x="982091" y="410464"/>
                  </a:cubicBezTo>
                  <a:lnTo>
                    <a:pt x="983615" y="407289"/>
                  </a:lnTo>
                  <a:cubicBezTo>
                    <a:pt x="983234" y="376682"/>
                    <a:pt x="967867" y="347853"/>
                    <a:pt x="941578" y="330581"/>
                  </a:cubicBezTo>
                  <a:cubicBezTo>
                    <a:pt x="931926" y="324231"/>
                    <a:pt x="921639" y="320040"/>
                    <a:pt x="910971" y="319151"/>
                  </a:cubicBezTo>
                  <a:cubicBezTo>
                    <a:pt x="891667" y="366395"/>
                    <a:pt x="852551" y="395859"/>
                    <a:pt x="814578" y="392303"/>
                  </a:cubicBezTo>
                  <a:cubicBezTo>
                    <a:pt x="814070" y="402844"/>
                    <a:pt x="810514" y="413131"/>
                    <a:pt x="804545" y="422275"/>
                  </a:cubicBezTo>
                  <a:cubicBezTo>
                    <a:pt x="792226" y="440944"/>
                    <a:pt x="771144" y="451612"/>
                    <a:pt x="749046" y="450596"/>
                  </a:cubicBezTo>
                  <a:lnTo>
                    <a:pt x="749554" y="439801"/>
                  </a:lnTo>
                  <a:cubicBezTo>
                    <a:pt x="768096" y="440690"/>
                    <a:pt x="785622" y="431927"/>
                    <a:pt x="795909" y="416560"/>
                  </a:cubicBezTo>
                  <a:cubicBezTo>
                    <a:pt x="801243" y="408686"/>
                    <a:pt x="804164" y="399669"/>
                    <a:pt x="804545" y="390525"/>
                  </a:cubicBezTo>
                  <a:lnTo>
                    <a:pt x="799973" y="389636"/>
                  </a:lnTo>
                  <a:lnTo>
                    <a:pt x="802640" y="380111"/>
                  </a:lnTo>
                  <a:cubicBezTo>
                    <a:pt x="803402" y="373253"/>
                    <a:pt x="801370" y="366649"/>
                    <a:pt x="797941" y="360680"/>
                  </a:cubicBezTo>
                  <a:cubicBezTo>
                    <a:pt x="788797" y="344551"/>
                    <a:pt x="771906" y="334264"/>
                    <a:pt x="753364" y="333756"/>
                  </a:cubicBezTo>
                  <a:lnTo>
                    <a:pt x="753618" y="322961"/>
                  </a:lnTo>
                  <a:cubicBezTo>
                    <a:pt x="775843" y="323596"/>
                    <a:pt x="796036" y="336042"/>
                    <a:pt x="806958" y="355727"/>
                  </a:cubicBezTo>
                  <a:cubicBezTo>
                    <a:pt x="811149" y="363220"/>
                    <a:pt x="813689" y="371348"/>
                    <a:pt x="814070" y="379603"/>
                  </a:cubicBezTo>
                  <a:cubicBezTo>
                    <a:pt x="847344" y="385064"/>
                    <a:pt x="882142" y="359156"/>
                    <a:pt x="899160" y="316611"/>
                  </a:cubicBezTo>
                  <a:cubicBezTo>
                    <a:pt x="913765" y="273558"/>
                    <a:pt x="898525" y="224028"/>
                    <a:pt x="860425" y="199136"/>
                  </a:cubicBezTo>
                  <a:cubicBezTo>
                    <a:pt x="845566" y="189357"/>
                    <a:pt x="829056" y="184531"/>
                    <a:pt x="812927" y="186690"/>
                  </a:cubicBezTo>
                  <a:cubicBezTo>
                    <a:pt x="816229" y="216789"/>
                    <a:pt x="807339" y="244856"/>
                    <a:pt x="787146" y="262763"/>
                  </a:cubicBezTo>
                  <a:lnTo>
                    <a:pt x="780415" y="254000"/>
                  </a:lnTo>
                  <a:cubicBezTo>
                    <a:pt x="802894" y="234061"/>
                    <a:pt x="809117" y="199390"/>
                    <a:pt x="798322" y="164846"/>
                  </a:cubicBezTo>
                  <a:cubicBezTo>
                    <a:pt x="791972" y="144780"/>
                    <a:pt x="778891" y="127000"/>
                    <a:pt x="760603" y="115062"/>
                  </a:cubicBezTo>
                  <a:cubicBezTo>
                    <a:pt x="727583" y="93345"/>
                    <a:pt x="686943" y="96266"/>
                    <a:pt x="657352" y="118999"/>
                  </a:cubicBezTo>
                  <a:lnTo>
                    <a:pt x="641096" y="101727"/>
                  </a:lnTo>
                  <a:cubicBezTo>
                    <a:pt x="625221" y="91313"/>
                    <a:pt x="607187" y="88011"/>
                    <a:pt x="590296" y="91186"/>
                  </a:cubicBezTo>
                  <a:close/>
                  <a:moveTo>
                    <a:pt x="627888" y="5207"/>
                  </a:moveTo>
                  <a:cubicBezTo>
                    <a:pt x="983615" y="13081"/>
                    <a:pt x="1279779" y="440055"/>
                    <a:pt x="1014603" y="784606"/>
                  </a:cubicBezTo>
                  <a:cubicBezTo>
                    <a:pt x="927735" y="874903"/>
                    <a:pt x="915924" y="1005205"/>
                    <a:pt x="992505" y="1302639"/>
                  </a:cubicBezTo>
                  <a:lnTo>
                    <a:pt x="402463" y="1309751"/>
                  </a:lnTo>
                  <a:lnTo>
                    <a:pt x="362712" y="1121029"/>
                  </a:lnTo>
                  <a:cubicBezTo>
                    <a:pt x="257302" y="1158494"/>
                    <a:pt x="140716" y="1147191"/>
                    <a:pt x="101981" y="1107059"/>
                  </a:cubicBezTo>
                  <a:cubicBezTo>
                    <a:pt x="82931" y="1084707"/>
                    <a:pt x="91059" y="1014984"/>
                    <a:pt x="115189" y="961136"/>
                  </a:cubicBezTo>
                  <a:cubicBezTo>
                    <a:pt x="122936" y="940943"/>
                    <a:pt x="83693" y="933958"/>
                    <a:pt x="75438" y="904621"/>
                  </a:cubicBezTo>
                  <a:cubicBezTo>
                    <a:pt x="71628" y="877316"/>
                    <a:pt x="97409" y="876427"/>
                    <a:pt x="108331" y="862203"/>
                  </a:cubicBezTo>
                  <a:lnTo>
                    <a:pt x="68580" y="832231"/>
                  </a:lnTo>
                  <a:cubicBezTo>
                    <a:pt x="49530" y="811403"/>
                    <a:pt x="92329" y="772160"/>
                    <a:pt x="104140" y="742188"/>
                  </a:cubicBezTo>
                  <a:cubicBezTo>
                    <a:pt x="62611" y="728345"/>
                    <a:pt x="31115" y="709422"/>
                    <a:pt x="9398" y="686943"/>
                  </a:cubicBezTo>
                  <a:cubicBezTo>
                    <a:pt x="0" y="649732"/>
                    <a:pt x="58293" y="597789"/>
                    <a:pt x="109474" y="530098"/>
                  </a:cubicBezTo>
                  <a:cubicBezTo>
                    <a:pt x="163195" y="462661"/>
                    <a:pt x="118364" y="411226"/>
                    <a:pt x="159512" y="266573"/>
                  </a:cubicBezTo>
                  <a:cubicBezTo>
                    <a:pt x="224663" y="87376"/>
                    <a:pt x="379222" y="0"/>
                    <a:pt x="627888" y="5207"/>
                  </a:cubicBezTo>
                  <a:close/>
                </a:path>
              </a:pathLst>
            </a:custGeom>
            <a:solidFill>
              <a:srgbClr val="00FBFF"/>
            </a:solidFill>
          </p:spPr>
        </p:sp>
      </p:grpSp>
      <p:grpSp>
        <p:nvGrpSpPr>
          <p:cNvPr id="5" name="Group 30">
            <a:extLst>
              <a:ext uri="{FF2B5EF4-FFF2-40B4-BE49-F238E27FC236}">
                <a16:creationId xmlns:a16="http://schemas.microsoft.com/office/drawing/2014/main" id="{99F5CAC2-FCC0-6B54-78BE-1C0F4B3861CA}"/>
              </a:ext>
            </a:extLst>
          </p:cNvPr>
          <p:cNvGrpSpPr/>
          <p:nvPr/>
        </p:nvGrpSpPr>
        <p:grpSpPr>
          <a:xfrm>
            <a:off x="7576016" y="2428158"/>
            <a:ext cx="872640" cy="934740"/>
            <a:chOff x="0" y="0"/>
            <a:chExt cx="1163520" cy="1246320"/>
          </a:xfrm>
        </p:grpSpPr>
        <p:sp>
          <p:nvSpPr>
            <p:cNvPr id="6" name="Freeform 31">
              <a:extLst>
                <a:ext uri="{FF2B5EF4-FFF2-40B4-BE49-F238E27FC236}">
                  <a16:creationId xmlns:a16="http://schemas.microsoft.com/office/drawing/2014/main" id="{6C560F75-1C47-23E6-A67D-9CB8F157ED9B}"/>
                </a:ext>
              </a:extLst>
            </p:cNvPr>
            <p:cNvSpPr/>
            <p:nvPr/>
          </p:nvSpPr>
          <p:spPr>
            <a:xfrm>
              <a:off x="0" y="0"/>
              <a:ext cx="1163701" cy="1246378"/>
            </a:xfrm>
            <a:custGeom>
              <a:avLst/>
              <a:gdLst/>
              <a:ahLst/>
              <a:cxnLst/>
              <a:rect l="l" t="t" r="r" b="b"/>
              <a:pathLst>
                <a:path w="1163701" h="1246378">
                  <a:moveTo>
                    <a:pt x="736854" y="0"/>
                  </a:moveTo>
                  <a:cubicBezTo>
                    <a:pt x="793115" y="0"/>
                    <a:pt x="839978" y="43307"/>
                    <a:pt x="846709" y="100711"/>
                  </a:cubicBezTo>
                  <a:cubicBezTo>
                    <a:pt x="783844" y="130556"/>
                    <a:pt x="745744" y="192024"/>
                    <a:pt x="755777" y="251841"/>
                  </a:cubicBezTo>
                  <a:lnTo>
                    <a:pt x="770763" y="248412"/>
                  </a:lnTo>
                  <a:cubicBezTo>
                    <a:pt x="761365" y="190881"/>
                    <a:pt x="803910" y="131064"/>
                    <a:pt x="870204" y="107442"/>
                  </a:cubicBezTo>
                  <a:cubicBezTo>
                    <a:pt x="873760" y="105156"/>
                    <a:pt x="877697" y="105029"/>
                    <a:pt x="881634" y="105029"/>
                  </a:cubicBezTo>
                  <a:cubicBezTo>
                    <a:pt x="944753" y="105029"/>
                    <a:pt x="996061" y="159639"/>
                    <a:pt x="996061" y="226949"/>
                  </a:cubicBezTo>
                  <a:lnTo>
                    <a:pt x="989457" y="261620"/>
                  </a:lnTo>
                  <a:lnTo>
                    <a:pt x="996061" y="261620"/>
                  </a:lnTo>
                  <a:lnTo>
                    <a:pt x="996061" y="265176"/>
                  </a:lnTo>
                  <a:cubicBezTo>
                    <a:pt x="1047877" y="270637"/>
                    <a:pt x="1087501" y="317881"/>
                    <a:pt x="1087501" y="374904"/>
                  </a:cubicBezTo>
                  <a:lnTo>
                    <a:pt x="1081151" y="408559"/>
                  </a:lnTo>
                  <a:cubicBezTo>
                    <a:pt x="1129665" y="429895"/>
                    <a:pt x="1163701" y="480822"/>
                    <a:pt x="1163701" y="540258"/>
                  </a:cubicBezTo>
                  <a:cubicBezTo>
                    <a:pt x="1163701" y="573278"/>
                    <a:pt x="1153160" y="603631"/>
                    <a:pt x="1134999" y="627126"/>
                  </a:cubicBezTo>
                  <a:cubicBezTo>
                    <a:pt x="1103503" y="667258"/>
                    <a:pt x="1058926" y="685419"/>
                    <a:pt x="1019175" y="671068"/>
                  </a:cubicBezTo>
                  <a:lnTo>
                    <a:pt x="1014222" y="686562"/>
                  </a:lnTo>
                  <a:cubicBezTo>
                    <a:pt x="1050036" y="699516"/>
                    <a:pt x="1089025" y="689864"/>
                    <a:pt x="1121029" y="662813"/>
                  </a:cubicBezTo>
                  <a:cubicBezTo>
                    <a:pt x="1135634" y="682371"/>
                    <a:pt x="1142619" y="707390"/>
                    <a:pt x="1142619" y="734187"/>
                  </a:cubicBezTo>
                  <a:cubicBezTo>
                    <a:pt x="1142619" y="802640"/>
                    <a:pt x="1097280" y="859917"/>
                    <a:pt x="1036828" y="873379"/>
                  </a:cubicBezTo>
                  <a:cubicBezTo>
                    <a:pt x="975106" y="883158"/>
                    <a:pt x="919099" y="857377"/>
                    <a:pt x="900176" y="810006"/>
                  </a:cubicBezTo>
                  <a:cubicBezTo>
                    <a:pt x="909447" y="803275"/>
                    <a:pt x="916813" y="793750"/>
                    <a:pt x="922274" y="782701"/>
                  </a:cubicBezTo>
                  <a:cubicBezTo>
                    <a:pt x="936625" y="753745"/>
                    <a:pt x="935609" y="717931"/>
                    <a:pt x="919607" y="688467"/>
                  </a:cubicBezTo>
                  <a:lnTo>
                    <a:pt x="906907" y="696214"/>
                  </a:lnTo>
                  <a:cubicBezTo>
                    <a:pt x="920242" y="720852"/>
                    <a:pt x="921258" y="750570"/>
                    <a:pt x="909574" y="774827"/>
                  </a:cubicBezTo>
                  <a:cubicBezTo>
                    <a:pt x="905256" y="783844"/>
                    <a:pt x="899414" y="791591"/>
                    <a:pt x="890905" y="795655"/>
                  </a:cubicBezTo>
                  <a:lnTo>
                    <a:pt x="877951" y="799338"/>
                  </a:lnTo>
                  <a:lnTo>
                    <a:pt x="880364" y="805942"/>
                  </a:lnTo>
                  <a:cubicBezTo>
                    <a:pt x="869569" y="812292"/>
                    <a:pt x="856996" y="815213"/>
                    <a:pt x="843915" y="814197"/>
                  </a:cubicBezTo>
                  <a:cubicBezTo>
                    <a:pt x="818515" y="812292"/>
                    <a:pt x="795147" y="796036"/>
                    <a:pt x="782193" y="771271"/>
                  </a:cubicBezTo>
                  <a:lnTo>
                    <a:pt x="769366" y="778764"/>
                  </a:lnTo>
                  <a:cubicBezTo>
                    <a:pt x="784860" y="808482"/>
                    <a:pt x="813054" y="827786"/>
                    <a:pt x="843788" y="829818"/>
                  </a:cubicBezTo>
                  <a:cubicBezTo>
                    <a:pt x="858774" y="830834"/>
                    <a:pt x="873252" y="827532"/>
                    <a:pt x="885698" y="820293"/>
                  </a:cubicBezTo>
                  <a:cubicBezTo>
                    <a:pt x="910336" y="872617"/>
                    <a:pt x="973836" y="901319"/>
                    <a:pt x="1042543" y="890778"/>
                  </a:cubicBezTo>
                  <a:cubicBezTo>
                    <a:pt x="1049528" y="905383"/>
                    <a:pt x="1052449" y="922020"/>
                    <a:pt x="1052449" y="939292"/>
                  </a:cubicBezTo>
                  <a:cubicBezTo>
                    <a:pt x="1052449" y="987806"/>
                    <a:pt x="1029716" y="1030732"/>
                    <a:pt x="993521" y="1054227"/>
                  </a:cubicBezTo>
                  <a:cubicBezTo>
                    <a:pt x="983869" y="1107059"/>
                    <a:pt x="946912" y="1149350"/>
                    <a:pt x="898525" y="1162431"/>
                  </a:cubicBezTo>
                  <a:cubicBezTo>
                    <a:pt x="828548" y="1175004"/>
                    <a:pt x="764794" y="1141984"/>
                    <a:pt x="750443" y="1084580"/>
                  </a:cubicBezTo>
                  <a:lnTo>
                    <a:pt x="735711" y="1088771"/>
                  </a:lnTo>
                  <a:cubicBezTo>
                    <a:pt x="747522" y="1135761"/>
                    <a:pt x="787527" y="1168654"/>
                    <a:pt x="838454" y="1176782"/>
                  </a:cubicBezTo>
                  <a:cubicBezTo>
                    <a:pt x="821436" y="1218184"/>
                    <a:pt x="782320" y="1246124"/>
                    <a:pt x="737108" y="1246124"/>
                  </a:cubicBezTo>
                  <a:cubicBezTo>
                    <a:pt x="684657" y="1246124"/>
                    <a:pt x="658622" y="1208532"/>
                    <a:pt x="628904" y="1156589"/>
                  </a:cubicBezTo>
                  <a:cubicBezTo>
                    <a:pt x="619252" y="1121664"/>
                    <a:pt x="606552" y="989711"/>
                    <a:pt x="627126" y="867537"/>
                  </a:cubicBezTo>
                  <a:cubicBezTo>
                    <a:pt x="673481" y="927227"/>
                    <a:pt x="738759" y="953897"/>
                    <a:pt x="797179" y="937260"/>
                  </a:cubicBezTo>
                  <a:lnTo>
                    <a:pt x="791337" y="916686"/>
                  </a:lnTo>
                  <a:cubicBezTo>
                    <a:pt x="734314" y="932688"/>
                    <a:pt x="669671" y="900430"/>
                    <a:pt x="626999" y="834771"/>
                  </a:cubicBezTo>
                  <a:cubicBezTo>
                    <a:pt x="605028" y="803529"/>
                    <a:pt x="589280" y="623570"/>
                    <a:pt x="624967" y="488950"/>
                  </a:cubicBezTo>
                  <a:cubicBezTo>
                    <a:pt x="666877" y="433705"/>
                    <a:pt x="730123" y="413639"/>
                    <a:pt x="775843" y="442595"/>
                  </a:cubicBezTo>
                  <a:lnTo>
                    <a:pt x="776478" y="441325"/>
                  </a:lnTo>
                  <a:cubicBezTo>
                    <a:pt x="775843" y="450850"/>
                    <a:pt x="777748" y="460375"/>
                    <a:pt x="781431" y="469392"/>
                  </a:cubicBezTo>
                  <a:cubicBezTo>
                    <a:pt x="791083" y="492633"/>
                    <a:pt x="811911" y="509016"/>
                    <a:pt x="836168" y="512445"/>
                  </a:cubicBezTo>
                  <a:lnTo>
                    <a:pt x="837692" y="500507"/>
                  </a:lnTo>
                  <a:cubicBezTo>
                    <a:pt x="817499" y="497586"/>
                    <a:pt x="800100" y="484124"/>
                    <a:pt x="791972" y="464820"/>
                  </a:cubicBezTo>
                  <a:cubicBezTo>
                    <a:pt x="783336" y="444500"/>
                    <a:pt x="786511" y="421132"/>
                    <a:pt x="800227" y="404114"/>
                  </a:cubicBezTo>
                  <a:cubicBezTo>
                    <a:pt x="813054" y="388112"/>
                    <a:pt x="833374" y="380365"/>
                    <a:pt x="853440" y="383540"/>
                  </a:cubicBezTo>
                  <a:lnTo>
                    <a:pt x="855091" y="371602"/>
                  </a:lnTo>
                  <a:cubicBezTo>
                    <a:pt x="830961" y="367665"/>
                    <a:pt x="806577" y="377190"/>
                    <a:pt x="791210" y="396621"/>
                  </a:cubicBezTo>
                  <a:lnTo>
                    <a:pt x="778637" y="426212"/>
                  </a:lnTo>
                  <a:cubicBezTo>
                    <a:pt x="731520" y="399034"/>
                    <a:pt x="669671" y="415544"/>
                    <a:pt x="624713" y="464439"/>
                  </a:cubicBezTo>
                  <a:cubicBezTo>
                    <a:pt x="598170" y="411480"/>
                    <a:pt x="600964" y="186182"/>
                    <a:pt x="619633" y="108712"/>
                  </a:cubicBezTo>
                  <a:cubicBezTo>
                    <a:pt x="643763" y="48133"/>
                    <a:pt x="673735" y="0"/>
                    <a:pt x="736854" y="0"/>
                  </a:cubicBezTo>
                  <a:close/>
                  <a:moveTo>
                    <a:pt x="426593" y="0"/>
                  </a:moveTo>
                  <a:cubicBezTo>
                    <a:pt x="479044" y="0"/>
                    <a:pt x="505079" y="37592"/>
                    <a:pt x="534797" y="89535"/>
                  </a:cubicBezTo>
                  <a:cubicBezTo>
                    <a:pt x="544449" y="124460"/>
                    <a:pt x="557149" y="256413"/>
                    <a:pt x="536575" y="378587"/>
                  </a:cubicBezTo>
                  <a:cubicBezTo>
                    <a:pt x="490220" y="318897"/>
                    <a:pt x="424942" y="292227"/>
                    <a:pt x="366522" y="308864"/>
                  </a:cubicBezTo>
                  <a:lnTo>
                    <a:pt x="372364" y="329438"/>
                  </a:lnTo>
                  <a:cubicBezTo>
                    <a:pt x="429387" y="313436"/>
                    <a:pt x="494030" y="345694"/>
                    <a:pt x="536702" y="411353"/>
                  </a:cubicBezTo>
                  <a:cubicBezTo>
                    <a:pt x="558673" y="442595"/>
                    <a:pt x="574421" y="622554"/>
                    <a:pt x="538734" y="757174"/>
                  </a:cubicBezTo>
                  <a:cubicBezTo>
                    <a:pt x="496824" y="812419"/>
                    <a:pt x="433578" y="832485"/>
                    <a:pt x="387858" y="803529"/>
                  </a:cubicBezTo>
                  <a:lnTo>
                    <a:pt x="387223" y="804799"/>
                  </a:lnTo>
                  <a:cubicBezTo>
                    <a:pt x="387858" y="795274"/>
                    <a:pt x="385953" y="785749"/>
                    <a:pt x="382270" y="776732"/>
                  </a:cubicBezTo>
                  <a:cubicBezTo>
                    <a:pt x="372618" y="753491"/>
                    <a:pt x="351790" y="737108"/>
                    <a:pt x="327533" y="733679"/>
                  </a:cubicBezTo>
                  <a:lnTo>
                    <a:pt x="326009" y="745617"/>
                  </a:lnTo>
                  <a:cubicBezTo>
                    <a:pt x="346202" y="748538"/>
                    <a:pt x="363601" y="762000"/>
                    <a:pt x="371729" y="781304"/>
                  </a:cubicBezTo>
                  <a:cubicBezTo>
                    <a:pt x="380365" y="801624"/>
                    <a:pt x="377190" y="824992"/>
                    <a:pt x="363474" y="842010"/>
                  </a:cubicBezTo>
                  <a:cubicBezTo>
                    <a:pt x="350647" y="858012"/>
                    <a:pt x="330327" y="865759"/>
                    <a:pt x="310261" y="862584"/>
                  </a:cubicBezTo>
                  <a:lnTo>
                    <a:pt x="308610" y="874522"/>
                  </a:lnTo>
                  <a:cubicBezTo>
                    <a:pt x="332740" y="878459"/>
                    <a:pt x="357124" y="868934"/>
                    <a:pt x="372491" y="849503"/>
                  </a:cubicBezTo>
                  <a:lnTo>
                    <a:pt x="385064" y="819912"/>
                  </a:lnTo>
                  <a:cubicBezTo>
                    <a:pt x="432181" y="847090"/>
                    <a:pt x="494030" y="830580"/>
                    <a:pt x="538988" y="781685"/>
                  </a:cubicBezTo>
                  <a:cubicBezTo>
                    <a:pt x="565531" y="834644"/>
                    <a:pt x="562737" y="1059942"/>
                    <a:pt x="544068" y="1137412"/>
                  </a:cubicBezTo>
                  <a:cubicBezTo>
                    <a:pt x="519811" y="1198245"/>
                    <a:pt x="489839" y="1246378"/>
                    <a:pt x="426720" y="1246378"/>
                  </a:cubicBezTo>
                  <a:cubicBezTo>
                    <a:pt x="370459" y="1246378"/>
                    <a:pt x="323596" y="1203071"/>
                    <a:pt x="316865" y="1145667"/>
                  </a:cubicBezTo>
                  <a:cubicBezTo>
                    <a:pt x="379730" y="1115822"/>
                    <a:pt x="417830" y="1054354"/>
                    <a:pt x="407797" y="994537"/>
                  </a:cubicBezTo>
                  <a:lnTo>
                    <a:pt x="392811" y="997966"/>
                  </a:lnTo>
                  <a:cubicBezTo>
                    <a:pt x="402209" y="1055497"/>
                    <a:pt x="359664" y="1115314"/>
                    <a:pt x="293370" y="1138936"/>
                  </a:cubicBezTo>
                  <a:cubicBezTo>
                    <a:pt x="289814" y="1141222"/>
                    <a:pt x="285877" y="1141349"/>
                    <a:pt x="281940" y="1141349"/>
                  </a:cubicBezTo>
                  <a:cubicBezTo>
                    <a:pt x="218821" y="1141349"/>
                    <a:pt x="167513" y="1086739"/>
                    <a:pt x="167513" y="1019429"/>
                  </a:cubicBezTo>
                  <a:lnTo>
                    <a:pt x="174117" y="984758"/>
                  </a:lnTo>
                  <a:lnTo>
                    <a:pt x="167513" y="984758"/>
                  </a:lnTo>
                  <a:lnTo>
                    <a:pt x="167513" y="981202"/>
                  </a:lnTo>
                  <a:cubicBezTo>
                    <a:pt x="115697" y="975741"/>
                    <a:pt x="76073" y="928497"/>
                    <a:pt x="76073" y="871474"/>
                  </a:cubicBezTo>
                  <a:lnTo>
                    <a:pt x="82423" y="837819"/>
                  </a:lnTo>
                  <a:cubicBezTo>
                    <a:pt x="34036" y="816229"/>
                    <a:pt x="0" y="765302"/>
                    <a:pt x="0" y="705993"/>
                  </a:cubicBezTo>
                  <a:cubicBezTo>
                    <a:pt x="0" y="672973"/>
                    <a:pt x="10541" y="642620"/>
                    <a:pt x="28702" y="619125"/>
                  </a:cubicBezTo>
                  <a:cubicBezTo>
                    <a:pt x="60198" y="578993"/>
                    <a:pt x="104775" y="560832"/>
                    <a:pt x="144526" y="575183"/>
                  </a:cubicBezTo>
                  <a:lnTo>
                    <a:pt x="149479" y="559689"/>
                  </a:lnTo>
                  <a:cubicBezTo>
                    <a:pt x="113665" y="546735"/>
                    <a:pt x="74676" y="556387"/>
                    <a:pt x="42672" y="583438"/>
                  </a:cubicBezTo>
                  <a:cubicBezTo>
                    <a:pt x="28067" y="563880"/>
                    <a:pt x="21082" y="538861"/>
                    <a:pt x="21082" y="512064"/>
                  </a:cubicBezTo>
                  <a:cubicBezTo>
                    <a:pt x="21082" y="443611"/>
                    <a:pt x="66421" y="386334"/>
                    <a:pt x="126873" y="372872"/>
                  </a:cubicBezTo>
                  <a:cubicBezTo>
                    <a:pt x="188595" y="363093"/>
                    <a:pt x="244602" y="388874"/>
                    <a:pt x="263525" y="436245"/>
                  </a:cubicBezTo>
                  <a:cubicBezTo>
                    <a:pt x="254254" y="442976"/>
                    <a:pt x="246888" y="452501"/>
                    <a:pt x="241427" y="463550"/>
                  </a:cubicBezTo>
                  <a:cubicBezTo>
                    <a:pt x="227076" y="492506"/>
                    <a:pt x="228092" y="528320"/>
                    <a:pt x="244094" y="557784"/>
                  </a:cubicBezTo>
                  <a:lnTo>
                    <a:pt x="256794" y="550037"/>
                  </a:lnTo>
                  <a:cubicBezTo>
                    <a:pt x="243459" y="525399"/>
                    <a:pt x="242443" y="495681"/>
                    <a:pt x="254127" y="471424"/>
                  </a:cubicBezTo>
                  <a:cubicBezTo>
                    <a:pt x="258445" y="462407"/>
                    <a:pt x="264287" y="454660"/>
                    <a:pt x="272796" y="450596"/>
                  </a:cubicBezTo>
                  <a:lnTo>
                    <a:pt x="285750" y="446913"/>
                  </a:lnTo>
                  <a:lnTo>
                    <a:pt x="283337" y="440309"/>
                  </a:lnTo>
                  <a:cubicBezTo>
                    <a:pt x="294132" y="433959"/>
                    <a:pt x="306705" y="431038"/>
                    <a:pt x="319786" y="432054"/>
                  </a:cubicBezTo>
                  <a:cubicBezTo>
                    <a:pt x="345186" y="433959"/>
                    <a:pt x="368554" y="450215"/>
                    <a:pt x="381508" y="474980"/>
                  </a:cubicBezTo>
                  <a:lnTo>
                    <a:pt x="394335" y="467487"/>
                  </a:lnTo>
                  <a:cubicBezTo>
                    <a:pt x="378841" y="437769"/>
                    <a:pt x="350647" y="418465"/>
                    <a:pt x="319913" y="416433"/>
                  </a:cubicBezTo>
                  <a:cubicBezTo>
                    <a:pt x="304927" y="415417"/>
                    <a:pt x="290449" y="418719"/>
                    <a:pt x="278003" y="425958"/>
                  </a:cubicBezTo>
                  <a:cubicBezTo>
                    <a:pt x="253365" y="373634"/>
                    <a:pt x="189865" y="344932"/>
                    <a:pt x="121158" y="355473"/>
                  </a:cubicBezTo>
                  <a:cubicBezTo>
                    <a:pt x="114173" y="340868"/>
                    <a:pt x="111252" y="324231"/>
                    <a:pt x="111252" y="306959"/>
                  </a:cubicBezTo>
                  <a:cubicBezTo>
                    <a:pt x="111252" y="258445"/>
                    <a:pt x="133985" y="215519"/>
                    <a:pt x="170180" y="192024"/>
                  </a:cubicBezTo>
                  <a:cubicBezTo>
                    <a:pt x="179832" y="139192"/>
                    <a:pt x="216789" y="96901"/>
                    <a:pt x="265176" y="83820"/>
                  </a:cubicBezTo>
                  <a:cubicBezTo>
                    <a:pt x="335153" y="71247"/>
                    <a:pt x="398907" y="104267"/>
                    <a:pt x="413258" y="161671"/>
                  </a:cubicBezTo>
                  <a:lnTo>
                    <a:pt x="427990" y="157480"/>
                  </a:lnTo>
                  <a:cubicBezTo>
                    <a:pt x="416179" y="110490"/>
                    <a:pt x="376174" y="77597"/>
                    <a:pt x="325247" y="69469"/>
                  </a:cubicBezTo>
                  <a:cubicBezTo>
                    <a:pt x="342265" y="27940"/>
                    <a:pt x="381381" y="0"/>
                    <a:pt x="426593" y="0"/>
                  </a:cubicBezTo>
                  <a:close/>
                </a:path>
              </a:pathLst>
            </a:custGeom>
            <a:solidFill>
              <a:srgbClr val="00FBFF"/>
            </a:solidFill>
          </p:spPr>
        </p:sp>
      </p:grpSp>
      <p:grpSp>
        <p:nvGrpSpPr>
          <p:cNvPr id="7" name="Group 32">
            <a:extLst>
              <a:ext uri="{FF2B5EF4-FFF2-40B4-BE49-F238E27FC236}">
                <a16:creationId xmlns:a16="http://schemas.microsoft.com/office/drawing/2014/main" id="{A3E9E465-8F5D-006E-AD6E-50862E12026D}"/>
              </a:ext>
            </a:extLst>
          </p:cNvPr>
          <p:cNvGrpSpPr/>
          <p:nvPr/>
        </p:nvGrpSpPr>
        <p:grpSpPr>
          <a:xfrm>
            <a:off x="4802576" y="2406558"/>
            <a:ext cx="831060" cy="978480"/>
            <a:chOff x="0" y="0"/>
            <a:chExt cx="1108080" cy="1304640"/>
          </a:xfrm>
        </p:grpSpPr>
        <p:sp>
          <p:nvSpPr>
            <p:cNvPr id="28" name="Freeform 33">
              <a:extLst>
                <a:ext uri="{FF2B5EF4-FFF2-40B4-BE49-F238E27FC236}">
                  <a16:creationId xmlns:a16="http://schemas.microsoft.com/office/drawing/2014/main" id="{7E598853-245B-A423-44A8-FECDFB071E9A}"/>
                </a:ext>
              </a:extLst>
            </p:cNvPr>
            <p:cNvSpPr/>
            <p:nvPr/>
          </p:nvSpPr>
          <p:spPr>
            <a:xfrm>
              <a:off x="-8382" y="-4953"/>
              <a:ext cx="1279779" cy="1309624"/>
            </a:xfrm>
            <a:custGeom>
              <a:avLst/>
              <a:gdLst/>
              <a:ahLst/>
              <a:cxnLst/>
              <a:rect l="l" t="t" r="r" b="b"/>
              <a:pathLst>
                <a:path w="1279779" h="1309624">
                  <a:moveTo>
                    <a:pt x="627888" y="5207"/>
                  </a:moveTo>
                  <a:cubicBezTo>
                    <a:pt x="379222" y="0"/>
                    <a:pt x="224663" y="87376"/>
                    <a:pt x="159385" y="266446"/>
                  </a:cubicBezTo>
                  <a:cubicBezTo>
                    <a:pt x="118237" y="411226"/>
                    <a:pt x="163068" y="462661"/>
                    <a:pt x="109347" y="529971"/>
                  </a:cubicBezTo>
                  <a:cubicBezTo>
                    <a:pt x="58166" y="597789"/>
                    <a:pt x="0" y="649732"/>
                    <a:pt x="9398" y="686943"/>
                  </a:cubicBezTo>
                  <a:cubicBezTo>
                    <a:pt x="31115" y="709422"/>
                    <a:pt x="62611" y="728345"/>
                    <a:pt x="104140" y="742061"/>
                  </a:cubicBezTo>
                  <a:cubicBezTo>
                    <a:pt x="92329" y="772033"/>
                    <a:pt x="49530" y="811276"/>
                    <a:pt x="68580" y="832104"/>
                  </a:cubicBezTo>
                  <a:lnTo>
                    <a:pt x="108331" y="862203"/>
                  </a:lnTo>
                  <a:cubicBezTo>
                    <a:pt x="97409" y="876300"/>
                    <a:pt x="71501" y="877316"/>
                    <a:pt x="75438" y="904621"/>
                  </a:cubicBezTo>
                  <a:cubicBezTo>
                    <a:pt x="83820" y="933958"/>
                    <a:pt x="122936" y="940943"/>
                    <a:pt x="115189" y="961136"/>
                  </a:cubicBezTo>
                  <a:cubicBezTo>
                    <a:pt x="91059" y="1015111"/>
                    <a:pt x="82931" y="1084707"/>
                    <a:pt x="101981" y="1107059"/>
                  </a:cubicBezTo>
                  <a:cubicBezTo>
                    <a:pt x="140716" y="1147191"/>
                    <a:pt x="257302" y="1158494"/>
                    <a:pt x="362712" y="1121029"/>
                  </a:cubicBezTo>
                  <a:lnTo>
                    <a:pt x="402463" y="1309624"/>
                  </a:lnTo>
                  <a:lnTo>
                    <a:pt x="992505" y="1302512"/>
                  </a:lnTo>
                  <a:cubicBezTo>
                    <a:pt x="915924" y="1005078"/>
                    <a:pt x="927735" y="874776"/>
                    <a:pt x="1014603" y="784479"/>
                  </a:cubicBezTo>
                  <a:cubicBezTo>
                    <a:pt x="1279779" y="439928"/>
                    <a:pt x="983615" y="12954"/>
                    <a:pt x="627888" y="5207"/>
                  </a:cubicBezTo>
                  <a:close/>
                </a:path>
              </a:pathLst>
            </a:custGeom>
            <a:solidFill>
              <a:srgbClr val="00FBFF"/>
            </a:solidFill>
          </p:spPr>
        </p:sp>
      </p:grpSp>
      <p:grpSp>
        <p:nvGrpSpPr>
          <p:cNvPr id="30" name="Group 34">
            <a:extLst>
              <a:ext uri="{FF2B5EF4-FFF2-40B4-BE49-F238E27FC236}">
                <a16:creationId xmlns:a16="http://schemas.microsoft.com/office/drawing/2014/main" id="{8708A1A7-1DE4-8839-8D1D-D231D7215A4F}"/>
              </a:ext>
            </a:extLst>
          </p:cNvPr>
          <p:cNvGrpSpPr/>
          <p:nvPr/>
        </p:nvGrpSpPr>
        <p:grpSpPr>
          <a:xfrm rot="-3499199">
            <a:off x="5093636" y="2386578"/>
            <a:ext cx="435240" cy="609120"/>
            <a:chOff x="0" y="0"/>
            <a:chExt cx="580320" cy="812160"/>
          </a:xfrm>
        </p:grpSpPr>
        <p:sp>
          <p:nvSpPr>
            <p:cNvPr id="31" name="Freeform 35">
              <a:extLst>
                <a:ext uri="{FF2B5EF4-FFF2-40B4-BE49-F238E27FC236}">
                  <a16:creationId xmlns:a16="http://schemas.microsoft.com/office/drawing/2014/main" id="{A4F40BC3-FA82-2127-E602-B442F4A063EE}"/>
                </a:ext>
              </a:extLst>
            </p:cNvPr>
            <p:cNvSpPr/>
            <p:nvPr/>
          </p:nvSpPr>
          <p:spPr>
            <a:xfrm>
              <a:off x="-9144" y="0"/>
              <a:ext cx="589407" cy="812292"/>
            </a:xfrm>
            <a:custGeom>
              <a:avLst/>
              <a:gdLst/>
              <a:ahLst/>
              <a:cxnLst/>
              <a:rect l="l" t="t" r="r" b="b"/>
              <a:pathLst>
                <a:path w="589407" h="812292">
                  <a:moveTo>
                    <a:pt x="221996" y="312547"/>
                  </a:moveTo>
                  <a:cubicBezTo>
                    <a:pt x="215392" y="312039"/>
                    <a:pt x="208661" y="312166"/>
                    <a:pt x="202057" y="312928"/>
                  </a:cubicBezTo>
                  <a:cubicBezTo>
                    <a:pt x="193167" y="314071"/>
                    <a:pt x="184404" y="316484"/>
                    <a:pt x="175895" y="320040"/>
                  </a:cubicBezTo>
                  <a:lnTo>
                    <a:pt x="180213" y="329692"/>
                  </a:lnTo>
                  <a:cubicBezTo>
                    <a:pt x="210185" y="316484"/>
                    <a:pt x="244983" y="321818"/>
                    <a:pt x="268986" y="343281"/>
                  </a:cubicBezTo>
                  <a:cubicBezTo>
                    <a:pt x="291592" y="363347"/>
                    <a:pt x="300609" y="394335"/>
                    <a:pt x="292608" y="423418"/>
                  </a:cubicBezTo>
                  <a:lnTo>
                    <a:pt x="303403" y="426085"/>
                  </a:lnTo>
                  <a:cubicBezTo>
                    <a:pt x="312547" y="393065"/>
                    <a:pt x="302133" y="358013"/>
                    <a:pt x="276352" y="335280"/>
                  </a:cubicBezTo>
                  <a:cubicBezTo>
                    <a:pt x="261112" y="321818"/>
                    <a:pt x="241935" y="313944"/>
                    <a:pt x="221996" y="312293"/>
                  </a:cubicBezTo>
                  <a:close/>
                  <a:moveTo>
                    <a:pt x="300863" y="270129"/>
                  </a:moveTo>
                  <a:cubicBezTo>
                    <a:pt x="273939" y="270256"/>
                    <a:pt x="248158" y="281559"/>
                    <a:pt x="230632" y="302133"/>
                  </a:cubicBezTo>
                  <a:lnTo>
                    <a:pt x="239014" y="308991"/>
                  </a:lnTo>
                  <a:cubicBezTo>
                    <a:pt x="259588" y="284607"/>
                    <a:pt x="293370" y="274828"/>
                    <a:pt x="324993" y="283972"/>
                  </a:cubicBezTo>
                  <a:cubicBezTo>
                    <a:pt x="354711" y="292608"/>
                    <a:pt x="377571" y="316357"/>
                    <a:pt x="384175" y="345821"/>
                  </a:cubicBezTo>
                  <a:lnTo>
                    <a:pt x="395097" y="343789"/>
                  </a:lnTo>
                  <a:cubicBezTo>
                    <a:pt x="387604" y="310388"/>
                    <a:pt x="361696" y="283464"/>
                    <a:pt x="327787" y="273812"/>
                  </a:cubicBezTo>
                  <a:cubicBezTo>
                    <a:pt x="318897" y="271272"/>
                    <a:pt x="309753" y="270129"/>
                    <a:pt x="300863" y="270129"/>
                  </a:cubicBezTo>
                  <a:close/>
                  <a:moveTo>
                    <a:pt x="273812" y="0"/>
                  </a:moveTo>
                  <a:cubicBezTo>
                    <a:pt x="315468" y="0"/>
                    <a:pt x="350012" y="28194"/>
                    <a:pt x="355092" y="65659"/>
                  </a:cubicBezTo>
                  <a:cubicBezTo>
                    <a:pt x="308610" y="85090"/>
                    <a:pt x="280416" y="125222"/>
                    <a:pt x="287782" y="164211"/>
                  </a:cubicBezTo>
                  <a:lnTo>
                    <a:pt x="298831" y="162052"/>
                  </a:lnTo>
                  <a:cubicBezTo>
                    <a:pt x="291973" y="124587"/>
                    <a:pt x="323342" y="85598"/>
                    <a:pt x="372491" y="70231"/>
                  </a:cubicBezTo>
                  <a:cubicBezTo>
                    <a:pt x="375158" y="68707"/>
                    <a:pt x="378079" y="68580"/>
                    <a:pt x="380873" y="68580"/>
                  </a:cubicBezTo>
                  <a:cubicBezTo>
                    <a:pt x="427609" y="68580"/>
                    <a:pt x="465455" y="104140"/>
                    <a:pt x="465455" y="147955"/>
                  </a:cubicBezTo>
                  <a:lnTo>
                    <a:pt x="460629" y="170561"/>
                  </a:lnTo>
                  <a:lnTo>
                    <a:pt x="465455" y="170561"/>
                  </a:lnTo>
                  <a:lnTo>
                    <a:pt x="465455" y="172847"/>
                  </a:lnTo>
                  <a:cubicBezTo>
                    <a:pt x="503809" y="176403"/>
                    <a:pt x="533019" y="207137"/>
                    <a:pt x="533019" y="244348"/>
                  </a:cubicBezTo>
                  <a:lnTo>
                    <a:pt x="528320" y="266319"/>
                  </a:lnTo>
                  <a:cubicBezTo>
                    <a:pt x="564134" y="280289"/>
                    <a:pt x="589407" y="313436"/>
                    <a:pt x="589407" y="352171"/>
                  </a:cubicBezTo>
                  <a:cubicBezTo>
                    <a:pt x="589407" y="373634"/>
                    <a:pt x="581660" y="393446"/>
                    <a:pt x="568071" y="408813"/>
                  </a:cubicBezTo>
                  <a:cubicBezTo>
                    <a:pt x="544830" y="434975"/>
                    <a:pt x="511810" y="446786"/>
                    <a:pt x="482346" y="437515"/>
                  </a:cubicBezTo>
                  <a:lnTo>
                    <a:pt x="478663" y="447548"/>
                  </a:lnTo>
                  <a:cubicBezTo>
                    <a:pt x="505206" y="455930"/>
                    <a:pt x="534035" y="449707"/>
                    <a:pt x="557657" y="432054"/>
                  </a:cubicBezTo>
                  <a:cubicBezTo>
                    <a:pt x="568452" y="444754"/>
                    <a:pt x="573659" y="461137"/>
                    <a:pt x="573659" y="478536"/>
                  </a:cubicBezTo>
                  <a:cubicBezTo>
                    <a:pt x="573659" y="523113"/>
                    <a:pt x="540131" y="560451"/>
                    <a:pt x="495427" y="569214"/>
                  </a:cubicBezTo>
                  <a:cubicBezTo>
                    <a:pt x="449834" y="575564"/>
                    <a:pt x="408305" y="558800"/>
                    <a:pt x="394335" y="527939"/>
                  </a:cubicBezTo>
                  <a:cubicBezTo>
                    <a:pt x="401193" y="523494"/>
                    <a:pt x="406654" y="517398"/>
                    <a:pt x="410718" y="510159"/>
                  </a:cubicBezTo>
                  <a:cubicBezTo>
                    <a:pt x="421259" y="491236"/>
                    <a:pt x="420497" y="467995"/>
                    <a:pt x="408686" y="448691"/>
                  </a:cubicBezTo>
                  <a:lnTo>
                    <a:pt x="399288" y="453771"/>
                  </a:lnTo>
                  <a:cubicBezTo>
                    <a:pt x="409194" y="469773"/>
                    <a:pt x="409956" y="489204"/>
                    <a:pt x="401320" y="504952"/>
                  </a:cubicBezTo>
                  <a:cubicBezTo>
                    <a:pt x="398145" y="510794"/>
                    <a:pt x="393827" y="515874"/>
                    <a:pt x="387477" y="518541"/>
                  </a:cubicBezTo>
                  <a:lnTo>
                    <a:pt x="377952" y="520954"/>
                  </a:lnTo>
                  <a:lnTo>
                    <a:pt x="379730" y="525272"/>
                  </a:lnTo>
                  <a:cubicBezTo>
                    <a:pt x="371729" y="529463"/>
                    <a:pt x="362458" y="531368"/>
                    <a:pt x="352806" y="530733"/>
                  </a:cubicBezTo>
                  <a:cubicBezTo>
                    <a:pt x="334010" y="529463"/>
                    <a:pt x="316738" y="518922"/>
                    <a:pt x="307086" y="502793"/>
                  </a:cubicBezTo>
                  <a:lnTo>
                    <a:pt x="297561" y="507746"/>
                  </a:lnTo>
                  <a:cubicBezTo>
                    <a:pt x="308991" y="527050"/>
                    <a:pt x="329946" y="539750"/>
                    <a:pt x="352552" y="541020"/>
                  </a:cubicBezTo>
                  <a:cubicBezTo>
                    <a:pt x="363601" y="541655"/>
                    <a:pt x="374396" y="539496"/>
                    <a:pt x="383667" y="534797"/>
                  </a:cubicBezTo>
                  <a:cubicBezTo>
                    <a:pt x="401955" y="568833"/>
                    <a:pt x="448818" y="587629"/>
                    <a:pt x="499745" y="580771"/>
                  </a:cubicBezTo>
                  <a:cubicBezTo>
                    <a:pt x="504952" y="590296"/>
                    <a:pt x="507111" y="601091"/>
                    <a:pt x="507111" y="612394"/>
                  </a:cubicBezTo>
                  <a:cubicBezTo>
                    <a:pt x="507111" y="643255"/>
                    <a:pt x="491109" y="670560"/>
                    <a:pt x="465455" y="685927"/>
                  </a:cubicBezTo>
                  <a:lnTo>
                    <a:pt x="461899" y="686181"/>
                  </a:lnTo>
                  <a:cubicBezTo>
                    <a:pt x="430911" y="684149"/>
                    <a:pt x="402971" y="665734"/>
                    <a:pt x="389382" y="638429"/>
                  </a:cubicBezTo>
                  <a:lnTo>
                    <a:pt x="379222" y="642747"/>
                  </a:lnTo>
                  <a:cubicBezTo>
                    <a:pt x="394335" y="673354"/>
                    <a:pt x="425577" y="693928"/>
                    <a:pt x="460375" y="696341"/>
                  </a:cubicBezTo>
                  <a:cubicBezTo>
                    <a:pt x="451485" y="726567"/>
                    <a:pt x="425958" y="750062"/>
                    <a:pt x="393446" y="757809"/>
                  </a:cubicBezTo>
                  <a:cubicBezTo>
                    <a:pt x="349758" y="764794"/>
                    <a:pt x="309245" y="750443"/>
                    <a:pt x="292735" y="722503"/>
                  </a:cubicBezTo>
                  <a:lnTo>
                    <a:pt x="282321" y="729107"/>
                  </a:lnTo>
                  <a:cubicBezTo>
                    <a:pt x="295656" y="749427"/>
                    <a:pt x="319913" y="763016"/>
                    <a:pt x="348996" y="767080"/>
                  </a:cubicBezTo>
                  <a:cubicBezTo>
                    <a:pt x="336423" y="794004"/>
                    <a:pt x="307467" y="812292"/>
                    <a:pt x="274066" y="812292"/>
                  </a:cubicBezTo>
                  <a:cubicBezTo>
                    <a:pt x="235204" y="812292"/>
                    <a:pt x="216027" y="787781"/>
                    <a:pt x="193929" y="753999"/>
                  </a:cubicBezTo>
                  <a:lnTo>
                    <a:pt x="191008" y="741045"/>
                  </a:lnTo>
                  <a:cubicBezTo>
                    <a:pt x="160655" y="729361"/>
                    <a:pt x="138176" y="703326"/>
                    <a:pt x="133604" y="671830"/>
                  </a:cubicBezTo>
                  <a:cubicBezTo>
                    <a:pt x="110363" y="676275"/>
                    <a:pt x="88138" y="672592"/>
                    <a:pt x="67437" y="654939"/>
                  </a:cubicBezTo>
                  <a:cubicBezTo>
                    <a:pt x="36576" y="628650"/>
                    <a:pt x="31115" y="585978"/>
                    <a:pt x="54229" y="555117"/>
                  </a:cubicBezTo>
                  <a:cubicBezTo>
                    <a:pt x="101981" y="569849"/>
                    <a:pt x="150749" y="558419"/>
                    <a:pt x="173355" y="525780"/>
                  </a:cubicBezTo>
                  <a:lnTo>
                    <a:pt x="180467" y="527304"/>
                  </a:lnTo>
                  <a:cubicBezTo>
                    <a:pt x="217678" y="530479"/>
                    <a:pt x="252603" y="512572"/>
                    <a:pt x="269748" y="481330"/>
                  </a:cubicBezTo>
                  <a:lnTo>
                    <a:pt x="259969" y="476250"/>
                  </a:lnTo>
                  <a:cubicBezTo>
                    <a:pt x="244983" y="503936"/>
                    <a:pt x="213995" y="519938"/>
                    <a:pt x="181102" y="516890"/>
                  </a:cubicBezTo>
                  <a:cubicBezTo>
                    <a:pt x="150114" y="514096"/>
                    <a:pt x="122682" y="495046"/>
                    <a:pt x="109982" y="467360"/>
                  </a:cubicBezTo>
                  <a:lnTo>
                    <a:pt x="99695" y="471424"/>
                  </a:lnTo>
                  <a:cubicBezTo>
                    <a:pt x="111379" y="496697"/>
                    <a:pt x="133858" y="515620"/>
                    <a:pt x="160782" y="522986"/>
                  </a:cubicBezTo>
                  <a:cubicBezTo>
                    <a:pt x="138303" y="552196"/>
                    <a:pt x="89789" y="559435"/>
                    <a:pt x="44577" y="540893"/>
                  </a:cubicBezTo>
                  <a:cubicBezTo>
                    <a:pt x="41529" y="540258"/>
                    <a:pt x="39370" y="538607"/>
                    <a:pt x="37211" y="536702"/>
                  </a:cubicBezTo>
                  <a:cubicBezTo>
                    <a:pt x="2540" y="507238"/>
                    <a:pt x="0" y="457073"/>
                    <a:pt x="31369" y="424561"/>
                  </a:cubicBezTo>
                  <a:lnTo>
                    <a:pt x="51181" y="410845"/>
                  </a:lnTo>
                  <a:lnTo>
                    <a:pt x="47244" y="407670"/>
                  </a:lnTo>
                  <a:lnTo>
                    <a:pt x="48895" y="405892"/>
                  </a:lnTo>
                  <a:cubicBezTo>
                    <a:pt x="22987" y="379095"/>
                    <a:pt x="23368" y="337820"/>
                    <a:pt x="49911" y="310261"/>
                  </a:cubicBezTo>
                  <a:lnTo>
                    <a:pt x="69088" y="296926"/>
                  </a:lnTo>
                  <a:cubicBezTo>
                    <a:pt x="53467" y="265938"/>
                    <a:pt x="57023" y="228219"/>
                    <a:pt x="81407" y="200406"/>
                  </a:cubicBezTo>
                  <a:cubicBezTo>
                    <a:pt x="107569" y="186309"/>
                    <a:pt x="137541" y="179070"/>
                    <a:pt x="168656" y="178308"/>
                  </a:cubicBezTo>
                  <a:lnTo>
                    <a:pt x="168275" y="166116"/>
                  </a:lnTo>
                  <a:cubicBezTo>
                    <a:pt x="136906" y="167005"/>
                    <a:pt x="106553" y="173863"/>
                    <a:pt x="79121" y="185928"/>
                  </a:cubicBezTo>
                  <a:cubicBezTo>
                    <a:pt x="67564" y="172085"/>
                    <a:pt x="62103" y="154432"/>
                    <a:pt x="62103" y="135636"/>
                  </a:cubicBezTo>
                  <a:cubicBezTo>
                    <a:pt x="62103" y="79248"/>
                    <a:pt x="110871" y="33528"/>
                    <a:pt x="170942" y="33528"/>
                  </a:cubicBezTo>
                  <a:cubicBezTo>
                    <a:pt x="182880" y="33528"/>
                    <a:pt x="194310" y="35306"/>
                    <a:pt x="204851" y="39116"/>
                  </a:cubicBezTo>
                  <a:cubicBezTo>
                    <a:pt x="220091" y="15621"/>
                    <a:pt x="240792" y="0"/>
                    <a:pt x="273812" y="0"/>
                  </a:cubicBezTo>
                  <a:close/>
                </a:path>
              </a:pathLst>
            </a:custGeom>
            <a:solidFill>
              <a:srgbClr val="00FBFF"/>
            </a:solidFill>
          </p:spPr>
        </p:sp>
      </p:grpSp>
      <p:grpSp>
        <p:nvGrpSpPr>
          <p:cNvPr id="32" name="Group 36">
            <a:extLst>
              <a:ext uri="{FF2B5EF4-FFF2-40B4-BE49-F238E27FC236}">
                <a16:creationId xmlns:a16="http://schemas.microsoft.com/office/drawing/2014/main" id="{717E746D-91BA-4F07-4A12-2D4FAAC706BE}"/>
              </a:ext>
            </a:extLst>
          </p:cNvPr>
          <p:cNvGrpSpPr/>
          <p:nvPr/>
        </p:nvGrpSpPr>
        <p:grpSpPr>
          <a:xfrm>
            <a:off x="3443396" y="2459478"/>
            <a:ext cx="744660" cy="872100"/>
            <a:chOff x="0" y="0"/>
            <a:chExt cx="992880" cy="1162800"/>
          </a:xfrm>
        </p:grpSpPr>
        <p:sp>
          <p:nvSpPr>
            <p:cNvPr id="33" name="Freeform 37">
              <a:extLst>
                <a:ext uri="{FF2B5EF4-FFF2-40B4-BE49-F238E27FC236}">
                  <a16:creationId xmlns:a16="http://schemas.microsoft.com/office/drawing/2014/main" id="{6B4F5107-133D-0425-2D3A-DC1E440FA437}"/>
                </a:ext>
              </a:extLst>
            </p:cNvPr>
            <p:cNvSpPr/>
            <p:nvPr/>
          </p:nvSpPr>
          <p:spPr>
            <a:xfrm>
              <a:off x="-1397" y="-2032"/>
              <a:ext cx="1038860" cy="1167892"/>
            </a:xfrm>
            <a:custGeom>
              <a:avLst/>
              <a:gdLst/>
              <a:ahLst/>
              <a:cxnLst/>
              <a:rect l="l" t="t" r="r" b="b"/>
              <a:pathLst>
                <a:path w="1038860" h="1167892">
                  <a:moveTo>
                    <a:pt x="391668" y="739521"/>
                  </a:moveTo>
                  <a:cubicBezTo>
                    <a:pt x="414147" y="764921"/>
                    <a:pt x="425323" y="811276"/>
                    <a:pt x="459105" y="815848"/>
                  </a:cubicBezTo>
                  <a:cubicBezTo>
                    <a:pt x="494157" y="802386"/>
                    <a:pt x="520827" y="778510"/>
                    <a:pt x="543306" y="744093"/>
                  </a:cubicBezTo>
                  <a:cubicBezTo>
                    <a:pt x="555879" y="736092"/>
                    <a:pt x="582676" y="743077"/>
                    <a:pt x="585470" y="751586"/>
                  </a:cubicBezTo>
                  <a:cubicBezTo>
                    <a:pt x="521843" y="856234"/>
                    <a:pt x="549402" y="1001395"/>
                    <a:pt x="533527" y="1025271"/>
                  </a:cubicBezTo>
                  <a:cubicBezTo>
                    <a:pt x="473583" y="1074166"/>
                    <a:pt x="419354" y="1048258"/>
                    <a:pt x="362204" y="1059688"/>
                  </a:cubicBezTo>
                  <a:cubicBezTo>
                    <a:pt x="315468" y="1070102"/>
                    <a:pt x="279781" y="1125474"/>
                    <a:pt x="234442" y="1140460"/>
                  </a:cubicBezTo>
                  <a:cubicBezTo>
                    <a:pt x="183388" y="1153414"/>
                    <a:pt x="128270" y="1167892"/>
                    <a:pt x="74422" y="1164336"/>
                  </a:cubicBezTo>
                  <a:cubicBezTo>
                    <a:pt x="33274" y="1162304"/>
                    <a:pt x="25781" y="1103503"/>
                    <a:pt x="47752" y="1059688"/>
                  </a:cubicBezTo>
                  <a:cubicBezTo>
                    <a:pt x="58547" y="1024763"/>
                    <a:pt x="42545" y="1015365"/>
                    <a:pt x="37973" y="981964"/>
                  </a:cubicBezTo>
                  <a:cubicBezTo>
                    <a:pt x="39116" y="975868"/>
                    <a:pt x="44704" y="975233"/>
                    <a:pt x="55118" y="976630"/>
                  </a:cubicBezTo>
                  <a:lnTo>
                    <a:pt x="55118" y="951484"/>
                  </a:lnTo>
                  <a:lnTo>
                    <a:pt x="91694" y="951484"/>
                  </a:lnTo>
                  <a:lnTo>
                    <a:pt x="91694" y="981202"/>
                  </a:lnTo>
                  <a:lnTo>
                    <a:pt x="105537" y="982472"/>
                  </a:lnTo>
                  <a:lnTo>
                    <a:pt x="105537" y="951484"/>
                  </a:lnTo>
                  <a:lnTo>
                    <a:pt x="142240" y="951484"/>
                  </a:lnTo>
                  <a:lnTo>
                    <a:pt x="142240" y="982218"/>
                  </a:lnTo>
                  <a:cubicBezTo>
                    <a:pt x="146685" y="982472"/>
                    <a:pt x="151384" y="982091"/>
                    <a:pt x="156083" y="981202"/>
                  </a:cubicBezTo>
                  <a:lnTo>
                    <a:pt x="156083" y="948436"/>
                  </a:lnTo>
                  <a:lnTo>
                    <a:pt x="192786" y="948436"/>
                  </a:lnTo>
                  <a:lnTo>
                    <a:pt x="192786" y="975360"/>
                  </a:lnTo>
                  <a:cubicBezTo>
                    <a:pt x="197358" y="974852"/>
                    <a:pt x="201930" y="973836"/>
                    <a:pt x="206629" y="972566"/>
                  </a:cubicBezTo>
                  <a:lnTo>
                    <a:pt x="206629" y="942467"/>
                  </a:lnTo>
                  <a:lnTo>
                    <a:pt x="243332" y="942467"/>
                  </a:lnTo>
                  <a:lnTo>
                    <a:pt x="243332" y="961771"/>
                  </a:lnTo>
                  <a:lnTo>
                    <a:pt x="257175" y="956945"/>
                  </a:lnTo>
                  <a:lnTo>
                    <a:pt x="257175" y="934974"/>
                  </a:lnTo>
                  <a:lnTo>
                    <a:pt x="293878" y="934974"/>
                  </a:lnTo>
                  <a:lnTo>
                    <a:pt x="293878" y="941832"/>
                  </a:lnTo>
                  <a:cubicBezTo>
                    <a:pt x="305943" y="936371"/>
                    <a:pt x="318389" y="930275"/>
                    <a:pt x="331343" y="923417"/>
                  </a:cubicBezTo>
                  <a:cubicBezTo>
                    <a:pt x="351028" y="907923"/>
                    <a:pt x="320167" y="804291"/>
                    <a:pt x="322961" y="769366"/>
                  </a:cubicBezTo>
                  <a:cubicBezTo>
                    <a:pt x="326263" y="754888"/>
                    <a:pt x="368808" y="749427"/>
                    <a:pt x="391795" y="739394"/>
                  </a:cubicBezTo>
                  <a:close/>
                  <a:moveTo>
                    <a:pt x="135128" y="479425"/>
                  </a:moveTo>
                  <a:cubicBezTo>
                    <a:pt x="122301" y="477520"/>
                    <a:pt x="108839" y="479679"/>
                    <a:pt x="95377" y="488315"/>
                  </a:cubicBezTo>
                  <a:cubicBezTo>
                    <a:pt x="58928" y="496824"/>
                    <a:pt x="96774" y="556133"/>
                    <a:pt x="107950" y="590042"/>
                  </a:cubicBezTo>
                  <a:cubicBezTo>
                    <a:pt x="114935" y="622427"/>
                    <a:pt x="105156" y="666877"/>
                    <a:pt x="129032" y="660400"/>
                  </a:cubicBezTo>
                  <a:cubicBezTo>
                    <a:pt x="182880" y="647954"/>
                    <a:pt x="232410" y="607060"/>
                    <a:pt x="214630" y="542290"/>
                  </a:cubicBezTo>
                  <a:cubicBezTo>
                    <a:pt x="205867" y="527685"/>
                    <a:pt x="173355" y="485394"/>
                    <a:pt x="135001" y="479552"/>
                  </a:cubicBezTo>
                  <a:close/>
                  <a:moveTo>
                    <a:pt x="519430" y="2032"/>
                  </a:moveTo>
                  <a:cubicBezTo>
                    <a:pt x="702437" y="3048"/>
                    <a:pt x="891032" y="48895"/>
                    <a:pt x="984123" y="377444"/>
                  </a:cubicBezTo>
                  <a:cubicBezTo>
                    <a:pt x="1038860" y="567436"/>
                    <a:pt x="860552" y="857631"/>
                    <a:pt x="701929" y="830707"/>
                  </a:cubicBezTo>
                  <a:cubicBezTo>
                    <a:pt x="641096" y="821690"/>
                    <a:pt x="663067" y="730504"/>
                    <a:pt x="529209" y="703580"/>
                  </a:cubicBezTo>
                  <a:cubicBezTo>
                    <a:pt x="401447" y="677672"/>
                    <a:pt x="249809" y="792353"/>
                    <a:pt x="189484" y="782828"/>
                  </a:cubicBezTo>
                  <a:cubicBezTo>
                    <a:pt x="159512" y="776351"/>
                    <a:pt x="135255" y="690626"/>
                    <a:pt x="124841" y="700532"/>
                  </a:cubicBezTo>
                  <a:cubicBezTo>
                    <a:pt x="110744" y="714502"/>
                    <a:pt x="138938" y="777875"/>
                    <a:pt x="159893" y="799211"/>
                  </a:cubicBezTo>
                  <a:cubicBezTo>
                    <a:pt x="179578" y="812165"/>
                    <a:pt x="249809" y="798195"/>
                    <a:pt x="297434" y="775335"/>
                  </a:cubicBezTo>
                  <a:cubicBezTo>
                    <a:pt x="311023" y="771398"/>
                    <a:pt x="296545" y="816737"/>
                    <a:pt x="298831" y="845693"/>
                  </a:cubicBezTo>
                  <a:lnTo>
                    <a:pt x="293624" y="846963"/>
                  </a:lnTo>
                  <a:lnTo>
                    <a:pt x="293624" y="875411"/>
                  </a:lnTo>
                  <a:lnTo>
                    <a:pt x="257302" y="875411"/>
                  </a:lnTo>
                  <a:lnTo>
                    <a:pt x="257302" y="855472"/>
                  </a:lnTo>
                  <a:lnTo>
                    <a:pt x="243459" y="857631"/>
                  </a:lnTo>
                  <a:lnTo>
                    <a:pt x="243459" y="879856"/>
                  </a:lnTo>
                  <a:lnTo>
                    <a:pt x="206756" y="879856"/>
                  </a:lnTo>
                  <a:lnTo>
                    <a:pt x="206756" y="862330"/>
                  </a:lnTo>
                  <a:lnTo>
                    <a:pt x="192913" y="863473"/>
                  </a:lnTo>
                  <a:lnTo>
                    <a:pt x="192913" y="882777"/>
                  </a:lnTo>
                  <a:lnTo>
                    <a:pt x="156210" y="882777"/>
                  </a:lnTo>
                  <a:lnTo>
                    <a:pt x="156210" y="865505"/>
                  </a:lnTo>
                  <a:lnTo>
                    <a:pt x="142367" y="865886"/>
                  </a:lnTo>
                  <a:lnTo>
                    <a:pt x="142367" y="882904"/>
                  </a:lnTo>
                  <a:lnTo>
                    <a:pt x="105664" y="882904"/>
                  </a:lnTo>
                  <a:lnTo>
                    <a:pt x="105664" y="864997"/>
                  </a:lnTo>
                  <a:cubicBezTo>
                    <a:pt x="100838" y="865124"/>
                    <a:pt x="96266" y="864743"/>
                    <a:pt x="91821" y="864362"/>
                  </a:cubicBezTo>
                  <a:lnTo>
                    <a:pt x="91821" y="879983"/>
                  </a:lnTo>
                  <a:lnTo>
                    <a:pt x="55118" y="879983"/>
                  </a:lnTo>
                  <a:lnTo>
                    <a:pt x="55118" y="859028"/>
                  </a:lnTo>
                  <a:cubicBezTo>
                    <a:pt x="37719" y="855345"/>
                    <a:pt x="25781" y="849884"/>
                    <a:pt x="22479" y="842645"/>
                  </a:cubicBezTo>
                  <a:cubicBezTo>
                    <a:pt x="14097" y="819658"/>
                    <a:pt x="36576" y="805688"/>
                    <a:pt x="43561" y="787273"/>
                  </a:cubicBezTo>
                  <a:cubicBezTo>
                    <a:pt x="39370" y="777240"/>
                    <a:pt x="26670" y="776351"/>
                    <a:pt x="30988" y="757301"/>
                  </a:cubicBezTo>
                  <a:cubicBezTo>
                    <a:pt x="34290" y="744347"/>
                    <a:pt x="83820" y="735838"/>
                    <a:pt x="91313" y="722884"/>
                  </a:cubicBezTo>
                  <a:cubicBezTo>
                    <a:pt x="94107" y="696087"/>
                    <a:pt x="0" y="624332"/>
                    <a:pt x="1397" y="606425"/>
                  </a:cubicBezTo>
                  <a:cubicBezTo>
                    <a:pt x="5588" y="587502"/>
                    <a:pt x="43561" y="565531"/>
                    <a:pt x="66040" y="536067"/>
                  </a:cubicBezTo>
                  <a:cubicBezTo>
                    <a:pt x="76835" y="522097"/>
                    <a:pt x="28575" y="460248"/>
                    <a:pt x="32385" y="444881"/>
                  </a:cubicBezTo>
                  <a:cubicBezTo>
                    <a:pt x="39370" y="397002"/>
                    <a:pt x="82931" y="343154"/>
                    <a:pt x="91313" y="256413"/>
                  </a:cubicBezTo>
                  <a:cubicBezTo>
                    <a:pt x="117475" y="122174"/>
                    <a:pt x="327533" y="0"/>
                    <a:pt x="519430" y="2032"/>
                  </a:cubicBezTo>
                  <a:close/>
                </a:path>
              </a:pathLst>
            </a:custGeom>
            <a:solidFill>
              <a:srgbClr val="00FBFF"/>
            </a:solidFill>
          </p:spPr>
        </p:sp>
      </p:grpSp>
      <p:grpSp>
        <p:nvGrpSpPr>
          <p:cNvPr id="34" name="Group 38">
            <a:extLst>
              <a:ext uri="{FF2B5EF4-FFF2-40B4-BE49-F238E27FC236}">
                <a16:creationId xmlns:a16="http://schemas.microsoft.com/office/drawing/2014/main" id="{E3426AE4-BD19-3AB9-35B9-B2B10B649149}"/>
              </a:ext>
            </a:extLst>
          </p:cNvPr>
          <p:cNvGrpSpPr/>
          <p:nvPr/>
        </p:nvGrpSpPr>
        <p:grpSpPr>
          <a:xfrm>
            <a:off x="14095976" y="2428158"/>
            <a:ext cx="876960" cy="934740"/>
            <a:chOff x="0" y="0"/>
            <a:chExt cx="1169280" cy="1246320"/>
          </a:xfrm>
        </p:grpSpPr>
        <p:sp>
          <p:nvSpPr>
            <p:cNvPr id="35" name="Freeform 39">
              <a:extLst>
                <a:ext uri="{FF2B5EF4-FFF2-40B4-BE49-F238E27FC236}">
                  <a16:creationId xmlns:a16="http://schemas.microsoft.com/office/drawing/2014/main" id="{095ECB70-3DE1-860E-AA14-08789C622117}"/>
                </a:ext>
              </a:extLst>
            </p:cNvPr>
            <p:cNvSpPr/>
            <p:nvPr/>
          </p:nvSpPr>
          <p:spPr>
            <a:xfrm>
              <a:off x="0" y="0"/>
              <a:ext cx="1169289" cy="1246378"/>
            </a:xfrm>
            <a:custGeom>
              <a:avLst/>
              <a:gdLst/>
              <a:ahLst/>
              <a:cxnLst/>
              <a:rect l="l" t="t" r="r" b="b"/>
              <a:pathLst>
                <a:path w="1169289" h="1246378">
                  <a:moveTo>
                    <a:pt x="470281" y="185039"/>
                  </a:moveTo>
                  <a:lnTo>
                    <a:pt x="470281" y="501269"/>
                  </a:lnTo>
                  <a:lnTo>
                    <a:pt x="173482" y="501269"/>
                  </a:lnTo>
                  <a:lnTo>
                    <a:pt x="173482" y="744982"/>
                  </a:lnTo>
                  <a:lnTo>
                    <a:pt x="470281" y="744982"/>
                  </a:lnTo>
                  <a:lnTo>
                    <a:pt x="470281" y="1061339"/>
                  </a:lnTo>
                  <a:lnTo>
                    <a:pt x="699008" y="1061339"/>
                  </a:lnTo>
                  <a:lnTo>
                    <a:pt x="699008" y="744982"/>
                  </a:lnTo>
                  <a:lnTo>
                    <a:pt x="995680" y="744982"/>
                  </a:lnTo>
                  <a:lnTo>
                    <a:pt x="995680" y="501269"/>
                  </a:lnTo>
                  <a:lnTo>
                    <a:pt x="699008" y="501269"/>
                  </a:lnTo>
                  <a:lnTo>
                    <a:pt x="699008" y="185039"/>
                  </a:lnTo>
                  <a:close/>
                  <a:moveTo>
                    <a:pt x="584581" y="0"/>
                  </a:moveTo>
                  <a:cubicBezTo>
                    <a:pt x="907542" y="0"/>
                    <a:pt x="1169289" y="279019"/>
                    <a:pt x="1169289" y="623189"/>
                  </a:cubicBezTo>
                  <a:cubicBezTo>
                    <a:pt x="1169289" y="967359"/>
                    <a:pt x="907542" y="1246378"/>
                    <a:pt x="584581" y="1246378"/>
                  </a:cubicBezTo>
                  <a:cubicBezTo>
                    <a:pt x="261620" y="1246378"/>
                    <a:pt x="0" y="967359"/>
                    <a:pt x="0" y="623189"/>
                  </a:cubicBezTo>
                  <a:cubicBezTo>
                    <a:pt x="0" y="279019"/>
                    <a:pt x="261747" y="0"/>
                    <a:pt x="584581" y="0"/>
                  </a:cubicBezTo>
                  <a:close/>
                </a:path>
              </a:pathLst>
            </a:custGeom>
            <a:solidFill>
              <a:srgbClr val="00FBFF"/>
            </a:solidFill>
          </p:spPr>
        </p:sp>
      </p:grpSp>
      <p:grpSp>
        <p:nvGrpSpPr>
          <p:cNvPr id="36" name="Group 40">
            <a:extLst>
              <a:ext uri="{FF2B5EF4-FFF2-40B4-BE49-F238E27FC236}">
                <a16:creationId xmlns:a16="http://schemas.microsoft.com/office/drawing/2014/main" id="{2B070B2B-C444-7BD8-DAA7-B20E09F254DB}"/>
              </a:ext>
            </a:extLst>
          </p:cNvPr>
          <p:cNvGrpSpPr/>
          <p:nvPr/>
        </p:nvGrpSpPr>
        <p:grpSpPr>
          <a:xfrm>
            <a:off x="4787996" y="8084118"/>
            <a:ext cx="859680" cy="916380"/>
            <a:chOff x="0" y="0"/>
            <a:chExt cx="1146240" cy="1221840"/>
          </a:xfrm>
        </p:grpSpPr>
        <p:sp>
          <p:nvSpPr>
            <p:cNvPr id="37" name="Freeform 41">
              <a:extLst>
                <a:ext uri="{FF2B5EF4-FFF2-40B4-BE49-F238E27FC236}">
                  <a16:creationId xmlns:a16="http://schemas.microsoft.com/office/drawing/2014/main" id="{3ACAA4DC-DA89-8F03-D5B3-EE942F915FB8}"/>
                </a:ext>
              </a:extLst>
            </p:cNvPr>
            <p:cNvSpPr/>
            <p:nvPr/>
          </p:nvSpPr>
          <p:spPr>
            <a:xfrm>
              <a:off x="0" y="0"/>
              <a:ext cx="1146302" cy="1221867"/>
            </a:xfrm>
            <a:custGeom>
              <a:avLst/>
              <a:gdLst/>
              <a:ahLst/>
              <a:cxnLst/>
              <a:rect l="l" t="t" r="r" b="b"/>
              <a:pathLst>
                <a:path w="1146302" h="1221867">
                  <a:moveTo>
                    <a:pt x="572897" y="145796"/>
                  </a:moveTo>
                  <a:cubicBezTo>
                    <a:pt x="355473" y="149860"/>
                    <a:pt x="245999" y="332740"/>
                    <a:pt x="235585" y="442468"/>
                  </a:cubicBezTo>
                  <a:cubicBezTo>
                    <a:pt x="227965" y="549783"/>
                    <a:pt x="257556" y="618744"/>
                    <a:pt x="323977" y="685800"/>
                  </a:cubicBezTo>
                  <a:cubicBezTo>
                    <a:pt x="341376" y="655066"/>
                    <a:pt x="364871" y="588899"/>
                    <a:pt x="384429" y="559435"/>
                  </a:cubicBezTo>
                  <a:cubicBezTo>
                    <a:pt x="353822" y="508381"/>
                    <a:pt x="363474" y="542036"/>
                    <a:pt x="357505" y="441833"/>
                  </a:cubicBezTo>
                  <a:cubicBezTo>
                    <a:pt x="385445" y="284734"/>
                    <a:pt x="497586" y="250825"/>
                    <a:pt x="641858" y="275082"/>
                  </a:cubicBezTo>
                  <a:cubicBezTo>
                    <a:pt x="779653" y="313817"/>
                    <a:pt x="806958" y="414909"/>
                    <a:pt x="805688" y="495808"/>
                  </a:cubicBezTo>
                  <a:cubicBezTo>
                    <a:pt x="802132" y="537972"/>
                    <a:pt x="775589" y="637032"/>
                    <a:pt x="710946" y="686816"/>
                  </a:cubicBezTo>
                  <a:cubicBezTo>
                    <a:pt x="634619" y="740410"/>
                    <a:pt x="580390" y="681736"/>
                    <a:pt x="586740" y="622935"/>
                  </a:cubicBezTo>
                  <a:cubicBezTo>
                    <a:pt x="599948" y="558673"/>
                    <a:pt x="603885" y="541528"/>
                    <a:pt x="618236" y="479806"/>
                  </a:cubicBezTo>
                  <a:cubicBezTo>
                    <a:pt x="635381" y="426593"/>
                    <a:pt x="603377" y="388747"/>
                    <a:pt x="554609" y="376428"/>
                  </a:cubicBezTo>
                  <a:cubicBezTo>
                    <a:pt x="506730" y="366268"/>
                    <a:pt x="470789" y="410845"/>
                    <a:pt x="459994" y="442722"/>
                  </a:cubicBezTo>
                  <a:cubicBezTo>
                    <a:pt x="434086" y="534670"/>
                    <a:pt x="467360" y="562864"/>
                    <a:pt x="455803" y="598551"/>
                  </a:cubicBezTo>
                  <a:cubicBezTo>
                    <a:pt x="385953" y="824230"/>
                    <a:pt x="353441" y="1070102"/>
                    <a:pt x="387858" y="1076071"/>
                  </a:cubicBezTo>
                  <a:cubicBezTo>
                    <a:pt x="415417" y="1078992"/>
                    <a:pt x="500888" y="965454"/>
                    <a:pt x="546481" y="747395"/>
                  </a:cubicBezTo>
                  <a:cubicBezTo>
                    <a:pt x="574802" y="781050"/>
                    <a:pt x="606044" y="847725"/>
                    <a:pt x="676275" y="839216"/>
                  </a:cubicBezTo>
                  <a:cubicBezTo>
                    <a:pt x="779780" y="822579"/>
                    <a:pt x="895096" y="740791"/>
                    <a:pt x="919480" y="501904"/>
                  </a:cubicBezTo>
                  <a:cubicBezTo>
                    <a:pt x="941959" y="308229"/>
                    <a:pt x="815213" y="132715"/>
                    <a:pt x="573024" y="145542"/>
                  </a:cubicBezTo>
                  <a:close/>
                  <a:moveTo>
                    <a:pt x="126492" y="0"/>
                  </a:moveTo>
                  <a:lnTo>
                    <a:pt x="1019810" y="0"/>
                  </a:lnTo>
                  <a:cubicBezTo>
                    <a:pt x="1089660" y="0"/>
                    <a:pt x="1146302" y="60325"/>
                    <a:pt x="1146302" y="134747"/>
                  </a:cubicBezTo>
                  <a:lnTo>
                    <a:pt x="1146302" y="1086993"/>
                  </a:lnTo>
                  <a:cubicBezTo>
                    <a:pt x="1146302" y="1161415"/>
                    <a:pt x="1089660" y="1221740"/>
                    <a:pt x="1019810" y="1221740"/>
                  </a:cubicBezTo>
                  <a:lnTo>
                    <a:pt x="126492" y="1221740"/>
                  </a:lnTo>
                  <a:cubicBezTo>
                    <a:pt x="56642" y="1221867"/>
                    <a:pt x="0" y="1161542"/>
                    <a:pt x="0" y="1086993"/>
                  </a:cubicBezTo>
                  <a:lnTo>
                    <a:pt x="0" y="134747"/>
                  </a:lnTo>
                  <a:cubicBezTo>
                    <a:pt x="0" y="60325"/>
                    <a:pt x="56642" y="0"/>
                    <a:pt x="126492" y="0"/>
                  </a:cubicBezTo>
                  <a:close/>
                </a:path>
              </a:pathLst>
            </a:custGeom>
            <a:solidFill>
              <a:srgbClr val="00FBFF"/>
            </a:solidFill>
          </p:spPr>
        </p:sp>
      </p:grpSp>
      <p:grpSp>
        <p:nvGrpSpPr>
          <p:cNvPr id="38" name="Group 42">
            <a:extLst>
              <a:ext uri="{FF2B5EF4-FFF2-40B4-BE49-F238E27FC236}">
                <a16:creationId xmlns:a16="http://schemas.microsoft.com/office/drawing/2014/main" id="{E6F236AB-DE7E-7E13-9110-4AFDBDE1B030}"/>
              </a:ext>
            </a:extLst>
          </p:cNvPr>
          <p:cNvGrpSpPr/>
          <p:nvPr/>
        </p:nvGrpSpPr>
        <p:grpSpPr>
          <a:xfrm>
            <a:off x="3385616" y="8084118"/>
            <a:ext cx="859680" cy="916380"/>
            <a:chOff x="0" y="0"/>
            <a:chExt cx="1146240" cy="1221840"/>
          </a:xfrm>
        </p:grpSpPr>
        <p:sp>
          <p:nvSpPr>
            <p:cNvPr id="39" name="Freeform 43">
              <a:extLst>
                <a:ext uri="{FF2B5EF4-FFF2-40B4-BE49-F238E27FC236}">
                  <a16:creationId xmlns:a16="http://schemas.microsoft.com/office/drawing/2014/main" id="{9E0C87A0-0BDB-6105-6707-5EC169D15469}"/>
                </a:ext>
              </a:extLst>
            </p:cNvPr>
            <p:cNvSpPr/>
            <p:nvPr/>
          </p:nvSpPr>
          <p:spPr>
            <a:xfrm>
              <a:off x="0" y="0"/>
              <a:ext cx="1146175" cy="1221867"/>
            </a:xfrm>
            <a:custGeom>
              <a:avLst/>
              <a:gdLst/>
              <a:ahLst/>
              <a:cxnLst/>
              <a:rect l="l" t="t" r="r" b="b"/>
              <a:pathLst>
                <a:path w="1146175" h="1221867">
                  <a:moveTo>
                    <a:pt x="163449" y="466471"/>
                  </a:moveTo>
                  <a:lnTo>
                    <a:pt x="163449" y="1021842"/>
                  </a:lnTo>
                  <a:lnTo>
                    <a:pt x="354203" y="1021842"/>
                  </a:lnTo>
                  <a:lnTo>
                    <a:pt x="354203" y="466471"/>
                  </a:lnTo>
                  <a:lnTo>
                    <a:pt x="163449" y="466471"/>
                  </a:lnTo>
                  <a:close/>
                  <a:moveTo>
                    <a:pt x="837311" y="456565"/>
                  </a:moveTo>
                  <a:cubicBezTo>
                    <a:pt x="676021" y="458089"/>
                    <a:pt x="664464" y="549275"/>
                    <a:pt x="629920" y="550799"/>
                  </a:cubicBezTo>
                  <a:lnTo>
                    <a:pt x="629920" y="465963"/>
                  </a:lnTo>
                  <a:lnTo>
                    <a:pt x="439166" y="465963"/>
                  </a:lnTo>
                  <a:lnTo>
                    <a:pt x="439166" y="1021334"/>
                  </a:lnTo>
                  <a:lnTo>
                    <a:pt x="629920" y="1021334"/>
                  </a:lnTo>
                  <a:cubicBezTo>
                    <a:pt x="630936" y="902589"/>
                    <a:pt x="628904" y="790067"/>
                    <a:pt x="632968" y="665099"/>
                  </a:cubicBezTo>
                  <a:cubicBezTo>
                    <a:pt x="644779" y="568325"/>
                    <a:pt x="786765" y="598297"/>
                    <a:pt x="788289" y="660019"/>
                  </a:cubicBezTo>
                  <a:lnTo>
                    <a:pt x="789940" y="1022096"/>
                  </a:lnTo>
                  <a:lnTo>
                    <a:pt x="980694" y="1022096"/>
                  </a:lnTo>
                  <a:cubicBezTo>
                    <a:pt x="981329" y="900303"/>
                    <a:pt x="982091" y="778637"/>
                    <a:pt x="982726" y="656844"/>
                  </a:cubicBezTo>
                  <a:cubicBezTo>
                    <a:pt x="984250" y="599567"/>
                    <a:pt x="938784" y="455422"/>
                    <a:pt x="837311" y="456692"/>
                  </a:cubicBezTo>
                  <a:close/>
                  <a:moveTo>
                    <a:pt x="258826" y="199898"/>
                  </a:moveTo>
                  <a:cubicBezTo>
                    <a:pt x="206121" y="199898"/>
                    <a:pt x="163449" y="244602"/>
                    <a:pt x="163449" y="299720"/>
                  </a:cubicBezTo>
                  <a:cubicBezTo>
                    <a:pt x="163449" y="354838"/>
                    <a:pt x="206121" y="399542"/>
                    <a:pt x="258826" y="399542"/>
                  </a:cubicBezTo>
                  <a:cubicBezTo>
                    <a:pt x="311531" y="399542"/>
                    <a:pt x="354203" y="354838"/>
                    <a:pt x="354203" y="299720"/>
                  </a:cubicBezTo>
                  <a:cubicBezTo>
                    <a:pt x="354203" y="244602"/>
                    <a:pt x="311531" y="199898"/>
                    <a:pt x="258826" y="199898"/>
                  </a:cubicBezTo>
                  <a:close/>
                  <a:moveTo>
                    <a:pt x="98298" y="0"/>
                  </a:moveTo>
                  <a:lnTo>
                    <a:pt x="1047877" y="0"/>
                  </a:lnTo>
                  <a:cubicBezTo>
                    <a:pt x="1102233" y="0"/>
                    <a:pt x="1146175" y="46101"/>
                    <a:pt x="1146175" y="102870"/>
                  </a:cubicBezTo>
                  <a:lnTo>
                    <a:pt x="1146175" y="1118870"/>
                  </a:lnTo>
                  <a:cubicBezTo>
                    <a:pt x="1146175" y="1175639"/>
                    <a:pt x="1102106" y="1221740"/>
                    <a:pt x="1047877" y="1221740"/>
                  </a:cubicBezTo>
                  <a:lnTo>
                    <a:pt x="98298" y="1221740"/>
                  </a:lnTo>
                  <a:cubicBezTo>
                    <a:pt x="44069" y="1221867"/>
                    <a:pt x="0" y="1175766"/>
                    <a:pt x="0" y="1118997"/>
                  </a:cubicBezTo>
                  <a:lnTo>
                    <a:pt x="0" y="102870"/>
                  </a:lnTo>
                  <a:cubicBezTo>
                    <a:pt x="0" y="46101"/>
                    <a:pt x="44069" y="0"/>
                    <a:pt x="98298" y="0"/>
                  </a:cubicBezTo>
                  <a:close/>
                </a:path>
              </a:pathLst>
            </a:custGeom>
            <a:solidFill>
              <a:srgbClr val="00FBFF"/>
            </a:solidFill>
          </p:spPr>
        </p:sp>
      </p:grpSp>
      <p:grpSp>
        <p:nvGrpSpPr>
          <p:cNvPr id="40" name="Group 44">
            <a:extLst>
              <a:ext uri="{FF2B5EF4-FFF2-40B4-BE49-F238E27FC236}">
                <a16:creationId xmlns:a16="http://schemas.microsoft.com/office/drawing/2014/main" id="{F63BE486-2CBB-4C8A-D93B-E7DCD1C6A9D7}"/>
              </a:ext>
            </a:extLst>
          </p:cNvPr>
          <p:cNvGrpSpPr/>
          <p:nvPr/>
        </p:nvGrpSpPr>
        <p:grpSpPr>
          <a:xfrm>
            <a:off x="7582496" y="8084118"/>
            <a:ext cx="859680" cy="916380"/>
            <a:chOff x="0" y="0"/>
            <a:chExt cx="1146240" cy="1221840"/>
          </a:xfrm>
        </p:grpSpPr>
        <p:sp>
          <p:nvSpPr>
            <p:cNvPr id="41" name="Freeform 45">
              <a:extLst>
                <a:ext uri="{FF2B5EF4-FFF2-40B4-BE49-F238E27FC236}">
                  <a16:creationId xmlns:a16="http://schemas.microsoft.com/office/drawing/2014/main" id="{778C09D9-C1CD-6E94-3EA8-45111A66ACFA}"/>
                </a:ext>
              </a:extLst>
            </p:cNvPr>
            <p:cNvSpPr/>
            <p:nvPr/>
          </p:nvSpPr>
          <p:spPr>
            <a:xfrm>
              <a:off x="0" y="0"/>
              <a:ext cx="1146302" cy="1221867"/>
            </a:xfrm>
            <a:custGeom>
              <a:avLst/>
              <a:gdLst/>
              <a:ahLst/>
              <a:cxnLst/>
              <a:rect l="l" t="t" r="r" b="b"/>
              <a:pathLst>
                <a:path w="1146302" h="1221867">
                  <a:moveTo>
                    <a:pt x="914908" y="424053"/>
                  </a:moveTo>
                  <a:lnTo>
                    <a:pt x="913257" y="438023"/>
                  </a:lnTo>
                  <a:lnTo>
                    <a:pt x="914908" y="424053"/>
                  </a:lnTo>
                  <a:close/>
                  <a:moveTo>
                    <a:pt x="722503" y="237871"/>
                  </a:moveTo>
                  <a:cubicBezTo>
                    <a:pt x="611759" y="237871"/>
                    <a:pt x="558546" y="341503"/>
                    <a:pt x="556133" y="398907"/>
                  </a:cubicBezTo>
                  <a:cubicBezTo>
                    <a:pt x="554101" y="448818"/>
                    <a:pt x="558038" y="469773"/>
                    <a:pt x="562102" y="484505"/>
                  </a:cubicBezTo>
                  <a:cubicBezTo>
                    <a:pt x="447675" y="466090"/>
                    <a:pt x="358013" y="410591"/>
                    <a:pt x="235839" y="257937"/>
                  </a:cubicBezTo>
                  <a:cubicBezTo>
                    <a:pt x="178943" y="379222"/>
                    <a:pt x="212090" y="480949"/>
                    <a:pt x="279400" y="535305"/>
                  </a:cubicBezTo>
                  <a:cubicBezTo>
                    <a:pt x="250190" y="529463"/>
                    <a:pt x="191770" y="523113"/>
                    <a:pt x="164973" y="502666"/>
                  </a:cubicBezTo>
                  <a:cubicBezTo>
                    <a:pt x="172974" y="622173"/>
                    <a:pt x="286639" y="671830"/>
                    <a:pt x="346075" y="696341"/>
                  </a:cubicBezTo>
                  <a:cubicBezTo>
                    <a:pt x="322199" y="702183"/>
                    <a:pt x="273050" y="716153"/>
                    <a:pt x="235458" y="708533"/>
                  </a:cubicBezTo>
                  <a:cubicBezTo>
                    <a:pt x="268097" y="812800"/>
                    <a:pt x="383667" y="805688"/>
                    <a:pt x="430149" y="804418"/>
                  </a:cubicBezTo>
                  <a:cubicBezTo>
                    <a:pt x="375412" y="848360"/>
                    <a:pt x="289433" y="862584"/>
                    <a:pt x="141605" y="872744"/>
                  </a:cubicBezTo>
                  <a:cubicBezTo>
                    <a:pt x="264795" y="968629"/>
                    <a:pt x="502158" y="1000252"/>
                    <a:pt x="597027" y="970661"/>
                  </a:cubicBezTo>
                  <a:cubicBezTo>
                    <a:pt x="799846" y="895731"/>
                    <a:pt x="843788" y="808736"/>
                    <a:pt x="889762" y="649605"/>
                  </a:cubicBezTo>
                  <a:cubicBezTo>
                    <a:pt x="918591" y="534797"/>
                    <a:pt x="910336" y="508762"/>
                    <a:pt x="928370" y="460629"/>
                  </a:cubicBezTo>
                  <a:cubicBezTo>
                    <a:pt x="946404" y="412496"/>
                    <a:pt x="988060" y="393827"/>
                    <a:pt x="998347" y="361061"/>
                  </a:cubicBezTo>
                  <a:cubicBezTo>
                    <a:pt x="969518" y="367919"/>
                    <a:pt x="941324" y="382397"/>
                    <a:pt x="908812" y="378587"/>
                  </a:cubicBezTo>
                  <a:cubicBezTo>
                    <a:pt x="931926" y="365125"/>
                    <a:pt x="947674" y="307340"/>
                    <a:pt x="962025" y="262636"/>
                  </a:cubicBezTo>
                  <a:cubicBezTo>
                    <a:pt x="930402" y="284099"/>
                    <a:pt x="912241" y="308102"/>
                    <a:pt x="866902" y="311150"/>
                  </a:cubicBezTo>
                  <a:cubicBezTo>
                    <a:pt x="834771" y="271907"/>
                    <a:pt x="775081" y="237744"/>
                    <a:pt x="722376" y="237744"/>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solidFill>
              <a:srgbClr val="00FBFF"/>
            </a:solidFill>
          </p:spPr>
        </p:sp>
      </p:grpSp>
      <p:grpSp>
        <p:nvGrpSpPr>
          <p:cNvPr id="42" name="Group 46">
            <a:extLst>
              <a:ext uri="{FF2B5EF4-FFF2-40B4-BE49-F238E27FC236}">
                <a16:creationId xmlns:a16="http://schemas.microsoft.com/office/drawing/2014/main" id="{9C9BB488-024D-07CF-241D-63E99A851BDC}"/>
              </a:ext>
            </a:extLst>
          </p:cNvPr>
          <p:cNvGrpSpPr/>
          <p:nvPr/>
        </p:nvGrpSpPr>
        <p:grpSpPr>
          <a:xfrm>
            <a:off x="6175256" y="8084118"/>
            <a:ext cx="859680" cy="916380"/>
            <a:chOff x="0" y="0"/>
            <a:chExt cx="1146240" cy="1221840"/>
          </a:xfrm>
        </p:grpSpPr>
        <p:sp>
          <p:nvSpPr>
            <p:cNvPr id="43" name="Freeform 47">
              <a:extLst>
                <a:ext uri="{FF2B5EF4-FFF2-40B4-BE49-F238E27FC236}">
                  <a16:creationId xmlns:a16="http://schemas.microsoft.com/office/drawing/2014/main" id="{61E4AAD9-EDC1-512F-2E4B-34E21CD98DDC}"/>
                </a:ext>
              </a:extLst>
            </p:cNvPr>
            <p:cNvSpPr/>
            <p:nvPr/>
          </p:nvSpPr>
          <p:spPr>
            <a:xfrm>
              <a:off x="0" y="0"/>
              <a:ext cx="1146302" cy="1221867"/>
            </a:xfrm>
            <a:custGeom>
              <a:avLst/>
              <a:gdLst/>
              <a:ahLst/>
              <a:cxnLst/>
              <a:rect l="l" t="t" r="r" b="b"/>
              <a:pathLst>
                <a:path w="1146302" h="1221867">
                  <a:moveTo>
                    <a:pt x="822579" y="55880"/>
                  </a:moveTo>
                  <a:cubicBezTo>
                    <a:pt x="719455" y="58674"/>
                    <a:pt x="609854" y="104648"/>
                    <a:pt x="609473" y="265176"/>
                  </a:cubicBezTo>
                  <a:lnTo>
                    <a:pt x="609727" y="266319"/>
                  </a:lnTo>
                  <a:lnTo>
                    <a:pt x="609727" y="385064"/>
                  </a:lnTo>
                  <a:lnTo>
                    <a:pt x="489712" y="385064"/>
                  </a:lnTo>
                  <a:lnTo>
                    <a:pt x="489712" y="562864"/>
                  </a:lnTo>
                  <a:lnTo>
                    <a:pt x="609854" y="562864"/>
                  </a:lnTo>
                  <a:lnTo>
                    <a:pt x="609854" y="1166114"/>
                  </a:lnTo>
                  <a:lnTo>
                    <a:pt x="797433" y="1166114"/>
                  </a:lnTo>
                  <a:lnTo>
                    <a:pt x="797433" y="562864"/>
                  </a:lnTo>
                  <a:lnTo>
                    <a:pt x="956945" y="559562"/>
                  </a:lnTo>
                  <a:lnTo>
                    <a:pt x="969137" y="385064"/>
                  </a:lnTo>
                  <a:lnTo>
                    <a:pt x="797433" y="385064"/>
                  </a:lnTo>
                  <a:lnTo>
                    <a:pt x="797433" y="279908"/>
                  </a:lnTo>
                  <a:cubicBezTo>
                    <a:pt x="794893" y="210693"/>
                    <a:pt x="905002" y="211582"/>
                    <a:pt x="975233" y="217424"/>
                  </a:cubicBezTo>
                  <a:cubicBezTo>
                    <a:pt x="981837" y="171704"/>
                    <a:pt x="987044" y="117856"/>
                    <a:pt x="987171" y="60325"/>
                  </a:cubicBezTo>
                  <a:cubicBezTo>
                    <a:pt x="937895" y="50673"/>
                    <a:pt x="902843" y="53721"/>
                    <a:pt x="822706" y="56007"/>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solidFill>
              <a:srgbClr val="00FBFF"/>
            </a:solidFill>
          </p:spPr>
        </p:sp>
      </p:grpSp>
      <p:grpSp>
        <p:nvGrpSpPr>
          <p:cNvPr id="44" name="Group 48">
            <a:extLst>
              <a:ext uri="{FF2B5EF4-FFF2-40B4-BE49-F238E27FC236}">
                <a16:creationId xmlns:a16="http://schemas.microsoft.com/office/drawing/2014/main" id="{E1126CA0-6807-440D-CE8C-F822D6B29AF4}"/>
              </a:ext>
            </a:extLst>
          </p:cNvPr>
          <p:cNvGrpSpPr/>
          <p:nvPr/>
        </p:nvGrpSpPr>
        <p:grpSpPr>
          <a:xfrm>
            <a:off x="9015116" y="8065758"/>
            <a:ext cx="862920" cy="934740"/>
            <a:chOff x="0" y="0"/>
            <a:chExt cx="1150560" cy="1246320"/>
          </a:xfrm>
        </p:grpSpPr>
        <p:sp>
          <p:nvSpPr>
            <p:cNvPr id="45" name="Freeform 49">
              <a:extLst>
                <a:ext uri="{FF2B5EF4-FFF2-40B4-BE49-F238E27FC236}">
                  <a16:creationId xmlns:a16="http://schemas.microsoft.com/office/drawing/2014/main" id="{133F4FFD-9653-29B2-0A7B-E583B26A9ED1}"/>
                </a:ext>
              </a:extLst>
            </p:cNvPr>
            <p:cNvSpPr/>
            <p:nvPr/>
          </p:nvSpPr>
          <p:spPr>
            <a:xfrm>
              <a:off x="0" y="0"/>
              <a:ext cx="1150620" cy="1246378"/>
            </a:xfrm>
            <a:custGeom>
              <a:avLst/>
              <a:gdLst/>
              <a:ahLst/>
              <a:cxnLst/>
              <a:rect l="l" t="t" r="r" b="b"/>
              <a:pathLst>
                <a:path w="1150620" h="1246378">
                  <a:moveTo>
                    <a:pt x="773049" y="532765"/>
                  </a:moveTo>
                  <a:lnTo>
                    <a:pt x="773049" y="588137"/>
                  </a:lnTo>
                  <a:lnTo>
                    <a:pt x="721106" y="588137"/>
                  </a:lnTo>
                  <a:lnTo>
                    <a:pt x="721106" y="671195"/>
                  </a:lnTo>
                  <a:lnTo>
                    <a:pt x="773049" y="671195"/>
                  </a:lnTo>
                  <a:lnTo>
                    <a:pt x="773049" y="726567"/>
                  </a:lnTo>
                  <a:lnTo>
                    <a:pt x="851027" y="726567"/>
                  </a:lnTo>
                  <a:lnTo>
                    <a:pt x="851027" y="671195"/>
                  </a:lnTo>
                  <a:lnTo>
                    <a:pt x="902970" y="671195"/>
                  </a:lnTo>
                  <a:lnTo>
                    <a:pt x="902970" y="588137"/>
                  </a:lnTo>
                  <a:lnTo>
                    <a:pt x="851027" y="588137"/>
                  </a:lnTo>
                  <a:lnTo>
                    <a:pt x="851027" y="532765"/>
                  </a:lnTo>
                  <a:close/>
                  <a:moveTo>
                    <a:pt x="464566" y="387858"/>
                  </a:moveTo>
                  <a:cubicBezTo>
                    <a:pt x="414655" y="387223"/>
                    <a:pt x="364490" y="404495"/>
                    <a:pt x="323215" y="440055"/>
                  </a:cubicBezTo>
                  <a:cubicBezTo>
                    <a:pt x="240665" y="510921"/>
                    <a:pt x="217043" y="634238"/>
                    <a:pt x="266827" y="733933"/>
                  </a:cubicBezTo>
                  <a:cubicBezTo>
                    <a:pt x="316611" y="833628"/>
                    <a:pt x="425831" y="881634"/>
                    <a:pt x="527177" y="848233"/>
                  </a:cubicBezTo>
                  <a:cubicBezTo>
                    <a:pt x="605409" y="822452"/>
                    <a:pt x="661797" y="753872"/>
                    <a:pt x="677672" y="672211"/>
                  </a:cubicBezTo>
                  <a:lnTo>
                    <a:pt x="678688" y="672211"/>
                  </a:lnTo>
                  <a:lnTo>
                    <a:pt x="678688" y="664972"/>
                  </a:lnTo>
                  <a:cubicBezTo>
                    <a:pt x="683133" y="643255"/>
                    <a:pt x="684022" y="620522"/>
                    <a:pt x="681609" y="597535"/>
                  </a:cubicBezTo>
                  <a:lnTo>
                    <a:pt x="678688" y="597916"/>
                  </a:lnTo>
                  <a:lnTo>
                    <a:pt x="678688" y="589280"/>
                  </a:lnTo>
                  <a:lnTo>
                    <a:pt x="444627" y="589280"/>
                  </a:lnTo>
                  <a:lnTo>
                    <a:pt x="444627" y="672338"/>
                  </a:lnTo>
                  <a:lnTo>
                    <a:pt x="565277" y="672338"/>
                  </a:lnTo>
                  <a:cubicBezTo>
                    <a:pt x="552450" y="703326"/>
                    <a:pt x="527431" y="728218"/>
                    <a:pt x="495173" y="738759"/>
                  </a:cubicBezTo>
                  <a:cubicBezTo>
                    <a:pt x="443230" y="755904"/>
                    <a:pt x="387350" y="731266"/>
                    <a:pt x="361823" y="680212"/>
                  </a:cubicBezTo>
                  <a:cubicBezTo>
                    <a:pt x="336296" y="629158"/>
                    <a:pt x="348361" y="565912"/>
                    <a:pt x="390652" y="529590"/>
                  </a:cubicBezTo>
                  <a:cubicBezTo>
                    <a:pt x="432943" y="493268"/>
                    <a:pt x="493522" y="494030"/>
                    <a:pt x="534924" y="531495"/>
                  </a:cubicBezTo>
                  <a:lnTo>
                    <a:pt x="604520" y="443865"/>
                  </a:lnTo>
                  <a:cubicBezTo>
                    <a:pt x="564134" y="407416"/>
                    <a:pt x="514350" y="388747"/>
                    <a:pt x="464312" y="388112"/>
                  </a:cubicBezTo>
                  <a:close/>
                  <a:moveTo>
                    <a:pt x="105791" y="0"/>
                  </a:moveTo>
                  <a:lnTo>
                    <a:pt x="1044829" y="0"/>
                  </a:lnTo>
                  <a:cubicBezTo>
                    <a:pt x="1103249" y="0"/>
                    <a:pt x="1150620" y="50419"/>
                    <a:pt x="1150620" y="112776"/>
                  </a:cubicBezTo>
                  <a:lnTo>
                    <a:pt x="1150620" y="1133602"/>
                  </a:lnTo>
                  <a:cubicBezTo>
                    <a:pt x="1150620" y="1195832"/>
                    <a:pt x="1103249" y="1246378"/>
                    <a:pt x="1044829" y="1246378"/>
                  </a:cubicBezTo>
                  <a:lnTo>
                    <a:pt x="105791" y="1246378"/>
                  </a:lnTo>
                  <a:cubicBezTo>
                    <a:pt x="47371" y="1246378"/>
                    <a:pt x="0" y="1195832"/>
                    <a:pt x="0" y="1133602"/>
                  </a:cubicBezTo>
                  <a:lnTo>
                    <a:pt x="0" y="112776"/>
                  </a:lnTo>
                  <a:cubicBezTo>
                    <a:pt x="0" y="50419"/>
                    <a:pt x="47371" y="0"/>
                    <a:pt x="105791" y="0"/>
                  </a:cubicBezTo>
                  <a:close/>
                </a:path>
              </a:pathLst>
            </a:custGeom>
            <a:solidFill>
              <a:srgbClr val="00FBFF"/>
            </a:solidFill>
          </p:spPr>
        </p:sp>
      </p:grpSp>
      <p:grpSp>
        <p:nvGrpSpPr>
          <p:cNvPr id="46" name="Group 50">
            <a:extLst>
              <a:ext uri="{FF2B5EF4-FFF2-40B4-BE49-F238E27FC236}">
                <a16:creationId xmlns:a16="http://schemas.microsoft.com/office/drawing/2014/main" id="{8941F9A2-2BA6-2352-60CC-41E8094BE84F}"/>
              </a:ext>
            </a:extLst>
          </p:cNvPr>
          <p:cNvGrpSpPr/>
          <p:nvPr/>
        </p:nvGrpSpPr>
        <p:grpSpPr>
          <a:xfrm>
            <a:off x="10349996" y="8130018"/>
            <a:ext cx="808920" cy="870480"/>
            <a:chOff x="0" y="0"/>
            <a:chExt cx="1078560" cy="1160640"/>
          </a:xfrm>
        </p:grpSpPr>
        <p:sp>
          <p:nvSpPr>
            <p:cNvPr id="47" name="Freeform 51">
              <a:extLst>
                <a:ext uri="{FF2B5EF4-FFF2-40B4-BE49-F238E27FC236}">
                  <a16:creationId xmlns:a16="http://schemas.microsoft.com/office/drawing/2014/main" id="{7D2D08C8-6B5E-A949-C6F3-9A4AB2EC4A82}"/>
                </a:ext>
              </a:extLst>
            </p:cNvPr>
            <p:cNvSpPr/>
            <p:nvPr/>
          </p:nvSpPr>
          <p:spPr>
            <a:xfrm>
              <a:off x="-54991" y="-3556"/>
              <a:ext cx="1215009" cy="1230757"/>
            </a:xfrm>
            <a:custGeom>
              <a:avLst/>
              <a:gdLst/>
              <a:ahLst/>
              <a:cxnLst/>
              <a:rect l="l" t="t" r="r" b="b"/>
              <a:pathLst>
                <a:path w="1215009" h="1230757">
                  <a:moveTo>
                    <a:pt x="956056" y="787527"/>
                  </a:moveTo>
                  <a:lnTo>
                    <a:pt x="953897" y="788543"/>
                  </a:lnTo>
                  <a:cubicBezTo>
                    <a:pt x="955294" y="787654"/>
                    <a:pt x="955929" y="787273"/>
                    <a:pt x="956056" y="787527"/>
                  </a:cubicBezTo>
                  <a:close/>
                  <a:moveTo>
                    <a:pt x="554482" y="415925"/>
                  </a:moveTo>
                  <a:lnTo>
                    <a:pt x="531495" y="421386"/>
                  </a:lnTo>
                  <a:cubicBezTo>
                    <a:pt x="449961" y="441833"/>
                    <a:pt x="438785" y="557911"/>
                    <a:pt x="444754" y="617474"/>
                  </a:cubicBezTo>
                  <a:cubicBezTo>
                    <a:pt x="450723" y="677037"/>
                    <a:pt x="485394" y="780796"/>
                    <a:pt x="567055" y="779145"/>
                  </a:cubicBezTo>
                  <a:cubicBezTo>
                    <a:pt x="623443" y="778002"/>
                    <a:pt x="686054" y="702945"/>
                    <a:pt x="680974" y="599694"/>
                  </a:cubicBezTo>
                  <a:cubicBezTo>
                    <a:pt x="678688" y="583057"/>
                    <a:pt x="676402" y="566420"/>
                    <a:pt x="674116" y="549910"/>
                  </a:cubicBezTo>
                  <a:cubicBezTo>
                    <a:pt x="656844" y="469392"/>
                    <a:pt x="608203" y="412369"/>
                    <a:pt x="554609" y="416052"/>
                  </a:cubicBezTo>
                  <a:close/>
                  <a:moveTo>
                    <a:pt x="613283" y="3683"/>
                  </a:moveTo>
                  <a:cubicBezTo>
                    <a:pt x="723646" y="6604"/>
                    <a:pt x="810895" y="22352"/>
                    <a:pt x="927481" y="120523"/>
                  </a:cubicBezTo>
                  <a:cubicBezTo>
                    <a:pt x="1069340" y="240030"/>
                    <a:pt x="1215009" y="561975"/>
                    <a:pt x="1079627" y="814070"/>
                  </a:cubicBezTo>
                  <a:cubicBezTo>
                    <a:pt x="1029462" y="886968"/>
                    <a:pt x="996950" y="907034"/>
                    <a:pt x="929259" y="936371"/>
                  </a:cubicBezTo>
                  <a:cubicBezTo>
                    <a:pt x="797052" y="946023"/>
                    <a:pt x="726059" y="896747"/>
                    <a:pt x="722122" y="794512"/>
                  </a:cubicBezTo>
                  <a:cubicBezTo>
                    <a:pt x="677672" y="903097"/>
                    <a:pt x="599567" y="924433"/>
                    <a:pt x="525145" y="914273"/>
                  </a:cubicBezTo>
                  <a:cubicBezTo>
                    <a:pt x="437261" y="902462"/>
                    <a:pt x="343535" y="773303"/>
                    <a:pt x="319913" y="603504"/>
                  </a:cubicBezTo>
                  <a:cubicBezTo>
                    <a:pt x="296672" y="436753"/>
                    <a:pt x="390271" y="328041"/>
                    <a:pt x="483743" y="298958"/>
                  </a:cubicBezTo>
                  <a:cubicBezTo>
                    <a:pt x="490474" y="296926"/>
                    <a:pt x="497205" y="295529"/>
                    <a:pt x="504190" y="294640"/>
                  </a:cubicBezTo>
                  <a:cubicBezTo>
                    <a:pt x="511175" y="293751"/>
                    <a:pt x="518033" y="293116"/>
                    <a:pt x="525145" y="292608"/>
                  </a:cubicBezTo>
                  <a:cubicBezTo>
                    <a:pt x="533908" y="291973"/>
                    <a:pt x="513334" y="287655"/>
                    <a:pt x="549275" y="292354"/>
                  </a:cubicBezTo>
                  <a:cubicBezTo>
                    <a:pt x="595757" y="298450"/>
                    <a:pt x="655320" y="324485"/>
                    <a:pt x="716280" y="403479"/>
                  </a:cubicBezTo>
                  <a:lnTo>
                    <a:pt x="722122" y="318897"/>
                  </a:lnTo>
                  <a:lnTo>
                    <a:pt x="843915" y="318897"/>
                  </a:lnTo>
                  <a:cubicBezTo>
                    <a:pt x="842899" y="481203"/>
                    <a:pt x="842010" y="581279"/>
                    <a:pt x="840994" y="743585"/>
                  </a:cubicBezTo>
                  <a:cubicBezTo>
                    <a:pt x="829564" y="897001"/>
                    <a:pt x="943483" y="802513"/>
                    <a:pt x="954913" y="788797"/>
                  </a:cubicBezTo>
                  <a:lnTo>
                    <a:pt x="964819" y="792099"/>
                  </a:lnTo>
                  <a:lnTo>
                    <a:pt x="956691" y="787527"/>
                  </a:lnTo>
                  <a:cubicBezTo>
                    <a:pt x="1050925" y="599948"/>
                    <a:pt x="1002792" y="367284"/>
                    <a:pt x="843407" y="239141"/>
                  </a:cubicBezTo>
                  <a:cubicBezTo>
                    <a:pt x="684022" y="110998"/>
                    <a:pt x="461010" y="125730"/>
                    <a:pt x="317627" y="273685"/>
                  </a:cubicBezTo>
                  <a:cubicBezTo>
                    <a:pt x="174244" y="421640"/>
                    <a:pt x="153416" y="659003"/>
                    <a:pt x="268478" y="832739"/>
                  </a:cubicBezTo>
                  <a:cubicBezTo>
                    <a:pt x="383540" y="1006475"/>
                    <a:pt x="600329" y="1065149"/>
                    <a:pt x="779272" y="970788"/>
                  </a:cubicBezTo>
                  <a:lnTo>
                    <a:pt x="841121" y="1103884"/>
                  </a:lnTo>
                  <a:cubicBezTo>
                    <a:pt x="600710" y="1230757"/>
                    <a:pt x="309372" y="1152017"/>
                    <a:pt x="154686" y="918464"/>
                  </a:cubicBezTo>
                  <a:cubicBezTo>
                    <a:pt x="0" y="684911"/>
                    <a:pt x="28067" y="366014"/>
                    <a:pt x="220726" y="167132"/>
                  </a:cubicBezTo>
                  <a:cubicBezTo>
                    <a:pt x="329057" y="55118"/>
                    <a:pt x="471424" y="0"/>
                    <a:pt x="613283" y="3683"/>
                  </a:cubicBezTo>
                  <a:close/>
                </a:path>
              </a:pathLst>
            </a:custGeom>
            <a:solidFill>
              <a:srgbClr val="00FBFF"/>
            </a:solidFill>
          </p:spPr>
        </p:sp>
      </p:grpSp>
      <p:grpSp>
        <p:nvGrpSpPr>
          <p:cNvPr id="48" name="Group 52">
            <a:extLst>
              <a:ext uri="{FF2B5EF4-FFF2-40B4-BE49-F238E27FC236}">
                <a16:creationId xmlns:a16="http://schemas.microsoft.com/office/drawing/2014/main" id="{9513EAFA-3D00-6944-19B3-6E9DE324FAEC}"/>
              </a:ext>
            </a:extLst>
          </p:cNvPr>
          <p:cNvGrpSpPr/>
          <p:nvPr/>
        </p:nvGrpSpPr>
        <p:grpSpPr>
          <a:xfrm>
            <a:off x="12831296" y="8162958"/>
            <a:ext cx="713880" cy="760860"/>
            <a:chOff x="0" y="0"/>
            <a:chExt cx="951840" cy="1014480"/>
          </a:xfrm>
        </p:grpSpPr>
        <p:sp>
          <p:nvSpPr>
            <p:cNvPr id="49" name="Freeform 53">
              <a:extLst>
                <a:ext uri="{FF2B5EF4-FFF2-40B4-BE49-F238E27FC236}">
                  <a16:creationId xmlns:a16="http://schemas.microsoft.com/office/drawing/2014/main" id="{F515508C-9F45-6EBC-2657-0F261C81A4D6}"/>
                </a:ext>
              </a:extLst>
            </p:cNvPr>
            <p:cNvSpPr/>
            <p:nvPr/>
          </p:nvSpPr>
          <p:spPr>
            <a:xfrm>
              <a:off x="0" y="127"/>
              <a:ext cx="951865" cy="1014222"/>
            </a:xfrm>
            <a:custGeom>
              <a:avLst/>
              <a:gdLst/>
              <a:ahLst/>
              <a:cxnLst/>
              <a:rect l="l" t="t" r="r" b="b"/>
              <a:pathLst>
                <a:path w="951865" h="1014222">
                  <a:moveTo>
                    <a:pt x="475996" y="0"/>
                  </a:moveTo>
                  <a:cubicBezTo>
                    <a:pt x="214884" y="0"/>
                    <a:pt x="0" y="225933"/>
                    <a:pt x="0" y="507111"/>
                  </a:cubicBezTo>
                  <a:cubicBezTo>
                    <a:pt x="0" y="785368"/>
                    <a:pt x="214884" y="1014222"/>
                    <a:pt x="475996" y="1014222"/>
                  </a:cubicBezTo>
                  <a:cubicBezTo>
                    <a:pt x="737108" y="1014222"/>
                    <a:pt x="951865" y="785368"/>
                    <a:pt x="951865" y="507111"/>
                  </a:cubicBezTo>
                  <a:cubicBezTo>
                    <a:pt x="951865" y="486918"/>
                    <a:pt x="938276" y="469519"/>
                    <a:pt x="919226" y="469519"/>
                  </a:cubicBezTo>
                  <a:lnTo>
                    <a:pt x="513969" y="469519"/>
                  </a:lnTo>
                  <a:lnTo>
                    <a:pt x="513969" y="37592"/>
                  </a:lnTo>
                  <a:cubicBezTo>
                    <a:pt x="513969" y="17399"/>
                    <a:pt x="497713" y="0"/>
                    <a:pt x="475869" y="0"/>
                  </a:cubicBezTo>
                  <a:close/>
                </a:path>
              </a:pathLst>
            </a:custGeom>
            <a:solidFill>
              <a:srgbClr val="00FBFF"/>
            </a:solidFill>
          </p:spPr>
        </p:sp>
      </p:grpSp>
      <p:grpSp>
        <p:nvGrpSpPr>
          <p:cNvPr id="50" name="Group 54">
            <a:extLst>
              <a:ext uri="{FF2B5EF4-FFF2-40B4-BE49-F238E27FC236}">
                <a16:creationId xmlns:a16="http://schemas.microsoft.com/office/drawing/2014/main" id="{0CE301C3-884E-B670-6848-0658C0D73690}"/>
              </a:ext>
            </a:extLst>
          </p:cNvPr>
          <p:cNvGrpSpPr/>
          <p:nvPr/>
        </p:nvGrpSpPr>
        <p:grpSpPr>
          <a:xfrm>
            <a:off x="13267616" y="8047938"/>
            <a:ext cx="385560" cy="406620"/>
            <a:chOff x="0" y="0"/>
            <a:chExt cx="514080" cy="542160"/>
          </a:xfrm>
        </p:grpSpPr>
        <p:sp>
          <p:nvSpPr>
            <p:cNvPr id="51" name="Freeform 55">
              <a:extLst>
                <a:ext uri="{FF2B5EF4-FFF2-40B4-BE49-F238E27FC236}">
                  <a16:creationId xmlns:a16="http://schemas.microsoft.com/office/drawing/2014/main" id="{4B745171-CDC0-1869-76B9-EABE672C98E2}"/>
                </a:ext>
              </a:extLst>
            </p:cNvPr>
            <p:cNvSpPr/>
            <p:nvPr/>
          </p:nvSpPr>
          <p:spPr>
            <a:xfrm>
              <a:off x="0" y="0"/>
              <a:ext cx="514096" cy="542036"/>
            </a:xfrm>
            <a:custGeom>
              <a:avLst/>
              <a:gdLst/>
              <a:ahLst/>
              <a:cxnLst/>
              <a:rect l="l" t="t" r="r" b="b"/>
              <a:pathLst>
                <a:path w="514096" h="542036">
                  <a:moveTo>
                    <a:pt x="38100" y="0"/>
                  </a:moveTo>
                  <a:cubicBezTo>
                    <a:pt x="16256" y="0"/>
                    <a:pt x="0" y="14478"/>
                    <a:pt x="0" y="34798"/>
                  </a:cubicBezTo>
                  <a:lnTo>
                    <a:pt x="0" y="507238"/>
                  </a:lnTo>
                  <a:cubicBezTo>
                    <a:pt x="0" y="524637"/>
                    <a:pt x="16256" y="542036"/>
                    <a:pt x="38100" y="542036"/>
                  </a:cubicBezTo>
                  <a:lnTo>
                    <a:pt x="475996" y="542036"/>
                  </a:lnTo>
                  <a:cubicBezTo>
                    <a:pt x="495046" y="542036"/>
                    <a:pt x="514096" y="524637"/>
                    <a:pt x="514096" y="507238"/>
                  </a:cubicBezTo>
                  <a:cubicBezTo>
                    <a:pt x="514096" y="228981"/>
                    <a:pt x="299212" y="0"/>
                    <a:pt x="38100" y="0"/>
                  </a:cubicBezTo>
                  <a:close/>
                </a:path>
              </a:pathLst>
            </a:custGeom>
            <a:solidFill>
              <a:srgbClr val="00FBFF"/>
            </a:solidFill>
          </p:spPr>
        </p:sp>
      </p:grpSp>
      <p:grpSp>
        <p:nvGrpSpPr>
          <p:cNvPr id="52" name="Group 56">
            <a:extLst>
              <a:ext uri="{FF2B5EF4-FFF2-40B4-BE49-F238E27FC236}">
                <a16:creationId xmlns:a16="http://schemas.microsoft.com/office/drawing/2014/main" id="{FE93091E-C2B9-D459-8DC4-5903F487FB11}"/>
              </a:ext>
            </a:extLst>
          </p:cNvPr>
          <p:cNvGrpSpPr/>
          <p:nvPr/>
        </p:nvGrpSpPr>
        <p:grpSpPr>
          <a:xfrm>
            <a:off x="5478116" y="5804778"/>
            <a:ext cx="103680" cy="108540"/>
            <a:chOff x="0" y="0"/>
            <a:chExt cx="138240" cy="144720"/>
          </a:xfrm>
        </p:grpSpPr>
        <p:sp>
          <p:nvSpPr>
            <p:cNvPr id="53" name="Freeform 57">
              <a:extLst>
                <a:ext uri="{FF2B5EF4-FFF2-40B4-BE49-F238E27FC236}">
                  <a16:creationId xmlns:a16="http://schemas.microsoft.com/office/drawing/2014/main" id="{D8EC0598-7025-DA89-9541-CEE6EB1FA5F2}"/>
                </a:ext>
              </a:extLst>
            </p:cNvPr>
            <p:cNvSpPr/>
            <p:nvPr/>
          </p:nvSpPr>
          <p:spPr>
            <a:xfrm>
              <a:off x="127" y="127"/>
              <a:ext cx="138176" cy="144526"/>
            </a:xfrm>
            <a:custGeom>
              <a:avLst/>
              <a:gdLst/>
              <a:ahLst/>
              <a:cxnLst/>
              <a:rect l="l" t="t" r="r" b="b"/>
              <a:pathLst>
                <a:path w="138176" h="144526">
                  <a:moveTo>
                    <a:pt x="67691" y="0"/>
                  </a:moveTo>
                  <a:cubicBezTo>
                    <a:pt x="31242" y="0"/>
                    <a:pt x="0" y="30607"/>
                    <a:pt x="0" y="72263"/>
                  </a:cubicBezTo>
                  <a:cubicBezTo>
                    <a:pt x="0" y="111125"/>
                    <a:pt x="31242" y="144526"/>
                    <a:pt x="67818" y="144526"/>
                  </a:cubicBezTo>
                  <a:cubicBezTo>
                    <a:pt x="106934" y="144526"/>
                    <a:pt x="138176" y="111125"/>
                    <a:pt x="138176" y="72263"/>
                  </a:cubicBezTo>
                  <a:cubicBezTo>
                    <a:pt x="138176" y="30607"/>
                    <a:pt x="106807" y="0"/>
                    <a:pt x="67691" y="0"/>
                  </a:cubicBezTo>
                  <a:close/>
                </a:path>
              </a:pathLst>
            </a:custGeom>
            <a:solidFill>
              <a:srgbClr val="00FBFF"/>
            </a:solidFill>
          </p:spPr>
        </p:sp>
      </p:grpSp>
      <p:grpSp>
        <p:nvGrpSpPr>
          <p:cNvPr id="54" name="Group 58">
            <a:extLst>
              <a:ext uri="{FF2B5EF4-FFF2-40B4-BE49-F238E27FC236}">
                <a16:creationId xmlns:a16="http://schemas.microsoft.com/office/drawing/2014/main" id="{554F9A0B-AE41-C2A1-5B04-2788633731A5}"/>
              </a:ext>
            </a:extLst>
          </p:cNvPr>
          <p:cNvGrpSpPr/>
          <p:nvPr/>
        </p:nvGrpSpPr>
        <p:grpSpPr>
          <a:xfrm>
            <a:off x="5247536" y="5640078"/>
            <a:ext cx="478440" cy="437400"/>
            <a:chOff x="0" y="0"/>
            <a:chExt cx="637920" cy="583200"/>
          </a:xfrm>
        </p:grpSpPr>
        <p:sp>
          <p:nvSpPr>
            <p:cNvPr id="55" name="Freeform 59">
              <a:extLst>
                <a:ext uri="{FF2B5EF4-FFF2-40B4-BE49-F238E27FC236}">
                  <a16:creationId xmlns:a16="http://schemas.microsoft.com/office/drawing/2014/main" id="{BDE2A347-0C20-3C77-A8B2-76E37069CC3E}"/>
                </a:ext>
              </a:extLst>
            </p:cNvPr>
            <p:cNvSpPr/>
            <p:nvPr/>
          </p:nvSpPr>
          <p:spPr>
            <a:xfrm>
              <a:off x="0" y="0"/>
              <a:ext cx="638048" cy="583057"/>
            </a:xfrm>
            <a:custGeom>
              <a:avLst/>
              <a:gdLst/>
              <a:ahLst/>
              <a:cxnLst/>
              <a:rect l="l" t="t" r="r" b="b"/>
              <a:pathLst>
                <a:path w="638048" h="583057">
                  <a:moveTo>
                    <a:pt x="511683" y="110998"/>
                  </a:moveTo>
                  <a:cubicBezTo>
                    <a:pt x="520827" y="110998"/>
                    <a:pt x="529844" y="113792"/>
                    <a:pt x="536448" y="119380"/>
                  </a:cubicBezTo>
                  <a:cubicBezTo>
                    <a:pt x="549529" y="133223"/>
                    <a:pt x="549529" y="158242"/>
                    <a:pt x="536448" y="172085"/>
                  </a:cubicBezTo>
                  <a:lnTo>
                    <a:pt x="492125" y="216535"/>
                  </a:lnTo>
                  <a:cubicBezTo>
                    <a:pt x="505206" y="238760"/>
                    <a:pt x="513080" y="266573"/>
                    <a:pt x="513080" y="291592"/>
                  </a:cubicBezTo>
                  <a:cubicBezTo>
                    <a:pt x="513080" y="316611"/>
                    <a:pt x="505206" y="344424"/>
                    <a:pt x="492125" y="363728"/>
                  </a:cubicBezTo>
                  <a:lnTo>
                    <a:pt x="536448" y="408178"/>
                  </a:lnTo>
                  <a:cubicBezTo>
                    <a:pt x="549529" y="422148"/>
                    <a:pt x="549529" y="447040"/>
                    <a:pt x="536448" y="461010"/>
                  </a:cubicBezTo>
                  <a:cubicBezTo>
                    <a:pt x="528701" y="469265"/>
                    <a:pt x="518287" y="472059"/>
                    <a:pt x="513080" y="472059"/>
                  </a:cubicBezTo>
                  <a:cubicBezTo>
                    <a:pt x="502539" y="472059"/>
                    <a:pt x="497332" y="469265"/>
                    <a:pt x="489585" y="461010"/>
                  </a:cubicBezTo>
                  <a:lnTo>
                    <a:pt x="447929" y="416560"/>
                  </a:lnTo>
                  <a:cubicBezTo>
                    <a:pt x="427101" y="430403"/>
                    <a:pt x="401066" y="435991"/>
                    <a:pt x="380238" y="435991"/>
                  </a:cubicBezTo>
                  <a:cubicBezTo>
                    <a:pt x="356743" y="435991"/>
                    <a:pt x="330708" y="430403"/>
                    <a:pt x="309880" y="416560"/>
                  </a:cubicBezTo>
                  <a:lnTo>
                    <a:pt x="268224" y="461010"/>
                  </a:lnTo>
                  <a:cubicBezTo>
                    <a:pt x="263017" y="469265"/>
                    <a:pt x="252603" y="472059"/>
                    <a:pt x="244729" y="472059"/>
                  </a:cubicBezTo>
                  <a:cubicBezTo>
                    <a:pt x="234315" y="472059"/>
                    <a:pt x="229108" y="469265"/>
                    <a:pt x="223901" y="461010"/>
                  </a:cubicBezTo>
                  <a:cubicBezTo>
                    <a:pt x="210947" y="447040"/>
                    <a:pt x="210947" y="422148"/>
                    <a:pt x="223901" y="408178"/>
                  </a:cubicBezTo>
                  <a:lnTo>
                    <a:pt x="265684" y="363728"/>
                  </a:lnTo>
                  <a:cubicBezTo>
                    <a:pt x="244729" y="344297"/>
                    <a:pt x="239522" y="319278"/>
                    <a:pt x="239522" y="291592"/>
                  </a:cubicBezTo>
                  <a:cubicBezTo>
                    <a:pt x="239522" y="263906"/>
                    <a:pt x="244729" y="238760"/>
                    <a:pt x="257810" y="216535"/>
                  </a:cubicBezTo>
                  <a:lnTo>
                    <a:pt x="216154" y="172085"/>
                  </a:lnTo>
                  <a:cubicBezTo>
                    <a:pt x="203073" y="158242"/>
                    <a:pt x="203073" y="133223"/>
                    <a:pt x="216154" y="119380"/>
                  </a:cubicBezTo>
                  <a:cubicBezTo>
                    <a:pt x="222631" y="113792"/>
                    <a:pt x="231775" y="110998"/>
                    <a:pt x="240919" y="110998"/>
                  </a:cubicBezTo>
                  <a:cubicBezTo>
                    <a:pt x="250063" y="110998"/>
                    <a:pt x="259207" y="113792"/>
                    <a:pt x="265684" y="119380"/>
                  </a:cubicBezTo>
                  <a:lnTo>
                    <a:pt x="307340" y="166497"/>
                  </a:lnTo>
                  <a:cubicBezTo>
                    <a:pt x="328168" y="152654"/>
                    <a:pt x="351536" y="144272"/>
                    <a:pt x="375031" y="144272"/>
                  </a:cubicBezTo>
                  <a:cubicBezTo>
                    <a:pt x="398526" y="144272"/>
                    <a:pt x="424434" y="152654"/>
                    <a:pt x="445262" y="166497"/>
                  </a:cubicBezTo>
                  <a:lnTo>
                    <a:pt x="486918" y="119380"/>
                  </a:lnTo>
                  <a:cubicBezTo>
                    <a:pt x="493395" y="113792"/>
                    <a:pt x="502539" y="110998"/>
                    <a:pt x="511683" y="110998"/>
                  </a:cubicBezTo>
                  <a:close/>
                  <a:moveTo>
                    <a:pt x="0" y="0"/>
                  </a:moveTo>
                  <a:lnTo>
                    <a:pt x="0" y="110998"/>
                  </a:lnTo>
                  <a:lnTo>
                    <a:pt x="70358" y="110998"/>
                  </a:lnTo>
                  <a:cubicBezTo>
                    <a:pt x="88519" y="110998"/>
                    <a:pt x="104140" y="127635"/>
                    <a:pt x="104140" y="144272"/>
                  </a:cubicBezTo>
                  <a:cubicBezTo>
                    <a:pt x="104140" y="163703"/>
                    <a:pt x="88519" y="183134"/>
                    <a:pt x="70358" y="183134"/>
                  </a:cubicBezTo>
                  <a:lnTo>
                    <a:pt x="0" y="183134"/>
                  </a:lnTo>
                  <a:lnTo>
                    <a:pt x="0" y="402590"/>
                  </a:lnTo>
                  <a:lnTo>
                    <a:pt x="70358" y="402590"/>
                  </a:lnTo>
                  <a:cubicBezTo>
                    <a:pt x="88519" y="402590"/>
                    <a:pt x="104140" y="419227"/>
                    <a:pt x="104140" y="435864"/>
                  </a:cubicBezTo>
                  <a:cubicBezTo>
                    <a:pt x="104140" y="458089"/>
                    <a:pt x="88519" y="474726"/>
                    <a:pt x="70358" y="474726"/>
                  </a:cubicBezTo>
                  <a:lnTo>
                    <a:pt x="0" y="474726"/>
                  </a:lnTo>
                  <a:lnTo>
                    <a:pt x="0" y="583057"/>
                  </a:lnTo>
                  <a:lnTo>
                    <a:pt x="638048" y="583057"/>
                  </a:lnTo>
                  <a:lnTo>
                    <a:pt x="638048" y="0"/>
                  </a:lnTo>
                  <a:close/>
                </a:path>
              </a:pathLst>
            </a:custGeom>
            <a:solidFill>
              <a:srgbClr val="00FBFF"/>
            </a:solidFill>
          </p:spPr>
        </p:sp>
      </p:grpSp>
      <p:grpSp>
        <p:nvGrpSpPr>
          <p:cNvPr id="56" name="Group 60">
            <a:extLst>
              <a:ext uri="{FF2B5EF4-FFF2-40B4-BE49-F238E27FC236}">
                <a16:creationId xmlns:a16="http://schemas.microsoft.com/office/drawing/2014/main" id="{2337C802-A35A-0AAA-FE61-2090ACB6FB7E}"/>
              </a:ext>
            </a:extLst>
          </p:cNvPr>
          <p:cNvGrpSpPr/>
          <p:nvPr/>
        </p:nvGrpSpPr>
        <p:grpSpPr>
          <a:xfrm>
            <a:off x="5095256" y="5475918"/>
            <a:ext cx="785700" cy="761940"/>
            <a:chOff x="0" y="0"/>
            <a:chExt cx="1047600" cy="1015920"/>
          </a:xfrm>
        </p:grpSpPr>
        <p:sp>
          <p:nvSpPr>
            <p:cNvPr id="57" name="Freeform 61">
              <a:extLst>
                <a:ext uri="{FF2B5EF4-FFF2-40B4-BE49-F238E27FC236}">
                  <a16:creationId xmlns:a16="http://schemas.microsoft.com/office/drawing/2014/main" id="{ECE318A2-7FC7-62BC-EB28-4F23B1799AD6}"/>
                </a:ext>
              </a:extLst>
            </p:cNvPr>
            <p:cNvSpPr/>
            <p:nvPr/>
          </p:nvSpPr>
          <p:spPr>
            <a:xfrm>
              <a:off x="127" y="0"/>
              <a:ext cx="1047496" cy="1015873"/>
            </a:xfrm>
            <a:custGeom>
              <a:avLst/>
              <a:gdLst/>
              <a:ahLst/>
              <a:cxnLst/>
              <a:rect l="l" t="t" r="r" b="b"/>
              <a:pathLst>
                <a:path w="1047496" h="1015873">
                  <a:moveTo>
                    <a:pt x="878078" y="149860"/>
                  </a:moveTo>
                  <a:cubicBezTo>
                    <a:pt x="898906" y="149860"/>
                    <a:pt x="911860" y="166497"/>
                    <a:pt x="911860" y="183261"/>
                  </a:cubicBezTo>
                  <a:lnTo>
                    <a:pt x="911860" y="840994"/>
                  </a:lnTo>
                  <a:cubicBezTo>
                    <a:pt x="911860" y="860425"/>
                    <a:pt x="893699" y="877062"/>
                    <a:pt x="878078" y="877062"/>
                  </a:cubicBezTo>
                  <a:lnTo>
                    <a:pt x="171958" y="877062"/>
                  </a:lnTo>
                  <a:cubicBezTo>
                    <a:pt x="151130" y="877062"/>
                    <a:pt x="138049" y="860425"/>
                    <a:pt x="138049" y="840994"/>
                  </a:cubicBezTo>
                  <a:lnTo>
                    <a:pt x="138049" y="183261"/>
                  </a:lnTo>
                  <a:cubicBezTo>
                    <a:pt x="138049" y="163830"/>
                    <a:pt x="156337" y="149860"/>
                    <a:pt x="171958" y="149860"/>
                  </a:cubicBezTo>
                  <a:close/>
                  <a:moveTo>
                    <a:pt x="98933" y="0"/>
                  </a:moveTo>
                  <a:cubicBezTo>
                    <a:pt x="44196" y="0"/>
                    <a:pt x="0" y="49911"/>
                    <a:pt x="0" y="108331"/>
                  </a:cubicBezTo>
                  <a:lnTo>
                    <a:pt x="0" y="910463"/>
                  </a:lnTo>
                  <a:cubicBezTo>
                    <a:pt x="0" y="968756"/>
                    <a:pt x="44196" y="1015873"/>
                    <a:pt x="99060" y="1015873"/>
                  </a:cubicBezTo>
                  <a:lnTo>
                    <a:pt x="943229" y="1015873"/>
                  </a:lnTo>
                  <a:cubicBezTo>
                    <a:pt x="997966" y="1015873"/>
                    <a:pt x="1047496" y="968629"/>
                    <a:pt x="1047496" y="910463"/>
                  </a:cubicBezTo>
                  <a:lnTo>
                    <a:pt x="1047496" y="110998"/>
                  </a:lnTo>
                  <a:cubicBezTo>
                    <a:pt x="1047496" y="49911"/>
                    <a:pt x="1003173" y="0"/>
                    <a:pt x="943229" y="0"/>
                  </a:cubicBezTo>
                  <a:close/>
                </a:path>
              </a:pathLst>
            </a:custGeom>
            <a:solidFill>
              <a:srgbClr val="00FBFF"/>
            </a:solidFill>
          </p:spPr>
        </p:sp>
      </p:grpSp>
      <p:grpSp>
        <p:nvGrpSpPr>
          <p:cNvPr id="58" name="Group 62">
            <a:extLst>
              <a:ext uri="{FF2B5EF4-FFF2-40B4-BE49-F238E27FC236}">
                <a16:creationId xmlns:a16="http://schemas.microsoft.com/office/drawing/2014/main" id="{4FB7DECE-1AA6-5F7F-AD2B-A568480D644B}"/>
              </a:ext>
            </a:extLst>
          </p:cNvPr>
          <p:cNvGrpSpPr/>
          <p:nvPr/>
        </p:nvGrpSpPr>
        <p:grpSpPr>
          <a:xfrm>
            <a:off x="6284336" y="5425158"/>
            <a:ext cx="771660" cy="820800"/>
            <a:chOff x="0" y="0"/>
            <a:chExt cx="1028880" cy="1094400"/>
          </a:xfrm>
        </p:grpSpPr>
        <p:sp>
          <p:nvSpPr>
            <p:cNvPr id="59" name="Freeform 63">
              <a:extLst>
                <a:ext uri="{FF2B5EF4-FFF2-40B4-BE49-F238E27FC236}">
                  <a16:creationId xmlns:a16="http://schemas.microsoft.com/office/drawing/2014/main" id="{2C9A099A-5E21-87F5-2F65-DB3B9919D6A2}"/>
                </a:ext>
              </a:extLst>
            </p:cNvPr>
            <p:cNvSpPr/>
            <p:nvPr/>
          </p:nvSpPr>
          <p:spPr>
            <a:xfrm>
              <a:off x="0" y="127"/>
              <a:ext cx="1028827" cy="1094232"/>
            </a:xfrm>
            <a:custGeom>
              <a:avLst/>
              <a:gdLst/>
              <a:ahLst/>
              <a:cxnLst/>
              <a:rect l="l" t="t" r="r" b="b"/>
              <a:pathLst>
                <a:path w="1028827" h="1094232">
                  <a:moveTo>
                    <a:pt x="580898" y="147066"/>
                  </a:moveTo>
                  <a:cubicBezTo>
                    <a:pt x="601726" y="147066"/>
                    <a:pt x="617347" y="163703"/>
                    <a:pt x="617347" y="185928"/>
                  </a:cubicBezTo>
                  <a:cubicBezTo>
                    <a:pt x="617347" y="205359"/>
                    <a:pt x="601726" y="219329"/>
                    <a:pt x="580898" y="219329"/>
                  </a:cubicBezTo>
                  <a:lnTo>
                    <a:pt x="171958" y="219329"/>
                  </a:lnTo>
                  <a:cubicBezTo>
                    <a:pt x="151130" y="219329"/>
                    <a:pt x="135509" y="202565"/>
                    <a:pt x="135509" y="185928"/>
                  </a:cubicBezTo>
                  <a:cubicBezTo>
                    <a:pt x="135509" y="161036"/>
                    <a:pt x="151130" y="147066"/>
                    <a:pt x="171958" y="147066"/>
                  </a:cubicBezTo>
                  <a:close/>
                  <a:moveTo>
                    <a:pt x="171958" y="366522"/>
                  </a:moveTo>
                  <a:cubicBezTo>
                    <a:pt x="192786" y="366522"/>
                    <a:pt x="208407" y="383159"/>
                    <a:pt x="208407" y="399796"/>
                  </a:cubicBezTo>
                  <a:cubicBezTo>
                    <a:pt x="208407" y="422021"/>
                    <a:pt x="192786" y="438658"/>
                    <a:pt x="171958" y="438658"/>
                  </a:cubicBezTo>
                  <a:cubicBezTo>
                    <a:pt x="151130" y="438658"/>
                    <a:pt x="135509" y="422021"/>
                    <a:pt x="135509" y="399796"/>
                  </a:cubicBezTo>
                  <a:cubicBezTo>
                    <a:pt x="135509" y="380365"/>
                    <a:pt x="151130" y="366522"/>
                    <a:pt x="171958" y="366522"/>
                  </a:cubicBezTo>
                  <a:close/>
                  <a:moveTo>
                    <a:pt x="171958" y="585978"/>
                  </a:moveTo>
                  <a:cubicBezTo>
                    <a:pt x="192786" y="585978"/>
                    <a:pt x="208407" y="602615"/>
                    <a:pt x="208407" y="622173"/>
                  </a:cubicBezTo>
                  <a:cubicBezTo>
                    <a:pt x="208407" y="644398"/>
                    <a:pt x="192786" y="658241"/>
                    <a:pt x="171958" y="658241"/>
                  </a:cubicBezTo>
                  <a:cubicBezTo>
                    <a:pt x="151130" y="658241"/>
                    <a:pt x="135509" y="641604"/>
                    <a:pt x="135509" y="622173"/>
                  </a:cubicBezTo>
                  <a:cubicBezTo>
                    <a:pt x="135509" y="599948"/>
                    <a:pt x="151130" y="585978"/>
                    <a:pt x="171958" y="585978"/>
                  </a:cubicBezTo>
                  <a:close/>
                  <a:moveTo>
                    <a:pt x="171958" y="802640"/>
                  </a:moveTo>
                  <a:cubicBezTo>
                    <a:pt x="192786" y="802640"/>
                    <a:pt x="208407" y="819277"/>
                    <a:pt x="208407" y="838708"/>
                  </a:cubicBezTo>
                  <a:cubicBezTo>
                    <a:pt x="208407" y="858139"/>
                    <a:pt x="192786" y="871982"/>
                    <a:pt x="171958" y="871982"/>
                  </a:cubicBezTo>
                  <a:cubicBezTo>
                    <a:pt x="151130" y="871982"/>
                    <a:pt x="135509" y="855345"/>
                    <a:pt x="135509" y="838708"/>
                  </a:cubicBezTo>
                  <a:cubicBezTo>
                    <a:pt x="135509" y="816483"/>
                    <a:pt x="151130" y="802640"/>
                    <a:pt x="171958" y="802640"/>
                  </a:cubicBezTo>
                  <a:close/>
                  <a:moveTo>
                    <a:pt x="950722" y="949833"/>
                  </a:moveTo>
                  <a:cubicBezTo>
                    <a:pt x="937641" y="991489"/>
                    <a:pt x="898652" y="1022096"/>
                    <a:pt x="851789" y="1022096"/>
                  </a:cubicBezTo>
                  <a:cubicBezTo>
                    <a:pt x="807466" y="1022096"/>
                    <a:pt x="771017" y="991616"/>
                    <a:pt x="755396" y="949833"/>
                  </a:cubicBezTo>
                  <a:close/>
                  <a:moveTo>
                    <a:pt x="104267" y="0"/>
                  </a:moveTo>
                  <a:cubicBezTo>
                    <a:pt x="46990" y="0"/>
                    <a:pt x="2667" y="50038"/>
                    <a:pt x="2667" y="108204"/>
                  </a:cubicBezTo>
                  <a:lnTo>
                    <a:pt x="2667" y="910844"/>
                  </a:lnTo>
                  <a:cubicBezTo>
                    <a:pt x="0" y="1010920"/>
                    <a:pt x="78232" y="1094232"/>
                    <a:pt x="171958" y="1094232"/>
                  </a:cubicBezTo>
                  <a:lnTo>
                    <a:pt x="854329" y="1094232"/>
                  </a:lnTo>
                  <a:cubicBezTo>
                    <a:pt x="950722" y="1094232"/>
                    <a:pt x="1028827" y="1010793"/>
                    <a:pt x="1028827" y="910844"/>
                  </a:cubicBezTo>
                  <a:cubicBezTo>
                    <a:pt x="1028827" y="888619"/>
                    <a:pt x="1010539" y="871982"/>
                    <a:pt x="992378" y="871982"/>
                  </a:cubicBezTo>
                  <a:lnTo>
                    <a:pt x="750189" y="871982"/>
                  </a:lnTo>
                  <a:lnTo>
                    <a:pt x="750189" y="108204"/>
                  </a:lnTo>
                  <a:cubicBezTo>
                    <a:pt x="750189" y="49911"/>
                    <a:pt x="705866" y="0"/>
                    <a:pt x="651256" y="0"/>
                  </a:cubicBezTo>
                  <a:close/>
                </a:path>
              </a:pathLst>
            </a:custGeom>
            <a:solidFill>
              <a:srgbClr val="00FBFF"/>
            </a:solidFill>
          </p:spPr>
        </p:sp>
      </p:grpSp>
      <p:grpSp>
        <p:nvGrpSpPr>
          <p:cNvPr id="60" name="Group 64">
            <a:extLst>
              <a:ext uri="{FF2B5EF4-FFF2-40B4-BE49-F238E27FC236}">
                <a16:creationId xmlns:a16="http://schemas.microsoft.com/office/drawing/2014/main" id="{6A47EBE5-CA55-6D98-28E1-5ABA179C6FFC}"/>
              </a:ext>
            </a:extLst>
          </p:cNvPr>
          <p:cNvGrpSpPr/>
          <p:nvPr/>
        </p:nvGrpSpPr>
        <p:grpSpPr>
          <a:xfrm>
            <a:off x="6896156" y="5899818"/>
            <a:ext cx="170100" cy="145800"/>
            <a:chOff x="0" y="0"/>
            <a:chExt cx="226800" cy="194400"/>
          </a:xfrm>
        </p:grpSpPr>
        <p:sp>
          <p:nvSpPr>
            <p:cNvPr id="61" name="Freeform 65">
              <a:extLst>
                <a:ext uri="{FF2B5EF4-FFF2-40B4-BE49-F238E27FC236}">
                  <a16:creationId xmlns:a16="http://schemas.microsoft.com/office/drawing/2014/main" id="{D0A429D7-A46F-B662-2980-14F2C027F8E8}"/>
                </a:ext>
              </a:extLst>
            </p:cNvPr>
            <p:cNvSpPr/>
            <p:nvPr/>
          </p:nvSpPr>
          <p:spPr>
            <a:xfrm>
              <a:off x="0" y="127"/>
              <a:ext cx="226695" cy="194183"/>
            </a:xfrm>
            <a:custGeom>
              <a:avLst/>
              <a:gdLst/>
              <a:ahLst/>
              <a:cxnLst/>
              <a:rect l="l" t="t" r="r" b="b"/>
              <a:pathLst>
                <a:path w="226695" h="194183">
                  <a:moveTo>
                    <a:pt x="0" y="0"/>
                  </a:moveTo>
                  <a:lnTo>
                    <a:pt x="0" y="2667"/>
                  </a:lnTo>
                  <a:lnTo>
                    <a:pt x="83439" y="174752"/>
                  </a:lnTo>
                  <a:cubicBezTo>
                    <a:pt x="91186" y="183007"/>
                    <a:pt x="104267" y="194183"/>
                    <a:pt x="117221" y="194183"/>
                  </a:cubicBezTo>
                  <a:cubicBezTo>
                    <a:pt x="130175" y="194183"/>
                    <a:pt x="143256" y="188595"/>
                    <a:pt x="148463" y="174752"/>
                  </a:cubicBezTo>
                  <a:lnTo>
                    <a:pt x="226695" y="2667"/>
                  </a:lnTo>
                  <a:lnTo>
                    <a:pt x="226695" y="0"/>
                  </a:lnTo>
                  <a:close/>
                </a:path>
              </a:pathLst>
            </a:custGeom>
            <a:solidFill>
              <a:srgbClr val="00FBFF"/>
            </a:solidFill>
          </p:spPr>
        </p:sp>
      </p:grpSp>
      <p:grpSp>
        <p:nvGrpSpPr>
          <p:cNvPr id="62" name="Group 66">
            <a:extLst>
              <a:ext uri="{FF2B5EF4-FFF2-40B4-BE49-F238E27FC236}">
                <a16:creationId xmlns:a16="http://schemas.microsoft.com/office/drawing/2014/main" id="{DDCD2A7A-28B3-BA6F-1179-9A4A93CD00DD}"/>
              </a:ext>
            </a:extLst>
          </p:cNvPr>
          <p:cNvGrpSpPr/>
          <p:nvPr/>
        </p:nvGrpSpPr>
        <p:grpSpPr>
          <a:xfrm>
            <a:off x="6899936" y="5427318"/>
            <a:ext cx="170100" cy="418500"/>
            <a:chOff x="0" y="0"/>
            <a:chExt cx="226800" cy="558000"/>
          </a:xfrm>
        </p:grpSpPr>
        <p:sp>
          <p:nvSpPr>
            <p:cNvPr id="63" name="Freeform 67">
              <a:extLst>
                <a:ext uri="{FF2B5EF4-FFF2-40B4-BE49-F238E27FC236}">
                  <a16:creationId xmlns:a16="http://schemas.microsoft.com/office/drawing/2014/main" id="{6248D55F-249F-235D-82E1-0B4FB17A2319}"/>
                </a:ext>
              </a:extLst>
            </p:cNvPr>
            <p:cNvSpPr/>
            <p:nvPr/>
          </p:nvSpPr>
          <p:spPr>
            <a:xfrm>
              <a:off x="127" y="0"/>
              <a:ext cx="226568" cy="558038"/>
            </a:xfrm>
            <a:custGeom>
              <a:avLst/>
              <a:gdLst/>
              <a:ahLst/>
              <a:cxnLst/>
              <a:rect l="l" t="t" r="r" b="b"/>
              <a:pathLst>
                <a:path w="226568" h="558038">
                  <a:moveTo>
                    <a:pt x="148463" y="72136"/>
                  </a:moveTo>
                  <a:cubicBezTo>
                    <a:pt x="156337" y="72136"/>
                    <a:pt x="158877" y="77724"/>
                    <a:pt x="158877" y="83185"/>
                  </a:cubicBezTo>
                  <a:lnTo>
                    <a:pt x="158877" y="144272"/>
                  </a:lnTo>
                  <a:lnTo>
                    <a:pt x="67691" y="144272"/>
                  </a:lnTo>
                  <a:lnTo>
                    <a:pt x="67691" y="83312"/>
                  </a:lnTo>
                  <a:cubicBezTo>
                    <a:pt x="67691" y="75057"/>
                    <a:pt x="72898" y="72263"/>
                    <a:pt x="80645" y="72263"/>
                  </a:cubicBezTo>
                  <a:close/>
                  <a:moveTo>
                    <a:pt x="80645" y="0"/>
                  </a:moveTo>
                  <a:cubicBezTo>
                    <a:pt x="33782" y="0"/>
                    <a:pt x="0" y="36068"/>
                    <a:pt x="0" y="83312"/>
                  </a:cubicBezTo>
                  <a:lnTo>
                    <a:pt x="0" y="558038"/>
                  </a:lnTo>
                  <a:lnTo>
                    <a:pt x="226568" y="558038"/>
                  </a:lnTo>
                  <a:lnTo>
                    <a:pt x="226568" y="83312"/>
                  </a:lnTo>
                  <a:cubicBezTo>
                    <a:pt x="226568" y="36068"/>
                    <a:pt x="190119" y="0"/>
                    <a:pt x="148463" y="0"/>
                  </a:cubicBezTo>
                  <a:close/>
                </a:path>
              </a:pathLst>
            </a:custGeom>
            <a:solidFill>
              <a:srgbClr val="00FBFF"/>
            </a:solidFill>
          </p:spPr>
        </p:sp>
      </p:grpSp>
      <p:grpSp>
        <p:nvGrpSpPr>
          <p:cNvPr id="64" name="Group 68">
            <a:extLst>
              <a:ext uri="{FF2B5EF4-FFF2-40B4-BE49-F238E27FC236}">
                <a16:creationId xmlns:a16="http://schemas.microsoft.com/office/drawing/2014/main" id="{3C7709C3-8673-B6D8-F9C7-0CF951F8FDD1}"/>
              </a:ext>
            </a:extLst>
          </p:cNvPr>
          <p:cNvGrpSpPr/>
          <p:nvPr/>
        </p:nvGrpSpPr>
        <p:grpSpPr>
          <a:xfrm>
            <a:off x="11535836" y="5963538"/>
            <a:ext cx="179280" cy="71820"/>
            <a:chOff x="0" y="0"/>
            <a:chExt cx="239040" cy="95760"/>
          </a:xfrm>
        </p:grpSpPr>
        <p:sp>
          <p:nvSpPr>
            <p:cNvPr id="65" name="Freeform 69">
              <a:extLst>
                <a:ext uri="{FF2B5EF4-FFF2-40B4-BE49-F238E27FC236}">
                  <a16:creationId xmlns:a16="http://schemas.microsoft.com/office/drawing/2014/main" id="{101320B4-65AE-FA2D-193A-E0BA9D20C5E4}"/>
                </a:ext>
              </a:extLst>
            </p:cNvPr>
            <p:cNvSpPr/>
            <p:nvPr/>
          </p:nvSpPr>
          <p:spPr>
            <a:xfrm>
              <a:off x="127" y="0"/>
              <a:ext cx="238887" cy="95631"/>
            </a:xfrm>
            <a:custGeom>
              <a:avLst/>
              <a:gdLst/>
              <a:ahLst/>
              <a:cxnLst/>
              <a:rect l="l" t="t" r="r" b="b"/>
              <a:pathLst>
                <a:path w="238887" h="95631">
                  <a:moveTo>
                    <a:pt x="120523" y="0"/>
                  </a:moveTo>
                  <a:cubicBezTo>
                    <a:pt x="61468" y="0"/>
                    <a:pt x="14097" y="40259"/>
                    <a:pt x="0" y="95631"/>
                  </a:cubicBezTo>
                  <a:lnTo>
                    <a:pt x="238887" y="95631"/>
                  </a:lnTo>
                  <a:cubicBezTo>
                    <a:pt x="227076" y="42799"/>
                    <a:pt x="177292" y="0"/>
                    <a:pt x="120523" y="0"/>
                  </a:cubicBezTo>
                  <a:close/>
                </a:path>
              </a:pathLst>
            </a:custGeom>
            <a:solidFill>
              <a:srgbClr val="00FBFF"/>
            </a:solidFill>
          </p:spPr>
        </p:sp>
      </p:grpSp>
      <p:grpSp>
        <p:nvGrpSpPr>
          <p:cNvPr id="66" name="Group 70">
            <a:extLst>
              <a:ext uri="{FF2B5EF4-FFF2-40B4-BE49-F238E27FC236}">
                <a16:creationId xmlns:a16="http://schemas.microsoft.com/office/drawing/2014/main" id="{B29BBB28-8193-12D7-DE63-DC203A67381A}"/>
              </a:ext>
            </a:extLst>
          </p:cNvPr>
          <p:cNvGrpSpPr/>
          <p:nvPr/>
        </p:nvGrpSpPr>
        <p:grpSpPr>
          <a:xfrm>
            <a:off x="11574716" y="5816658"/>
            <a:ext cx="97740" cy="98280"/>
            <a:chOff x="0" y="0"/>
            <a:chExt cx="130320" cy="131040"/>
          </a:xfrm>
        </p:grpSpPr>
        <p:sp>
          <p:nvSpPr>
            <p:cNvPr id="67" name="Freeform 71">
              <a:extLst>
                <a:ext uri="{FF2B5EF4-FFF2-40B4-BE49-F238E27FC236}">
                  <a16:creationId xmlns:a16="http://schemas.microsoft.com/office/drawing/2014/main" id="{23D4C6CC-A4C5-77E4-982C-2F87D8B54259}"/>
                </a:ext>
              </a:extLst>
            </p:cNvPr>
            <p:cNvSpPr/>
            <p:nvPr/>
          </p:nvSpPr>
          <p:spPr>
            <a:xfrm>
              <a:off x="127" y="0"/>
              <a:ext cx="130175" cy="131064"/>
            </a:xfrm>
            <a:custGeom>
              <a:avLst/>
              <a:gdLst/>
              <a:ahLst/>
              <a:cxnLst/>
              <a:rect l="l" t="t" r="r" b="b"/>
              <a:pathLst>
                <a:path w="130175" h="131064">
                  <a:moveTo>
                    <a:pt x="64389" y="0"/>
                  </a:moveTo>
                  <a:cubicBezTo>
                    <a:pt x="58801" y="0"/>
                    <a:pt x="53086" y="635"/>
                    <a:pt x="47371" y="1905"/>
                  </a:cubicBezTo>
                  <a:cubicBezTo>
                    <a:pt x="25908" y="9398"/>
                    <a:pt x="9398" y="24638"/>
                    <a:pt x="6985" y="47244"/>
                  </a:cubicBezTo>
                  <a:cubicBezTo>
                    <a:pt x="0" y="72517"/>
                    <a:pt x="6985" y="95250"/>
                    <a:pt x="21209" y="112903"/>
                  </a:cubicBezTo>
                  <a:cubicBezTo>
                    <a:pt x="33401" y="123952"/>
                    <a:pt x="49276" y="131064"/>
                    <a:pt x="65405" y="131064"/>
                  </a:cubicBezTo>
                  <a:cubicBezTo>
                    <a:pt x="71247" y="131064"/>
                    <a:pt x="77089" y="130048"/>
                    <a:pt x="82804" y="128143"/>
                  </a:cubicBezTo>
                  <a:cubicBezTo>
                    <a:pt x="104140" y="123063"/>
                    <a:pt x="120777" y="107950"/>
                    <a:pt x="125476" y="85090"/>
                  </a:cubicBezTo>
                  <a:cubicBezTo>
                    <a:pt x="130175" y="59817"/>
                    <a:pt x="125476" y="37084"/>
                    <a:pt x="108966" y="19431"/>
                  </a:cubicBezTo>
                  <a:cubicBezTo>
                    <a:pt x="98171" y="6223"/>
                    <a:pt x="81915" y="0"/>
                    <a:pt x="64389" y="0"/>
                  </a:cubicBezTo>
                  <a:close/>
                </a:path>
              </a:pathLst>
            </a:custGeom>
            <a:solidFill>
              <a:srgbClr val="00FBFF"/>
            </a:solidFill>
          </p:spPr>
        </p:sp>
      </p:grpSp>
      <p:grpSp>
        <p:nvGrpSpPr>
          <p:cNvPr id="68" name="Group 72">
            <a:extLst>
              <a:ext uri="{FF2B5EF4-FFF2-40B4-BE49-F238E27FC236}">
                <a16:creationId xmlns:a16="http://schemas.microsoft.com/office/drawing/2014/main" id="{BA5B2DF2-869A-9DAB-6DC2-9DF10AF386BD}"/>
              </a:ext>
            </a:extLst>
          </p:cNvPr>
          <p:cNvGrpSpPr/>
          <p:nvPr/>
        </p:nvGrpSpPr>
        <p:grpSpPr>
          <a:xfrm>
            <a:off x="11388416" y="5442978"/>
            <a:ext cx="719280" cy="741960"/>
            <a:chOff x="0" y="0"/>
            <a:chExt cx="959040" cy="989280"/>
          </a:xfrm>
        </p:grpSpPr>
        <p:sp>
          <p:nvSpPr>
            <p:cNvPr id="69" name="Freeform 73">
              <a:extLst>
                <a:ext uri="{FF2B5EF4-FFF2-40B4-BE49-F238E27FC236}">
                  <a16:creationId xmlns:a16="http://schemas.microsoft.com/office/drawing/2014/main" id="{AAFE7721-86E4-5A54-5027-90EB6AB0E6F7}"/>
                </a:ext>
              </a:extLst>
            </p:cNvPr>
            <p:cNvSpPr/>
            <p:nvPr/>
          </p:nvSpPr>
          <p:spPr>
            <a:xfrm>
              <a:off x="127" y="0"/>
              <a:ext cx="958850" cy="989203"/>
            </a:xfrm>
            <a:custGeom>
              <a:avLst/>
              <a:gdLst/>
              <a:ahLst/>
              <a:cxnLst/>
              <a:rect l="l" t="t" r="r" b="b"/>
              <a:pathLst>
                <a:path w="958850" h="989203">
                  <a:moveTo>
                    <a:pt x="482981" y="65659"/>
                  </a:moveTo>
                  <a:cubicBezTo>
                    <a:pt x="518414" y="65659"/>
                    <a:pt x="544576" y="93345"/>
                    <a:pt x="544576" y="131318"/>
                  </a:cubicBezTo>
                  <a:lnTo>
                    <a:pt x="544576" y="330708"/>
                  </a:lnTo>
                  <a:lnTo>
                    <a:pt x="421513" y="330708"/>
                  </a:lnTo>
                  <a:lnTo>
                    <a:pt x="421513" y="131318"/>
                  </a:lnTo>
                  <a:cubicBezTo>
                    <a:pt x="421513" y="93472"/>
                    <a:pt x="447548" y="65659"/>
                    <a:pt x="483108" y="65659"/>
                  </a:cubicBezTo>
                  <a:close/>
                  <a:moveTo>
                    <a:pt x="802767" y="529971"/>
                  </a:moveTo>
                  <a:cubicBezTo>
                    <a:pt x="819277" y="529971"/>
                    <a:pt x="831215" y="545084"/>
                    <a:pt x="831215" y="560197"/>
                  </a:cubicBezTo>
                  <a:cubicBezTo>
                    <a:pt x="835914" y="580517"/>
                    <a:pt x="819277" y="595630"/>
                    <a:pt x="802767" y="595630"/>
                  </a:cubicBezTo>
                  <a:lnTo>
                    <a:pt x="615569" y="595630"/>
                  </a:lnTo>
                  <a:cubicBezTo>
                    <a:pt x="598932" y="595630"/>
                    <a:pt x="582422" y="580517"/>
                    <a:pt x="582422" y="560197"/>
                  </a:cubicBezTo>
                  <a:cubicBezTo>
                    <a:pt x="582422" y="539877"/>
                    <a:pt x="598932" y="529971"/>
                    <a:pt x="615569" y="529971"/>
                  </a:cubicBezTo>
                  <a:close/>
                  <a:moveTo>
                    <a:pt x="615569" y="661289"/>
                  </a:moveTo>
                  <a:cubicBezTo>
                    <a:pt x="632079" y="661289"/>
                    <a:pt x="644017" y="676402"/>
                    <a:pt x="644017" y="696595"/>
                  </a:cubicBezTo>
                  <a:cubicBezTo>
                    <a:pt x="648716" y="711708"/>
                    <a:pt x="632079" y="726821"/>
                    <a:pt x="615569" y="726821"/>
                  </a:cubicBezTo>
                  <a:cubicBezTo>
                    <a:pt x="598932" y="726821"/>
                    <a:pt x="582422" y="711708"/>
                    <a:pt x="582422" y="696595"/>
                  </a:cubicBezTo>
                  <a:cubicBezTo>
                    <a:pt x="582422" y="676402"/>
                    <a:pt x="598932" y="661289"/>
                    <a:pt x="615569" y="661289"/>
                  </a:cubicBezTo>
                  <a:close/>
                  <a:moveTo>
                    <a:pt x="318008" y="429260"/>
                  </a:moveTo>
                  <a:cubicBezTo>
                    <a:pt x="350901" y="429260"/>
                    <a:pt x="381762" y="442976"/>
                    <a:pt x="404876" y="469265"/>
                  </a:cubicBezTo>
                  <a:cubicBezTo>
                    <a:pt x="438023" y="504571"/>
                    <a:pt x="449961" y="550037"/>
                    <a:pt x="438023" y="598043"/>
                  </a:cubicBezTo>
                  <a:cubicBezTo>
                    <a:pt x="433324" y="620776"/>
                    <a:pt x="423799" y="638429"/>
                    <a:pt x="409575" y="656082"/>
                  </a:cubicBezTo>
                  <a:cubicBezTo>
                    <a:pt x="464058" y="688848"/>
                    <a:pt x="504317" y="751967"/>
                    <a:pt x="504317" y="827659"/>
                  </a:cubicBezTo>
                  <a:cubicBezTo>
                    <a:pt x="504317" y="845312"/>
                    <a:pt x="487807" y="860552"/>
                    <a:pt x="471170" y="860552"/>
                  </a:cubicBezTo>
                  <a:lnTo>
                    <a:pt x="160909" y="860552"/>
                  </a:lnTo>
                  <a:cubicBezTo>
                    <a:pt x="141986" y="860552"/>
                    <a:pt x="130048" y="845439"/>
                    <a:pt x="130048" y="825246"/>
                  </a:cubicBezTo>
                  <a:cubicBezTo>
                    <a:pt x="130048" y="749427"/>
                    <a:pt x="168021" y="686435"/>
                    <a:pt x="227203" y="651129"/>
                  </a:cubicBezTo>
                  <a:cubicBezTo>
                    <a:pt x="198755" y="615823"/>
                    <a:pt x="186944" y="570357"/>
                    <a:pt x="198755" y="524891"/>
                  </a:cubicBezTo>
                  <a:cubicBezTo>
                    <a:pt x="210693" y="482092"/>
                    <a:pt x="243840" y="446659"/>
                    <a:pt x="283972" y="434086"/>
                  </a:cubicBezTo>
                  <a:cubicBezTo>
                    <a:pt x="295402" y="430911"/>
                    <a:pt x="306705" y="429387"/>
                    <a:pt x="318008" y="429387"/>
                  </a:cubicBezTo>
                  <a:close/>
                  <a:moveTo>
                    <a:pt x="802767" y="792353"/>
                  </a:moveTo>
                  <a:cubicBezTo>
                    <a:pt x="819277" y="792353"/>
                    <a:pt x="831215" y="810006"/>
                    <a:pt x="831215" y="825246"/>
                  </a:cubicBezTo>
                  <a:cubicBezTo>
                    <a:pt x="835914" y="845439"/>
                    <a:pt x="819277" y="860552"/>
                    <a:pt x="802767" y="860552"/>
                  </a:cubicBezTo>
                  <a:lnTo>
                    <a:pt x="615569" y="860552"/>
                  </a:lnTo>
                  <a:cubicBezTo>
                    <a:pt x="598932" y="860552"/>
                    <a:pt x="582422" y="845439"/>
                    <a:pt x="582422" y="825246"/>
                  </a:cubicBezTo>
                  <a:cubicBezTo>
                    <a:pt x="582422" y="805053"/>
                    <a:pt x="598932" y="792353"/>
                    <a:pt x="615569" y="792353"/>
                  </a:cubicBezTo>
                  <a:close/>
                  <a:moveTo>
                    <a:pt x="480695" y="0"/>
                  </a:moveTo>
                  <a:cubicBezTo>
                    <a:pt x="412115" y="0"/>
                    <a:pt x="355219" y="58039"/>
                    <a:pt x="355219" y="131318"/>
                  </a:cubicBezTo>
                  <a:lnTo>
                    <a:pt x="355219" y="196850"/>
                  </a:lnTo>
                  <a:lnTo>
                    <a:pt x="94615" y="196850"/>
                  </a:lnTo>
                  <a:cubicBezTo>
                    <a:pt x="44958" y="196850"/>
                    <a:pt x="0" y="242316"/>
                    <a:pt x="0" y="295275"/>
                  </a:cubicBezTo>
                  <a:lnTo>
                    <a:pt x="0" y="890905"/>
                  </a:lnTo>
                  <a:cubicBezTo>
                    <a:pt x="0" y="946404"/>
                    <a:pt x="42672" y="989203"/>
                    <a:pt x="94742" y="989203"/>
                  </a:cubicBezTo>
                  <a:lnTo>
                    <a:pt x="861822" y="989203"/>
                  </a:lnTo>
                  <a:cubicBezTo>
                    <a:pt x="911606" y="989203"/>
                    <a:pt x="954151" y="946404"/>
                    <a:pt x="954151" y="890905"/>
                  </a:cubicBezTo>
                  <a:lnTo>
                    <a:pt x="954151" y="295275"/>
                  </a:lnTo>
                  <a:cubicBezTo>
                    <a:pt x="958850" y="242316"/>
                    <a:pt x="913892" y="196977"/>
                    <a:pt x="864235" y="196977"/>
                  </a:cubicBezTo>
                  <a:lnTo>
                    <a:pt x="603758" y="196977"/>
                  </a:lnTo>
                  <a:lnTo>
                    <a:pt x="603758" y="131318"/>
                  </a:lnTo>
                  <a:cubicBezTo>
                    <a:pt x="603758" y="58039"/>
                    <a:pt x="546989" y="0"/>
                    <a:pt x="480695" y="0"/>
                  </a:cubicBezTo>
                  <a:close/>
                </a:path>
              </a:pathLst>
            </a:custGeom>
            <a:solidFill>
              <a:srgbClr val="00FBFF"/>
            </a:solidFill>
          </p:spPr>
        </p:sp>
      </p:grpSp>
      <p:grpSp>
        <p:nvGrpSpPr>
          <p:cNvPr id="70" name="Group 74">
            <a:extLst>
              <a:ext uri="{FF2B5EF4-FFF2-40B4-BE49-F238E27FC236}">
                <a16:creationId xmlns:a16="http://schemas.microsoft.com/office/drawing/2014/main" id="{3D7B4DA7-B86A-294C-C500-A0B313280532}"/>
              </a:ext>
            </a:extLst>
          </p:cNvPr>
          <p:cNvGrpSpPr/>
          <p:nvPr/>
        </p:nvGrpSpPr>
        <p:grpSpPr>
          <a:xfrm>
            <a:off x="11734556" y="5524518"/>
            <a:ext cx="31860" cy="34020"/>
            <a:chOff x="0" y="0"/>
            <a:chExt cx="42480" cy="45360"/>
          </a:xfrm>
        </p:grpSpPr>
        <p:sp>
          <p:nvSpPr>
            <p:cNvPr id="71" name="Freeform 75">
              <a:extLst>
                <a:ext uri="{FF2B5EF4-FFF2-40B4-BE49-F238E27FC236}">
                  <a16:creationId xmlns:a16="http://schemas.microsoft.com/office/drawing/2014/main" id="{23BA274F-D02B-6140-62AE-3A0F8A80AA2F}"/>
                </a:ext>
              </a:extLst>
            </p:cNvPr>
            <p:cNvSpPr/>
            <p:nvPr/>
          </p:nvSpPr>
          <p:spPr>
            <a:xfrm>
              <a:off x="0" y="0"/>
              <a:ext cx="42545" cy="45339"/>
            </a:xfrm>
            <a:custGeom>
              <a:avLst/>
              <a:gdLst/>
              <a:ahLst/>
              <a:cxnLst/>
              <a:rect l="l" t="t" r="r" b="b"/>
              <a:pathLst>
                <a:path w="42545" h="45339">
                  <a:moveTo>
                    <a:pt x="21336" y="0"/>
                  </a:moveTo>
                  <a:cubicBezTo>
                    <a:pt x="9398" y="0"/>
                    <a:pt x="0" y="10033"/>
                    <a:pt x="0" y="22733"/>
                  </a:cubicBezTo>
                  <a:cubicBezTo>
                    <a:pt x="0" y="35433"/>
                    <a:pt x="9398" y="45339"/>
                    <a:pt x="21336" y="45339"/>
                  </a:cubicBezTo>
                  <a:cubicBezTo>
                    <a:pt x="33274" y="45339"/>
                    <a:pt x="42545" y="35306"/>
                    <a:pt x="42545" y="22733"/>
                  </a:cubicBezTo>
                  <a:cubicBezTo>
                    <a:pt x="42545" y="10160"/>
                    <a:pt x="33020" y="0"/>
                    <a:pt x="21336" y="0"/>
                  </a:cubicBezTo>
                  <a:close/>
                </a:path>
              </a:pathLst>
            </a:custGeom>
            <a:solidFill>
              <a:srgbClr val="00FBFF"/>
            </a:solidFill>
          </p:spPr>
        </p:sp>
      </p:grpSp>
      <p:grpSp>
        <p:nvGrpSpPr>
          <p:cNvPr id="72" name="Group 76">
            <a:extLst>
              <a:ext uri="{FF2B5EF4-FFF2-40B4-BE49-F238E27FC236}">
                <a16:creationId xmlns:a16="http://schemas.microsoft.com/office/drawing/2014/main" id="{B6A73DFF-4961-FDC7-781D-E87B588DBB95}"/>
              </a:ext>
            </a:extLst>
          </p:cNvPr>
          <p:cNvGrpSpPr/>
          <p:nvPr/>
        </p:nvGrpSpPr>
        <p:grpSpPr>
          <a:xfrm>
            <a:off x="10175036" y="2280738"/>
            <a:ext cx="551340" cy="687420"/>
            <a:chOff x="0" y="0"/>
            <a:chExt cx="735120" cy="916560"/>
          </a:xfrm>
        </p:grpSpPr>
        <p:sp>
          <p:nvSpPr>
            <p:cNvPr id="73" name="Freeform 77">
              <a:extLst>
                <a:ext uri="{FF2B5EF4-FFF2-40B4-BE49-F238E27FC236}">
                  <a16:creationId xmlns:a16="http://schemas.microsoft.com/office/drawing/2014/main" id="{8C62B4A6-6EA5-2305-C08B-EFF155DB7852}"/>
                </a:ext>
              </a:extLst>
            </p:cNvPr>
            <p:cNvSpPr/>
            <p:nvPr/>
          </p:nvSpPr>
          <p:spPr>
            <a:xfrm>
              <a:off x="127" y="127"/>
              <a:ext cx="734949" cy="916432"/>
            </a:xfrm>
            <a:custGeom>
              <a:avLst/>
              <a:gdLst/>
              <a:ahLst/>
              <a:cxnLst/>
              <a:rect l="l" t="t" r="r" b="b"/>
              <a:pathLst>
                <a:path w="734949" h="916432">
                  <a:moveTo>
                    <a:pt x="486537" y="375920"/>
                  </a:moveTo>
                  <a:cubicBezTo>
                    <a:pt x="493395" y="375920"/>
                    <a:pt x="496824" y="379603"/>
                    <a:pt x="500126" y="379603"/>
                  </a:cubicBezTo>
                  <a:lnTo>
                    <a:pt x="602234" y="531876"/>
                  </a:lnTo>
                  <a:cubicBezTo>
                    <a:pt x="585343" y="676910"/>
                    <a:pt x="503682" y="818515"/>
                    <a:pt x="367411" y="818515"/>
                  </a:cubicBezTo>
                  <a:cubicBezTo>
                    <a:pt x="238125" y="818515"/>
                    <a:pt x="153162" y="684276"/>
                    <a:pt x="136017" y="532003"/>
                  </a:cubicBezTo>
                  <a:lnTo>
                    <a:pt x="238125" y="379603"/>
                  </a:lnTo>
                  <a:cubicBezTo>
                    <a:pt x="241554" y="375920"/>
                    <a:pt x="244983" y="375920"/>
                    <a:pt x="248412" y="375920"/>
                  </a:cubicBezTo>
                  <a:close/>
                  <a:moveTo>
                    <a:pt x="437896" y="0"/>
                  </a:moveTo>
                  <a:cubicBezTo>
                    <a:pt x="367157" y="0"/>
                    <a:pt x="291846" y="19050"/>
                    <a:pt x="221234" y="56769"/>
                  </a:cubicBezTo>
                  <a:cubicBezTo>
                    <a:pt x="211328" y="55499"/>
                    <a:pt x="201549" y="54864"/>
                    <a:pt x="192024" y="54864"/>
                  </a:cubicBezTo>
                  <a:cubicBezTo>
                    <a:pt x="146177" y="54864"/>
                    <a:pt x="105283" y="68961"/>
                    <a:pt x="71374" y="92964"/>
                  </a:cubicBezTo>
                  <a:cubicBezTo>
                    <a:pt x="37338" y="122047"/>
                    <a:pt x="0" y="176530"/>
                    <a:pt x="0" y="274320"/>
                  </a:cubicBezTo>
                  <a:cubicBezTo>
                    <a:pt x="0" y="328803"/>
                    <a:pt x="10160" y="415798"/>
                    <a:pt x="37338" y="531876"/>
                  </a:cubicBezTo>
                  <a:cubicBezTo>
                    <a:pt x="50927" y="553593"/>
                    <a:pt x="57785" y="698754"/>
                    <a:pt x="159893" y="814832"/>
                  </a:cubicBezTo>
                  <a:cubicBezTo>
                    <a:pt x="221107" y="880237"/>
                    <a:pt x="292481" y="916432"/>
                    <a:pt x="367411" y="916432"/>
                  </a:cubicBezTo>
                  <a:cubicBezTo>
                    <a:pt x="554609" y="916432"/>
                    <a:pt x="670306" y="738632"/>
                    <a:pt x="690626" y="531876"/>
                  </a:cubicBezTo>
                  <a:cubicBezTo>
                    <a:pt x="707644" y="470154"/>
                    <a:pt x="731393" y="350520"/>
                    <a:pt x="734949" y="281559"/>
                  </a:cubicBezTo>
                  <a:cubicBezTo>
                    <a:pt x="734949" y="179959"/>
                    <a:pt x="697484" y="100203"/>
                    <a:pt x="615823" y="49403"/>
                  </a:cubicBezTo>
                  <a:cubicBezTo>
                    <a:pt x="565150" y="16383"/>
                    <a:pt x="503428" y="0"/>
                    <a:pt x="437896" y="0"/>
                  </a:cubicBezTo>
                  <a:close/>
                </a:path>
              </a:pathLst>
            </a:custGeom>
            <a:solidFill>
              <a:srgbClr val="00FBFF"/>
            </a:solidFill>
          </p:spPr>
        </p:sp>
      </p:grpSp>
      <p:grpSp>
        <p:nvGrpSpPr>
          <p:cNvPr id="74" name="Group 78">
            <a:extLst>
              <a:ext uri="{FF2B5EF4-FFF2-40B4-BE49-F238E27FC236}">
                <a16:creationId xmlns:a16="http://schemas.microsoft.com/office/drawing/2014/main" id="{70929BFA-7BB0-CFD2-6896-B6B9E7A52DA7}"/>
              </a:ext>
            </a:extLst>
          </p:cNvPr>
          <p:cNvGrpSpPr/>
          <p:nvPr/>
        </p:nvGrpSpPr>
        <p:grpSpPr>
          <a:xfrm>
            <a:off x="9935276" y="2960598"/>
            <a:ext cx="1030860" cy="407160"/>
            <a:chOff x="0" y="0"/>
            <a:chExt cx="1374480" cy="542880"/>
          </a:xfrm>
        </p:grpSpPr>
        <p:sp>
          <p:nvSpPr>
            <p:cNvPr id="75" name="Freeform 79">
              <a:extLst>
                <a:ext uri="{FF2B5EF4-FFF2-40B4-BE49-F238E27FC236}">
                  <a16:creationId xmlns:a16="http://schemas.microsoft.com/office/drawing/2014/main" id="{B871C7EF-B3B4-905B-953C-8D241B8619ED}"/>
                </a:ext>
              </a:extLst>
            </p:cNvPr>
            <p:cNvSpPr/>
            <p:nvPr/>
          </p:nvSpPr>
          <p:spPr>
            <a:xfrm>
              <a:off x="0" y="127"/>
              <a:ext cx="1374394" cy="542671"/>
            </a:xfrm>
            <a:custGeom>
              <a:avLst/>
              <a:gdLst/>
              <a:ahLst/>
              <a:cxnLst/>
              <a:rect l="l" t="t" r="r" b="b"/>
              <a:pathLst>
                <a:path w="1374394" h="542671">
                  <a:moveTo>
                    <a:pt x="483108" y="115062"/>
                  </a:moveTo>
                  <a:lnTo>
                    <a:pt x="625983" y="263652"/>
                  </a:lnTo>
                  <a:lnTo>
                    <a:pt x="561467" y="332486"/>
                  </a:lnTo>
                  <a:lnTo>
                    <a:pt x="432181" y="133223"/>
                  </a:lnTo>
                  <a:cubicBezTo>
                    <a:pt x="449072" y="125984"/>
                    <a:pt x="472948" y="122301"/>
                    <a:pt x="483108" y="115062"/>
                  </a:cubicBezTo>
                  <a:close/>
                  <a:moveTo>
                    <a:pt x="898144" y="115062"/>
                  </a:moveTo>
                  <a:cubicBezTo>
                    <a:pt x="915035" y="122301"/>
                    <a:pt x="932180" y="133223"/>
                    <a:pt x="949071" y="136779"/>
                  </a:cubicBezTo>
                  <a:lnTo>
                    <a:pt x="819912" y="332486"/>
                  </a:lnTo>
                  <a:lnTo>
                    <a:pt x="755396" y="263652"/>
                  </a:lnTo>
                  <a:lnTo>
                    <a:pt x="898144" y="115062"/>
                  </a:lnTo>
                  <a:close/>
                  <a:moveTo>
                    <a:pt x="1153287" y="357886"/>
                  </a:moveTo>
                  <a:cubicBezTo>
                    <a:pt x="1177036" y="357886"/>
                    <a:pt x="1194054" y="379603"/>
                    <a:pt x="1194054" y="408559"/>
                  </a:cubicBezTo>
                  <a:cubicBezTo>
                    <a:pt x="1194054" y="430276"/>
                    <a:pt x="1173607" y="451993"/>
                    <a:pt x="1153287" y="451993"/>
                  </a:cubicBezTo>
                  <a:lnTo>
                    <a:pt x="1034288" y="451993"/>
                  </a:lnTo>
                  <a:cubicBezTo>
                    <a:pt x="1007110" y="451993"/>
                    <a:pt x="986663" y="430276"/>
                    <a:pt x="986663" y="408559"/>
                  </a:cubicBezTo>
                  <a:cubicBezTo>
                    <a:pt x="986663" y="379603"/>
                    <a:pt x="1007110" y="357886"/>
                    <a:pt x="1034288" y="357886"/>
                  </a:cubicBezTo>
                  <a:close/>
                  <a:moveTo>
                    <a:pt x="481330" y="0"/>
                  </a:moveTo>
                  <a:cubicBezTo>
                    <a:pt x="469392" y="0"/>
                    <a:pt x="457581" y="4445"/>
                    <a:pt x="449072" y="13589"/>
                  </a:cubicBezTo>
                  <a:cubicBezTo>
                    <a:pt x="438912" y="28067"/>
                    <a:pt x="425323" y="35306"/>
                    <a:pt x="408305" y="35306"/>
                  </a:cubicBezTo>
                  <a:lnTo>
                    <a:pt x="258572" y="35306"/>
                  </a:lnTo>
                  <a:cubicBezTo>
                    <a:pt x="98679" y="35306"/>
                    <a:pt x="0" y="165735"/>
                    <a:pt x="0" y="303530"/>
                  </a:cubicBezTo>
                  <a:lnTo>
                    <a:pt x="0" y="499237"/>
                  </a:lnTo>
                  <a:cubicBezTo>
                    <a:pt x="0" y="524510"/>
                    <a:pt x="20447" y="542671"/>
                    <a:pt x="47625" y="542671"/>
                  </a:cubicBezTo>
                  <a:lnTo>
                    <a:pt x="1326769" y="542671"/>
                  </a:lnTo>
                  <a:cubicBezTo>
                    <a:pt x="1350645" y="542671"/>
                    <a:pt x="1367536" y="520954"/>
                    <a:pt x="1367536" y="499237"/>
                  </a:cubicBezTo>
                  <a:lnTo>
                    <a:pt x="1367536" y="303530"/>
                  </a:lnTo>
                  <a:cubicBezTo>
                    <a:pt x="1374394" y="169545"/>
                    <a:pt x="1272286" y="42672"/>
                    <a:pt x="1112520" y="42672"/>
                  </a:cubicBezTo>
                  <a:lnTo>
                    <a:pt x="966216" y="42672"/>
                  </a:lnTo>
                  <a:cubicBezTo>
                    <a:pt x="942340" y="42672"/>
                    <a:pt x="935609" y="31877"/>
                    <a:pt x="921893" y="17399"/>
                  </a:cubicBezTo>
                  <a:cubicBezTo>
                    <a:pt x="913130" y="5842"/>
                    <a:pt x="900430" y="508"/>
                    <a:pt x="887476" y="508"/>
                  </a:cubicBezTo>
                  <a:cubicBezTo>
                    <a:pt x="875665" y="508"/>
                    <a:pt x="863600" y="4953"/>
                    <a:pt x="853948" y="13589"/>
                  </a:cubicBezTo>
                  <a:lnTo>
                    <a:pt x="683895" y="194691"/>
                  </a:lnTo>
                  <a:lnTo>
                    <a:pt x="513715" y="13589"/>
                  </a:lnTo>
                  <a:cubicBezTo>
                    <a:pt x="505206" y="4445"/>
                    <a:pt x="493395" y="0"/>
                    <a:pt x="481330" y="0"/>
                  </a:cubicBezTo>
                  <a:close/>
                </a:path>
              </a:pathLst>
            </a:custGeom>
            <a:solidFill>
              <a:srgbClr val="00FBFF"/>
            </a:solidFill>
          </p:spPr>
        </p:sp>
      </p:grpSp>
      <p:grpSp>
        <p:nvGrpSpPr>
          <p:cNvPr id="76" name="Group 80">
            <a:extLst>
              <a:ext uri="{FF2B5EF4-FFF2-40B4-BE49-F238E27FC236}">
                <a16:creationId xmlns:a16="http://schemas.microsoft.com/office/drawing/2014/main" id="{3492CE60-A857-1646-82B7-341F9ED3BDA5}"/>
              </a:ext>
            </a:extLst>
          </p:cNvPr>
          <p:cNvGrpSpPr/>
          <p:nvPr/>
        </p:nvGrpSpPr>
        <p:grpSpPr>
          <a:xfrm>
            <a:off x="7586816" y="5383038"/>
            <a:ext cx="791100" cy="834300"/>
            <a:chOff x="0" y="0"/>
            <a:chExt cx="1054800" cy="1112400"/>
          </a:xfrm>
        </p:grpSpPr>
        <p:sp>
          <p:nvSpPr>
            <p:cNvPr id="77" name="Freeform 81">
              <a:extLst>
                <a:ext uri="{FF2B5EF4-FFF2-40B4-BE49-F238E27FC236}">
                  <a16:creationId xmlns:a16="http://schemas.microsoft.com/office/drawing/2014/main" id="{2554ECD4-839E-0184-156E-6BE0413A55FB}"/>
                </a:ext>
              </a:extLst>
            </p:cNvPr>
            <p:cNvSpPr/>
            <p:nvPr/>
          </p:nvSpPr>
          <p:spPr>
            <a:xfrm>
              <a:off x="0" y="127"/>
              <a:ext cx="1054862" cy="1112139"/>
            </a:xfrm>
            <a:custGeom>
              <a:avLst/>
              <a:gdLst/>
              <a:ahLst/>
              <a:cxnLst/>
              <a:rect l="l" t="t" r="r" b="b"/>
              <a:pathLst>
                <a:path w="1054862" h="1112139">
                  <a:moveTo>
                    <a:pt x="833501" y="192913"/>
                  </a:moveTo>
                  <a:lnTo>
                    <a:pt x="911606" y="240157"/>
                  </a:lnTo>
                  <a:lnTo>
                    <a:pt x="739775" y="556768"/>
                  </a:lnTo>
                  <a:lnTo>
                    <a:pt x="661670" y="509524"/>
                  </a:lnTo>
                  <a:cubicBezTo>
                    <a:pt x="690245" y="454025"/>
                    <a:pt x="802259" y="248539"/>
                    <a:pt x="833501" y="192913"/>
                  </a:cubicBezTo>
                  <a:close/>
                  <a:moveTo>
                    <a:pt x="645922" y="581787"/>
                  </a:moveTo>
                  <a:lnTo>
                    <a:pt x="687705" y="609600"/>
                  </a:lnTo>
                  <a:lnTo>
                    <a:pt x="643382" y="640080"/>
                  </a:lnTo>
                  <a:lnTo>
                    <a:pt x="645922" y="581787"/>
                  </a:lnTo>
                  <a:close/>
                  <a:moveTo>
                    <a:pt x="872490" y="751078"/>
                  </a:moveTo>
                  <a:cubicBezTo>
                    <a:pt x="893318" y="751078"/>
                    <a:pt x="906399" y="767715"/>
                    <a:pt x="906399" y="784352"/>
                  </a:cubicBezTo>
                  <a:cubicBezTo>
                    <a:pt x="906399" y="806704"/>
                    <a:pt x="893318" y="823341"/>
                    <a:pt x="872490" y="823341"/>
                  </a:cubicBezTo>
                  <a:lnTo>
                    <a:pt x="463677" y="823341"/>
                  </a:lnTo>
                  <a:cubicBezTo>
                    <a:pt x="442849" y="823341"/>
                    <a:pt x="427228" y="806704"/>
                    <a:pt x="427228" y="784352"/>
                  </a:cubicBezTo>
                  <a:cubicBezTo>
                    <a:pt x="427228" y="764921"/>
                    <a:pt x="442849" y="751078"/>
                    <a:pt x="463677" y="751078"/>
                  </a:cubicBezTo>
                  <a:close/>
                  <a:moveTo>
                    <a:pt x="255270" y="492760"/>
                  </a:moveTo>
                  <a:cubicBezTo>
                    <a:pt x="273431" y="492760"/>
                    <a:pt x="289052" y="512191"/>
                    <a:pt x="289052" y="528955"/>
                  </a:cubicBezTo>
                  <a:lnTo>
                    <a:pt x="289052" y="553974"/>
                  </a:lnTo>
                  <a:cubicBezTo>
                    <a:pt x="328168" y="567817"/>
                    <a:pt x="359410" y="609473"/>
                    <a:pt x="359410" y="656717"/>
                  </a:cubicBezTo>
                  <a:cubicBezTo>
                    <a:pt x="359410" y="678942"/>
                    <a:pt x="343789" y="692912"/>
                    <a:pt x="322961" y="692912"/>
                  </a:cubicBezTo>
                  <a:cubicBezTo>
                    <a:pt x="302133" y="692912"/>
                    <a:pt x="289052" y="673481"/>
                    <a:pt x="289052" y="656717"/>
                  </a:cubicBezTo>
                  <a:cubicBezTo>
                    <a:pt x="289052" y="637286"/>
                    <a:pt x="273431" y="617855"/>
                    <a:pt x="255270" y="617855"/>
                  </a:cubicBezTo>
                  <a:cubicBezTo>
                    <a:pt x="234442" y="617855"/>
                    <a:pt x="221361" y="637286"/>
                    <a:pt x="221361" y="656717"/>
                  </a:cubicBezTo>
                  <a:cubicBezTo>
                    <a:pt x="221361" y="678942"/>
                    <a:pt x="250063" y="698373"/>
                    <a:pt x="276098" y="720598"/>
                  </a:cubicBezTo>
                  <a:cubicBezTo>
                    <a:pt x="312547" y="748411"/>
                    <a:pt x="359410" y="781685"/>
                    <a:pt x="359410" y="840105"/>
                  </a:cubicBezTo>
                  <a:cubicBezTo>
                    <a:pt x="359410" y="890143"/>
                    <a:pt x="328168" y="929005"/>
                    <a:pt x="289052" y="945642"/>
                  </a:cubicBezTo>
                  <a:lnTo>
                    <a:pt x="289052" y="970534"/>
                  </a:lnTo>
                  <a:cubicBezTo>
                    <a:pt x="289052" y="989965"/>
                    <a:pt x="273431" y="1009396"/>
                    <a:pt x="255270" y="1009396"/>
                  </a:cubicBezTo>
                  <a:cubicBezTo>
                    <a:pt x="234442" y="1009396"/>
                    <a:pt x="221361" y="989965"/>
                    <a:pt x="221361" y="970534"/>
                  </a:cubicBezTo>
                  <a:lnTo>
                    <a:pt x="221361" y="945515"/>
                  </a:lnTo>
                  <a:cubicBezTo>
                    <a:pt x="182372" y="931545"/>
                    <a:pt x="153670" y="890016"/>
                    <a:pt x="153670" y="839978"/>
                  </a:cubicBezTo>
                  <a:cubicBezTo>
                    <a:pt x="153670" y="820547"/>
                    <a:pt x="169291" y="803783"/>
                    <a:pt x="190119" y="803783"/>
                  </a:cubicBezTo>
                  <a:cubicBezTo>
                    <a:pt x="208407" y="803783"/>
                    <a:pt x="221361" y="820420"/>
                    <a:pt x="221361" y="839978"/>
                  </a:cubicBezTo>
                  <a:cubicBezTo>
                    <a:pt x="221361" y="862203"/>
                    <a:pt x="236982" y="876046"/>
                    <a:pt x="255270" y="876046"/>
                  </a:cubicBezTo>
                  <a:cubicBezTo>
                    <a:pt x="273558" y="876046"/>
                    <a:pt x="289052" y="859409"/>
                    <a:pt x="289052" y="839978"/>
                  </a:cubicBezTo>
                  <a:cubicBezTo>
                    <a:pt x="289052" y="820547"/>
                    <a:pt x="263017" y="800989"/>
                    <a:pt x="234442" y="778764"/>
                  </a:cubicBezTo>
                  <a:cubicBezTo>
                    <a:pt x="197993" y="750951"/>
                    <a:pt x="153670" y="714883"/>
                    <a:pt x="153670" y="656590"/>
                  </a:cubicBezTo>
                  <a:cubicBezTo>
                    <a:pt x="153670" y="609473"/>
                    <a:pt x="182372" y="570611"/>
                    <a:pt x="221361" y="553847"/>
                  </a:cubicBezTo>
                  <a:lnTo>
                    <a:pt x="221361" y="528955"/>
                  </a:lnTo>
                  <a:cubicBezTo>
                    <a:pt x="221361" y="506730"/>
                    <a:pt x="236982" y="492760"/>
                    <a:pt x="255270" y="492760"/>
                  </a:cubicBezTo>
                  <a:close/>
                  <a:moveTo>
                    <a:pt x="872490" y="970534"/>
                  </a:moveTo>
                  <a:cubicBezTo>
                    <a:pt x="893318" y="970534"/>
                    <a:pt x="906399" y="987171"/>
                    <a:pt x="906399" y="1009396"/>
                  </a:cubicBezTo>
                  <a:cubicBezTo>
                    <a:pt x="906399" y="1026033"/>
                    <a:pt x="893318" y="1042670"/>
                    <a:pt x="872490" y="1042670"/>
                  </a:cubicBezTo>
                  <a:lnTo>
                    <a:pt x="463677" y="1042670"/>
                  </a:lnTo>
                  <a:cubicBezTo>
                    <a:pt x="442849" y="1042670"/>
                    <a:pt x="427228" y="1026033"/>
                    <a:pt x="427228" y="1009396"/>
                  </a:cubicBezTo>
                  <a:cubicBezTo>
                    <a:pt x="427228" y="987171"/>
                    <a:pt x="442849" y="970534"/>
                    <a:pt x="463677" y="970534"/>
                  </a:cubicBezTo>
                  <a:close/>
                  <a:moveTo>
                    <a:pt x="903859" y="0"/>
                  </a:moveTo>
                  <a:cubicBezTo>
                    <a:pt x="876300" y="0"/>
                    <a:pt x="849884" y="15367"/>
                    <a:pt x="836041" y="43053"/>
                  </a:cubicBezTo>
                  <a:lnTo>
                    <a:pt x="651256" y="387350"/>
                  </a:lnTo>
                  <a:lnTo>
                    <a:pt x="101600" y="387350"/>
                  </a:lnTo>
                  <a:cubicBezTo>
                    <a:pt x="46863" y="387350"/>
                    <a:pt x="0" y="434594"/>
                    <a:pt x="0" y="492887"/>
                  </a:cubicBezTo>
                  <a:lnTo>
                    <a:pt x="0" y="1003808"/>
                  </a:lnTo>
                  <a:cubicBezTo>
                    <a:pt x="0" y="1062228"/>
                    <a:pt x="46863" y="1112139"/>
                    <a:pt x="101600" y="1112139"/>
                  </a:cubicBezTo>
                  <a:lnTo>
                    <a:pt x="945515" y="1112139"/>
                  </a:lnTo>
                  <a:cubicBezTo>
                    <a:pt x="1000125" y="1112139"/>
                    <a:pt x="1049655" y="1064895"/>
                    <a:pt x="1049655" y="1003808"/>
                  </a:cubicBezTo>
                  <a:lnTo>
                    <a:pt x="1049655" y="492760"/>
                  </a:lnTo>
                  <a:cubicBezTo>
                    <a:pt x="1041781" y="434467"/>
                    <a:pt x="997585" y="387223"/>
                    <a:pt x="940308" y="387223"/>
                  </a:cubicBezTo>
                  <a:lnTo>
                    <a:pt x="911606" y="387223"/>
                  </a:lnTo>
                  <a:lnTo>
                    <a:pt x="1031367" y="165100"/>
                  </a:lnTo>
                  <a:cubicBezTo>
                    <a:pt x="1054862" y="123444"/>
                    <a:pt x="1041781" y="70739"/>
                    <a:pt x="1002792" y="51181"/>
                  </a:cubicBezTo>
                  <a:lnTo>
                    <a:pt x="945515" y="12446"/>
                  </a:lnTo>
                  <a:cubicBezTo>
                    <a:pt x="932307" y="3937"/>
                    <a:pt x="917956" y="0"/>
                    <a:pt x="903859" y="0"/>
                  </a:cubicBezTo>
                  <a:close/>
                </a:path>
              </a:pathLst>
            </a:custGeom>
            <a:solidFill>
              <a:srgbClr val="00FBFF"/>
            </a:solidFill>
          </p:spPr>
        </p:sp>
      </p:grpSp>
      <p:grpSp>
        <p:nvGrpSpPr>
          <p:cNvPr id="78" name="Group 82">
            <a:extLst>
              <a:ext uri="{FF2B5EF4-FFF2-40B4-BE49-F238E27FC236}">
                <a16:creationId xmlns:a16="http://schemas.microsoft.com/office/drawing/2014/main" id="{7AB6125F-57A5-C1C4-34CC-F52351E69886}"/>
              </a:ext>
            </a:extLst>
          </p:cNvPr>
          <p:cNvGrpSpPr/>
          <p:nvPr/>
        </p:nvGrpSpPr>
        <p:grpSpPr>
          <a:xfrm>
            <a:off x="14076536" y="4628118"/>
            <a:ext cx="202500" cy="198720"/>
            <a:chOff x="0" y="0"/>
            <a:chExt cx="270000" cy="264960"/>
          </a:xfrm>
        </p:grpSpPr>
        <p:sp>
          <p:nvSpPr>
            <p:cNvPr id="79" name="Freeform 83">
              <a:extLst>
                <a:ext uri="{FF2B5EF4-FFF2-40B4-BE49-F238E27FC236}">
                  <a16:creationId xmlns:a16="http://schemas.microsoft.com/office/drawing/2014/main" id="{3D0026F8-0C83-444D-A47E-7036178C2F5B}"/>
                </a:ext>
              </a:extLst>
            </p:cNvPr>
            <p:cNvSpPr/>
            <p:nvPr/>
          </p:nvSpPr>
          <p:spPr>
            <a:xfrm>
              <a:off x="0" y="0"/>
              <a:ext cx="270002" cy="264922"/>
            </a:xfrm>
            <a:custGeom>
              <a:avLst/>
              <a:gdLst/>
              <a:ahLst/>
              <a:cxnLst/>
              <a:rect l="l" t="t" r="r" b="b"/>
              <a:pathLst>
                <a:path w="270002" h="264922">
                  <a:moveTo>
                    <a:pt x="135001" y="68199"/>
                  </a:moveTo>
                  <a:cubicBezTo>
                    <a:pt x="153924" y="68199"/>
                    <a:pt x="168148" y="85852"/>
                    <a:pt x="168148" y="100965"/>
                  </a:cubicBezTo>
                  <a:cubicBezTo>
                    <a:pt x="168148" y="116078"/>
                    <a:pt x="153924" y="136271"/>
                    <a:pt x="135001" y="136271"/>
                  </a:cubicBezTo>
                  <a:cubicBezTo>
                    <a:pt x="118491" y="136271"/>
                    <a:pt x="106553" y="118618"/>
                    <a:pt x="106553" y="100965"/>
                  </a:cubicBezTo>
                  <a:cubicBezTo>
                    <a:pt x="106553" y="80772"/>
                    <a:pt x="118491" y="68199"/>
                    <a:pt x="135001" y="68199"/>
                  </a:cubicBezTo>
                  <a:close/>
                  <a:moveTo>
                    <a:pt x="0" y="0"/>
                  </a:moveTo>
                  <a:lnTo>
                    <a:pt x="0" y="166497"/>
                  </a:lnTo>
                  <a:cubicBezTo>
                    <a:pt x="0" y="219456"/>
                    <a:pt x="40259" y="264922"/>
                    <a:pt x="92329" y="264922"/>
                  </a:cubicBezTo>
                  <a:lnTo>
                    <a:pt x="175260" y="264922"/>
                  </a:lnTo>
                  <a:cubicBezTo>
                    <a:pt x="224917" y="264922"/>
                    <a:pt x="270002" y="219583"/>
                    <a:pt x="270002" y="166497"/>
                  </a:cubicBezTo>
                  <a:lnTo>
                    <a:pt x="270002" y="0"/>
                  </a:lnTo>
                  <a:close/>
                </a:path>
              </a:pathLst>
            </a:custGeom>
            <a:solidFill>
              <a:srgbClr val="00FBFF"/>
            </a:solidFill>
          </p:spPr>
        </p:sp>
      </p:grpSp>
      <p:grpSp>
        <p:nvGrpSpPr>
          <p:cNvPr id="80" name="Group 84">
            <a:extLst>
              <a:ext uri="{FF2B5EF4-FFF2-40B4-BE49-F238E27FC236}">
                <a16:creationId xmlns:a16="http://schemas.microsoft.com/office/drawing/2014/main" id="{63E4A9C0-3D4B-146E-F372-146A5D41A85C}"/>
              </a:ext>
            </a:extLst>
          </p:cNvPr>
          <p:cNvGrpSpPr/>
          <p:nvPr/>
        </p:nvGrpSpPr>
        <p:grpSpPr>
          <a:xfrm>
            <a:off x="14078696" y="4067598"/>
            <a:ext cx="202500" cy="510840"/>
            <a:chOff x="0" y="0"/>
            <a:chExt cx="270000" cy="681120"/>
          </a:xfrm>
        </p:grpSpPr>
        <p:sp>
          <p:nvSpPr>
            <p:cNvPr id="81" name="Freeform 85">
              <a:extLst>
                <a:ext uri="{FF2B5EF4-FFF2-40B4-BE49-F238E27FC236}">
                  <a16:creationId xmlns:a16="http://schemas.microsoft.com/office/drawing/2014/main" id="{215F624B-B8DE-57ED-CB80-548B93F73EF0}"/>
                </a:ext>
              </a:extLst>
            </p:cNvPr>
            <p:cNvSpPr/>
            <p:nvPr/>
          </p:nvSpPr>
          <p:spPr>
            <a:xfrm>
              <a:off x="127" y="127"/>
              <a:ext cx="269875" cy="680974"/>
            </a:xfrm>
            <a:custGeom>
              <a:avLst/>
              <a:gdLst/>
              <a:ahLst/>
              <a:cxnLst/>
              <a:rect l="l" t="t" r="r" b="b"/>
              <a:pathLst>
                <a:path w="269875" h="680974">
                  <a:moveTo>
                    <a:pt x="130175" y="128524"/>
                  </a:moveTo>
                  <a:cubicBezTo>
                    <a:pt x="144399" y="128524"/>
                    <a:pt x="163322" y="143764"/>
                    <a:pt x="163322" y="163957"/>
                  </a:cubicBezTo>
                  <a:lnTo>
                    <a:pt x="163322" y="582549"/>
                  </a:lnTo>
                  <a:cubicBezTo>
                    <a:pt x="163322" y="600202"/>
                    <a:pt x="149098" y="612775"/>
                    <a:pt x="130175" y="612775"/>
                  </a:cubicBezTo>
                  <a:cubicBezTo>
                    <a:pt x="113538" y="612775"/>
                    <a:pt x="101727" y="597662"/>
                    <a:pt x="101727" y="582549"/>
                  </a:cubicBezTo>
                  <a:lnTo>
                    <a:pt x="101727" y="163957"/>
                  </a:lnTo>
                  <a:cubicBezTo>
                    <a:pt x="101727" y="143764"/>
                    <a:pt x="115951" y="128524"/>
                    <a:pt x="130175" y="128524"/>
                  </a:cubicBezTo>
                  <a:close/>
                  <a:moveTo>
                    <a:pt x="92329" y="0"/>
                  </a:moveTo>
                  <a:cubicBezTo>
                    <a:pt x="42545" y="0"/>
                    <a:pt x="0" y="42799"/>
                    <a:pt x="0" y="95758"/>
                  </a:cubicBezTo>
                  <a:lnTo>
                    <a:pt x="0" y="680974"/>
                  </a:lnTo>
                  <a:lnTo>
                    <a:pt x="269875" y="680974"/>
                  </a:lnTo>
                  <a:lnTo>
                    <a:pt x="269875" y="95758"/>
                  </a:lnTo>
                  <a:cubicBezTo>
                    <a:pt x="267462" y="42799"/>
                    <a:pt x="224917" y="0"/>
                    <a:pt x="175133" y="0"/>
                  </a:cubicBezTo>
                  <a:close/>
                </a:path>
              </a:pathLst>
            </a:custGeom>
            <a:solidFill>
              <a:srgbClr val="00FBFF"/>
            </a:solidFill>
          </p:spPr>
        </p:sp>
      </p:grpSp>
      <p:grpSp>
        <p:nvGrpSpPr>
          <p:cNvPr id="82" name="Group 86">
            <a:extLst>
              <a:ext uri="{FF2B5EF4-FFF2-40B4-BE49-F238E27FC236}">
                <a16:creationId xmlns:a16="http://schemas.microsoft.com/office/drawing/2014/main" id="{B53ED231-0214-646D-B958-C61D33CF549E}"/>
              </a:ext>
            </a:extLst>
          </p:cNvPr>
          <p:cNvGrpSpPr/>
          <p:nvPr/>
        </p:nvGrpSpPr>
        <p:grpSpPr>
          <a:xfrm>
            <a:off x="14325476" y="4628118"/>
            <a:ext cx="202500" cy="198720"/>
            <a:chOff x="0" y="0"/>
            <a:chExt cx="270000" cy="264960"/>
          </a:xfrm>
        </p:grpSpPr>
        <p:sp>
          <p:nvSpPr>
            <p:cNvPr id="83" name="Freeform 87">
              <a:extLst>
                <a:ext uri="{FF2B5EF4-FFF2-40B4-BE49-F238E27FC236}">
                  <a16:creationId xmlns:a16="http://schemas.microsoft.com/office/drawing/2014/main" id="{6EA1990A-974B-954F-FEBD-C1FA04055AD4}"/>
                </a:ext>
              </a:extLst>
            </p:cNvPr>
            <p:cNvSpPr/>
            <p:nvPr/>
          </p:nvSpPr>
          <p:spPr>
            <a:xfrm>
              <a:off x="0" y="0"/>
              <a:ext cx="270002" cy="264922"/>
            </a:xfrm>
            <a:custGeom>
              <a:avLst/>
              <a:gdLst/>
              <a:ahLst/>
              <a:cxnLst/>
              <a:rect l="l" t="t" r="r" b="b"/>
              <a:pathLst>
                <a:path w="270002" h="264922">
                  <a:moveTo>
                    <a:pt x="135001" y="68199"/>
                  </a:moveTo>
                  <a:cubicBezTo>
                    <a:pt x="153924" y="68199"/>
                    <a:pt x="165735" y="85852"/>
                    <a:pt x="165735" y="100965"/>
                  </a:cubicBezTo>
                  <a:cubicBezTo>
                    <a:pt x="165735" y="116078"/>
                    <a:pt x="151511" y="136271"/>
                    <a:pt x="135001" y="136271"/>
                  </a:cubicBezTo>
                  <a:cubicBezTo>
                    <a:pt x="118491" y="136271"/>
                    <a:pt x="104140" y="118618"/>
                    <a:pt x="104140" y="100838"/>
                  </a:cubicBezTo>
                  <a:cubicBezTo>
                    <a:pt x="104140" y="80645"/>
                    <a:pt x="118364" y="68072"/>
                    <a:pt x="135001" y="68072"/>
                  </a:cubicBezTo>
                  <a:close/>
                  <a:moveTo>
                    <a:pt x="0" y="0"/>
                  </a:moveTo>
                  <a:lnTo>
                    <a:pt x="0" y="166497"/>
                  </a:lnTo>
                  <a:cubicBezTo>
                    <a:pt x="0" y="219456"/>
                    <a:pt x="40259" y="264922"/>
                    <a:pt x="94742" y="264922"/>
                  </a:cubicBezTo>
                  <a:lnTo>
                    <a:pt x="177673" y="264922"/>
                  </a:lnTo>
                  <a:cubicBezTo>
                    <a:pt x="227457" y="264922"/>
                    <a:pt x="270002" y="219583"/>
                    <a:pt x="270002" y="166497"/>
                  </a:cubicBezTo>
                  <a:lnTo>
                    <a:pt x="270002" y="0"/>
                  </a:lnTo>
                  <a:close/>
                </a:path>
              </a:pathLst>
            </a:custGeom>
            <a:solidFill>
              <a:srgbClr val="00FBFF"/>
            </a:solidFill>
          </p:spPr>
        </p:sp>
      </p:grpSp>
      <p:grpSp>
        <p:nvGrpSpPr>
          <p:cNvPr id="84" name="Group 88">
            <a:extLst>
              <a:ext uri="{FF2B5EF4-FFF2-40B4-BE49-F238E27FC236}">
                <a16:creationId xmlns:a16="http://schemas.microsoft.com/office/drawing/2014/main" id="{D5081BEB-C8A8-35A0-CAF8-F3BC577AE698}"/>
              </a:ext>
            </a:extLst>
          </p:cNvPr>
          <p:cNvGrpSpPr/>
          <p:nvPr/>
        </p:nvGrpSpPr>
        <p:grpSpPr>
          <a:xfrm>
            <a:off x="14325476" y="4067598"/>
            <a:ext cx="202500" cy="510840"/>
            <a:chOff x="0" y="0"/>
            <a:chExt cx="270000" cy="681120"/>
          </a:xfrm>
        </p:grpSpPr>
        <p:sp>
          <p:nvSpPr>
            <p:cNvPr id="85" name="Freeform 89">
              <a:extLst>
                <a:ext uri="{FF2B5EF4-FFF2-40B4-BE49-F238E27FC236}">
                  <a16:creationId xmlns:a16="http://schemas.microsoft.com/office/drawing/2014/main" id="{51CE0791-9504-E2CA-D24B-6DA2B7A1ED3F}"/>
                </a:ext>
              </a:extLst>
            </p:cNvPr>
            <p:cNvSpPr/>
            <p:nvPr/>
          </p:nvSpPr>
          <p:spPr>
            <a:xfrm>
              <a:off x="0" y="0"/>
              <a:ext cx="270002" cy="681101"/>
            </a:xfrm>
            <a:custGeom>
              <a:avLst/>
              <a:gdLst/>
              <a:ahLst/>
              <a:cxnLst/>
              <a:rect l="l" t="t" r="r" b="b"/>
              <a:pathLst>
                <a:path w="270002" h="681101">
                  <a:moveTo>
                    <a:pt x="135001" y="128651"/>
                  </a:moveTo>
                  <a:cubicBezTo>
                    <a:pt x="153924" y="128651"/>
                    <a:pt x="165735" y="143891"/>
                    <a:pt x="165735" y="164084"/>
                  </a:cubicBezTo>
                  <a:lnTo>
                    <a:pt x="165735" y="582676"/>
                  </a:lnTo>
                  <a:cubicBezTo>
                    <a:pt x="165735" y="600329"/>
                    <a:pt x="151511" y="612902"/>
                    <a:pt x="135001" y="612902"/>
                  </a:cubicBezTo>
                  <a:cubicBezTo>
                    <a:pt x="120777" y="612902"/>
                    <a:pt x="104140" y="597789"/>
                    <a:pt x="104140" y="582676"/>
                  </a:cubicBezTo>
                  <a:lnTo>
                    <a:pt x="104140" y="164084"/>
                  </a:lnTo>
                  <a:cubicBezTo>
                    <a:pt x="104140" y="143891"/>
                    <a:pt x="118364" y="128651"/>
                    <a:pt x="135001" y="128651"/>
                  </a:cubicBezTo>
                  <a:close/>
                  <a:moveTo>
                    <a:pt x="94742" y="127"/>
                  </a:moveTo>
                  <a:cubicBezTo>
                    <a:pt x="45085" y="127"/>
                    <a:pt x="0" y="42926"/>
                    <a:pt x="0" y="95885"/>
                  </a:cubicBezTo>
                  <a:lnTo>
                    <a:pt x="0" y="681101"/>
                  </a:lnTo>
                  <a:lnTo>
                    <a:pt x="270002" y="681101"/>
                  </a:lnTo>
                  <a:lnTo>
                    <a:pt x="270002" y="95885"/>
                  </a:lnTo>
                  <a:cubicBezTo>
                    <a:pt x="270002" y="42926"/>
                    <a:pt x="227330" y="0"/>
                    <a:pt x="177673" y="0"/>
                  </a:cubicBezTo>
                  <a:close/>
                </a:path>
              </a:pathLst>
            </a:custGeom>
            <a:solidFill>
              <a:srgbClr val="00FBFF"/>
            </a:solidFill>
          </p:spPr>
        </p:sp>
      </p:grpSp>
      <p:grpSp>
        <p:nvGrpSpPr>
          <p:cNvPr id="86" name="Group 90">
            <a:extLst>
              <a:ext uri="{FF2B5EF4-FFF2-40B4-BE49-F238E27FC236}">
                <a16:creationId xmlns:a16="http://schemas.microsoft.com/office/drawing/2014/main" id="{3420A2DD-A217-A1D2-364C-36C7FEF85D85}"/>
              </a:ext>
            </a:extLst>
          </p:cNvPr>
          <p:cNvGrpSpPr/>
          <p:nvPr/>
        </p:nvGrpSpPr>
        <p:grpSpPr>
          <a:xfrm>
            <a:off x="14572256" y="4628118"/>
            <a:ext cx="202500" cy="198720"/>
            <a:chOff x="0" y="0"/>
            <a:chExt cx="270000" cy="264960"/>
          </a:xfrm>
        </p:grpSpPr>
        <p:sp>
          <p:nvSpPr>
            <p:cNvPr id="87" name="Freeform 91">
              <a:extLst>
                <a:ext uri="{FF2B5EF4-FFF2-40B4-BE49-F238E27FC236}">
                  <a16:creationId xmlns:a16="http://schemas.microsoft.com/office/drawing/2014/main" id="{C971A6E9-ABFA-FCEB-8170-732E69906CE2}"/>
                </a:ext>
              </a:extLst>
            </p:cNvPr>
            <p:cNvSpPr/>
            <p:nvPr/>
          </p:nvSpPr>
          <p:spPr>
            <a:xfrm>
              <a:off x="0" y="0"/>
              <a:ext cx="269875" cy="264922"/>
            </a:xfrm>
            <a:custGeom>
              <a:avLst/>
              <a:gdLst/>
              <a:ahLst/>
              <a:cxnLst/>
              <a:rect l="l" t="t" r="r" b="b"/>
              <a:pathLst>
                <a:path w="269875" h="264922">
                  <a:moveTo>
                    <a:pt x="137414" y="68199"/>
                  </a:moveTo>
                  <a:cubicBezTo>
                    <a:pt x="156337" y="68199"/>
                    <a:pt x="170561" y="85852"/>
                    <a:pt x="170561" y="100965"/>
                  </a:cubicBezTo>
                  <a:cubicBezTo>
                    <a:pt x="170561" y="116078"/>
                    <a:pt x="156337" y="136271"/>
                    <a:pt x="137414" y="136271"/>
                  </a:cubicBezTo>
                  <a:cubicBezTo>
                    <a:pt x="120777" y="136271"/>
                    <a:pt x="108966" y="118618"/>
                    <a:pt x="108966" y="100965"/>
                  </a:cubicBezTo>
                  <a:cubicBezTo>
                    <a:pt x="108966" y="80772"/>
                    <a:pt x="120777" y="68199"/>
                    <a:pt x="137414" y="68199"/>
                  </a:cubicBezTo>
                  <a:close/>
                  <a:moveTo>
                    <a:pt x="0" y="0"/>
                  </a:moveTo>
                  <a:lnTo>
                    <a:pt x="0" y="166497"/>
                  </a:lnTo>
                  <a:lnTo>
                    <a:pt x="2413" y="166497"/>
                  </a:lnTo>
                  <a:cubicBezTo>
                    <a:pt x="2413" y="219456"/>
                    <a:pt x="42672" y="264922"/>
                    <a:pt x="94742" y="264922"/>
                  </a:cubicBezTo>
                  <a:lnTo>
                    <a:pt x="177546" y="264922"/>
                  </a:lnTo>
                  <a:cubicBezTo>
                    <a:pt x="227330" y="264922"/>
                    <a:pt x="269875" y="219583"/>
                    <a:pt x="269875" y="166497"/>
                  </a:cubicBezTo>
                  <a:lnTo>
                    <a:pt x="269875" y="0"/>
                  </a:lnTo>
                  <a:close/>
                </a:path>
              </a:pathLst>
            </a:custGeom>
            <a:solidFill>
              <a:srgbClr val="00FBFF"/>
            </a:solidFill>
          </p:spPr>
        </p:sp>
      </p:grpSp>
      <p:grpSp>
        <p:nvGrpSpPr>
          <p:cNvPr id="88" name="Group 92">
            <a:extLst>
              <a:ext uri="{FF2B5EF4-FFF2-40B4-BE49-F238E27FC236}">
                <a16:creationId xmlns:a16="http://schemas.microsoft.com/office/drawing/2014/main" id="{C5C5D9BE-E320-B978-D802-D93D896ED6C0}"/>
              </a:ext>
            </a:extLst>
          </p:cNvPr>
          <p:cNvGrpSpPr/>
          <p:nvPr/>
        </p:nvGrpSpPr>
        <p:grpSpPr>
          <a:xfrm>
            <a:off x="14575496" y="4067598"/>
            <a:ext cx="202500" cy="510840"/>
            <a:chOff x="0" y="0"/>
            <a:chExt cx="270000" cy="681120"/>
          </a:xfrm>
        </p:grpSpPr>
        <p:sp>
          <p:nvSpPr>
            <p:cNvPr id="89" name="Freeform 93">
              <a:extLst>
                <a:ext uri="{FF2B5EF4-FFF2-40B4-BE49-F238E27FC236}">
                  <a16:creationId xmlns:a16="http://schemas.microsoft.com/office/drawing/2014/main" id="{63446F75-E4CC-BDE2-2F61-9B478C53DD9B}"/>
                </a:ext>
              </a:extLst>
            </p:cNvPr>
            <p:cNvSpPr/>
            <p:nvPr/>
          </p:nvSpPr>
          <p:spPr>
            <a:xfrm>
              <a:off x="0" y="127"/>
              <a:ext cx="270002" cy="680974"/>
            </a:xfrm>
            <a:custGeom>
              <a:avLst/>
              <a:gdLst/>
              <a:ahLst/>
              <a:cxnLst/>
              <a:rect l="l" t="t" r="r" b="b"/>
              <a:pathLst>
                <a:path w="270002" h="680974">
                  <a:moveTo>
                    <a:pt x="130302" y="128524"/>
                  </a:moveTo>
                  <a:cubicBezTo>
                    <a:pt x="144526" y="128524"/>
                    <a:pt x="163449" y="143764"/>
                    <a:pt x="163449" y="163957"/>
                  </a:cubicBezTo>
                  <a:lnTo>
                    <a:pt x="163449" y="582549"/>
                  </a:lnTo>
                  <a:cubicBezTo>
                    <a:pt x="163449" y="600202"/>
                    <a:pt x="149225" y="612775"/>
                    <a:pt x="130302" y="612775"/>
                  </a:cubicBezTo>
                  <a:cubicBezTo>
                    <a:pt x="113792" y="612775"/>
                    <a:pt x="101854" y="597662"/>
                    <a:pt x="101854" y="582549"/>
                  </a:cubicBezTo>
                  <a:lnTo>
                    <a:pt x="101854" y="163957"/>
                  </a:lnTo>
                  <a:cubicBezTo>
                    <a:pt x="101854" y="143764"/>
                    <a:pt x="116078" y="128524"/>
                    <a:pt x="130302" y="128524"/>
                  </a:cubicBezTo>
                  <a:close/>
                  <a:moveTo>
                    <a:pt x="92329" y="0"/>
                  </a:moveTo>
                  <a:cubicBezTo>
                    <a:pt x="42672" y="0"/>
                    <a:pt x="0" y="42799"/>
                    <a:pt x="0" y="95758"/>
                  </a:cubicBezTo>
                  <a:lnTo>
                    <a:pt x="0" y="680974"/>
                  </a:lnTo>
                  <a:lnTo>
                    <a:pt x="270002" y="680974"/>
                  </a:lnTo>
                  <a:lnTo>
                    <a:pt x="270002" y="95758"/>
                  </a:lnTo>
                  <a:cubicBezTo>
                    <a:pt x="267589" y="42799"/>
                    <a:pt x="224917" y="0"/>
                    <a:pt x="175260" y="0"/>
                  </a:cubicBezTo>
                  <a:close/>
                </a:path>
              </a:pathLst>
            </a:custGeom>
            <a:solidFill>
              <a:srgbClr val="00FBFF"/>
            </a:solidFill>
          </p:spPr>
        </p:sp>
      </p:grpSp>
      <p:grpSp>
        <p:nvGrpSpPr>
          <p:cNvPr id="90" name="Group 94">
            <a:extLst>
              <a:ext uri="{FF2B5EF4-FFF2-40B4-BE49-F238E27FC236}">
                <a16:creationId xmlns:a16="http://schemas.microsoft.com/office/drawing/2014/main" id="{A4A59D7A-0EE5-8C29-4BC0-C016DE405487}"/>
              </a:ext>
            </a:extLst>
          </p:cNvPr>
          <p:cNvGrpSpPr/>
          <p:nvPr/>
        </p:nvGrpSpPr>
        <p:grpSpPr>
          <a:xfrm>
            <a:off x="8860676" y="2966538"/>
            <a:ext cx="855360" cy="305640"/>
            <a:chOff x="0" y="0"/>
            <a:chExt cx="1140480" cy="407520"/>
          </a:xfrm>
        </p:grpSpPr>
        <p:sp>
          <p:nvSpPr>
            <p:cNvPr id="91" name="Freeform 95">
              <a:extLst>
                <a:ext uri="{FF2B5EF4-FFF2-40B4-BE49-F238E27FC236}">
                  <a16:creationId xmlns:a16="http://schemas.microsoft.com/office/drawing/2014/main" id="{2811C08C-D65A-2C79-F3E1-1ED62794001C}"/>
                </a:ext>
              </a:extLst>
            </p:cNvPr>
            <p:cNvSpPr/>
            <p:nvPr/>
          </p:nvSpPr>
          <p:spPr>
            <a:xfrm>
              <a:off x="0" y="127"/>
              <a:ext cx="1140460" cy="407543"/>
            </a:xfrm>
            <a:custGeom>
              <a:avLst/>
              <a:gdLst/>
              <a:ahLst/>
              <a:cxnLst/>
              <a:rect l="l" t="t" r="r" b="b"/>
              <a:pathLst>
                <a:path w="1140460" h="407543">
                  <a:moveTo>
                    <a:pt x="222758" y="0"/>
                  </a:moveTo>
                  <a:cubicBezTo>
                    <a:pt x="99695" y="0"/>
                    <a:pt x="0" y="106299"/>
                    <a:pt x="0" y="233807"/>
                  </a:cubicBezTo>
                  <a:lnTo>
                    <a:pt x="0" y="357886"/>
                  </a:lnTo>
                  <a:cubicBezTo>
                    <a:pt x="0" y="386207"/>
                    <a:pt x="23368" y="407543"/>
                    <a:pt x="46482" y="407543"/>
                  </a:cubicBezTo>
                  <a:lnTo>
                    <a:pt x="1093851" y="407543"/>
                  </a:lnTo>
                  <a:cubicBezTo>
                    <a:pt x="1120521" y="407543"/>
                    <a:pt x="1140460" y="386334"/>
                    <a:pt x="1140460" y="357886"/>
                  </a:cubicBezTo>
                  <a:lnTo>
                    <a:pt x="1140460" y="233807"/>
                  </a:lnTo>
                  <a:cubicBezTo>
                    <a:pt x="1140460" y="106299"/>
                    <a:pt x="1040638" y="0"/>
                    <a:pt x="921004" y="0"/>
                  </a:cubicBezTo>
                  <a:close/>
                </a:path>
              </a:pathLst>
            </a:custGeom>
            <a:solidFill>
              <a:srgbClr val="00FBFF"/>
            </a:solidFill>
          </p:spPr>
        </p:sp>
      </p:grpSp>
      <p:grpSp>
        <p:nvGrpSpPr>
          <p:cNvPr id="92" name="Group 96">
            <a:extLst>
              <a:ext uri="{FF2B5EF4-FFF2-40B4-BE49-F238E27FC236}">
                <a16:creationId xmlns:a16="http://schemas.microsoft.com/office/drawing/2014/main" id="{B7282813-2093-1C02-787E-009F84B1763B}"/>
              </a:ext>
            </a:extLst>
          </p:cNvPr>
          <p:cNvGrpSpPr/>
          <p:nvPr/>
        </p:nvGrpSpPr>
        <p:grpSpPr>
          <a:xfrm>
            <a:off x="8930336" y="3341298"/>
            <a:ext cx="720900" cy="71820"/>
            <a:chOff x="0" y="0"/>
            <a:chExt cx="961200" cy="95760"/>
          </a:xfrm>
        </p:grpSpPr>
        <p:sp>
          <p:nvSpPr>
            <p:cNvPr id="93" name="Freeform 97">
              <a:extLst>
                <a:ext uri="{FF2B5EF4-FFF2-40B4-BE49-F238E27FC236}">
                  <a16:creationId xmlns:a16="http://schemas.microsoft.com/office/drawing/2014/main" id="{B6E52F04-17F7-596C-E5FA-A85C6E915B5F}"/>
                </a:ext>
              </a:extLst>
            </p:cNvPr>
            <p:cNvSpPr/>
            <p:nvPr/>
          </p:nvSpPr>
          <p:spPr>
            <a:xfrm>
              <a:off x="0" y="127"/>
              <a:ext cx="961009" cy="95504"/>
            </a:xfrm>
            <a:custGeom>
              <a:avLst/>
              <a:gdLst/>
              <a:ahLst/>
              <a:cxnLst/>
              <a:rect l="l" t="t" r="r" b="b"/>
              <a:pathLst>
                <a:path w="961009" h="95504">
                  <a:moveTo>
                    <a:pt x="0" y="0"/>
                  </a:moveTo>
                  <a:lnTo>
                    <a:pt x="0" y="49530"/>
                  </a:lnTo>
                  <a:cubicBezTo>
                    <a:pt x="0" y="77851"/>
                    <a:pt x="20066" y="95504"/>
                    <a:pt x="46609" y="95504"/>
                  </a:cubicBezTo>
                  <a:lnTo>
                    <a:pt x="917829" y="95504"/>
                  </a:lnTo>
                  <a:cubicBezTo>
                    <a:pt x="944372" y="95504"/>
                    <a:pt x="961009" y="70739"/>
                    <a:pt x="961009" y="49530"/>
                  </a:cubicBezTo>
                  <a:lnTo>
                    <a:pt x="961009" y="0"/>
                  </a:lnTo>
                  <a:close/>
                </a:path>
              </a:pathLst>
            </a:custGeom>
            <a:solidFill>
              <a:srgbClr val="00FBFF"/>
            </a:solidFill>
          </p:spPr>
        </p:sp>
      </p:grpSp>
      <p:grpSp>
        <p:nvGrpSpPr>
          <p:cNvPr id="94" name="Group 98">
            <a:extLst>
              <a:ext uri="{FF2B5EF4-FFF2-40B4-BE49-F238E27FC236}">
                <a16:creationId xmlns:a16="http://schemas.microsoft.com/office/drawing/2014/main" id="{076867D8-3FA9-B026-1770-26E5A1A12461}"/>
              </a:ext>
            </a:extLst>
          </p:cNvPr>
          <p:cNvGrpSpPr/>
          <p:nvPr/>
        </p:nvGrpSpPr>
        <p:grpSpPr>
          <a:xfrm>
            <a:off x="9057776" y="2342298"/>
            <a:ext cx="459000" cy="558360"/>
            <a:chOff x="0" y="0"/>
            <a:chExt cx="612000" cy="744480"/>
          </a:xfrm>
        </p:grpSpPr>
        <p:sp>
          <p:nvSpPr>
            <p:cNvPr id="95" name="Freeform 99">
              <a:extLst>
                <a:ext uri="{FF2B5EF4-FFF2-40B4-BE49-F238E27FC236}">
                  <a16:creationId xmlns:a16="http://schemas.microsoft.com/office/drawing/2014/main" id="{B9512893-04FC-D41A-4107-E283800EAC38}"/>
                </a:ext>
              </a:extLst>
            </p:cNvPr>
            <p:cNvSpPr/>
            <p:nvPr/>
          </p:nvSpPr>
          <p:spPr>
            <a:xfrm>
              <a:off x="0" y="0"/>
              <a:ext cx="612013" cy="744347"/>
            </a:xfrm>
            <a:custGeom>
              <a:avLst/>
              <a:gdLst/>
              <a:ahLst/>
              <a:cxnLst/>
              <a:rect l="l" t="t" r="r" b="b"/>
              <a:pathLst>
                <a:path w="612013" h="744347">
                  <a:moveTo>
                    <a:pt x="309372" y="0"/>
                  </a:moveTo>
                  <a:cubicBezTo>
                    <a:pt x="136398" y="0"/>
                    <a:pt x="0" y="145415"/>
                    <a:pt x="0" y="322580"/>
                  </a:cubicBezTo>
                  <a:cubicBezTo>
                    <a:pt x="3429" y="428879"/>
                    <a:pt x="53213" y="528066"/>
                    <a:pt x="132969" y="588391"/>
                  </a:cubicBezTo>
                  <a:lnTo>
                    <a:pt x="132969" y="744347"/>
                  </a:lnTo>
                  <a:lnTo>
                    <a:pt x="482219" y="744347"/>
                  </a:lnTo>
                  <a:lnTo>
                    <a:pt x="482219" y="588391"/>
                  </a:lnTo>
                  <a:cubicBezTo>
                    <a:pt x="565404" y="528066"/>
                    <a:pt x="612013" y="428879"/>
                    <a:pt x="612013" y="322580"/>
                  </a:cubicBezTo>
                  <a:cubicBezTo>
                    <a:pt x="612013" y="141732"/>
                    <a:pt x="475615" y="0"/>
                    <a:pt x="309372" y="0"/>
                  </a:cubicBezTo>
                  <a:close/>
                </a:path>
              </a:pathLst>
            </a:custGeom>
            <a:solidFill>
              <a:srgbClr val="00FBFF"/>
            </a:solidFill>
          </p:spPr>
        </p:sp>
      </p:grpSp>
      <p:grpSp>
        <p:nvGrpSpPr>
          <p:cNvPr id="96" name="Group 100">
            <a:extLst>
              <a:ext uri="{FF2B5EF4-FFF2-40B4-BE49-F238E27FC236}">
                <a16:creationId xmlns:a16="http://schemas.microsoft.com/office/drawing/2014/main" id="{159C9B0C-279B-861A-0E65-ED58AC9123A5}"/>
              </a:ext>
            </a:extLst>
          </p:cNvPr>
          <p:cNvGrpSpPr/>
          <p:nvPr/>
        </p:nvGrpSpPr>
        <p:grpSpPr>
          <a:xfrm>
            <a:off x="9106916" y="5381958"/>
            <a:ext cx="584280" cy="837000"/>
            <a:chOff x="0" y="0"/>
            <a:chExt cx="779040" cy="1116000"/>
          </a:xfrm>
        </p:grpSpPr>
        <p:sp>
          <p:nvSpPr>
            <p:cNvPr id="97" name="Freeform 101">
              <a:extLst>
                <a:ext uri="{FF2B5EF4-FFF2-40B4-BE49-F238E27FC236}">
                  <a16:creationId xmlns:a16="http://schemas.microsoft.com/office/drawing/2014/main" id="{E416973F-50ED-C274-E2DD-CC05B3599991}"/>
                </a:ext>
              </a:extLst>
            </p:cNvPr>
            <p:cNvSpPr/>
            <p:nvPr/>
          </p:nvSpPr>
          <p:spPr>
            <a:xfrm>
              <a:off x="0" y="0"/>
              <a:ext cx="779145" cy="1115949"/>
            </a:xfrm>
            <a:custGeom>
              <a:avLst/>
              <a:gdLst/>
              <a:ahLst/>
              <a:cxnLst/>
              <a:rect l="l" t="t" r="r" b="b"/>
              <a:pathLst>
                <a:path w="779145" h="1115949">
                  <a:moveTo>
                    <a:pt x="398653" y="146812"/>
                  </a:moveTo>
                  <a:cubicBezTo>
                    <a:pt x="419481" y="146812"/>
                    <a:pt x="435102" y="166243"/>
                    <a:pt x="435102" y="182880"/>
                  </a:cubicBezTo>
                  <a:lnTo>
                    <a:pt x="435102" y="207899"/>
                  </a:lnTo>
                  <a:cubicBezTo>
                    <a:pt x="474091" y="218948"/>
                    <a:pt x="502793" y="263398"/>
                    <a:pt x="502793" y="310642"/>
                  </a:cubicBezTo>
                  <a:cubicBezTo>
                    <a:pt x="502793" y="332867"/>
                    <a:pt x="487172" y="346710"/>
                    <a:pt x="466344" y="346710"/>
                  </a:cubicBezTo>
                  <a:cubicBezTo>
                    <a:pt x="448056" y="346710"/>
                    <a:pt x="435102" y="327279"/>
                    <a:pt x="435102" y="310642"/>
                  </a:cubicBezTo>
                  <a:cubicBezTo>
                    <a:pt x="435102" y="288417"/>
                    <a:pt x="419481" y="271780"/>
                    <a:pt x="398653" y="271780"/>
                  </a:cubicBezTo>
                  <a:cubicBezTo>
                    <a:pt x="377825" y="271780"/>
                    <a:pt x="364744" y="288417"/>
                    <a:pt x="364744" y="310642"/>
                  </a:cubicBezTo>
                  <a:cubicBezTo>
                    <a:pt x="364744" y="332867"/>
                    <a:pt x="395986" y="352298"/>
                    <a:pt x="422021" y="374396"/>
                  </a:cubicBezTo>
                  <a:cubicBezTo>
                    <a:pt x="455930" y="402209"/>
                    <a:pt x="502793" y="435483"/>
                    <a:pt x="502793" y="493776"/>
                  </a:cubicBezTo>
                  <a:cubicBezTo>
                    <a:pt x="502793" y="543687"/>
                    <a:pt x="474091" y="582676"/>
                    <a:pt x="435102" y="599313"/>
                  </a:cubicBezTo>
                  <a:lnTo>
                    <a:pt x="435102" y="624332"/>
                  </a:lnTo>
                  <a:cubicBezTo>
                    <a:pt x="435102" y="643763"/>
                    <a:pt x="416814" y="657606"/>
                    <a:pt x="398653" y="657606"/>
                  </a:cubicBezTo>
                  <a:cubicBezTo>
                    <a:pt x="377825" y="657606"/>
                    <a:pt x="364744" y="640969"/>
                    <a:pt x="364744" y="624332"/>
                  </a:cubicBezTo>
                  <a:lnTo>
                    <a:pt x="364744" y="599440"/>
                  </a:lnTo>
                  <a:cubicBezTo>
                    <a:pt x="325628" y="585597"/>
                    <a:pt x="297053" y="543941"/>
                    <a:pt x="297053" y="493903"/>
                  </a:cubicBezTo>
                  <a:cubicBezTo>
                    <a:pt x="297053" y="474472"/>
                    <a:pt x="312674" y="457708"/>
                    <a:pt x="333502" y="457708"/>
                  </a:cubicBezTo>
                  <a:cubicBezTo>
                    <a:pt x="351663" y="457708"/>
                    <a:pt x="364744" y="474345"/>
                    <a:pt x="364744" y="493903"/>
                  </a:cubicBezTo>
                  <a:cubicBezTo>
                    <a:pt x="364744" y="516128"/>
                    <a:pt x="383032" y="530098"/>
                    <a:pt x="398653" y="530098"/>
                  </a:cubicBezTo>
                  <a:cubicBezTo>
                    <a:pt x="416814" y="530098"/>
                    <a:pt x="435102" y="513334"/>
                    <a:pt x="435102" y="493903"/>
                  </a:cubicBezTo>
                  <a:cubicBezTo>
                    <a:pt x="435102" y="474472"/>
                    <a:pt x="409067" y="452247"/>
                    <a:pt x="377825" y="432816"/>
                  </a:cubicBezTo>
                  <a:cubicBezTo>
                    <a:pt x="343916" y="405003"/>
                    <a:pt x="297053" y="368935"/>
                    <a:pt x="297053" y="310642"/>
                  </a:cubicBezTo>
                  <a:cubicBezTo>
                    <a:pt x="297053" y="263398"/>
                    <a:pt x="325628" y="224536"/>
                    <a:pt x="364744" y="207899"/>
                  </a:cubicBezTo>
                  <a:lnTo>
                    <a:pt x="364744" y="182880"/>
                  </a:lnTo>
                  <a:cubicBezTo>
                    <a:pt x="364744" y="160655"/>
                    <a:pt x="383032" y="146812"/>
                    <a:pt x="398653" y="146812"/>
                  </a:cubicBezTo>
                  <a:close/>
                  <a:moveTo>
                    <a:pt x="502793" y="827151"/>
                  </a:moveTo>
                  <a:lnTo>
                    <a:pt x="502793" y="902081"/>
                  </a:lnTo>
                  <a:lnTo>
                    <a:pt x="297053" y="902081"/>
                  </a:lnTo>
                  <a:lnTo>
                    <a:pt x="297053" y="827151"/>
                  </a:lnTo>
                  <a:close/>
                  <a:moveTo>
                    <a:pt x="397002" y="0"/>
                  </a:moveTo>
                  <a:cubicBezTo>
                    <a:pt x="371983" y="0"/>
                    <a:pt x="346329" y="2540"/>
                    <a:pt x="320421" y="8001"/>
                  </a:cubicBezTo>
                  <a:cubicBezTo>
                    <a:pt x="174625" y="44069"/>
                    <a:pt x="57277" y="171831"/>
                    <a:pt x="31242" y="327406"/>
                  </a:cubicBezTo>
                  <a:cubicBezTo>
                    <a:pt x="0" y="502158"/>
                    <a:pt x="83312" y="674370"/>
                    <a:pt x="229362" y="754888"/>
                  </a:cubicBezTo>
                  <a:lnTo>
                    <a:pt x="229362" y="932688"/>
                  </a:lnTo>
                  <a:cubicBezTo>
                    <a:pt x="229362" y="1032637"/>
                    <a:pt x="307467" y="1115949"/>
                    <a:pt x="401320" y="1115949"/>
                  </a:cubicBezTo>
                  <a:cubicBezTo>
                    <a:pt x="495173" y="1115949"/>
                    <a:pt x="575945" y="1032637"/>
                    <a:pt x="575945" y="932688"/>
                  </a:cubicBezTo>
                  <a:lnTo>
                    <a:pt x="575945" y="754888"/>
                  </a:lnTo>
                  <a:cubicBezTo>
                    <a:pt x="698373" y="685546"/>
                    <a:pt x="779145" y="549402"/>
                    <a:pt x="779145" y="396748"/>
                  </a:cubicBezTo>
                  <a:cubicBezTo>
                    <a:pt x="776605" y="176276"/>
                    <a:pt x="604266" y="0"/>
                    <a:pt x="397002" y="0"/>
                  </a:cubicBezTo>
                  <a:close/>
                </a:path>
              </a:pathLst>
            </a:custGeom>
            <a:solidFill>
              <a:srgbClr val="00FBFF"/>
            </a:solidFill>
          </p:spPr>
        </p:sp>
      </p:grpSp>
      <p:grpSp>
        <p:nvGrpSpPr>
          <p:cNvPr id="98" name="Group 102">
            <a:extLst>
              <a:ext uri="{FF2B5EF4-FFF2-40B4-BE49-F238E27FC236}">
                <a16:creationId xmlns:a16="http://schemas.microsoft.com/office/drawing/2014/main" id="{18B77B3E-E727-FFEA-53E9-187BA99EE362}"/>
              </a:ext>
            </a:extLst>
          </p:cNvPr>
          <p:cNvGrpSpPr/>
          <p:nvPr/>
        </p:nvGrpSpPr>
        <p:grpSpPr>
          <a:xfrm>
            <a:off x="9015116" y="5675718"/>
            <a:ext cx="85860" cy="54000"/>
            <a:chOff x="0" y="0"/>
            <a:chExt cx="114480" cy="72000"/>
          </a:xfrm>
        </p:grpSpPr>
        <p:sp>
          <p:nvSpPr>
            <p:cNvPr id="99" name="Freeform 103">
              <a:extLst>
                <a:ext uri="{FF2B5EF4-FFF2-40B4-BE49-F238E27FC236}">
                  <a16:creationId xmlns:a16="http://schemas.microsoft.com/office/drawing/2014/main" id="{7A6DC0FD-79B1-7F81-C722-64CCA4D77E76}"/>
                </a:ext>
              </a:extLst>
            </p:cNvPr>
            <p:cNvSpPr/>
            <p:nvPr/>
          </p:nvSpPr>
          <p:spPr>
            <a:xfrm>
              <a:off x="127" y="0"/>
              <a:ext cx="114427" cy="71882"/>
            </a:xfrm>
            <a:custGeom>
              <a:avLst/>
              <a:gdLst/>
              <a:ahLst/>
              <a:cxnLst/>
              <a:rect l="l" t="t" r="r" b="b"/>
              <a:pathLst>
                <a:path w="114427" h="71882">
                  <a:moveTo>
                    <a:pt x="31115" y="0"/>
                  </a:moveTo>
                  <a:cubicBezTo>
                    <a:pt x="12954" y="0"/>
                    <a:pt x="0" y="16637"/>
                    <a:pt x="0" y="33147"/>
                  </a:cubicBezTo>
                  <a:cubicBezTo>
                    <a:pt x="0" y="55245"/>
                    <a:pt x="15621" y="71882"/>
                    <a:pt x="31242" y="71882"/>
                  </a:cubicBezTo>
                  <a:lnTo>
                    <a:pt x="77978" y="71882"/>
                  </a:lnTo>
                  <a:cubicBezTo>
                    <a:pt x="96139" y="71882"/>
                    <a:pt x="114427" y="55245"/>
                    <a:pt x="114427" y="33147"/>
                  </a:cubicBezTo>
                  <a:cubicBezTo>
                    <a:pt x="114300" y="13843"/>
                    <a:pt x="96139" y="0"/>
                    <a:pt x="77978" y="0"/>
                  </a:cubicBezTo>
                  <a:close/>
                </a:path>
              </a:pathLst>
            </a:custGeom>
            <a:solidFill>
              <a:srgbClr val="00FBFF"/>
            </a:solidFill>
          </p:spPr>
        </p:sp>
      </p:grpSp>
      <p:grpSp>
        <p:nvGrpSpPr>
          <p:cNvPr id="100" name="Group 104">
            <a:extLst>
              <a:ext uri="{FF2B5EF4-FFF2-40B4-BE49-F238E27FC236}">
                <a16:creationId xmlns:a16="http://schemas.microsoft.com/office/drawing/2014/main" id="{365C4AAA-68D4-7810-2BC8-70641E8CF11A}"/>
              </a:ext>
            </a:extLst>
          </p:cNvPr>
          <p:cNvGrpSpPr/>
          <p:nvPr/>
        </p:nvGrpSpPr>
        <p:grpSpPr>
          <a:xfrm>
            <a:off x="9712796" y="5675718"/>
            <a:ext cx="88020" cy="54000"/>
            <a:chOff x="0" y="0"/>
            <a:chExt cx="117360" cy="72000"/>
          </a:xfrm>
        </p:grpSpPr>
        <p:sp>
          <p:nvSpPr>
            <p:cNvPr id="101" name="Freeform 105">
              <a:extLst>
                <a:ext uri="{FF2B5EF4-FFF2-40B4-BE49-F238E27FC236}">
                  <a16:creationId xmlns:a16="http://schemas.microsoft.com/office/drawing/2014/main" id="{D78C267D-2739-7412-9CB1-7E049ED5A743}"/>
                </a:ext>
              </a:extLst>
            </p:cNvPr>
            <p:cNvSpPr/>
            <p:nvPr/>
          </p:nvSpPr>
          <p:spPr>
            <a:xfrm>
              <a:off x="127" y="0"/>
              <a:ext cx="117221" cy="71882"/>
            </a:xfrm>
            <a:custGeom>
              <a:avLst/>
              <a:gdLst/>
              <a:ahLst/>
              <a:cxnLst/>
              <a:rect l="l" t="t" r="r" b="b"/>
              <a:pathLst>
                <a:path w="117221" h="71882">
                  <a:moveTo>
                    <a:pt x="36449" y="0"/>
                  </a:moveTo>
                  <a:cubicBezTo>
                    <a:pt x="18161" y="0"/>
                    <a:pt x="0" y="16637"/>
                    <a:pt x="0" y="33147"/>
                  </a:cubicBezTo>
                  <a:cubicBezTo>
                    <a:pt x="0" y="55245"/>
                    <a:pt x="18161" y="71882"/>
                    <a:pt x="36449" y="71882"/>
                  </a:cubicBezTo>
                  <a:lnTo>
                    <a:pt x="83312" y="71882"/>
                  </a:lnTo>
                  <a:cubicBezTo>
                    <a:pt x="101600" y="71882"/>
                    <a:pt x="114554" y="55245"/>
                    <a:pt x="114554" y="33147"/>
                  </a:cubicBezTo>
                  <a:cubicBezTo>
                    <a:pt x="117221" y="13843"/>
                    <a:pt x="101600" y="0"/>
                    <a:pt x="83312" y="0"/>
                  </a:cubicBezTo>
                  <a:close/>
                </a:path>
              </a:pathLst>
            </a:custGeom>
            <a:solidFill>
              <a:srgbClr val="00FBFF"/>
            </a:solidFill>
          </p:spPr>
        </p:sp>
      </p:grpSp>
      <p:grpSp>
        <p:nvGrpSpPr>
          <p:cNvPr id="102" name="Group 106">
            <a:extLst>
              <a:ext uri="{FF2B5EF4-FFF2-40B4-BE49-F238E27FC236}">
                <a16:creationId xmlns:a16="http://schemas.microsoft.com/office/drawing/2014/main" id="{5C77836A-26FF-2849-9704-86CD874E8986}"/>
              </a:ext>
            </a:extLst>
          </p:cNvPr>
          <p:cNvGrpSpPr/>
          <p:nvPr/>
        </p:nvGrpSpPr>
        <p:grpSpPr>
          <a:xfrm>
            <a:off x="9120416" y="5925738"/>
            <a:ext cx="80460" cy="80460"/>
            <a:chOff x="0" y="0"/>
            <a:chExt cx="107280" cy="107280"/>
          </a:xfrm>
        </p:grpSpPr>
        <p:sp>
          <p:nvSpPr>
            <p:cNvPr id="103" name="Freeform 107">
              <a:extLst>
                <a:ext uri="{FF2B5EF4-FFF2-40B4-BE49-F238E27FC236}">
                  <a16:creationId xmlns:a16="http://schemas.microsoft.com/office/drawing/2014/main" id="{BA74B39B-DBD2-A6DE-7F21-1F8ECD862645}"/>
                </a:ext>
              </a:extLst>
            </p:cNvPr>
            <p:cNvSpPr/>
            <p:nvPr/>
          </p:nvSpPr>
          <p:spPr>
            <a:xfrm>
              <a:off x="127" y="127"/>
              <a:ext cx="107188" cy="107188"/>
            </a:xfrm>
            <a:custGeom>
              <a:avLst/>
              <a:gdLst/>
              <a:ahLst/>
              <a:cxnLst/>
              <a:rect l="l" t="t" r="r" b="b"/>
              <a:pathLst>
                <a:path w="107188" h="107188">
                  <a:moveTo>
                    <a:pt x="69215" y="0"/>
                  </a:moveTo>
                  <a:cubicBezTo>
                    <a:pt x="60071" y="0"/>
                    <a:pt x="50927" y="3429"/>
                    <a:pt x="44323" y="10414"/>
                  </a:cubicBezTo>
                  <a:lnTo>
                    <a:pt x="12954" y="43815"/>
                  </a:lnTo>
                  <a:cubicBezTo>
                    <a:pt x="0" y="57658"/>
                    <a:pt x="0" y="82804"/>
                    <a:pt x="12954" y="96774"/>
                  </a:cubicBezTo>
                  <a:cubicBezTo>
                    <a:pt x="19558" y="103632"/>
                    <a:pt x="28067" y="107188"/>
                    <a:pt x="36576" y="107188"/>
                  </a:cubicBezTo>
                  <a:cubicBezTo>
                    <a:pt x="45085" y="107188"/>
                    <a:pt x="53594" y="103632"/>
                    <a:pt x="60071" y="96774"/>
                  </a:cubicBezTo>
                  <a:lnTo>
                    <a:pt x="94107" y="60452"/>
                  </a:lnTo>
                  <a:cubicBezTo>
                    <a:pt x="107188" y="46482"/>
                    <a:pt x="107188" y="21463"/>
                    <a:pt x="94107" y="10287"/>
                  </a:cubicBezTo>
                  <a:cubicBezTo>
                    <a:pt x="87503" y="3429"/>
                    <a:pt x="78359" y="0"/>
                    <a:pt x="69215" y="0"/>
                  </a:cubicBezTo>
                  <a:close/>
                </a:path>
              </a:pathLst>
            </a:custGeom>
            <a:solidFill>
              <a:srgbClr val="00FBFF"/>
            </a:solidFill>
          </p:spPr>
        </p:sp>
      </p:grpSp>
      <p:grpSp>
        <p:nvGrpSpPr>
          <p:cNvPr id="104" name="Group 108">
            <a:extLst>
              <a:ext uri="{FF2B5EF4-FFF2-40B4-BE49-F238E27FC236}">
                <a16:creationId xmlns:a16="http://schemas.microsoft.com/office/drawing/2014/main" id="{9FFD4A64-EF5B-E578-82F7-EA08A4EDF65C}"/>
              </a:ext>
            </a:extLst>
          </p:cNvPr>
          <p:cNvGrpSpPr/>
          <p:nvPr/>
        </p:nvGrpSpPr>
        <p:grpSpPr>
          <a:xfrm>
            <a:off x="9616676" y="5397078"/>
            <a:ext cx="79920" cy="80460"/>
            <a:chOff x="0" y="0"/>
            <a:chExt cx="106560" cy="107280"/>
          </a:xfrm>
        </p:grpSpPr>
        <p:sp>
          <p:nvSpPr>
            <p:cNvPr id="105" name="Freeform 109">
              <a:extLst>
                <a:ext uri="{FF2B5EF4-FFF2-40B4-BE49-F238E27FC236}">
                  <a16:creationId xmlns:a16="http://schemas.microsoft.com/office/drawing/2014/main" id="{F3598FBD-FAE3-9CD4-E53C-973A63639D80}"/>
                </a:ext>
              </a:extLst>
            </p:cNvPr>
            <p:cNvSpPr/>
            <p:nvPr/>
          </p:nvSpPr>
          <p:spPr>
            <a:xfrm>
              <a:off x="0" y="127"/>
              <a:ext cx="106553" cy="107061"/>
            </a:xfrm>
            <a:custGeom>
              <a:avLst/>
              <a:gdLst/>
              <a:ahLst/>
              <a:cxnLst/>
              <a:rect l="l" t="t" r="r" b="b"/>
              <a:pathLst>
                <a:path w="106553" h="107061">
                  <a:moveTo>
                    <a:pt x="68834" y="0"/>
                  </a:moveTo>
                  <a:cubicBezTo>
                    <a:pt x="59817" y="0"/>
                    <a:pt x="50546" y="3429"/>
                    <a:pt x="44196" y="10414"/>
                  </a:cubicBezTo>
                  <a:lnTo>
                    <a:pt x="10414" y="43815"/>
                  </a:lnTo>
                  <a:cubicBezTo>
                    <a:pt x="0" y="57658"/>
                    <a:pt x="0" y="82804"/>
                    <a:pt x="10414" y="96647"/>
                  </a:cubicBezTo>
                  <a:cubicBezTo>
                    <a:pt x="16891" y="103632"/>
                    <a:pt x="26035" y="107061"/>
                    <a:pt x="35052" y="107061"/>
                  </a:cubicBezTo>
                  <a:cubicBezTo>
                    <a:pt x="44069" y="107061"/>
                    <a:pt x="53340" y="103632"/>
                    <a:pt x="59817" y="96647"/>
                  </a:cubicBezTo>
                  <a:lnTo>
                    <a:pt x="93472" y="60452"/>
                  </a:lnTo>
                  <a:cubicBezTo>
                    <a:pt x="106553" y="49276"/>
                    <a:pt x="106553" y="24257"/>
                    <a:pt x="93472" y="10287"/>
                  </a:cubicBezTo>
                  <a:cubicBezTo>
                    <a:pt x="87122" y="3429"/>
                    <a:pt x="77978" y="0"/>
                    <a:pt x="68834" y="0"/>
                  </a:cubicBezTo>
                  <a:close/>
                </a:path>
              </a:pathLst>
            </a:custGeom>
            <a:solidFill>
              <a:srgbClr val="00FBFF"/>
            </a:solidFill>
          </p:spPr>
        </p:sp>
      </p:grpSp>
      <p:grpSp>
        <p:nvGrpSpPr>
          <p:cNvPr id="106" name="Group 110">
            <a:extLst>
              <a:ext uri="{FF2B5EF4-FFF2-40B4-BE49-F238E27FC236}">
                <a16:creationId xmlns:a16="http://schemas.microsoft.com/office/drawing/2014/main" id="{C4EAA2BC-96BD-294A-EEC3-4F12CA2A9D81}"/>
              </a:ext>
            </a:extLst>
          </p:cNvPr>
          <p:cNvGrpSpPr/>
          <p:nvPr/>
        </p:nvGrpSpPr>
        <p:grpSpPr>
          <a:xfrm>
            <a:off x="9616676" y="5925738"/>
            <a:ext cx="79920" cy="80460"/>
            <a:chOff x="0" y="0"/>
            <a:chExt cx="106560" cy="107280"/>
          </a:xfrm>
        </p:grpSpPr>
        <p:sp>
          <p:nvSpPr>
            <p:cNvPr id="107" name="Freeform 111">
              <a:extLst>
                <a:ext uri="{FF2B5EF4-FFF2-40B4-BE49-F238E27FC236}">
                  <a16:creationId xmlns:a16="http://schemas.microsoft.com/office/drawing/2014/main" id="{A82DF34A-F179-38D1-1E26-9F87D8ECC89B}"/>
                </a:ext>
              </a:extLst>
            </p:cNvPr>
            <p:cNvSpPr/>
            <p:nvPr/>
          </p:nvSpPr>
          <p:spPr>
            <a:xfrm>
              <a:off x="0" y="127"/>
              <a:ext cx="106553" cy="107188"/>
            </a:xfrm>
            <a:custGeom>
              <a:avLst/>
              <a:gdLst/>
              <a:ahLst/>
              <a:cxnLst/>
              <a:rect l="l" t="t" r="r" b="b"/>
              <a:pathLst>
                <a:path w="106553" h="107188">
                  <a:moveTo>
                    <a:pt x="35052" y="0"/>
                  </a:moveTo>
                  <a:cubicBezTo>
                    <a:pt x="26035" y="0"/>
                    <a:pt x="16891" y="3429"/>
                    <a:pt x="10414" y="10414"/>
                  </a:cubicBezTo>
                  <a:cubicBezTo>
                    <a:pt x="0" y="21463"/>
                    <a:pt x="0" y="46482"/>
                    <a:pt x="10414" y="60452"/>
                  </a:cubicBezTo>
                  <a:lnTo>
                    <a:pt x="44196" y="96774"/>
                  </a:lnTo>
                  <a:cubicBezTo>
                    <a:pt x="50673" y="103632"/>
                    <a:pt x="59817" y="107188"/>
                    <a:pt x="68834" y="107188"/>
                  </a:cubicBezTo>
                  <a:cubicBezTo>
                    <a:pt x="77851" y="107188"/>
                    <a:pt x="87122" y="103632"/>
                    <a:pt x="93472" y="96774"/>
                  </a:cubicBezTo>
                  <a:cubicBezTo>
                    <a:pt x="106553" y="82804"/>
                    <a:pt x="106553" y="57658"/>
                    <a:pt x="93472" y="43815"/>
                  </a:cubicBezTo>
                  <a:lnTo>
                    <a:pt x="59817" y="10414"/>
                  </a:lnTo>
                  <a:cubicBezTo>
                    <a:pt x="53340" y="3429"/>
                    <a:pt x="44196" y="0"/>
                    <a:pt x="35052" y="0"/>
                  </a:cubicBezTo>
                  <a:close/>
                </a:path>
              </a:pathLst>
            </a:custGeom>
            <a:solidFill>
              <a:srgbClr val="00FBFF"/>
            </a:solidFill>
          </p:spPr>
        </p:sp>
      </p:grpSp>
      <p:grpSp>
        <p:nvGrpSpPr>
          <p:cNvPr id="108" name="Group 112">
            <a:extLst>
              <a:ext uri="{FF2B5EF4-FFF2-40B4-BE49-F238E27FC236}">
                <a16:creationId xmlns:a16="http://schemas.microsoft.com/office/drawing/2014/main" id="{CE5DACE2-53C4-EB8B-188D-2718F26A316A}"/>
              </a:ext>
            </a:extLst>
          </p:cNvPr>
          <p:cNvGrpSpPr/>
          <p:nvPr/>
        </p:nvGrpSpPr>
        <p:grpSpPr>
          <a:xfrm>
            <a:off x="9120416" y="5397078"/>
            <a:ext cx="80460" cy="80460"/>
            <a:chOff x="0" y="0"/>
            <a:chExt cx="107280" cy="107280"/>
          </a:xfrm>
        </p:grpSpPr>
        <p:sp>
          <p:nvSpPr>
            <p:cNvPr id="109" name="Freeform 113">
              <a:extLst>
                <a:ext uri="{FF2B5EF4-FFF2-40B4-BE49-F238E27FC236}">
                  <a16:creationId xmlns:a16="http://schemas.microsoft.com/office/drawing/2014/main" id="{A9100944-3564-9A9F-7362-5E8DC555CB50}"/>
                </a:ext>
              </a:extLst>
            </p:cNvPr>
            <p:cNvSpPr/>
            <p:nvPr/>
          </p:nvSpPr>
          <p:spPr>
            <a:xfrm>
              <a:off x="127" y="127"/>
              <a:ext cx="107061" cy="107061"/>
            </a:xfrm>
            <a:custGeom>
              <a:avLst/>
              <a:gdLst/>
              <a:ahLst/>
              <a:cxnLst/>
              <a:rect l="l" t="t" r="r" b="b"/>
              <a:pathLst>
                <a:path w="107061" h="107061">
                  <a:moveTo>
                    <a:pt x="36576" y="0"/>
                  </a:moveTo>
                  <a:cubicBezTo>
                    <a:pt x="28067" y="0"/>
                    <a:pt x="19558" y="3429"/>
                    <a:pt x="12954" y="10414"/>
                  </a:cubicBezTo>
                  <a:cubicBezTo>
                    <a:pt x="0" y="24257"/>
                    <a:pt x="0" y="49403"/>
                    <a:pt x="12954" y="60452"/>
                  </a:cubicBezTo>
                  <a:lnTo>
                    <a:pt x="44323" y="96647"/>
                  </a:lnTo>
                  <a:cubicBezTo>
                    <a:pt x="50927" y="103632"/>
                    <a:pt x="59944" y="107061"/>
                    <a:pt x="69215" y="107061"/>
                  </a:cubicBezTo>
                  <a:cubicBezTo>
                    <a:pt x="78486" y="107061"/>
                    <a:pt x="87503" y="103632"/>
                    <a:pt x="93980" y="96647"/>
                  </a:cubicBezTo>
                  <a:cubicBezTo>
                    <a:pt x="107061" y="82804"/>
                    <a:pt x="107061" y="57658"/>
                    <a:pt x="93980" y="43815"/>
                  </a:cubicBezTo>
                  <a:lnTo>
                    <a:pt x="60071" y="10414"/>
                  </a:lnTo>
                  <a:cubicBezTo>
                    <a:pt x="53594" y="3429"/>
                    <a:pt x="44958" y="0"/>
                    <a:pt x="36576" y="0"/>
                  </a:cubicBezTo>
                  <a:close/>
                </a:path>
              </a:pathLst>
            </a:custGeom>
            <a:solidFill>
              <a:srgbClr val="00FBFF"/>
            </a:solidFill>
          </p:spPr>
        </p:sp>
      </p:grpSp>
      <p:grpSp>
        <p:nvGrpSpPr>
          <p:cNvPr id="110" name="Group 114">
            <a:extLst>
              <a:ext uri="{FF2B5EF4-FFF2-40B4-BE49-F238E27FC236}">
                <a16:creationId xmlns:a16="http://schemas.microsoft.com/office/drawing/2014/main" id="{8FB82A9D-D442-1B2C-D3DF-1FA51FFC4C7B}"/>
              </a:ext>
            </a:extLst>
          </p:cNvPr>
          <p:cNvGrpSpPr/>
          <p:nvPr/>
        </p:nvGrpSpPr>
        <p:grpSpPr>
          <a:xfrm>
            <a:off x="11535296" y="2369298"/>
            <a:ext cx="756000" cy="785700"/>
            <a:chOff x="0" y="0"/>
            <a:chExt cx="1008000" cy="1047600"/>
          </a:xfrm>
        </p:grpSpPr>
        <p:sp>
          <p:nvSpPr>
            <p:cNvPr id="111" name="Freeform 115">
              <a:extLst>
                <a:ext uri="{FF2B5EF4-FFF2-40B4-BE49-F238E27FC236}">
                  <a16:creationId xmlns:a16="http://schemas.microsoft.com/office/drawing/2014/main" id="{B35C5214-D125-E555-8AC3-8588101F0EF6}"/>
                </a:ext>
              </a:extLst>
            </p:cNvPr>
            <p:cNvSpPr/>
            <p:nvPr/>
          </p:nvSpPr>
          <p:spPr>
            <a:xfrm>
              <a:off x="0" y="127"/>
              <a:ext cx="1007999" cy="1047369"/>
            </a:xfrm>
            <a:custGeom>
              <a:avLst/>
              <a:gdLst/>
              <a:ahLst/>
              <a:cxnLst/>
              <a:rect l="l" t="t" r="r" b="b"/>
              <a:pathLst>
                <a:path w="1007999" h="1047369">
                  <a:moveTo>
                    <a:pt x="361188" y="94869"/>
                  </a:moveTo>
                  <a:cubicBezTo>
                    <a:pt x="372872" y="94869"/>
                    <a:pt x="384683" y="99314"/>
                    <a:pt x="393065" y="108331"/>
                  </a:cubicBezTo>
                  <a:cubicBezTo>
                    <a:pt x="409956" y="126238"/>
                    <a:pt x="409956" y="158496"/>
                    <a:pt x="393065" y="176403"/>
                  </a:cubicBezTo>
                  <a:lnTo>
                    <a:pt x="174625" y="409067"/>
                  </a:lnTo>
                  <a:cubicBezTo>
                    <a:pt x="166370" y="418084"/>
                    <a:pt x="154432" y="422529"/>
                    <a:pt x="142748" y="422529"/>
                  </a:cubicBezTo>
                  <a:cubicBezTo>
                    <a:pt x="131064" y="422529"/>
                    <a:pt x="119126" y="418084"/>
                    <a:pt x="110871" y="409067"/>
                  </a:cubicBezTo>
                  <a:cubicBezTo>
                    <a:pt x="93980" y="391160"/>
                    <a:pt x="93980" y="358902"/>
                    <a:pt x="110871" y="341122"/>
                  </a:cubicBezTo>
                  <a:lnTo>
                    <a:pt x="329311" y="108331"/>
                  </a:lnTo>
                  <a:cubicBezTo>
                    <a:pt x="337566" y="99314"/>
                    <a:pt x="349504" y="94869"/>
                    <a:pt x="361188" y="94869"/>
                  </a:cubicBezTo>
                  <a:close/>
                  <a:moveTo>
                    <a:pt x="861822" y="628396"/>
                  </a:moveTo>
                  <a:cubicBezTo>
                    <a:pt x="873506" y="628396"/>
                    <a:pt x="885444" y="632841"/>
                    <a:pt x="893699" y="641858"/>
                  </a:cubicBezTo>
                  <a:cubicBezTo>
                    <a:pt x="910590" y="659765"/>
                    <a:pt x="910590" y="692023"/>
                    <a:pt x="893699" y="709930"/>
                  </a:cubicBezTo>
                  <a:lnTo>
                    <a:pt x="675386" y="942721"/>
                  </a:lnTo>
                  <a:cubicBezTo>
                    <a:pt x="667004" y="949833"/>
                    <a:pt x="655066" y="953389"/>
                    <a:pt x="643382" y="953389"/>
                  </a:cubicBezTo>
                  <a:cubicBezTo>
                    <a:pt x="631698" y="953389"/>
                    <a:pt x="619887" y="949833"/>
                    <a:pt x="611505" y="942721"/>
                  </a:cubicBezTo>
                  <a:cubicBezTo>
                    <a:pt x="594614" y="924814"/>
                    <a:pt x="594614" y="892429"/>
                    <a:pt x="611505" y="874649"/>
                  </a:cubicBezTo>
                  <a:lnTo>
                    <a:pt x="829945" y="641858"/>
                  </a:lnTo>
                  <a:cubicBezTo>
                    <a:pt x="838327" y="632841"/>
                    <a:pt x="850138" y="628396"/>
                    <a:pt x="861822" y="628396"/>
                  </a:cubicBezTo>
                  <a:close/>
                  <a:moveTo>
                    <a:pt x="364109" y="0"/>
                  </a:moveTo>
                  <a:cubicBezTo>
                    <a:pt x="330073" y="0"/>
                    <a:pt x="295656" y="13462"/>
                    <a:pt x="268732" y="40259"/>
                  </a:cubicBezTo>
                  <a:lnTo>
                    <a:pt x="50419" y="273050"/>
                  </a:lnTo>
                  <a:cubicBezTo>
                    <a:pt x="0" y="326771"/>
                    <a:pt x="0" y="416179"/>
                    <a:pt x="50419" y="477139"/>
                  </a:cubicBezTo>
                  <a:cubicBezTo>
                    <a:pt x="74676" y="500634"/>
                    <a:pt x="107442" y="516382"/>
                    <a:pt x="143383" y="516382"/>
                  </a:cubicBezTo>
                  <a:cubicBezTo>
                    <a:pt x="162306" y="516382"/>
                    <a:pt x="181864" y="512064"/>
                    <a:pt x="201549" y="502158"/>
                  </a:cubicBezTo>
                  <a:lnTo>
                    <a:pt x="524129" y="845947"/>
                  </a:lnTo>
                  <a:cubicBezTo>
                    <a:pt x="497205" y="906907"/>
                    <a:pt x="510667" y="967613"/>
                    <a:pt x="547624" y="1007110"/>
                  </a:cubicBezTo>
                  <a:cubicBezTo>
                    <a:pt x="572897" y="1033907"/>
                    <a:pt x="606552" y="1047369"/>
                    <a:pt x="640969" y="1047369"/>
                  </a:cubicBezTo>
                  <a:cubicBezTo>
                    <a:pt x="675386" y="1047369"/>
                    <a:pt x="710565" y="1033907"/>
                    <a:pt x="739140" y="1007110"/>
                  </a:cubicBezTo>
                  <a:lnTo>
                    <a:pt x="957580" y="774319"/>
                  </a:lnTo>
                  <a:cubicBezTo>
                    <a:pt x="1007999" y="720598"/>
                    <a:pt x="1007999" y="631063"/>
                    <a:pt x="957580" y="573786"/>
                  </a:cubicBezTo>
                  <a:cubicBezTo>
                    <a:pt x="933958" y="548513"/>
                    <a:pt x="900684" y="533527"/>
                    <a:pt x="865632" y="533527"/>
                  </a:cubicBezTo>
                  <a:cubicBezTo>
                    <a:pt x="845947" y="533527"/>
                    <a:pt x="825754" y="538353"/>
                    <a:pt x="806323" y="548640"/>
                  </a:cubicBezTo>
                  <a:lnTo>
                    <a:pt x="480441" y="201422"/>
                  </a:lnTo>
                  <a:cubicBezTo>
                    <a:pt x="507365" y="144145"/>
                    <a:pt x="493903" y="83185"/>
                    <a:pt x="456946" y="40259"/>
                  </a:cubicBezTo>
                  <a:cubicBezTo>
                    <a:pt x="431673" y="13335"/>
                    <a:pt x="398145" y="0"/>
                    <a:pt x="364109" y="0"/>
                  </a:cubicBezTo>
                  <a:close/>
                </a:path>
              </a:pathLst>
            </a:custGeom>
            <a:solidFill>
              <a:srgbClr val="00FBFF"/>
            </a:solidFill>
          </p:spPr>
        </p:sp>
      </p:grpSp>
      <p:grpSp>
        <p:nvGrpSpPr>
          <p:cNvPr id="112" name="Group 116">
            <a:extLst>
              <a:ext uri="{FF2B5EF4-FFF2-40B4-BE49-F238E27FC236}">
                <a16:creationId xmlns:a16="http://schemas.microsoft.com/office/drawing/2014/main" id="{601720BC-941D-21D4-16E8-887EEA6FD097}"/>
              </a:ext>
            </a:extLst>
          </p:cNvPr>
          <p:cNvGrpSpPr/>
          <p:nvPr/>
        </p:nvGrpSpPr>
        <p:grpSpPr>
          <a:xfrm>
            <a:off x="11265296" y="2848278"/>
            <a:ext cx="567000" cy="604800"/>
            <a:chOff x="0" y="0"/>
            <a:chExt cx="756000" cy="806400"/>
          </a:xfrm>
        </p:grpSpPr>
        <p:sp>
          <p:nvSpPr>
            <p:cNvPr id="113" name="Freeform 117">
              <a:extLst>
                <a:ext uri="{FF2B5EF4-FFF2-40B4-BE49-F238E27FC236}">
                  <a16:creationId xmlns:a16="http://schemas.microsoft.com/office/drawing/2014/main" id="{B2CECD42-A0BF-9071-83C6-9A92C2877BD1}"/>
                </a:ext>
              </a:extLst>
            </p:cNvPr>
            <p:cNvSpPr/>
            <p:nvPr/>
          </p:nvSpPr>
          <p:spPr>
            <a:xfrm>
              <a:off x="127" y="127"/>
              <a:ext cx="755904" cy="806196"/>
            </a:xfrm>
            <a:custGeom>
              <a:avLst/>
              <a:gdLst/>
              <a:ahLst/>
              <a:cxnLst/>
              <a:rect l="l" t="t" r="r" b="b"/>
              <a:pathLst>
                <a:path w="755904" h="806196">
                  <a:moveTo>
                    <a:pt x="567690" y="0"/>
                  </a:moveTo>
                  <a:lnTo>
                    <a:pt x="443484" y="132461"/>
                  </a:lnTo>
                  <a:cubicBezTo>
                    <a:pt x="435102" y="123571"/>
                    <a:pt x="423291" y="118999"/>
                    <a:pt x="411480" y="118999"/>
                  </a:cubicBezTo>
                  <a:cubicBezTo>
                    <a:pt x="399669" y="118999"/>
                    <a:pt x="387985" y="123571"/>
                    <a:pt x="379603" y="132461"/>
                  </a:cubicBezTo>
                  <a:lnTo>
                    <a:pt x="50419" y="483743"/>
                  </a:lnTo>
                  <a:cubicBezTo>
                    <a:pt x="16764" y="519557"/>
                    <a:pt x="0" y="562483"/>
                    <a:pt x="0" y="616204"/>
                  </a:cubicBezTo>
                  <a:cubicBezTo>
                    <a:pt x="0" y="666496"/>
                    <a:pt x="16891" y="716661"/>
                    <a:pt x="50419" y="752475"/>
                  </a:cubicBezTo>
                  <a:cubicBezTo>
                    <a:pt x="83947" y="788289"/>
                    <a:pt x="129286" y="806196"/>
                    <a:pt x="174625" y="806196"/>
                  </a:cubicBezTo>
                  <a:cubicBezTo>
                    <a:pt x="219964" y="806196"/>
                    <a:pt x="265303" y="788289"/>
                    <a:pt x="298958" y="752475"/>
                  </a:cubicBezTo>
                  <a:lnTo>
                    <a:pt x="628142" y="401193"/>
                  </a:lnTo>
                  <a:cubicBezTo>
                    <a:pt x="648335" y="383286"/>
                    <a:pt x="648335" y="351028"/>
                    <a:pt x="631571" y="333121"/>
                  </a:cubicBezTo>
                  <a:lnTo>
                    <a:pt x="755904" y="200533"/>
                  </a:lnTo>
                  <a:lnTo>
                    <a:pt x="567690" y="0"/>
                  </a:lnTo>
                  <a:close/>
                </a:path>
              </a:pathLst>
            </a:custGeom>
            <a:solidFill>
              <a:srgbClr val="00FBFF"/>
            </a:solidFill>
          </p:spPr>
        </p:sp>
      </p:grpSp>
      <p:grpSp>
        <p:nvGrpSpPr>
          <p:cNvPr id="114" name="Group 118">
            <a:extLst>
              <a:ext uri="{FF2B5EF4-FFF2-40B4-BE49-F238E27FC236}">
                <a16:creationId xmlns:a16="http://schemas.microsoft.com/office/drawing/2014/main" id="{9C41E3BA-B1AF-665F-8EA1-BF033BFA2388}"/>
              </a:ext>
            </a:extLst>
          </p:cNvPr>
          <p:cNvGrpSpPr/>
          <p:nvPr/>
        </p:nvGrpSpPr>
        <p:grpSpPr>
          <a:xfrm>
            <a:off x="11686496" y="3240318"/>
            <a:ext cx="595080" cy="212220"/>
            <a:chOff x="0" y="0"/>
            <a:chExt cx="793440" cy="282960"/>
          </a:xfrm>
        </p:grpSpPr>
        <p:sp>
          <p:nvSpPr>
            <p:cNvPr id="115" name="Freeform 119">
              <a:extLst>
                <a:ext uri="{FF2B5EF4-FFF2-40B4-BE49-F238E27FC236}">
                  <a16:creationId xmlns:a16="http://schemas.microsoft.com/office/drawing/2014/main" id="{4617933A-D76F-2EA3-79E9-72A3536360F6}"/>
                </a:ext>
              </a:extLst>
            </p:cNvPr>
            <p:cNvSpPr/>
            <p:nvPr/>
          </p:nvSpPr>
          <p:spPr>
            <a:xfrm>
              <a:off x="0" y="0"/>
              <a:ext cx="793369" cy="282956"/>
            </a:xfrm>
            <a:custGeom>
              <a:avLst/>
              <a:gdLst/>
              <a:ahLst/>
              <a:cxnLst/>
              <a:rect l="l" t="t" r="r" b="b"/>
              <a:pathLst>
                <a:path w="793369" h="282956">
                  <a:moveTo>
                    <a:pt x="218567" y="0"/>
                  </a:moveTo>
                  <a:cubicBezTo>
                    <a:pt x="144526" y="0"/>
                    <a:pt x="87376" y="60960"/>
                    <a:pt x="87376" y="139700"/>
                  </a:cubicBezTo>
                  <a:lnTo>
                    <a:pt x="87376" y="186309"/>
                  </a:lnTo>
                  <a:lnTo>
                    <a:pt x="43688" y="186309"/>
                  </a:lnTo>
                  <a:cubicBezTo>
                    <a:pt x="20193" y="186309"/>
                    <a:pt x="0" y="211201"/>
                    <a:pt x="0" y="232791"/>
                  </a:cubicBezTo>
                  <a:cubicBezTo>
                    <a:pt x="0" y="257937"/>
                    <a:pt x="20193" y="282956"/>
                    <a:pt x="43688" y="282956"/>
                  </a:cubicBezTo>
                  <a:lnTo>
                    <a:pt x="749681" y="282956"/>
                  </a:lnTo>
                  <a:cubicBezTo>
                    <a:pt x="776605" y="282956"/>
                    <a:pt x="793369" y="257937"/>
                    <a:pt x="793369" y="232791"/>
                  </a:cubicBezTo>
                  <a:cubicBezTo>
                    <a:pt x="793369" y="211328"/>
                    <a:pt x="773176" y="186309"/>
                    <a:pt x="746252" y="186309"/>
                  </a:cubicBezTo>
                  <a:lnTo>
                    <a:pt x="705993" y="186309"/>
                  </a:lnTo>
                  <a:lnTo>
                    <a:pt x="705993" y="139700"/>
                  </a:lnTo>
                  <a:cubicBezTo>
                    <a:pt x="705993" y="60960"/>
                    <a:pt x="645414" y="0"/>
                    <a:pt x="571500" y="0"/>
                  </a:cubicBezTo>
                  <a:close/>
                </a:path>
              </a:pathLst>
            </a:custGeom>
            <a:solidFill>
              <a:srgbClr val="00FBFF"/>
            </a:solidFill>
          </p:spPr>
        </p:sp>
      </p:grpSp>
      <p:grpSp>
        <p:nvGrpSpPr>
          <p:cNvPr id="116" name="Group 120">
            <a:extLst>
              <a:ext uri="{FF2B5EF4-FFF2-40B4-BE49-F238E27FC236}">
                <a16:creationId xmlns:a16="http://schemas.microsoft.com/office/drawing/2014/main" id="{A1754D9B-9C63-5221-5104-625865F0B3BC}"/>
              </a:ext>
            </a:extLst>
          </p:cNvPr>
          <p:cNvGrpSpPr/>
          <p:nvPr/>
        </p:nvGrpSpPr>
        <p:grpSpPr>
          <a:xfrm>
            <a:off x="3541676" y="5379798"/>
            <a:ext cx="785700" cy="839160"/>
            <a:chOff x="0" y="0"/>
            <a:chExt cx="1047600" cy="1118880"/>
          </a:xfrm>
        </p:grpSpPr>
        <p:sp>
          <p:nvSpPr>
            <p:cNvPr id="117" name="Freeform 121">
              <a:extLst>
                <a:ext uri="{FF2B5EF4-FFF2-40B4-BE49-F238E27FC236}">
                  <a16:creationId xmlns:a16="http://schemas.microsoft.com/office/drawing/2014/main" id="{31DBC399-CB7B-192E-F7C7-C7E7D6C88FC8}"/>
                </a:ext>
              </a:extLst>
            </p:cNvPr>
            <p:cNvSpPr/>
            <p:nvPr/>
          </p:nvSpPr>
          <p:spPr>
            <a:xfrm>
              <a:off x="127" y="127"/>
              <a:ext cx="1047496" cy="1118616"/>
            </a:xfrm>
            <a:custGeom>
              <a:avLst/>
              <a:gdLst/>
              <a:ahLst/>
              <a:cxnLst/>
              <a:rect l="l" t="t" r="r" b="b"/>
              <a:pathLst>
                <a:path w="1047496" h="1118616">
                  <a:moveTo>
                    <a:pt x="31242" y="0"/>
                  </a:moveTo>
                  <a:cubicBezTo>
                    <a:pt x="12954" y="0"/>
                    <a:pt x="0" y="16637"/>
                    <a:pt x="0" y="35941"/>
                  </a:cubicBezTo>
                  <a:lnTo>
                    <a:pt x="0" y="1079754"/>
                  </a:lnTo>
                  <a:cubicBezTo>
                    <a:pt x="0" y="1101979"/>
                    <a:pt x="15621" y="1118616"/>
                    <a:pt x="31242" y="1118616"/>
                  </a:cubicBezTo>
                  <a:lnTo>
                    <a:pt x="1013587" y="1118616"/>
                  </a:lnTo>
                  <a:cubicBezTo>
                    <a:pt x="1031875" y="1118616"/>
                    <a:pt x="1047496" y="1101979"/>
                    <a:pt x="1047496" y="1079754"/>
                  </a:cubicBezTo>
                  <a:cubicBezTo>
                    <a:pt x="1044829" y="1063117"/>
                    <a:pt x="1031875" y="1046480"/>
                    <a:pt x="1013587" y="1046480"/>
                  </a:cubicBezTo>
                  <a:lnTo>
                    <a:pt x="67691" y="1046480"/>
                  </a:lnTo>
                  <a:lnTo>
                    <a:pt x="67691" y="35941"/>
                  </a:lnTo>
                  <a:cubicBezTo>
                    <a:pt x="67691" y="13843"/>
                    <a:pt x="52070" y="0"/>
                    <a:pt x="31242" y="0"/>
                  </a:cubicBezTo>
                  <a:close/>
                </a:path>
              </a:pathLst>
            </a:custGeom>
            <a:solidFill>
              <a:srgbClr val="00FBFF"/>
            </a:solidFill>
          </p:spPr>
        </p:sp>
      </p:grpSp>
      <p:grpSp>
        <p:nvGrpSpPr>
          <p:cNvPr id="118" name="Group 122">
            <a:extLst>
              <a:ext uri="{FF2B5EF4-FFF2-40B4-BE49-F238E27FC236}">
                <a16:creationId xmlns:a16="http://schemas.microsoft.com/office/drawing/2014/main" id="{D934478E-23E8-E53A-56F3-F113BFDC3652}"/>
              </a:ext>
            </a:extLst>
          </p:cNvPr>
          <p:cNvGrpSpPr/>
          <p:nvPr/>
        </p:nvGrpSpPr>
        <p:grpSpPr>
          <a:xfrm>
            <a:off x="3651296" y="5616858"/>
            <a:ext cx="676080" cy="395820"/>
            <a:chOff x="0" y="0"/>
            <a:chExt cx="901440" cy="527760"/>
          </a:xfrm>
        </p:grpSpPr>
        <p:sp>
          <p:nvSpPr>
            <p:cNvPr id="119" name="Freeform 123">
              <a:extLst>
                <a:ext uri="{FF2B5EF4-FFF2-40B4-BE49-F238E27FC236}">
                  <a16:creationId xmlns:a16="http://schemas.microsoft.com/office/drawing/2014/main" id="{C3FD93B2-DD7A-BB8E-F53E-BB431913D4BA}"/>
                </a:ext>
              </a:extLst>
            </p:cNvPr>
            <p:cNvSpPr/>
            <p:nvPr/>
          </p:nvSpPr>
          <p:spPr>
            <a:xfrm>
              <a:off x="127" y="0"/>
              <a:ext cx="901192" cy="527685"/>
            </a:xfrm>
            <a:custGeom>
              <a:avLst/>
              <a:gdLst/>
              <a:ahLst/>
              <a:cxnLst/>
              <a:rect l="l" t="t" r="r" b="b"/>
              <a:pathLst>
                <a:path w="901192" h="527685">
                  <a:moveTo>
                    <a:pt x="797179" y="0"/>
                  </a:moveTo>
                  <a:cubicBezTo>
                    <a:pt x="742442" y="0"/>
                    <a:pt x="698246" y="47244"/>
                    <a:pt x="698246" y="108331"/>
                  </a:cubicBezTo>
                  <a:cubicBezTo>
                    <a:pt x="698246" y="124968"/>
                    <a:pt x="700786" y="138811"/>
                    <a:pt x="705993" y="152781"/>
                  </a:cubicBezTo>
                  <a:lnTo>
                    <a:pt x="570484" y="299974"/>
                  </a:lnTo>
                  <a:cubicBezTo>
                    <a:pt x="557403" y="291592"/>
                    <a:pt x="541782" y="288925"/>
                    <a:pt x="528828" y="288925"/>
                  </a:cubicBezTo>
                  <a:cubicBezTo>
                    <a:pt x="515874" y="288925"/>
                    <a:pt x="497586" y="291719"/>
                    <a:pt x="484505" y="299974"/>
                  </a:cubicBezTo>
                  <a:lnTo>
                    <a:pt x="416814" y="224917"/>
                  </a:lnTo>
                  <a:cubicBezTo>
                    <a:pt x="424688" y="211074"/>
                    <a:pt x="427228" y="194437"/>
                    <a:pt x="427228" y="180467"/>
                  </a:cubicBezTo>
                  <a:cubicBezTo>
                    <a:pt x="427228" y="122174"/>
                    <a:pt x="380365" y="72136"/>
                    <a:pt x="325628" y="72136"/>
                  </a:cubicBezTo>
                  <a:cubicBezTo>
                    <a:pt x="270891" y="72136"/>
                    <a:pt x="224028" y="122174"/>
                    <a:pt x="224028" y="180467"/>
                  </a:cubicBezTo>
                  <a:cubicBezTo>
                    <a:pt x="224028" y="197104"/>
                    <a:pt x="229235" y="211074"/>
                    <a:pt x="234442" y="224917"/>
                  </a:cubicBezTo>
                  <a:lnTo>
                    <a:pt x="143256" y="322199"/>
                  </a:lnTo>
                  <a:cubicBezTo>
                    <a:pt x="130175" y="316611"/>
                    <a:pt x="114554" y="313817"/>
                    <a:pt x="101600" y="313817"/>
                  </a:cubicBezTo>
                  <a:cubicBezTo>
                    <a:pt x="46863" y="313817"/>
                    <a:pt x="0" y="361061"/>
                    <a:pt x="0" y="419354"/>
                  </a:cubicBezTo>
                  <a:cubicBezTo>
                    <a:pt x="0" y="480568"/>
                    <a:pt x="46863" y="527685"/>
                    <a:pt x="101600" y="527685"/>
                  </a:cubicBezTo>
                  <a:cubicBezTo>
                    <a:pt x="156337" y="527685"/>
                    <a:pt x="203200" y="480568"/>
                    <a:pt x="203200" y="419354"/>
                  </a:cubicBezTo>
                  <a:cubicBezTo>
                    <a:pt x="203200" y="402717"/>
                    <a:pt x="197993" y="388874"/>
                    <a:pt x="192786" y="374904"/>
                  </a:cubicBezTo>
                  <a:lnTo>
                    <a:pt x="283972" y="277749"/>
                  </a:lnTo>
                  <a:cubicBezTo>
                    <a:pt x="297053" y="283337"/>
                    <a:pt x="312674" y="288798"/>
                    <a:pt x="325628" y="288798"/>
                  </a:cubicBezTo>
                  <a:cubicBezTo>
                    <a:pt x="338582" y="288798"/>
                    <a:pt x="354330" y="283210"/>
                    <a:pt x="367284" y="277749"/>
                  </a:cubicBezTo>
                  <a:lnTo>
                    <a:pt x="437642" y="349885"/>
                  </a:lnTo>
                  <a:cubicBezTo>
                    <a:pt x="429895" y="363728"/>
                    <a:pt x="427228" y="383159"/>
                    <a:pt x="427228" y="397002"/>
                  </a:cubicBezTo>
                  <a:cubicBezTo>
                    <a:pt x="427228" y="455295"/>
                    <a:pt x="471551" y="502666"/>
                    <a:pt x="528828" y="502666"/>
                  </a:cubicBezTo>
                  <a:cubicBezTo>
                    <a:pt x="583438" y="502666"/>
                    <a:pt x="627761" y="455422"/>
                    <a:pt x="627761" y="397002"/>
                  </a:cubicBezTo>
                  <a:cubicBezTo>
                    <a:pt x="627761" y="377571"/>
                    <a:pt x="625094" y="363728"/>
                    <a:pt x="619887" y="349885"/>
                  </a:cubicBezTo>
                  <a:lnTo>
                    <a:pt x="755396" y="205613"/>
                  </a:lnTo>
                  <a:cubicBezTo>
                    <a:pt x="768350" y="211201"/>
                    <a:pt x="783971" y="216662"/>
                    <a:pt x="797052" y="216662"/>
                  </a:cubicBezTo>
                  <a:cubicBezTo>
                    <a:pt x="854329" y="216662"/>
                    <a:pt x="901192" y="166624"/>
                    <a:pt x="901192" y="108331"/>
                  </a:cubicBezTo>
                  <a:cubicBezTo>
                    <a:pt x="901192" y="47244"/>
                    <a:pt x="854329" y="0"/>
                    <a:pt x="797052" y="0"/>
                  </a:cubicBezTo>
                  <a:close/>
                </a:path>
              </a:pathLst>
            </a:custGeom>
            <a:solidFill>
              <a:srgbClr val="00FBFF"/>
            </a:solidFill>
          </p:spPr>
        </p:sp>
      </p:grpSp>
      <p:grpSp>
        <p:nvGrpSpPr>
          <p:cNvPr id="120" name="Group 124">
            <a:extLst>
              <a:ext uri="{FF2B5EF4-FFF2-40B4-BE49-F238E27FC236}">
                <a16:creationId xmlns:a16="http://schemas.microsoft.com/office/drawing/2014/main" id="{EEE38835-3E57-55BB-0A26-0AFA2F2DAB81}"/>
              </a:ext>
            </a:extLst>
          </p:cNvPr>
          <p:cNvGrpSpPr/>
          <p:nvPr/>
        </p:nvGrpSpPr>
        <p:grpSpPr>
          <a:xfrm>
            <a:off x="10250096" y="5498058"/>
            <a:ext cx="789480" cy="656100"/>
            <a:chOff x="0" y="0"/>
            <a:chExt cx="1052640" cy="874800"/>
          </a:xfrm>
        </p:grpSpPr>
        <p:sp>
          <p:nvSpPr>
            <p:cNvPr id="121" name="Freeform 125">
              <a:extLst>
                <a:ext uri="{FF2B5EF4-FFF2-40B4-BE49-F238E27FC236}">
                  <a16:creationId xmlns:a16="http://schemas.microsoft.com/office/drawing/2014/main" id="{A65AD8BB-59C2-C749-40F5-471D4CEFC591}"/>
                </a:ext>
              </a:extLst>
            </p:cNvPr>
            <p:cNvSpPr/>
            <p:nvPr/>
          </p:nvSpPr>
          <p:spPr>
            <a:xfrm>
              <a:off x="0" y="127"/>
              <a:ext cx="1052576" cy="874522"/>
            </a:xfrm>
            <a:custGeom>
              <a:avLst/>
              <a:gdLst/>
              <a:ahLst/>
              <a:cxnLst/>
              <a:rect l="l" t="t" r="r" b="b"/>
              <a:pathLst>
                <a:path w="1052576" h="874522">
                  <a:moveTo>
                    <a:pt x="76454" y="321056"/>
                  </a:moveTo>
                  <a:cubicBezTo>
                    <a:pt x="77978" y="321056"/>
                    <a:pt x="79629" y="321437"/>
                    <a:pt x="80899" y="322072"/>
                  </a:cubicBezTo>
                  <a:lnTo>
                    <a:pt x="132969" y="349885"/>
                  </a:lnTo>
                  <a:lnTo>
                    <a:pt x="132969" y="521970"/>
                  </a:lnTo>
                  <a:lnTo>
                    <a:pt x="80899" y="549783"/>
                  </a:lnTo>
                  <a:cubicBezTo>
                    <a:pt x="79375" y="551307"/>
                    <a:pt x="77470" y="551942"/>
                    <a:pt x="75565" y="551942"/>
                  </a:cubicBezTo>
                  <a:cubicBezTo>
                    <a:pt x="70612" y="551942"/>
                    <a:pt x="65151" y="547370"/>
                    <a:pt x="65151" y="541401"/>
                  </a:cubicBezTo>
                  <a:lnTo>
                    <a:pt x="65151" y="333121"/>
                  </a:lnTo>
                  <a:cubicBezTo>
                    <a:pt x="65151" y="324612"/>
                    <a:pt x="71247" y="321056"/>
                    <a:pt x="76454" y="321056"/>
                  </a:cubicBezTo>
                  <a:close/>
                  <a:moveTo>
                    <a:pt x="341376" y="633095"/>
                  </a:moveTo>
                  <a:lnTo>
                    <a:pt x="575818" y="708152"/>
                  </a:lnTo>
                  <a:cubicBezTo>
                    <a:pt x="549783" y="749808"/>
                    <a:pt x="510794" y="771906"/>
                    <a:pt x="466471" y="771906"/>
                  </a:cubicBezTo>
                  <a:cubicBezTo>
                    <a:pt x="398780" y="771906"/>
                    <a:pt x="338836" y="710819"/>
                    <a:pt x="341376" y="633095"/>
                  </a:cubicBezTo>
                  <a:close/>
                  <a:moveTo>
                    <a:pt x="940562" y="72136"/>
                  </a:moveTo>
                  <a:cubicBezTo>
                    <a:pt x="961390" y="72136"/>
                    <a:pt x="977011" y="88773"/>
                    <a:pt x="977011" y="105410"/>
                  </a:cubicBezTo>
                  <a:lnTo>
                    <a:pt x="977011" y="763651"/>
                  </a:lnTo>
                  <a:cubicBezTo>
                    <a:pt x="977011" y="783082"/>
                    <a:pt x="961390" y="796925"/>
                    <a:pt x="940562" y="796925"/>
                  </a:cubicBezTo>
                  <a:cubicBezTo>
                    <a:pt x="922401" y="796925"/>
                    <a:pt x="909320" y="780288"/>
                    <a:pt x="909320" y="763651"/>
                  </a:cubicBezTo>
                  <a:lnTo>
                    <a:pt x="909320" y="105410"/>
                  </a:lnTo>
                  <a:cubicBezTo>
                    <a:pt x="909320" y="85979"/>
                    <a:pt x="924941" y="72136"/>
                    <a:pt x="940562" y="72136"/>
                  </a:cubicBezTo>
                  <a:close/>
                  <a:moveTo>
                    <a:pt x="945769" y="0"/>
                  </a:moveTo>
                  <a:cubicBezTo>
                    <a:pt x="898906" y="0"/>
                    <a:pt x="857250" y="33274"/>
                    <a:pt x="846836" y="77724"/>
                  </a:cubicBezTo>
                  <a:lnTo>
                    <a:pt x="171958" y="286004"/>
                  </a:lnTo>
                  <a:lnTo>
                    <a:pt x="114681" y="255397"/>
                  </a:lnTo>
                  <a:cubicBezTo>
                    <a:pt x="103378" y="249428"/>
                    <a:pt x="91694" y="246634"/>
                    <a:pt x="80137" y="246634"/>
                  </a:cubicBezTo>
                  <a:cubicBezTo>
                    <a:pt x="38481" y="246634"/>
                    <a:pt x="0" y="283083"/>
                    <a:pt x="0" y="333121"/>
                  </a:cubicBezTo>
                  <a:lnTo>
                    <a:pt x="0" y="541401"/>
                  </a:lnTo>
                  <a:cubicBezTo>
                    <a:pt x="0" y="589280"/>
                    <a:pt x="38354" y="625221"/>
                    <a:pt x="81153" y="625221"/>
                  </a:cubicBezTo>
                  <a:cubicBezTo>
                    <a:pt x="93091" y="625221"/>
                    <a:pt x="105283" y="622427"/>
                    <a:pt x="117221" y="616458"/>
                  </a:cubicBezTo>
                  <a:lnTo>
                    <a:pt x="177038" y="585851"/>
                  </a:lnTo>
                  <a:lnTo>
                    <a:pt x="275971" y="616458"/>
                  </a:lnTo>
                  <a:cubicBezTo>
                    <a:pt x="260604" y="744093"/>
                    <a:pt x="354457" y="849630"/>
                    <a:pt x="469011" y="849630"/>
                  </a:cubicBezTo>
                  <a:cubicBezTo>
                    <a:pt x="544576" y="849630"/>
                    <a:pt x="612267" y="799592"/>
                    <a:pt x="646176" y="730250"/>
                  </a:cubicBezTo>
                  <a:lnTo>
                    <a:pt x="849376" y="794004"/>
                  </a:lnTo>
                  <a:cubicBezTo>
                    <a:pt x="862457" y="838454"/>
                    <a:pt x="901573" y="874522"/>
                    <a:pt x="948436" y="874522"/>
                  </a:cubicBezTo>
                  <a:cubicBezTo>
                    <a:pt x="1003046" y="874522"/>
                    <a:pt x="1052576" y="824484"/>
                    <a:pt x="1052576" y="766191"/>
                  </a:cubicBezTo>
                  <a:lnTo>
                    <a:pt x="1052576" y="110998"/>
                  </a:lnTo>
                  <a:cubicBezTo>
                    <a:pt x="1044829" y="47117"/>
                    <a:pt x="1000506" y="0"/>
                    <a:pt x="945769" y="0"/>
                  </a:cubicBezTo>
                  <a:close/>
                </a:path>
              </a:pathLst>
            </a:custGeom>
            <a:solidFill>
              <a:srgbClr val="00FBFF"/>
            </a:solidFill>
          </p:spPr>
        </p:sp>
      </p:grpSp>
      <p:grpSp>
        <p:nvGrpSpPr>
          <p:cNvPr id="122" name="Group 126">
            <a:extLst>
              <a:ext uri="{FF2B5EF4-FFF2-40B4-BE49-F238E27FC236}">
                <a16:creationId xmlns:a16="http://schemas.microsoft.com/office/drawing/2014/main" id="{88493B63-5BB3-81B8-049F-44ABBD865152}"/>
              </a:ext>
            </a:extLst>
          </p:cNvPr>
          <p:cNvGrpSpPr/>
          <p:nvPr/>
        </p:nvGrpSpPr>
        <p:grpSpPr>
          <a:xfrm>
            <a:off x="12852356" y="5406798"/>
            <a:ext cx="337500" cy="617220"/>
            <a:chOff x="0" y="0"/>
            <a:chExt cx="450000" cy="822960"/>
          </a:xfrm>
        </p:grpSpPr>
        <p:sp>
          <p:nvSpPr>
            <p:cNvPr id="123" name="Freeform 127">
              <a:extLst>
                <a:ext uri="{FF2B5EF4-FFF2-40B4-BE49-F238E27FC236}">
                  <a16:creationId xmlns:a16="http://schemas.microsoft.com/office/drawing/2014/main" id="{64B926DB-A5ED-F4DB-BB36-44237A6C9601}"/>
                </a:ext>
              </a:extLst>
            </p:cNvPr>
            <p:cNvSpPr/>
            <p:nvPr/>
          </p:nvSpPr>
          <p:spPr>
            <a:xfrm>
              <a:off x="127" y="127"/>
              <a:ext cx="449834" cy="822960"/>
            </a:xfrm>
            <a:custGeom>
              <a:avLst/>
              <a:gdLst/>
              <a:ahLst/>
              <a:cxnLst/>
              <a:rect l="l" t="t" r="r" b="b"/>
              <a:pathLst>
                <a:path w="449834" h="822960">
                  <a:moveTo>
                    <a:pt x="415671" y="0"/>
                  </a:moveTo>
                  <a:cubicBezTo>
                    <a:pt x="414401" y="0"/>
                    <a:pt x="413131" y="127"/>
                    <a:pt x="411988" y="254"/>
                  </a:cubicBezTo>
                  <a:cubicBezTo>
                    <a:pt x="177546" y="35560"/>
                    <a:pt x="0" y="250063"/>
                    <a:pt x="0" y="502539"/>
                  </a:cubicBezTo>
                  <a:cubicBezTo>
                    <a:pt x="0" y="616077"/>
                    <a:pt x="33147" y="719582"/>
                    <a:pt x="97155" y="807974"/>
                  </a:cubicBezTo>
                  <a:cubicBezTo>
                    <a:pt x="103759" y="817880"/>
                    <a:pt x="113284" y="822960"/>
                    <a:pt x="122809" y="822960"/>
                  </a:cubicBezTo>
                  <a:cubicBezTo>
                    <a:pt x="130429" y="822960"/>
                    <a:pt x="138176" y="819785"/>
                    <a:pt x="144399" y="813054"/>
                  </a:cubicBezTo>
                  <a:lnTo>
                    <a:pt x="279400" y="669036"/>
                  </a:lnTo>
                  <a:cubicBezTo>
                    <a:pt x="286512" y="661543"/>
                    <a:pt x="288925" y="641350"/>
                    <a:pt x="284099" y="628650"/>
                  </a:cubicBezTo>
                  <a:cubicBezTo>
                    <a:pt x="262763" y="590804"/>
                    <a:pt x="250952" y="545338"/>
                    <a:pt x="250952" y="502539"/>
                  </a:cubicBezTo>
                  <a:cubicBezTo>
                    <a:pt x="250952" y="391541"/>
                    <a:pt x="321945" y="293116"/>
                    <a:pt x="426212" y="265303"/>
                  </a:cubicBezTo>
                  <a:cubicBezTo>
                    <a:pt x="440436" y="262763"/>
                    <a:pt x="449834" y="250190"/>
                    <a:pt x="449834" y="235077"/>
                  </a:cubicBezTo>
                  <a:lnTo>
                    <a:pt x="449834" y="33020"/>
                  </a:lnTo>
                  <a:cubicBezTo>
                    <a:pt x="447675" y="14351"/>
                    <a:pt x="431292" y="0"/>
                    <a:pt x="415671" y="0"/>
                  </a:cubicBezTo>
                  <a:close/>
                </a:path>
              </a:pathLst>
            </a:custGeom>
            <a:solidFill>
              <a:srgbClr val="00FBFF"/>
            </a:solidFill>
          </p:spPr>
        </p:sp>
      </p:grpSp>
      <p:grpSp>
        <p:nvGrpSpPr>
          <p:cNvPr id="124" name="Group 128">
            <a:extLst>
              <a:ext uri="{FF2B5EF4-FFF2-40B4-BE49-F238E27FC236}">
                <a16:creationId xmlns:a16="http://schemas.microsoft.com/office/drawing/2014/main" id="{EAA0F6CB-7AED-1270-B933-118643713D54}"/>
              </a:ext>
            </a:extLst>
          </p:cNvPr>
          <p:cNvGrpSpPr/>
          <p:nvPr/>
        </p:nvGrpSpPr>
        <p:grpSpPr>
          <a:xfrm>
            <a:off x="12984116" y="5935458"/>
            <a:ext cx="454680" cy="228960"/>
            <a:chOff x="0" y="0"/>
            <a:chExt cx="606240" cy="305280"/>
          </a:xfrm>
        </p:grpSpPr>
        <p:sp>
          <p:nvSpPr>
            <p:cNvPr id="125" name="Freeform 129">
              <a:extLst>
                <a:ext uri="{FF2B5EF4-FFF2-40B4-BE49-F238E27FC236}">
                  <a16:creationId xmlns:a16="http://schemas.microsoft.com/office/drawing/2014/main" id="{4E139CD7-20BF-0DAB-8F6E-7055A61BC5C1}"/>
                </a:ext>
              </a:extLst>
            </p:cNvPr>
            <p:cNvSpPr/>
            <p:nvPr/>
          </p:nvSpPr>
          <p:spPr>
            <a:xfrm>
              <a:off x="0" y="0"/>
              <a:ext cx="606298" cy="305308"/>
            </a:xfrm>
            <a:custGeom>
              <a:avLst/>
              <a:gdLst/>
              <a:ahLst/>
              <a:cxnLst/>
              <a:rect l="l" t="t" r="r" b="b"/>
              <a:pathLst>
                <a:path w="606298" h="305308">
                  <a:moveTo>
                    <a:pt x="432816" y="0"/>
                  </a:moveTo>
                  <a:cubicBezTo>
                    <a:pt x="427863" y="0"/>
                    <a:pt x="423164" y="889"/>
                    <a:pt x="419227" y="2540"/>
                  </a:cubicBezTo>
                  <a:cubicBezTo>
                    <a:pt x="382651" y="27178"/>
                    <a:pt x="340487" y="39116"/>
                    <a:pt x="298577" y="39116"/>
                  </a:cubicBezTo>
                  <a:cubicBezTo>
                    <a:pt x="258953" y="39116"/>
                    <a:pt x="219329" y="28448"/>
                    <a:pt x="184785" y="7620"/>
                  </a:cubicBezTo>
                  <a:cubicBezTo>
                    <a:pt x="179578" y="4318"/>
                    <a:pt x="173990" y="2413"/>
                    <a:pt x="168275" y="2413"/>
                  </a:cubicBezTo>
                  <a:cubicBezTo>
                    <a:pt x="160909" y="2413"/>
                    <a:pt x="153416" y="5588"/>
                    <a:pt x="146812" y="12700"/>
                  </a:cubicBezTo>
                  <a:lnTo>
                    <a:pt x="14224" y="153924"/>
                  </a:lnTo>
                  <a:cubicBezTo>
                    <a:pt x="0" y="171577"/>
                    <a:pt x="2413" y="191770"/>
                    <a:pt x="16637" y="204343"/>
                  </a:cubicBezTo>
                  <a:cubicBezTo>
                    <a:pt x="99568" y="272542"/>
                    <a:pt x="196596" y="305308"/>
                    <a:pt x="300736" y="305308"/>
                  </a:cubicBezTo>
                  <a:cubicBezTo>
                    <a:pt x="404876" y="305308"/>
                    <a:pt x="504444" y="272542"/>
                    <a:pt x="587375" y="201930"/>
                  </a:cubicBezTo>
                  <a:cubicBezTo>
                    <a:pt x="603885" y="189230"/>
                    <a:pt x="606298" y="166624"/>
                    <a:pt x="592074" y="151384"/>
                  </a:cubicBezTo>
                  <a:lnTo>
                    <a:pt x="459359" y="10033"/>
                  </a:lnTo>
                  <a:cubicBezTo>
                    <a:pt x="453009" y="3302"/>
                    <a:pt x="442595" y="0"/>
                    <a:pt x="432816" y="0"/>
                  </a:cubicBezTo>
                  <a:close/>
                </a:path>
              </a:pathLst>
            </a:custGeom>
            <a:solidFill>
              <a:srgbClr val="00FBFF"/>
            </a:solidFill>
          </p:spPr>
        </p:sp>
      </p:grpSp>
      <p:grpSp>
        <p:nvGrpSpPr>
          <p:cNvPr id="126" name="Group 130">
            <a:extLst>
              <a:ext uri="{FF2B5EF4-FFF2-40B4-BE49-F238E27FC236}">
                <a16:creationId xmlns:a16="http://schemas.microsoft.com/office/drawing/2014/main" id="{165D1C72-B6BC-F4E2-09A4-4FC88B2BDD51}"/>
              </a:ext>
            </a:extLst>
          </p:cNvPr>
          <p:cNvGrpSpPr/>
          <p:nvPr/>
        </p:nvGrpSpPr>
        <p:grpSpPr>
          <a:xfrm>
            <a:off x="13234136" y="5406798"/>
            <a:ext cx="337500" cy="616680"/>
            <a:chOff x="0" y="0"/>
            <a:chExt cx="450000" cy="822240"/>
          </a:xfrm>
        </p:grpSpPr>
        <p:sp>
          <p:nvSpPr>
            <p:cNvPr id="127" name="Freeform 131">
              <a:extLst>
                <a:ext uri="{FF2B5EF4-FFF2-40B4-BE49-F238E27FC236}">
                  <a16:creationId xmlns:a16="http://schemas.microsoft.com/office/drawing/2014/main" id="{C84823B0-E20D-33D8-4006-3787A8CF6758}"/>
                </a:ext>
              </a:extLst>
            </p:cNvPr>
            <p:cNvSpPr/>
            <p:nvPr/>
          </p:nvSpPr>
          <p:spPr>
            <a:xfrm>
              <a:off x="127" y="127"/>
              <a:ext cx="449961" cy="822071"/>
            </a:xfrm>
            <a:custGeom>
              <a:avLst/>
              <a:gdLst/>
              <a:ahLst/>
              <a:cxnLst/>
              <a:rect l="l" t="t" r="r" b="b"/>
              <a:pathLst>
                <a:path w="449961" h="822071">
                  <a:moveTo>
                    <a:pt x="31242" y="0"/>
                  </a:moveTo>
                  <a:cubicBezTo>
                    <a:pt x="14097" y="0"/>
                    <a:pt x="0" y="14351"/>
                    <a:pt x="0" y="33020"/>
                  </a:cubicBezTo>
                  <a:lnTo>
                    <a:pt x="0" y="234950"/>
                  </a:lnTo>
                  <a:cubicBezTo>
                    <a:pt x="0" y="250063"/>
                    <a:pt x="9525" y="262763"/>
                    <a:pt x="23622" y="265303"/>
                  </a:cubicBezTo>
                  <a:cubicBezTo>
                    <a:pt x="123063" y="293116"/>
                    <a:pt x="198882" y="389001"/>
                    <a:pt x="198882" y="502666"/>
                  </a:cubicBezTo>
                  <a:cubicBezTo>
                    <a:pt x="198882" y="545592"/>
                    <a:pt x="186944" y="590931"/>
                    <a:pt x="165735" y="628904"/>
                  </a:cubicBezTo>
                  <a:cubicBezTo>
                    <a:pt x="156210" y="641604"/>
                    <a:pt x="158623" y="656717"/>
                    <a:pt x="170434" y="669290"/>
                  </a:cubicBezTo>
                  <a:lnTo>
                    <a:pt x="305435" y="813181"/>
                  </a:lnTo>
                  <a:cubicBezTo>
                    <a:pt x="310896" y="818896"/>
                    <a:pt x="318770" y="822071"/>
                    <a:pt x="326898" y="822071"/>
                  </a:cubicBezTo>
                  <a:cubicBezTo>
                    <a:pt x="336550" y="822071"/>
                    <a:pt x="346329" y="817626"/>
                    <a:pt x="352806" y="808101"/>
                  </a:cubicBezTo>
                  <a:cubicBezTo>
                    <a:pt x="414401" y="719709"/>
                    <a:pt x="449961" y="613664"/>
                    <a:pt x="449961" y="502666"/>
                  </a:cubicBezTo>
                  <a:cubicBezTo>
                    <a:pt x="442722" y="250190"/>
                    <a:pt x="269875" y="35560"/>
                    <a:pt x="35433" y="254"/>
                  </a:cubicBezTo>
                  <a:cubicBezTo>
                    <a:pt x="34036" y="0"/>
                    <a:pt x="32639" y="0"/>
                    <a:pt x="31242" y="0"/>
                  </a:cubicBezTo>
                  <a:close/>
                </a:path>
              </a:pathLst>
            </a:custGeom>
            <a:solidFill>
              <a:srgbClr val="00FBFF"/>
            </a:solidFill>
          </p:spPr>
        </p:sp>
      </p:grpSp>
      <p:grpSp>
        <p:nvGrpSpPr>
          <p:cNvPr id="128" name="Group 132">
            <a:extLst>
              <a:ext uri="{FF2B5EF4-FFF2-40B4-BE49-F238E27FC236}">
                <a16:creationId xmlns:a16="http://schemas.microsoft.com/office/drawing/2014/main" id="{5ECB127A-A824-0AA6-5B24-39C89F970552}"/>
              </a:ext>
            </a:extLst>
          </p:cNvPr>
          <p:cNvGrpSpPr/>
          <p:nvPr/>
        </p:nvGrpSpPr>
        <p:grpSpPr>
          <a:xfrm>
            <a:off x="13138556" y="5611458"/>
            <a:ext cx="142020" cy="348300"/>
            <a:chOff x="0" y="0"/>
            <a:chExt cx="189360" cy="464400"/>
          </a:xfrm>
        </p:grpSpPr>
        <p:sp>
          <p:nvSpPr>
            <p:cNvPr id="129" name="Freeform 133">
              <a:extLst>
                <a:ext uri="{FF2B5EF4-FFF2-40B4-BE49-F238E27FC236}">
                  <a16:creationId xmlns:a16="http://schemas.microsoft.com/office/drawing/2014/main" id="{55E5DB01-C3AD-80CC-29D0-09CFB71FD91A}"/>
                </a:ext>
              </a:extLst>
            </p:cNvPr>
            <p:cNvSpPr/>
            <p:nvPr/>
          </p:nvSpPr>
          <p:spPr>
            <a:xfrm>
              <a:off x="0" y="127"/>
              <a:ext cx="189230" cy="464185"/>
            </a:xfrm>
            <a:custGeom>
              <a:avLst/>
              <a:gdLst/>
              <a:ahLst/>
              <a:cxnLst/>
              <a:rect l="l" t="t" r="r" b="b"/>
              <a:pathLst>
                <a:path w="189230" h="464185">
                  <a:moveTo>
                    <a:pt x="94615" y="0"/>
                  </a:moveTo>
                  <a:cubicBezTo>
                    <a:pt x="78105" y="0"/>
                    <a:pt x="61468" y="15113"/>
                    <a:pt x="61468" y="30226"/>
                  </a:cubicBezTo>
                  <a:lnTo>
                    <a:pt x="61468" y="52959"/>
                  </a:lnTo>
                  <a:cubicBezTo>
                    <a:pt x="26035" y="65532"/>
                    <a:pt x="0" y="103378"/>
                    <a:pt x="0" y="148844"/>
                  </a:cubicBezTo>
                  <a:cubicBezTo>
                    <a:pt x="0" y="201803"/>
                    <a:pt x="42545" y="232029"/>
                    <a:pt x="73406" y="257302"/>
                  </a:cubicBezTo>
                  <a:cubicBezTo>
                    <a:pt x="97028" y="277495"/>
                    <a:pt x="125476" y="295148"/>
                    <a:pt x="125476" y="315341"/>
                  </a:cubicBezTo>
                  <a:cubicBezTo>
                    <a:pt x="125476" y="332994"/>
                    <a:pt x="108966" y="350647"/>
                    <a:pt x="94742" y="350647"/>
                  </a:cubicBezTo>
                  <a:cubicBezTo>
                    <a:pt x="80518" y="350647"/>
                    <a:pt x="61595" y="332994"/>
                    <a:pt x="61595" y="315341"/>
                  </a:cubicBezTo>
                  <a:cubicBezTo>
                    <a:pt x="61595" y="295148"/>
                    <a:pt x="47371" y="282448"/>
                    <a:pt x="33147" y="282448"/>
                  </a:cubicBezTo>
                  <a:cubicBezTo>
                    <a:pt x="18923" y="282448"/>
                    <a:pt x="2413" y="300228"/>
                    <a:pt x="2413" y="315341"/>
                  </a:cubicBezTo>
                  <a:cubicBezTo>
                    <a:pt x="2413" y="358267"/>
                    <a:pt x="30861" y="393573"/>
                    <a:pt x="66294" y="408686"/>
                  </a:cubicBezTo>
                  <a:lnTo>
                    <a:pt x="66294" y="431292"/>
                  </a:lnTo>
                  <a:cubicBezTo>
                    <a:pt x="66294" y="451485"/>
                    <a:pt x="80518" y="464185"/>
                    <a:pt x="97028" y="464185"/>
                  </a:cubicBezTo>
                  <a:cubicBezTo>
                    <a:pt x="115951" y="464185"/>
                    <a:pt x="127762" y="446532"/>
                    <a:pt x="127762" y="431292"/>
                  </a:cubicBezTo>
                  <a:lnTo>
                    <a:pt x="127762" y="406146"/>
                  </a:lnTo>
                  <a:cubicBezTo>
                    <a:pt x="163195" y="393573"/>
                    <a:pt x="189230" y="355727"/>
                    <a:pt x="189230" y="312801"/>
                  </a:cubicBezTo>
                  <a:cubicBezTo>
                    <a:pt x="189230" y="257302"/>
                    <a:pt x="148971" y="227076"/>
                    <a:pt x="115824" y="201803"/>
                  </a:cubicBezTo>
                  <a:cubicBezTo>
                    <a:pt x="92202" y="181610"/>
                    <a:pt x="66040" y="163957"/>
                    <a:pt x="66040" y="143764"/>
                  </a:cubicBezTo>
                  <a:cubicBezTo>
                    <a:pt x="66040" y="126111"/>
                    <a:pt x="80264" y="113538"/>
                    <a:pt x="96774" y="113538"/>
                  </a:cubicBezTo>
                  <a:cubicBezTo>
                    <a:pt x="115697" y="113538"/>
                    <a:pt x="127508" y="128651"/>
                    <a:pt x="127508" y="143764"/>
                  </a:cubicBezTo>
                  <a:cubicBezTo>
                    <a:pt x="127508" y="163957"/>
                    <a:pt x="141732" y="179070"/>
                    <a:pt x="160655" y="179070"/>
                  </a:cubicBezTo>
                  <a:cubicBezTo>
                    <a:pt x="177165" y="179070"/>
                    <a:pt x="189103" y="163957"/>
                    <a:pt x="189103" y="143764"/>
                  </a:cubicBezTo>
                  <a:cubicBezTo>
                    <a:pt x="189103" y="100838"/>
                    <a:pt x="163068" y="65532"/>
                    <a:pt x="127635" y="50419"/>
                  </a:cubicBezTo>
                  <a:lnTo>
                    <a:pt x="127635" y="27686"/>
                  </a:lnTo>
                  <a:cubicBezTo>
                    <a:pt x="127889" y="12573"/>
                    <a:pt x="113665" y="0"/>
                    <a:pt x="94615" y="0"/>
                  </a:cubicBezTo>
                  <a:close/>
                </a:path>
              </a:pathLst>
            </a:custGeom>
            <a:solidFill>
              <a:srgbClr val="00FBFF"/>
            </a:solidFill>
          </p:spPr>
        </p:sp>
      </p:grpSp>
      <p:grpSp>
        <p:nvGrpSpPr>
          <p:cNvPr id="130" name="Group 134">
            <a:extLst>
              <a:ext uri="{FF2B5EF4-FFF2-40B4-BE49-F238E27FC236}">
                <a16:creationId xmlns:a16="http://schemas.microsoft.com/office/drawing/2014/main" id="{0C81A0D2-F465-BF8B-7184-18927E96F642}"/>
              </a:ext>
            </a:extLst>
          </p:cNvPr>
          <p:cNvGrpSpPr/>
          <p:nvPr/>
        </p:nvGrpSpPr>
        <p:grpSpPr>
          <a:xfrm>
            <a:off x="5008316" y="7216878"/>
            <a:ext cx="211140" cy="135000"/>
            <a:chOff x="0" y="0"/>
            <a:chExt cx="281520" cy="180000"/>
          </a:xfrm>
        </p:grpSpPr>
        <p:sp>
          <p:nvSpPr>
            <p:cNvPr id="131" name="Freeform 135">
              <a:extLst>
                <a:ext uri="{FF2B5EF4-FFF2-40B4-BE49-F238E27FC236}">
                  <a16:creationId xmlns:a16="http://schemas.microsoft.com/office/drawing/2014/main" id="{EBE6478F-11C8-B1EC-1641-F85DFB556B59}"/>
                </a:ext>
              </a:extLst>
            </p:cNvPr>
            <p:cNvSpPr/>
            <p:nvPr/>
          </p:nvSpPr>
          <p:spPr>
            <a:xfrm>
              <a:off x="0" y="0"/>
              <a:ext cx="281559" cy="179959"/>
            </a:xfrm>
            <a:custGeom>
              <a:avLst/>
              <a:gdLst/>
              <a:ahLst/>
              <a:cxnLst/>
              <a:rect l="l" t="t" r="r" b="b"/>
              <a:pathLst>
                <a:path w="281559" h="179959">
                  <a:moveTo>
                    <a:pt x="140716" y="0"/>
                  </a:moveTo>
                  <a:cubicBezTo>
                    <a:pt x="64008" y="0"/>
                    <a:pt x="0" y="68199"/>
                    <a:pt x="0" y="149987"/>
                  </a:cubicBezTo>
                  <a:lnTo>
                    <a:pt x="0" y="179959"/>
                  </a:lnTo>
                  <a:lnTo>
                    <a:pt x="281559" y="179959"/>
                  </a:lnTo>
                  <a:lnTo>
                    <a:pt x="281559" y="149987"/>
                  </a:lnTo>
                  <a:cubicBezTo>
                    <a:pt x="281559" y="68199"/>
                    <a:pt x="217551" y="0"/>
                    <a:pt x="140716" y="0"/>
                  </a:cubicBezTo>
                  <a:close/>
                </a:path>
              </a:pathLst>
            </a:custGeom>
            <a:solidFill>
              <a:srgbClr val="00FBFF"/>
            </a:solidFill>
          </p:spPr>
        </p:sp>
      </p:grpSp>
      <p:grpSp>
        <p:nvGrpSpPr>
          <p:cNvPr id="132" name="Group 136">
            <a:extLst>
              <a:ext uri="{FF2B5EF4-FFF2-40B4-BE49-F238E27FC236}">
                <a16:creationId xmlns:a16="http://schemas.microsoft.com/office/drawing/2014/main" id="{F07DC7F7-C2F1-3858-2E12-4386498DD27D}"/>
              </a:ext>
            </a:extLst>
          </p:cNvPr>
          <p:cNvGrpSpPr/>
          <p:nvPr/>
        </p:nvGrpSpPr>
        <p:grpSpPr>
          <a:xfrm>
            <a:off x="5069876" y="7081878"/>
            <a:ext cx="86400" cy="92340"/>
            <a:chOff x="0" y="0"/>
            <a:chExt cx="115200" cy="123120"/>
          </a:xfrm>
        </p:grpSpPr>
        <p:sp>
          <p:nvSpPr>
            <p:cNvPr id="133" name="Freeform 137">
              <a:extLst>
                <a:ext uri="{FF2B5EF4-FFF2-40B4-BE49-F238E27FC236}">
                  <a16:creationId xmlns:a16="http://schemas.microsoft.com/office/drawing/2014/main" id="{15041FCD-8874-EEB2-E266-861F2072E3D4}"/>
                </a:ext>
              </a:extLst>
            </p:cNvPr>
            <p:cNvSpPr/>
            <p:nvPr/>
          </p:nvSpPr>
          <p:spPr>
            <a:xfrm>
              <a:off x="0" y="0"/>
              <a:ext cx="115062" cy="123063"/>
            </a:xfrm>
            <a:custGeom>
              <a:avLst/>
              <a:gdLst/>
              <a:ahLst/>
              <a:cxnLst/>
              <a:rect l="l" t="t" r="r" b="b"/>
              <a:pathLst>
                <a:path w="115062" h="123063">
                  <a:moveTo>
                    <a:pt x="58801" y="0"/>
                  </a:moveTo>
                  <a:cubicBezTo>
                    <a:pt x="25654" y="0"/>
                    <a:pt x="0" y="27305"/>
                    <a:pt x="0" y="62992"/>
                  </a:cubicBezTo>
                  <a:cubicBezTo>
                    <a:pt x="0" y="95758"/>
                    <a:pt x="25654" y="123063"/>
                    <a:pt x="58801" y="123063"/>
                  </a:cubicBezTo>
                  <a:cubicBezTo>
                    <a:pt x="89535" y="123063"/>
                    <a:pt x="115062" y="95758"/>
                    <a:pt x="115062" y="62865"/>
                  </a:cubicBezTo>
                  <a:cubicBezTo>
                    <a:pt x="115062" y="27305"/>
                    <a:pt x="89535" y="0"/>
                    <a:pt x="58801" y="0"/>
                  </a:cubicBezTo>
                  <a:close/>
                </a:path>
              </a:pathLst>
            </a:custGeom>
            <a:solidFill>
              <a:srgbClr val="00FBFF"/>
            </a:solidFill>
          </p:spPr>
        </p:sp>
      </p:grpSp>
      <p:grpSp>
        <p:nvGrpSpPr>
          <p:cNvPr id="134" name="Group 138">
            <a:extLst>
              <a:ext uri="{FF2B5EF4-FFF2-40B4-BE49-F238E27FC236}">
                <a16:creationId xmlns:a16="http://schemas.microsoft.com/office/drawing/2014/main" id="{37D888C5-4D0B-50E4-E457-F071D70C6325}"/>
              </a:ext>
            </a:extLst>
          </p:cNvPr>
          <p:cNvGrpSpPr/>
          <p:nvPr/>
        </p:nvGrpSpPr>
        <p:grpSpPr>
          <a:xfrm>
            <a:off x="4798796" y="6855618"/>
            <a:ext cx="633960" cy="766800"/>
            <a:chOff x="0" y="0"/>
            <a:chExt cx="845280" cy="1022400"/>
          </a:xfrm>
        </p:grpSpPr>
        <p:sp>
          <p:nvSpPr>
            <p:cNvPr id="135" name="Freeform 139">
              <a:extLst>
                <a:ext uri="{FF2B5EF4-FFF2-40B4-BE49-F238E27FC236}">
                  <a16:creationId xmlns:a16="http://schemas.microsoft.com/office/drawing/2014/main" id="{32E1E883-44AC-5088-3715-90EF8A399CAA}"/>
                </a:ext>
              </a:extLst>
            </p:cNvPr>
            <p:cNvSpPr/>
            <p:nvPr/>
          </p:nvSpPr>
          <p:spPr>
            <a:xfrm>
              <a:off x="0" y="127"/>
              <a:ext cx="845185" cy="1022223"/>
            </a:xfrm>
            <a:custGeom>
              <a:avLst/>
              <a:gdLst/>
              <a:ahLst/>
              <a:cxnLst/>
              <a:rect l="l" t="t" r="r" b="b"/>
              <a:pathLst>
                <a:path w="845185" h="1022223">
                  <a:moveTo>
                    <a:pt x="420116" y="238760"/>
                  </a:moveTo>
                  <a:cubicBezTo>
                    <a:pt x="481584" y="238760"/>
                    <a:pt x="532765" y="293370"/>
                    <a:pt x="532765" y="358902"/>
                  </a:cubicBezTo>
                  <a:cubicBezTo>
                    <a:pt x="532765" y="388874"/>
                    <a:pt x="519938" y="416179"/>
                    <a:pt x="502031" y="440817"/>
                  </a:cubicBezTo>
                  <a:cubicBezTo>
                    <a:pt x="571246" y="476250"/>
                    <a:pt x="617347" y="547243"/>
                    <a:pt x="617347" y="631825"/>
                  </a:cubicBezTo>
                  <a:lnTo>
                    <a:pt x="617347" y="694690"/>
                  </a:lnTo>
                  <a:cubicBezTo>
                    <a:pt x="617347" y="711073"/>
                    <a:pt x="604520" y="724662"/>
                    <a:pt x="589153" y="724662"/>
                  </a:cubicBezTo>
                  <a:lnTo>
                    <a:pt x="251079" y="724662"/>
                  </a:lnTo>
                  <a:cubicBezTo>
                    <a:pt x="233172" y="724662"/>
                    <a:pt x="220345" y="711073"/>
                    <a:pt x="220345" y="694690"/>
                  </a:cubicBezTo>
                  <a:lnTo>
                    <a:pt x="220345" y="631825"/>
                  </a:lnTo>
                  <a:cubicBezTo>
                    <a:pt x="220345" y="547116"/>
                    <a:pt x="268986" y="476250"/>
                    <a:pt x="335534" y="440817"/>
                  </a:cubicBezTo>
                  <a:cubicBezTo>
                    <a:pt x="317627" y="421640"/>
                    <a:pt x="307467" y="394335"/>
                    <a:pt x="307467" y="358902"/>
                  </a:cubicBezTo>
                  <a:cubicBezTo>
                    <a:pt x="307467" y="293370"/>
                    <a:pt x="358648" y="238760"/>
                    <a:pt x="420116" y="238760"/>
                  </a:cubicBezTo>
                  <a:close/>
                  <a:moveTo>
                    <a:pt x="421386" y="0"/>
                  </a:moveTo>
                  <a:cubicBezTo>
                    <a:pt x="416941" y="0"/>
                    <a:pt x="412496" y="1397"/>
                    <a:pt x="407289" y="4064"/>
                  </a:cubicBezTo>
                  <a:cubicBezTo>
                    <a:pt x="322199" y="55880"/>
                    <a:pt x="239522" y="81407"/>
                    <a:pt x="155956" y="81407"/>
                  </a:cubicBezTo>
                  <a:cubicBezTo>
                    <a:pt x="116205" y="81407"/>
                    <a:pt x="76327" y="75565"/>
                    <a:pt x="35814" y="64135"/>
                  </a:cubicBezTo>
                  <a:cubicBezTo>
                    <a:pt x="32639" y="62484"/>
                    <a:pt x="29464" y="61849"/>
                    <a:pt x="26416" y="61849"/>
                  </a:cubicBezTo>
                  <a:cubicBezTo>
                    <a:pt x="19685" y="61849"/>
                    <a:pt x="13716" y="65024"/>
                    <a:pt x="10160" y="66929"/>
                  </a:cubicBezTo>
                  <a:cubicBezTo>
                    <a:pt x="2540" y="72263"/>
                    <a:pt x="0" y="80391"/>
                    <a:pt x="0" y="91313"/>
                  </a:cubicBezTo>
                  <a:lnTo>
                    <a:pt x="0" y="435356"/>
                  </a:lnTo>
                  <a:cubicBezTo>
                    <a:pt x="0" y="705612"/>
                    <a:pt x="169164" y="948563"/>
                    <a:pt x="414909" y="1022223"/>
                  </a:cubicBezTo>
                  <a:lnTo>
                    <a:pt x="427736" y="1022223"/>
                  </a:lnTo>
                  <a:cubicBezTo>
                    <a:pt x="671068" y="945769"/>
                    <a:pt x="845185" y="705612"/>
                    <a:pt x="845185" y="435356"/>
                  </a:cubicBezTo>
                  <a:lnTo>
                    <a:pt x="845185" y="91313"/>
                  </a:lnTo>
                  <a:cubicBezTo>
                    <a:pt x="845185" y="80391"/>
                    <a:pt x="842645" y="72263"/>
                    <a:pt x="834898" y="66802"/>
                  </a:cubicBezTo>
                  <a:cubicBezTo>
                    <a:pt x="826008" y="64897"/>
                    <a:pt x="819658" y="61722"/>
                    <a:pt x="813943" y="61722"/>
                  </a:cubicBezTo>
                  <a:cubicBezTo>
                    <a:pt x="811403" y="61722"/>
                    <a:pt x="809117" y="62357"/>
                    <a:pt x="806577" y="64008"/>
                  </a:cubicBezTo>
                  <a:cubicBezTo>
                    <a:pt x="765175" y="75819"/>
                    <a:pt x="724154" y="81788"/>
                    <a:pt x="683387" y="81788"/>
                  </a:cubicBezTo>
                  <a:cubicBezTo>
                    <a:pt x="601218" y="81788"/>
                    <a:pt x="519430" y="57023"/>
                    <a:pt x="435483" y="4064"/>
                  </a:cubicBezTo>
                  <a:cubicBezTo>
                    <a:pt x="430403" y="1397"/>
                    <a:pt x="425831" y="0"/>
                    <a:pt x="421386" y="0"/>
                  </a:cubicBezTo>
                  <a:close/>
                </a:path>
              </a:pathLst>
            </a:custGeom>
            <a:solidFill>
              <a:srgbClr val="00FBFF"/>
            </a:solidFill>
          </p:spPr>
        </p:sp>
      </p:grpSp>
      <p:grpSp>
        <p:nvGrpSpPr>
          <p:cNvPr id="136" name="Group 140">
            <a:extLst>
              <a:ext uri="{FF2B5EF4-FFF2-40B4-BE49-F238E27FC236}">
                <a16:creationId xmlns:a16="http://schemas.microsoft.com/office/drawing/2014/main" id="{16A199A7-2D6E-0612-E15A-9BA76DE9B494}"/>
              </a:ext>
            </a:extLst>
          </p:cNvPr>
          <p:cNvGrpSpPr/>
          <p:nvPr/>
        </p:nvGrpSpPr>
        <p:grpSpPr>
          <a:xfrm>
            <a:off x="7576556" y="6862638"/>
            <a:ext cx="730080" cy="583740"/>
            <a:chOff x="0" y="0"/>
            <a:chExt cx="973440" cy="778320"/>
          </a:xfrm>
        </p:grpSpPr>
        <p:sp>
          <p:nvSpPr>
            <p:cNvPr id="137" name="Freeform 141">
              <a:extLst>
                <a:ext uri="{FF2B5EF4-FFF2-40B4-BE49-F238E27FC236}">
                  <a16:creationId xmlns:a16="http://schemas.microsoft.com/office/drawing/2014/main" id="{01B43BA5-11FC-04F3-F6B3-E86C15C98D71}"/>
                </a:ext>
              </a:extLst>
            </p:cNvPr>
            <p:cNvSpPr/>
            <p:nvPr/>
          </p:nvSpPr>
          <p:spPr>
            <a:xfrm>
              <a:off x="0" y="0"/>
              <a:ext cx="973328" cy="778256"/>
            </a:xfrm>
            <a:custGeom>
              <a:avLst/>
              <a:gdLst/>
              <a:ahLst/>
              <a:cxnLst/>
              <a:rect l="l" t="t" r="r" b="b"/>
              <a:pathLst>
                <a:path w="973328" h="778256">
                  <a:moveTo>
                    <a:pt x="163957" y="324993"/>
                  </a:moveTo>
                  <a:lnTo>
                    <a:pt x="253492" y="478028"/>
                  </a:lnTo>
                  <a:lnTo>
                    <a:pt x="74295" y="478028"/>
                  </a:lnTo>
                  <a:lnTo>
                    <a:pt x="163957" y="324993"/>
                  </a:lnTo>
                  <a:close/>
                  <a:moveTo>
                    <a:pt x="783844" y="324993"/>
                  </a:moveTo>
                  <a:lnTo>
                    <a:pt x="873506" y="478028"/>
                  </a:lnTo>
                  <a:lnTo>
                    <a:pt x="694182" y="478028"/>
                  </a:lnTo>
                  <a:lnTo>
                    <a:pt x="783844" y="324993"/>
                  </a:lnTo>
                  <a:close/>
                  <a:moveTo>
                    <a:pt x="479044" y="0"/>
                  </a:moveTo>
                  <a:cubicBezTo>
                    <a:pt x="432943" y="0"/>
                    <a:pt x="394462" y="41021"/>
                    <a:pt x="394462" y="90170"/>
                  </a:cubicBezTo>
                  <a:lnTo>
                    <a:pt x="394462" y="101092"/>
                  </a:lnTo>
                  <a:lnTo>
                    <a:pt x="368808" y="114808"/>
                  </a:lnTo>
                  <a:cubicBezTo>
                    <a:pt x="309880" y="150241"/>
                    <a:pt x="286893" y="163957"/>
                    <a:pt x="245872" y="169418"/>
                  </a:cubicBezTo>
                  <a:cubicBezTo>
                    <a:pt x="233045" y="139319"/>
                    <a:pt x="204851" y="114808"/>
                    <a:pt x="169037" y="114808"/>
                  </a:cubicBezTo>
                  <a:cubicBezTo>
                    <a:pt x="138303" y="114808"/>
                    <a:pt x="107569" y="136652"/>
                    <a:pt x="94742" y="166624"/>
                  </a:cubicBezTo>
                  <a:cubicBezTo>
                    <a:pt x="76835" y="163957"/>
                    <a:pt x="56261" y="155702"/>
                    <a:pt x="40894" y="150241"/>
                  </a:cubicBezTo>
                  <a:cubicBezTo>
                    <a:pt x="36830" y="148082"/>
                    <a:pt x="32639" y="147066"/>
                    <a:pt x="28829" y="147066"/>
                  </a:cubicBezTo>
                  <a:cubicBezTo>
                    <a:pt x="18034" y="147066"/>
                    <a:pt x="8890" y="154686"/>
                    <a:pt x="5080" y="166624"/>
                  </a:cubicBezTo>
                  <a:cubicBezTo>
                    <a:pt x="0" y="183007"/>
                    <a:pt x="5080" y="202184"/>
                    <a:pt x="20447" y="204851"/>
                  </a:cubicBezTo>
                  <a:cubicBezTo>
                    <a:pt x="43561" y="215773"/>
                    <a:pt x="66675" y="221234"/>
                    <a:pt x="92202" y="226695"/>
                  </a:cubicBezTo>
                  <a:cubicBezTo>
                    <a:pt x="97282" y="248539"/>
                    <a:pt x="112649" y="270383"/>
                    <a:pt x="130556" y="284099"/>
                  </a:cubicBezTo>
                  <a:lnTo>
                    <a:pt x="7747" y="491490"/>
                  </a:lnTo>
                  <a:cubicBezTo>
                    <a:pt x="7747" y="494284"/>
                    <a:pt x="5207" y="505206"/>
                    <a:pt x="5207" y="507873"/>
                  </a:cubicBezTo>
                  <a:lnTo>
                    <a:pt x="5207" y="540639"/>
                  </a:lnTo>
                  <a:cubicBezTo>
                    <a:pt x="5207" y="638937"/>
                    <a:pt x="82169" y="720979"/>
                    <a:pt x="174371" y="720979"/>
                  </a:cubicBezTo>
                  <a:cubicBezTo>
                    <a:pt x="269113" y="720979"/>
                    <a:pt x="345948" y="638937"/>
                    <a:pt x="345948" y="540639"/>
                  </a:cubicBezTo>
                  <a:lnTo>
                    <a:pt x="345948" y="507873"/>
                  </a:lnTo>
                  <a:cubicBezTo>
                    <a:pt x="345948" y="505206"/>
                    <a:pt x="340868" y="494284"/>
                    <a:pt x="340868" y="491490"/>
                  </a:cubicBezTo>
                  <a:lnTo>
                    <a:pt x="220345" y="283972"/>
                  </a:lnTo>
                  <a:cubicBezTo>
                    <a:pt x="238252" y="273050"/>
                    <a:pt x="251079" y="253873"/>
                    <a:pt x="258699" y="229362"/>
                  </a:cubicBezTo>
                  <a:cubicBezTo>
                    <a:pt x="312547" y="218440"/>
                    <a:pt x="340741" y="204724"/>
                    <a:pt x="402209" y="166497"/>
                  </a:cubicBezTo>
                  <a:lnTo>
                    <a:pt x="402209" y="778256"/>
                  </a:lnTo>
                  <a:lnTo>
                    <a:pt x="576326" y="778256"/>
                  </a:lnTo>
                  <a:lnTo>
                    <a:pt x="576326" y="166624"/>
                  </a:lnTo>
                  <a:cubicBezTo>
                    <a:pt x="635254" y="202184"/>
                    <a:pt x="665988" y="218567"/>
                    <a:pt x="719709" y="229489"/>
                  </a:cubicBezTo>
                  <a:cubicBezTo>
                    <a:pt x="724789" y="251333"/>
                    <a:pt x="737616" y="270383"/>
                    <a:pt x="758190" y="284099"/>
                  </a:cubicBezTo>
                  <a:lnTo>
                    <a:pt x="635254" y="491490"/>
                  </a:lnTo>
                  <a:cubicBezTo>
                    <a:pt x="635254" y="494284"/>
                    <a:pt x="632714" y="505206"/>
                    <a:pt x="632714" y="507873"/>
                  </a:cubicBezTo>
                  <a:lnTo>
                    <a:pt x="632714" y="540639"/>
                  </a:lnTo>
                  <a:cubicBezTo>
                    <a:pt x="632714" y="638937"/>
                    <a:pt x="709549" y="720979"/>
                    <a:pt x="801751" y="720979"/>
                  </a:cubicBezTo>
                  <a:cubicBezTo>
                    <a:pt x="896493" y="720979"/>
                    <a:pt x="973328" y="638937"/>
                    <a:pt x="973328" y="540639"/>
                  </a:cubicBezTo>
                  <a:lnTo>
                    <a:pt x="973328" y="507873"/>
                  </a:lnTo>
                  <a:cubicBezTo>
                    <a:pt x="973328" y="505206"/>
                    <a:pt x="968248" y="494284"/>
                    <a:pt x="968248" y="491490"/>
                  </a:cubicBezTo>
                  <a:lnTo>
                    <a:pt x="847852" y="283972"/>
                  </a:lnTo>
                  <a:cubicBezTo>
                    <a:pt x="847852" y="273050"/>
                    <a:pt x="863219" y="253873"/>
                    <a:pt x="868299" y="226568"/>
                  </a:cubicBezTo>
                  <a:cubicBezTo>
                    <a:pt x="888746" y="218440"/>
                    <a:pt x="914400" y="212979"/>
                    <a:pt x="937387" y="204724"/>
                  </a:cubicBezTo>
                  <a:cubicBezTo>
                    <a:pt x="952754" y="199263"/>
                    <a:pt x="960501" y="180213"/>
                    <a:pt x="952754" y="166497"/>
                  </a:cubicBezTo>
                  <a:cubicBezTo>
                    <a:pt x="949071" y="154559"/>
                    <a:pt x="939800" y="146939"/>
                    <a:pt x="929132" y="146939"/>
                  </a:cubicBezTo>
                  <a:cubicBezTo>
                    <a:pt x="925195" y="146939"/>
                    <a:pt x="921131" y="147955"/>
                    <a:pt x="916940" y="150114"/>
                  </a:cubicBezTo>
                  <a:cubicBezTo>
                    <a:pt x="899033" y="155575"/>
                    <a:pt x="883666" y="163830"/>
                    <a:pt x="863219" y="166497"/>
                  </a:cubicBezTo>
                  <a:cubicBezTo>
                    <a:pt x="850392" y="136525"/>
                    <a:pt x="822198" y="114681"/>
                    <a:pt x="788924" y="114681"/>
                  </a:cubicBezTo>
                  <a:cubicBezTo>
                    <a:pt x="755650" y="114681"/>
                    <a:pt x="724916" y="136525"/>
                    <a:pt x="714629" y="169291"/>
                  </a:cubicBezTo>
                  <a:cubicBezTo>
                    <a:pt x="671195" y="163830"/>
                    <a:pt x="650621" y="150114"/>
                    <a:pt x="591693" y="114681"/>
                  </a:cubicBezTo>
                  <a:lnTo>
                    <a:pt x="566166" y="101092"/>
                  </a:lnTo>
                  <a:lnTo>
                    <a:pt x="566166" y="90170"/>
                  </a:lnTo>
                  <a:cubicBezTo>
                    <a:pt x="566166" y="38227"/>
                    <a:pt x="527685" y="0"/>
                    <a:pt x="479044" y="0"/>
                  </a:cubicBezTo>
                  <a:close/>
                </a:path>
              </a:pathLst>
            </a:custGeom>
            <a:solidFill>
              <a:srgbClr val="00FBFF"/>
            </a:solidFill>
          </p:spPr>
        </p:sp>
      </p:grpSp>
      <p:grpSp>
        <p:nvGrpSpPr>
          <p:cNvPr id="138" name="Group 142">
            <a:extLst>
              <a:ext uri="{FF2B5EF4-FFF2-40B4-BE49-F238E27FC236}">
                <a16:creationId xmlns:a16="http://schemas.microsoft.com/office/drawing/2014/main" id="{953C432F-A938-EC8C-1A97-003E31E2EDF3}"/>
              </a:ext>
            </a:extLst>
          </p:cNvPr>
          <p:cNvGrpSpPr/>
          <p:nvPr/>
        </p:nvGrpSpPr>
        <p:grpSpPr>
          <a:xfrm>
            <a:off x="7739636" y="7493358"/>
            <a:ext cx="384480" cy="90180"/>
            <a:chOff x="0" y="0"/>
            <a:chExt cx="512640" cy="120240"/>
          </a:xfrm>
        </p:grpSpPr>
        <p:sp>
          <p:nvSpPr>
            <p:cNvPr id="139" name="Freeform 143">
              <a:extLst>
                <a:ext uri="{FF2B5EF4-FFF2-40B4-BE49-F238E27FC236}">
                  <a16:creationId xmlns:a16="http://schemas.microsoft.com/office/drawing/2014/main" id="{9448BD99-3156-0EBD-953A-A13A52D9E9E2}"/>
                </a:ext>
              </a:extLst>
            </p:cNvPr>
            <p:cNvSpPr/>
            <p:nvPr/>
          </p:nvSpPr>
          <p:spPr>
            <a:xfrm>
              <a:off x="0" y="0"/>
              <a:ext cx="512572" cy="120142"/>
            </a:xfrm>
            <a:custGeom>
              <a:avLst/>
              <a:gdLst/>
              <a:ahLst/>
              <a:cxnLst/>
              <a:rect l="l" t="t" r="r" b="b"/>
              <a:pathLst>
                <a:path w="512572" h="120142">
                  <a:moveTo>
                    <a:pt x="56388" y="127"/>
                  </a:moveTo>
                  <a:cubicBezTo>
                    <a:pt x="25654" y="127"/>
                    <a:pt x="0" y="27432"/>
                    <a:pt x="0" y="60071"/>
                  </a:cubicBezTo>
                  <a:lnTo>
                    <a:pt x="0" y="90043"/>
                  </a:lnTo>
                  <a:cubicBezTo>
                    <a:pt x="0" y="109220"/>
                    <a:pt x="12827" y="120142"/>
                    <a:pt x="28194" y="120142"/>
                  </a:cubicBezTo>
                  <a:lnTo>
                    <a:pt x="484378" y="120142"/>
                  </a:lnTo>
                  <a:cubicBezTo>
                    <a:pt x="499745" y="117475"/>
                    <a:pt x="512572" y="103759"/>
                    <a:pt x="512572" y="90043"/>
                  </a:cubicBezTo>
                  <a:lnTo>
                    <a:pt x="512572" y="60071"/>
                  </a:lnTo>
                  <a:cubicBezTo>
                    <a:pt x="512572" y="27305"/>
                    <a:pt x="486918" y="0"/>
                    <a:pt x="453644" y="0"/>
                  </a:cubicBezTo>
                  <a:close/>
                </a:path>
              </a:pathLst>
            </a:custGeom>
            <a:solidFill>
              <a:srgbClr val="00FBFF"/>
            </a:solidFill>
          </p:spPr>
        </p:sp>
      </p:grpSp>
      <p:grpSp>
        <p:nvGrpSpPr>
          <p:cNvPr id="140" name="Group 144">
            <a:extLst>
              <a:ext uri="{FF2B5EF4-FFF2-40B4-BE49-F238E27FC236}">
                <a16:creationId xmlns:a16="http://schemas.microsoft.com/office/drawing/2014/main" id="{B3CC2699-A2CE-03A7-CB2E-EEC58A5DF056}"/>
              </a:ext>
            </a:extLst>
          </p:cNvPr>
          <p:cNvGrpSpPr/>
          <p:nvPr/>
        </p:nvGrpSpPr>
        <p:grpSpPr>
          <a:xfrm>
            <a:off x="9102056" y="7025178"/>
            <a:ext cx="42120" cy="225180"/>
            <a:chOff x="0" y="0"/>
            <a:chExt cx="56160" cy="300240"/>
          </a:xfrm>
        </p:grpSpPr>
        <p:sp>
          <p:nvSpPr>
            <p:cNvPr id="141" name="Freeform 145">
              <a:extLst>
                <a:ext uri="{FF2B5EF4-FFF2-40B4-BE49-F238E27FC236}">
                  <a16:creationId xmlns:a16="http://schemas.microsoft.com/office/drawing/2014/main" id="{AFE4B5E9-0FF0-579D-5CF4-CEF19C4CD35E}"/>
                </a:ext>
              </a:extLst>
            </p:cNvPr>
            <p:cNvSpPr/>
            <p:nvPr/>
          </p:nvSpPr>
          <p:spPr>
            <a:xfrm>
              <a:off x="0" y="127"/>
              <a:ext cx="56134" cy="299974"/>
            </a:xfrm>
            <a:custGeom>
              <a:avLst/>
              <a:gdLst/>
              <a:ahLst/>
              <a:cxnLst/>
              <a:rect l="l" t="t" r="r" b="b"/>
              <a:pathLst>
                <a:path w="56134" h="299974">
                  <a:moveTo>
                    <a:pt x="0" y="0"/>
                  </a:moveTo>
                  <a:lnTo>
                    <a:pt x="0" y="299974"/>
                  </a:lnTo>
                  <a:lnTo>
                    <a:pt x="56134" y="299974"/>
                  </a:lnTo>
                  <a:lnTo>
                    <a:pt x="56134" y="0"/>
                  </a:lnTo>
                  <a:close/>
                </a:path>
              </a:pathLst>
            </a:custGeom>
            <a:solidFill>
              <a:srgbClr val="00FBFF"/>
            </a:solidFill>
          </p:spPr>
        </p:sp>
      </p:grpSp>
      <p:grpSp>
        <p:nvGrpSpPr>
          <p:cNvPr id="142" name="Group 146">
            <a:extLst>
              <a:ext uri="{FF2B5EF4-FFF2-40B4-BE49-F238E27FC236}">
                <a16:creationId xmlns:a16="http://schemas.microsoft.com/office/drawing/2014/main" id="{34950A41-9F2A-0C24-38D7-872A78876A65}"/>
              </a:ext>
            </a:extLst>
          </p:cNvPr>
          <p:cNvGrpSpPr/>
          <p:nvPr/>
        </p:nvGrpSpPr>
        <p:grpSpPr>
          <a:xfrm>
            <a:off x="9528656" y="7025178"/>
            <a:ext cx="44280" cy="225180"/>
            <a:chOff x="0" y="0"/>
            <a:chExt cx="59040" cy="300240"/>
          </a:xfrm>
        </p:grpSpPr>
        <p:sp>
          <p:nvSpPr>
            <p:cNvPr id="143" name="Freeform 147">
              <a:extLst>
                <a:ext uri="{FF2B5EF4-FFF2-40B4-BE49-F238E27FC236}">
                  <a16:creationId xmlns:a16="http://schemas.microsoft.com/office/drawing/2014/main" id="{406A54C6-170D-E90D-C34C-DAB01EC23151}"/>
                </a:ext>
              </a:extLst>
            </p:cNvPr>
            <p:cNvSpPr/>
            <p:nvPr/>
          </p:nvSpPr>
          <p:spPr>
            <a:xfrm>
              <a:off x="127" y="127"/>
              <a:ext cx="58801" cy="299974"/>
            </a:xfrm>
            <a:custGeom>
              <a:avLst/>
              <a:gdLst/>
              <a:ahLst/>
              <a:cxnLst/>
              <a:rect l="l" t="t" r="r" b="b"/>
              <a:pathLst>
                <a:path w="58801" h="299974">
                  <a:moveTo>
                    <a:pt x="0" y="0"/>
                  </a:moveTo>
                  <a:lnTo>
                    <a:pt x="0" y="299974"/>
                  </a:lnTo>
                  <a:lnTo>
                    <a:pt x="58801" y="299974"/>
                  </a:lnTo>
                  <a:lnTo>
                    <a:pt x="58801" y="0"/>
                  </a:lnTo>
                  <a:close/>
                </a:path>
              </a:pathLst>
            </a:custGeom>
            <a:solidFill>
              <a:srgbClr val="00FBFF"/>
            </a:solidFill>
          </p:spPr>
        </p:sp>
      </p:grpSp>
      <p:grpSp>
        <p:nvGrpSpPr>
          <p:cNvPr id="144" name="Group 148">
            <a:extLst>
              <a:ext uri="{FF2B5EF4-FFF2-40B4-BE49-F238E27FC236}">
                <a16:creationId xmlns:a16="http://schemas.microsoft.com/office/drawing/2014/main" id="{6730E678-1C47-2717-E5F5-56BFFC218602}"/>
              </a:ext>
            </a:extLst>
          </p:cNvPr>
          <p:cNvGrpSpPr/>
          <p:nvPr/>
        </p:nvGrpSpPr>
        <p:grpSpPr>
          <a:xfrm>
            <a:off x="9102056" y="7295178"/>
            <a:ext cx="42120" cy="270540"/>
            <a:chOff x="0" y="0"/>
            <a:chExt cx="56160" cy="360720"/>
          </a:xfrm>
        </p:grpSpPr>
        <p:sp>
          <p:nvSpPr>
            <p:cNvPr id="145" name="Freeform 149">
              <a:extLst>
                <a:ext uri="{FF2B5EF4-FFF2-40B4-BE49-F238E27FC236}">
                  <a16:creationId xmlns:a16="http://schemas.microsoft.com/office/drawing/2014/main" id="{8CEFAAED-0CB3-54DB-6388-AAE7EC56033D}"/>
                </a:ext>
              </a:extLst>
            </p:cNvPr>
            <p:cNvSpPr/>
            <p:nvPr/>
          </p:nvSpPr>
          <p:spPr>
            <a:xfrm>
              <a:off x="0" y="0"/>
              <a:ext cx="56134" cy="360680"/>
            </a:xfrm>
            <a:custGeom>
              <a:avLst/>
              <a:gdLst/>
              <a:ahLst/>
              <a:cxnLst/>
              <a:rect l="l" t="t" r="r" b="b"/>
              <a:pathLst>
                <a:path w="56134" h="360680">
                  <a:moveTo>
                    <a:pt x="0" y="0"/>
                  </a:moveTo>
                  <a:lnTo>
                    <a:pt x="0" y="360680"/>
                  </a:lnTo>
                  <a:lnTo>
                    <a:pt x="56134" y="360680"/>
                  </a:lnTo>
                  <a:lnTo>
                    <a:pt x="56134" y="0"/>
                  </a:lnTo>
                  <a:close/>
                </a:path>
              </a:pathLst>
            </a:custGeom>
            <a:solidFill>
              <a:srgbClr val="00FBFF"/>
            </a:solidFill>
          </p:spPr>
        </p:sp>
      </p:grpSp>
      <p:grpSp>
        <p:nvGrpSpPr>
          <p:cNvPr id="146" name="Group 150">
            <a:extLst>
              <a:ext uri="{FF2B5EF4-FFF2-40B4-BE49-F238E27FC236}">
                <a16:creationId xmlns:a16="http://schemas.microsoft.com/office/drawing/2014/main" id="{7F32B51A-CA2F-B11E-5483-517F7FE0C7C9}"/>
              </a:ext>
            </a:extLst>
          </p:cNvPr>
          <p:cNvGrpSpPr/>
          <p:nvPr/>
        </p:nvGrpSpPr>
        <p:grpSpPr>
          <a:xfrm>
            <a:off x="9528656" y="7295178"/>
            <a:ext cx="44280" cy="270540"/>
            <a:chOff x="0" y="0"/>
            <a:chExt cx="59040" cy="360720"/>
          </a:xfrm>
        </p:grpSpPr>
        <p:sp>
          <p:nvSpPr>
            <p:cNvPr id="147" name="Freeform 151">
              <a:extLst>
                <a:ext uri="{FF2B5EF4-FFF2-40B4-BE49-F238E27FC236}">
                  <a16:creationId xmlns:a16="http://schemas.microsoft.com/office/drawing/2014/main" id="{7DFC0ACB-1C1B-EF7C-F653-DFF37B199B59}"/>
                </a:ext>
              </a:extLst>
            </p:cNvPr>
            <p:cNvSpPr/>
            <p:nvPr/>
          </p:nvSpPr>
          <p:spPr>
            <a:xfrm>
              <a:off x="127" y="0"/>
              <a:ext cx="58801" cy="360680"/>
            </a:xfrm>
            <a:custGeom>
              <a:avLst/>
              <a:gdLst/>
              <a:ahLst/>
              <a:cxnLst/>
              <a:rect l="l" t="t" r="r" b="b"/>
              <a:pathLst>
                <a:path w="58801" h="360680">
                  <a:moveTo>
                    <a:pt x="0" y="0"/>
                  </a:moveTo>
                  <a:lnTo>
                    <a:pt x="0" y="360680"/>
                  </a:lnTo>
                  <a:lnTo>
                    <a:pt x="58801" y="360680"/>
                  </a:lnTo>
                  <a:lnTo>
                    <a:pt x="58801" y="0"/>
                  </a:lnTo>
                  <a:close/>
                </a:path>
              </a:pathLst>
            </a:custGeom>
            <a:solidFill>
              <a:srgbClr val="00FBFF"/>
            </a:solidFill>
          </p:spPr>
        </p:sp>
      </p:grpSp>
      <p:grpSp>
        <p:nvGrpSpPr>
          <p:cNvPr id="148" name="Group 152">
            <a:extLst>
              <a:ext uri="{FF2B5EF4-FFF2-40B4-BE49-F238E27FC236}">
                <a16:creationId xmlns:a16="http://schemas.microsoft.com/office/drawing/2014/main" id="{C91A38B1-7223-9870-8C13-CA7EBC49F7BD}"/>
              </a:ext>
            </a:extLst>
          </p:cNvPr>
          <p:cNvGrpSpPr/>
          <p:nvPr/>
        </p:nvGrpSpPr>
        <p:grpSpPr>
          <a:xfrm>
            <a:off x="8977316" y="7025178"/>
            <a:ext cx="84780" cy="225180"/>
            <a:chOff x="0" y="0"/>
            <a:chExt cx="113040" cy="300240"/>
          </a:xfrm>
        </p:grpSpPr>
        <p:sp>
          <p:nvSpPr>
            <p:cNvPr id="149" name="Freeform 153">
              <a:extLst>
                <a:ext uri="{FF2B5EF4-FFF2-40B4-BE49-F238E27FC236}">
                  <a16:creationId xmlns:a16="http://schemas.microsoft.com/office/drawing/2014/main" id="{CB46E6CC-791A-0695-3B85-2D6513A9B98F}"/>
                </a:ext>
              </a:extLst>
            </p:cNvPr>
            <p:cNvSpPr/>
            <p:nvPr/>
          </p:nvSpPr>
          <p:spPr>
            <a:xfrm>
              <a:off x="127" y="127"/>
              <a:ext cx="112903" cy="300101"/>
            </a:xfrm>
            <a:custGeom>
              <a:avLst/>
              <a:gdLst/>
              <a:ahLst/>
              <a:cxnLst/>
              <a:rect l="l" t="t" r="r" b="b"/>
              <a:pathLst>
                <a:path w="112903" h="300101">
                  <a:moveTo>
                    <a:pt x="82169" y="0"/>
                  </a:moveTo>
                  <a:cubicBezTo>
                    <a:pt x="35941" y="0"/>
                    <a:pt x="0" y="38100"/>
                    <a:pt x="0" y="87249"/>
                  </a:cubicBezTo>
                  <a:lnTo>
                    <a:pt x="0" y="177292"/>
                  </a:lnTo>
                  <a:cubicBezTo>
                    <a:pt x="0" y="210058"/>
                    <a:pt x="12827" y="240030"/>
                    <a:pt x="35941" y="261874"/>
                  </a:cubicBezTo>
                  <a:cubicBezTo>
                    <a:pt x="53848" y="289179"/>
                    <a:pt x="82169" y="300101"/>
                    <a:pt x="112903" y="300101"/>
                  </a:cubicBezTo>
                  <a:lnTo>
                    <a:pt x="112903" y="0"/>
                  </a:lnTo>
                  <a:close/>
                </a:path>
              </a:pathLst>
            </a:custGeom>
            <a:solidFill>
              <a:srgbClr val="00FBFF"/>
            </a:solidFill>
          </p:spPr>
        </p:sp>
      </p:grpSp>
      <p:grpSp>
        <p:nvGrpSpPr>
          <p:cNvPr id="150" name="Group 154">
            <a:extLst>
              <a:ext uri="{FF2B5EF4-FFF2-40B4-BE49-F238E27FC236}">
                <a16:creationId xmlns:a16="http://schemas.microsoft.com/office/drawing/2014/main" id="{B186EA2B-2972-BBCE-952E-2A52FFA02B48}"/>
              </a:ext>
            </a:extLst>
          </p:cNvPr>
          <p:cNvGrpSpPr/>
          <p:nvPr/>
        </p:nvGrpSpPr>
        <p:grpSpPr>
          <a:xfrm>
            <a:off x="9188456" y="7025178"/>
            <a:ext cx="297540" cy="225180"/>
            <a:chOff x="0" y="0"/>
            <a:chExt cx="396720" cy="300240"/>
          </a:xfrm>
        </p:grpSpPr>
        <p:sp>
          <p:nvSpPr>
            <p:cNvPr id="151" name="Freeform 155">
              <a:extLst>
                <a:ext uri="{FF2B5EF4-FFF2-40B4-BE49-F238E27FC236}">
                  <a16:creationId xmlns:a16="http://schemas.microsoft.com/office/drawing/2014/main" id="{E017A218-FC41-E246-7D02-596174E01CF8}"/>
                </a:ext>
              </a:extLst>
            </p:cNvPr>
            <p:cNvSpPr/>
            <p:nvPr/>
          </p:nvSpPr>
          <p:spPr>
            <a:xfrm>
              <a:off x="0" y="127"/>
              <a:ext cx="396621" cy="299974"/>
            </a:xfrm>
            <a:custGeom>
              <a:avLst/>
              <a:gdLst/>
              <a:ahLst/>
              <a:cxnLst/>
              <a:rect l="l" t="t" r="r" b="b"/>
              <a:pathLst>
                <a:path w="396621" h="299974">
                  <a:moveTo>
                    <a:pt x="0" y="0"/>
                  </a:moveTo>
                  <a:lnTo>
                    <a:pt x="0" y="299974"/>
                  </a:lnTo>
                  <a:lnTo>
                    <a:pt x="396621" y="299974"/>
                  </a:lnTo>
                  <a:lnTo>
                    <a:pt x="396621" y="0"/>
                  </a:lnTo>
                  <a:close/>
                </a:path>
              </a:pathLst>
            </a:custGeom>
            <a:solidFill>
              <a:srgbClr val="00FBFF"/>
            </a:solidFill>
          </p:spPr>
        </p:sp>
      </p:grpSp>
      <p:grpSp>
        <p:nvGrpSpPr>
          <p:cNvPr id="152" name="Group 156">
            <a:extLst>
              <a:ext uri="{FF2B5EF4-FFF2-40B4-BE49-F238E27FC236}">
                <a16:creationId xmlns:a16="http://schemas.microsoft.com/office/drawing/2014/main" id="{2AA602C3-DE93-91BE-3856-0DB5DB104BDF}"/>
              </a:ext>
            </a:extLst>
          </p:cNvPr>
          <p:cNvGrpSpPr/>
          <p:nvPr/>
        </p:nvGrpSpPr>
        <p:grpSpPr>
          <a:xfrm>
            <a:off x="9612896" y="7262778"/>
            <a:ext cx="84780" cy="305100"/>
            <a:chOff x="0" y="0"/>
            <a:chExt cx="113040" cy="406800"/>
          </a:xfrm>
        </p:grpSpPr>
        <p:sp>
          <p:nvSpPr>
            <p:cNvPr id="153" name="Freeform 157">
              <a:extLst>
                <a:ext uri="{FF2B5EF4-FFF2-40B4-BE49-F238E27FC236}">
                  <a16:creationId xmlns:a16="http://schemas.microsoft.com/office/drawing/2014/main" id="{E8A9D405-877E-15CF-4A79-178E3CA6D3F0}"/>
                </a:ext>
              </a:extLst>
            </p:cNvPr>
            <p:cNvSpPr/>
            <p:nvPr/>
          </p:nvSpPr>
          <p:spPr>
            <a:xfrm>
              <a:off x="127" y="0"/>
              <a:ext cx="112903" cy="406781"/>
            </a:xfrm>
            <a:custGeom>
              <a:avLst/>
              <a:gdLst/>
              <a:ahLst/>
              <a:cxnLst/>
              <a:rect l="l" t="t" r="r" b="b"/>
              <a:pathLst>
                <a:path w="112903" h="406781">
                  <a:moveTo>
                    <a:pt x="112776" y="0"/>
                  </a:moveTo>
                  <a:cubicBezTo>
                    <a:pt x="79502" y="27305"/>
                    <a:pt x="41021" y="43688"/>
                    <a:pt x="0" y="43688"/>
                  </a:cubicBezTo>
                  <a:lnTo>
                    <a:pt x="0" y="406781"/>
                  </a:lnTo>
                  <a:lnTo>
                    <a:pt x="28194" y="406781"/>
                  </a:lnTo>
                  <a:cubicBezTo>
                    <a:pt x="76962" y="406781"/>
                    <a:pt x="112903" y="365760"/>
                    <a:pt x="112903" y="316611"/>
                  </a:cubicBezTo>
                  <a:lnTo>
                    <a:pt x="112903" y="0"/>
                  </a:lnTo>
                  <a:close/>
                </a:path>
              </a:pathLst>
            </a:custGeom>
            <a:solidFill>
              <a:srgbClr val="00FBFF"/>
            </a:solidFill>
          </p:spPr>
        </p:sp>
      </p:grpSp>
      <p:grpSp>
        <p:nvGrpSpPr>
          <p:cNvPr id="154" name="Group 158">
            <a:extLst>
              <a:ext uri="{FF2B5EF4-FFF2-40B4-BE49-F238E27FC236}">
                <a16:creationId xmlns:a16="http://schemas.microsoft.com/office/drawing/2014/main" id="{E38BF1C7-BF83-68FC-B8FA-87D41B36DC46}"/>
              </a:ext>
            </a:extLst>
          </p:cNvPr>
          <p:cNvGrpSpPr/>
          <p:nvPr/>
        </p:nvGrpSpPr>
        <p:grpSpPr>
          <a:xfrm>
            <a:off x="8977316" y="7262778"/>
            <a:ext cx="84780" cy="302940"/>
            <a:chOff x="0" y="0"/>
            <a:chExt cx="113040" cy="403920"/>
          </a:xfrm>
        </p:grpSpPr>
        <p:sp>
          <p:nvSpPr>
            <p:cNvPr id="155" name="Freeform 159">
              <a:extLst>
                <a:ext uri="{FF2B5EF4-FFF2-40B4-BE49-F238E27FC236}">
                  <a16:creationId xmlns:a16="http://schemas.microsoft.com/office/drawing/2014/main" id="{1F5FD293-89D4-3CAB-DB65-C24F965A30EA}"/>
                </a:ext>
              </a:extLst>
            </p:cNvPr>
            <p:cNvSpPr/>
            <p:nvPr/>
          </p:nvSpPr>
          <p:spPr>
            <a:xfrm>
              <a:off x="127" y="0"/>
              <a:ext cx="112903" cy="403733"/>
            </a:xfrm>
            <a:custGeom>
              <a:avLst/>
              <a:gdLst/>
              <a:ahLst/>
              <a:cxnLst/>
              <a:rect l="l" t="t" r="r" b="b"/>
              <a:pathLst>
                <a:path w="112903" h="403733">
                  <a:moveTo>
                    <a:pt x="0" y="0"/>
                  </a:moveTo>
                  <a:lnTo>
                    <a:pt x="0" y="316484"/>
                  </a:lnTo>
                  <a:cubicBezTo>
                    <a:pt x="0" y="365633"/>
                    <a:pt x="35941" y="403733"/>
                    <a:pt x="82169" y="403733"/>
                  </a:cubicBezTo>
                  <a:lnTo>
                    <a:pt x="112903" y="403733"/>
                  </a:lnTo>
                  <a:lnTo>
                    <a:pt x="112903" y="43688"/>
                  </a:lnTo>
                  <a:cubicBezTo>
                    <a:pt x="69215" y="43688"/>
                    <a:pt x="30734" y="27305"/>
                    <a:pt x="0" y="0"/>
                  </a:cubicBezTo>
                  <a:close/>
                </a:path>
              </a:pathLst>
            </a:custGeom>
            <a:solidFill>
              <a:srgbClr val="00FBFF"/>
            </a:solidFill>
          </p:spPr>
        </p:sp>
      </p:grpSp>
      <p:grpSp>
        <p:nvGrpSpPr>
          <p:cNvPr id="156" name="Group 160">
            <a:extLst>
              <a:ext uri="{FF2B5EF4-FFF2-40B4-BE49-F238E27FC236}">
                <a16:creationId xmlns:a16="http://schemas.microsoft.com/office/drawing/2014/main" id="{98BA74D6-9A5E-578B-7C97-7A9D99747438}"/>
              </a:ext>
            </a:extLst>
          </p:cNvPr>
          <p:cNvGrpSpPr/>
          <p:nvPr/>
        </p:nvGrpSpPr>
        <p:grpSpPr>
          <a:xfrm>
            <a:off x="9315356" y="7295178"/>
            <a:ext cx="42120" cy="46980"/>
            <a:chOff x="0" y="0"/>
            <a:chExt cx="56160" cy="62640"/>
          </a:xfrm>
        </p:grpSpPr>
        <p:sp>
          <p:nvSpPr>
            <p:cNvPr id="157" name="Freeform 161">
              <a:extLst>
                <a:ext uri="{FF2B5EF4-FFF2-40B4-BE49-F238E27FC236}">
                  <a16:creationId xmlns:a16="http://schemas.microsoft.com/office/drawing/2014/main" id="{DDCEE2CB-3092-EC15-811B-0AB64FFFCE1F}"/>
                </a:ext>
              </a:extLst>
            </p:cNvPr>
            <p:cNvSpPr/>
            <p:nvPr/>
          </p:nvSpPr>
          <p:spPr>
            <a:xfrm>
              <a:off x="127" y="0"/>
              <a:ext cx="56007" cy="62611"/>
            </a:xfrm>
            <a:custGeom>
              <a:avLst/>
              <a:gdLst/>
              <a:ahLst/>
              <a:cxnLst/>
              <a:rect l="l" t="t" r="r" b="b"/>
              <a:pathLst>
                <a:path w="56007" h="62611">
                  <a:moveTo>
                    <a:pt x="0" y="0"/>
                  </a:moveTo>
                  <a:lnTo>
                    <a:pt x="0" y="29972"/>
                  </a:lnTo>
                  <a:cubicBezTo>
                    <a:pt x="0" y="49022"/>
                    <a:pt x="12700" y="62611"/>
                    <a:pt x="27940" y="62611"/>
                  </a:cubicBezTo>
                  <a:cubicBezTo>
                    <a:pt x="45847" y="62611"/>
                    <a:pt x="56007" y="49022"/>
                    <a:pt x="56007" y="29972"/>
                  </a:cubicBezTo>
                  <a:lnTo>
                    <a:pt x="56007" y="0"/>
                  </a:lnTo>
                  <a:close/>
                </a:path>
              </a:pathLst>
            </a:custGeom>
            <a:solidFill>
              <a:srgbClr val="00FBFF"/>
            </a:solidFill>
          </p:spPr>
        </p:sp>
      </p:grpSp>
      <p:grpSp>
        <p:nvGrpSpPr>
          <p:cNvPr id="158" name="Group 162">
            <a:extLst>
              <a:ext uri="{FF2B5EF4-FFF2-40B4-BE49-F238E27FC236}">
                <a16:creationId xmlns:a16="http://schemas.microsoft.com/office/drawing/2014/main" id="{351A8BF8-B7F9-EFF7-A6F5-3A97B93335E2}"/>
              </a:ext>
            </a:extLst>
          </p:cNvPr>
          <p:cNvGrpSpPr/>
          <p:nvPr/>
        </p:nvGrpSpPr>
        <p:grpSpPr>
          <a:xfrm>
            <a:off x="9612896" y="7025178"/>
            <a:ext cx="84780" cy="225180"/>
            <a:chOff x="0" y="0"/>
            <a:chExt cx="113040" cy="300240"/>
          </a:xfrm>
        </p:grpSpPr>
        <p:sp>
          <p:nvSpPr>
            <p:cNvPr id="159" name="Freeform 163">
              <a:extLst>
                <a:ext uri="{FF2B5EF4-FFF2-40B4-BE49-F238E27FC236}">
                  <a16:creationId xmlns:a16="http://schemas.microsoft.com/office/drawing/2014/main" id="{849C4F3C-0796-1B11-84C4-8A6DB36D32C5}"/>
                </a:ext>
              </a:extLst>
            </p:cNvPr>
            <p:cNvSpPr/>
            <p:nvPr/>
          </p:nvSpPr>
          <p:spPr>
            <a:xfrm>
              <a:off x="127" y="127"/>
              <a:ext cx="112903" cy="299974"/>
            </a:xfrm>
            <a:custGeom>
              <a:avLst/>
              <a:gdLst/>
              <a:ahLst/>
              <a:cxnLst/>
              <a:rect l="l" t="t" r="r" b="b"/>
              <a:pathLst>
                <a:path w="112903" h="299974">
                  <a:moveTo>
                    <a:pt x="0" y="0"/>
                  </a:moveTo>
                  <a:lnTo>
                    <a:pt x="0" y="299974"/>
                  </a:lnTo>
                  <a:cubicBezTo>
                    <a:pt x="28194" y="299974"/>
                    <a:pt x="53848" y="289052"/>
                    <a:pt x="76962" y="267208"/>
                  </a:cubicBezTo>
                  <a:cubicBezTo>
                    <a:pt x="100076" y="245364"/>
                    <a:pt x="112903" y="212598"/>
                    <a:pt x="112903" y="179959"/>
                  </a:cubicBezTo>
                  <a:lnTo>
                    <a:pt x="112903" y="89916"/>
                  </a:lnTo>
                  <a:cubicBezTo>
                    <a:pt x="112776" y="38100"/>
                    <a:pt x="74295" y="0"/>
                    <a:pt x="28194" y="0"/>
                  </a:cubicBezTo>
                  <a:close/>
                </a:path>
              </a:pathLst>
            </a:custGeom>
            <a:solidFill>
              <a:srgbClr val="00FBFF"/>
            </a:solidFill>
          </p:spPr>
        </p:sp>
      </p:grpSp>
      <p:grpSp>
        <p:nvGrpSpPr>
          <p:cNvPr id="160" name="Group 164">
            <a:extLst>
              <a:ext uri="{FF2B5EF4-FFF2-40B4-BE49-F238E27FC236}">
                <a16:creationId xmlns:a16="http://schemas.microsoft.com/office/drawing/2014/main" id="{E46AFED4-3C60-34AA-4343-4F63E491803E}"/>
              </a:ext>
            </a:extLst>
          </p:cNvPr>
          <p:cNvGrpSpPr/>
          <p:nvPr/>
        </p:nvGrpSpPr>
        <p:grpSpPr>
          <a:xfrm>
            <a:off x="9188456" y="7295178"/>
            <a:ext cx="297540" cy="270540"/>
            <a:chOff x="0" y="0"/>
            <a:chExt cx="396720" cy="360720"/>
          </a:xfrm>
        </p:grpSpPr>
        <p:sp>
          <p:nvSpPr>
            <p:cNvPr id="161" name="Freeform 165">
              <a:extLst>
                <a:ext uri="{FF2B5EF4-FFF2-40B4-BE49-F238E27FC236}">
                  <a16:creationId xmlns:a16="http://schemas.microsoft.com/office/drawing/2014/main" id="{AA297870-7652-C6B0-A750-BBF55E170C9C}"/>
                </a:ext>
              </a:extLst>
            </p:cNvPr>
            <p:cNvSpPr/>
            <p:nvPr/>
          </p:nvSpPr>
          <p:spPr>
            <a:xfrm>
              <a:off x="0" y="0"/>
              <a:ext cx="396621" cy="360680"/>
            </a:xfrm>
            <a:custGeom>
              <a:avLst/>
              <a:gdLst/>
              <a:ahLst/>
              <a:cxnLst/>
              <a:rect l="l" t="t" r="r" b="b"/>
              <a:pathLst>
                <a:path w="396621" h="360680">
                  <a:moveTo>
                    <a:pt x="0" y="0"/>
                  </a:moveTo>
                  <a:lnTo>
                    <a:pt x="0" y="360680"/>
                  </a:lnTo>
                  <a:lnTo>
                    <a:pt x="396621" y="360680"/>
                  </a:lnTo>
                  <a:lnTo>
                    <a:pt x="396621" y="0"/>
                  </a:lnTo>
                  <a:lnTo>
                    <a:pt x="281559" y="0"/>
                  </a:lnTo>
                  <a:lnTo>
                    <a:pt x="281559" y="30099"/>
                  </a:lnTo>
                  <a:cubicBezTo>
                    <a:pt x="281559" y="82042"/>
                    <a:pt x="243078" y="120269"/>
                    <a:pt x="197104" y="120269"/>
                  </a:cubicBezTo>
                  <a:cubicBezTo>
                    <a:pt x="148463" y="120269"/>
                    <a:pt x="115189" y="79248"/>
                    <a:pt x="115189" y="30099"/>
                  </a:cubicBezTo>
                  <a:lnTo>
                    <a:pt x="115189" y="0"/>
                  </a:lnTo>
                  <a:close/>
                </a:path>
              </a:pathLst>
            </a:custGeom>
            <a:solidFill>
              <a:srgbClr val="00FBFF"/>
            </a:solidFill>
          </p:spPr>
        </p:sp>
      </p:grpSp>
      <p:grpSp>
        <p:nvGrpSpPr>
          <p:cNvPr id="162" name="Group 166">
            <a:extLst>
              <a:ext uri="{FF2B5EF4-FFF2-40B4-BE49-F238E27FC236}">
                <a16:creationId xmlns:a16="http://schemas.microsoft.com/office/drawing/2014/main" id="{4050E8C9-C0D2-AFF7-5FFD-1BFBD8C14537}"/>
              </a:ext>
            </a:extLst>
          </p:cNvPr>
          <p:cNvGrpSpPr/>
          <p:nvPr/>
        </p:nvGrpSpPr>
        <p:grpSpPr>
          <a:xfrm>
            <a:off x="9186836" y="6799998"/>
            <a:ext cx="297540" cy="180360"/>
            <a:chOff x="0" y="0"/>
            <a:chExt cx="396720" cy="240480"/>
          </a:xfrm>
        </p:grpSpPr>
        <p:sp>
          <p:nvSpPr>
            <p:cNvPr id="163" name="Freeform 167">
              <a:extLst>
                <a:ext uri="{FF2B5EF4-FFF2-40B4-BE49-F238E27FC236}">
                  <a16:creationId xmlns:a16="http://schemas.microsoft.com/office/drawing/2014/main" id="{5C10390F-0F92-05EE-5F3D-988EED8FF5B4}"/>
                </a:ext>
              </a:extLst>
            </p:cNvPr>
            <p:cNvSpPr/>
            <p:nvPr/>
          </p:nvSpPr>
          <p:spPr>
            <a:xfrm>
              <a:off x="127" y="0"/>
              <a:ext cx="396621" cy="240538"/>
            </a:xfrm>
            <a:custGeom>
              <a:avLst/>
              <a:gdLst/>
              <a:ahLst/>
              <a:cxnLst/>
              <a:rect l="l" t="t" r="r" b="b"/>
              <a:pathLst>
                <a:path w="396621" h="240538">
                  <a:moveTo>
                    <a:pt x="196977" y="0"/>
                  </a:moveTo>
                  <a:cubicBezTo>
                    <a:pt x="89408" y="0"/>
                    <a:pt x="0" y="95631"/>
                    <a:pt x="0" y="210439"/>
                  </a:cubicBezTo>
                  <a:lnTo>
                    <a:pt x="0" y="240538"/>
                  </a:lnTo>
                  <a:lnTo>
                    <a:pt x="109982" y="240538"/>
                  </a:lnTo>
                  <a:lnTo>
                    <a:pt x="109982" y="210439"/>
                  </a:lnTo>
                  <a:cubicBezTo>
                    <a:pt x="109982" y="158623"/>
                    <a:pt x="148463" y="123063"/>
                    <a:pt x="194437" y="123063"/>
                  </a:cubicBezTo>
                  <a:cubicBezTo>
                    <a:pt x="243078" y="123063"/>
                    <a:pt x="276352" y="164084"/>
                    <a:pt x="276352" y="210439"/>
                  </a:cubicBezTo>
                  <a:lnTo>
                    <a:pt x="276352" y="240538"/>
                  </a:lnTo>
                  <a:lnTo>
                    <a:pt x="396621" y="240538"/>
                  </a:lnTo>
                  <a:lnTo>
                    <a:pt x="396621" y="210439"/>
                  </a:lnTo>
                  <a:cubicBezTo>
                    <a:pt x="396621" y="95631"/>
                    <a:pt x="306959" y="0"/>
                    <a:pt x="196977" y="0"/>
                  </a:cubicBezTo>
                  <a:close/>
                </a:path>
              </a:pathLst>
            </a:custGeom>
            <a:solidFill>
              <a:srgbClr val="00FBFF"/>
            </a:solidFill>
          </p:spPr>
        </p:sp>
      </p:grpSp>
      <p:grpSp>
        <p:nvGrpSpPr>
          <p:cNvPr id="164" name="Group 168">
            <a:extLst>
              <a:ext uri="{FF2B5EF4-FFF2-40B4-BE49-F238E27FC236}">
                <a16:creationId xmlns:a16="http://schemas.microsoft.com/office/drawing/2014/main" id="{F5034730-9AEF-AAFE-9544-EAC14C2587EF}"/>
              </a:ext>
            </a:extLst>
          </p:cNvPr>
          <p:cNvGrpSpPr/>
          <p:nvPr/>
        </p:nvGrpSpPr>
        <p:grpSpPr>
          <a:xfrm>
            <a:off x="14183456" y="5419758"/>
            <a:ext cx="518940" cy="510300"/>
            <a:chOff x="0" y="0"/>
            <a:chExt cx="691920" cy="680400"/>
          </a:xfrm>
        </p:grpSpPr>
        <p:sp>
          <p:nvSpPr>
            <p:cNvPr id="165" name="Freeform 169">
              <a:extLst>
                <a:ext uri="{FF2B5EF4-FFF2-40B4-BE49-F238E27FC236}">
                  <a16:creationId xmlns:a16="http://schemas.microsoft.com/office/drawing/2014/main" id="{3999CAE6-6ABD-664D-D58A-B1FC0B02842C}"/>
                </a:ext>
              </a:extLst>
            </p:cNvPr>
            <p:cNvSpPr/>
            <p:nvPr/>
          </p:nvSpPr>
          <p:spPr>
            <a:xfrm>
              <a:off x="127" y="127"/>
              <a:ext cx="691769" cy="680212"/>
            </a:xfrm>
            <a:custGeom>
              <a:avLst/>
              <a:gdLst/>
              <a:ahLst/>
              <a:cxnLst/>
              <a:rect l="l" t="t" r="r" b="b"/>
              <a:pathLst>
                <a:path w="691769" h="680212">
                  <a:moveTo>
                    <a:pt x="348234" y="0"/>
                  </a:moveTo>
                  <a:cubicBezTo>
                    <a:pt x="162052" y="0"/>
                    <a:pt x="0" y="162306"/>
                    <a:pt x="2286" y="370967"/>
                  </a:cubicBezTo>
                  <a:cubicBezTo>
                    <a:pt x="2286" y="479171"/>
                    <a:pt x="48260" y="587502"/>
                    <a:pt x="137795" y="659638"/>
                  </a:cubicBezTo>
                  <a:cubicBezTo>
                    <a:pt x="147447" y="669925"/>
                    <a:pt x="154686" y="672465"/>
                    <a:pt x="157099" y="680212"/>
                  </a:cubicBezTo>
                  <a:lnTo>
                    <a:pt x="319278" y="680212"/>
                  </a:lnTo>
                  <a:lnTo>
                    <a:pt x="319278" y="564261"/>
                  </a:lnTo>
                  <a:lnTo>
                    <a:pt x="186182" y="564261"/>
                  </a:lnTo>
                  <a:cubicBezTo>
                    <a:pt x="171704" y="564261"/>
                    <a:pt x="159512" y="551434"/>
                    <a:pt x="159512" y="535940"/>
                  </a:cubicBezTo>
                  <a:lnTo>
                    <a:pt x="159512" y="476631"/>
                  </a:lnTo>
                  <a:cubicBezTo>
                    <a:pt x="159512" y="396748"/>
                    <a:pt x="205486" y="329692"/>
                    <a:pt x="268351" y="296291"/>
                  </a:cubicBezTo>
                  <a:cubicBezTo>
                    <a:pt x="251333" y="278257"/>
                    <a:pt x="241681" y="252476"/>
                    <a:pt x="241681" y="218948"/>
                  </a:cubicBezTo>
                  <a:cubicBezTo>
                    <a:pt x="241681" y="157099"/>
                    <a:pt x="290068" y="105537"/>
                    <a:pt x="348234" y="105537"/>
                  </a:cubicBezTo>
                  <a:cubicBezTo>
                    <a:pt x="403860" y="105537"/>
                    <a:pt x="452247" y="157099"/>
                    <a:pt x="452247" y="218948"/>
                  </a:cubicBezTo>
                  <a:cubicBezTo>
                    <a:pt x="452247" y="247269"/>
                    <a:pt x="440182" y="273050"/>
                    <a:pt x="425704" y="296291"/>
                  </a:cubicBezTo>
                  <a:cubicBezTo>
                    <a:pt x="488569" y="329692"/>
                    <a:pt x="534543" y="396748"/>
                    <a:pt x="534543" y="476631"/>
                  </a:cubicBezTo>
                  <a:lnTo>
                    <a:pt x="534543" y="535940"/>
                  </a:lnTo>
                  <a:cubicBezTo>
                    <a:pt x="534543" y="551434"/>
                    <a:pt x="522351" y="564261"/>
                    <a:pt x="507873" y="564261"/>
                  </a:cubicBezTo>
                  <a:lnTo>
                    <a:pt x="374904" y="564261"/>
                  </a:lnTo>
                  <a:lnTo>
                    <a:pt x="374904" y="680212"/>
                  </a:lnTo>
                  <a:lnTo>
                    <a:pt x="536956" y="680212"/>
                  </a:lnTo>
                  <a:cubicBezTo>
                    <a:pt x="539369" y="677545"/>
                    <a:pt x="546608" y="669925"/>
                    <a:pt x="556260" y="664718"/>
                  </a:cubicBezTo>
                  <a:cubicBezTo>
                    <a:pt x="645795" y="587375"/>
                    <a:pt x="691642" y="476631"/>
                    <a:pt x="691642" y="368300"/>
                  </a:cubicBezTo>
                  <a:cubicBezTo>
                    <a:pt x="691769" y="164846"/>
                    <a:pt x="536956" y="0"/>
                    <a:pt x="348234" y="0"/>
                  </a:cubicBezTo>
                  <a:close/>
                </a:path>
              </a:pathLst>
            </a:custGeom>
            <a:solidFill>
              <a:srgbClr val="00FBFF"/>
            </a:solidFill>
          </p:spPr>
        </p:sp>
      </p:grpSp>
      <p:grpSp>
        <p:nvGrpSpPr>
          <p:cNvPr id="166" name="Group 170">
            <a:extLst>
              <a:ext uri="{FF2B5EF4-FFF2-40B4-BE49-F238E27FC236}">
                <a16:creationId xmlns:a16="http://schemas.microsoft.com/office/drawing/2014/main" id="{0B25E893-7AC1-9748-E019-C803EC937C2C}"/>
              </a:ext>
            </a:extLst>
          </p:cNvPr>
          <p:cNvGrpSpPr/>
          <p:nvPr/>
        </p:nvGrpSpPr>
        <p:grpSpPr>
          <a:xfrm>
            <a:off x="14403236" y="5545038"/>
            <a:ext cx="81540" cy="86940"/>
            <a:chOff x="0" y="0"/>
            <a:chExt cx="108720" cy="115920"/>
          </a:xfrm>
        </p:grpSpPr>
        <p:sp>
          <p:nvSpPr>
            <p:cNvPr id="167" name="Freeform 171">
              <a:extLst>
                <a:ext uri="{FF2B5EF4-FFF2-40B4-BE49-F238E27FC236}">
                  <a16:creationId xmlns:a16="http://schemas.microsoft.com/office/drawing/2014/main" id="{36A5B98A-82D0-268D-8BB5-12ECF2DFCE62}"/>
                </a:ext>
              </a:extLst>
            </p:cNvPr>
            <p:cNvSpPr/>
            <p:nvPr/>
          </p:nvSpPr>
          <p:spPr>
            <a:xfrm>
              <a:off x="0" y="0"/>
              <a:ext cx="108712" cy="115824"/>
            </a:xfrm>
            <a:custGeom>
              <a:avLst/>
              <a:gdLst/>
              <a:ahLst/>
              <a:cxnLst/>
              <a:rect l="l" t="t" r="r" b="b"/>
              <a:pathLst>
                <a:path w="108712" h="115824">
                  <a:moveTo>
                    <a:pt x="55626" y="0"/>
                  </a:moveTo>
                  <a:cubicBezTo>
                    <a:pt x="24130" y="0"/>
                    <a:pt x="0" y="25781"/>
                    <a:pt x="0" y="59182"/>
                  </a:cubicBezTo>
                  <a:cubicBezTo>
                    <a:pt x="0" y="90043"/>
                    <a:pt x="24130" y="115824"/>
                    <a:pt x="55626" y="115824"/>
                  </a:cubicBezTo>
                  <a:cubicBezTo>
                    <a:pt x="84582" y="115824"/>
                    <a:pt x="108712" y="90043"/>
                    <a:pt x="108712" y="59182"/>
                  </a:cubicBezTo>
                  <a:cubicBezTo>
                    <a:pt x="108712" y="25781"/>
                    <a:pt x="84582" y="0"/>
                    <a:pt x="55626" y="0"/>
                  </a:cubicBezTo>
                  <a:close/>
                </a:path>
              </a:pathLst>
            </a:custGeom>
            <a:solidFill>
              <a:srgbClr val="00FBFF"/>
            </a:solidFill>
          </p:spPr>
        </p:sp>
      </p:grpSp>
      <p:grpSp>
        <p:nvGrpSpPr>
          <p:cNvPr id="168" name="Group 172">
            <a:extLst>
              <a:ext uri="{FF2B5EF4-FFF2-40B4-BE49-F238E27FC236}">
                <a16:creationId xmlns:a16="http://schemas.microsoft.com/office/drawing/2014/main" id="{02B1BA99-5942-8039-1996-76A02DCC583F}"/>
              </a:ext>
            </a:extLst>
          </p:cNvPr>
          <p:cNvGrpSpPr/>
          <p:nvPr/>
        </p:nvGrpSpPr>
        <p:grpSpPr>
          <a:xfrm>
            <a:off x="14304956" y="5972718"/>
            <a:ext cx="279720" cy="86940"/>
            <a:chOff x="0" y="0"/>
            <a:chExt cx="372960" cy="115920"/>
          </a:xfrm>
        </p:grpSpPr>
        <p:sp>
          <p:nvSpPr>
            <p:cNvPr id="169" name="Freeform 173">
              <a:extLst>
                <a:ext uri="{FF2B5EF4-FFF2-40B4-BE49-F238E27FC236}">
                  <a16:creationId xmlns:a16="http://schemas.microsoft.com/office/drawing/2014/main" id="{0BEC2C4F-6A29-E29A-7793-9C379B48CFBA}"/>
                </a:ext>
              </a:extLst>
            </p:cNvPr>
            <p:cNvSpPr/>
            <p:nvPr/>
          </p:nvSpPr>
          <p:spPr>
            <a:xfrm>
              <a:off x="127" y="127"/>
              <a:ext cx="372872" cy="115824"/>
            </a:xfrm>
            <a:custGeom>
              <a:avLst/>
              <a:gdLst/>
              <a:ahLst/>
              <a:cxnLst/>
              <a:rect l="l" t="t" r="r" b="b"/>
              <a:pathLst>
                <a:path w="372872" h="115824">
                  <a:moveTo>
                    <a:pt x="0" y="0"/>
                  </a:moveTo>
                  <a:lnTo>
                    <a:pt x="0" y="28194"/>
                  </a:lnTo>
                  <a:cubicBezTo>
                    <a:pt x="0" y="77089"/>
                    <a:pt x="36322" y="115824"/>
                    <a:pt x="79883" y="115824"/>
                  </a:cubicBezTo>
                  <a:lnTo>
                    <a:pt x="290449" y="115824"/>
                  </a:lnTo>
                  <a:cubicBezTo>
                    <a:pt x="336423" y="115824"/>
                    <a:pt x="372872" y="77216"/>
                    <a:pt x="372872" y="28194"/>
                  </a:cubicBezTo>
                  <a:lnTo>
                    <a:pt x="372872" y="0"/>
                  </a:lnTo>
                  <a:close/>
                </a:path>
              </a:pathLst>
            </a:custGeom>
            <a:solidFill>
              <a:srgbClr val="00FBFF"/>
            </a:solidFill>
          </p:spPr>
        </p:sp>
      </p:grpSp>
      <p:grpSp>
        <p:nvGrpSpPr>
          <p:cNvPr id="170" name="Group 174">
            <a:extLst>
              <a:ext uri="{FF2B5EF4-FFF2-40B4-BE49-F238E27FC236}">
                <a16:creationId xmlns:a16="http://schemas.microsoft.com/office/drawing/2014/main" id="{47B17D49-4280-916D-5EA8-EB8F19F40C43}"/>
              </a:ext>
            </a:extLst>
          </p:cNvPr>
          <p:cNvGrpSpPr/>
          <p:nvPr/>
        </p:nvGrpSpPr>
        <p:grpSpPr>
          <a:xfrm>
            <a:off x="14344916" y="5676798"/>
            <a:ext cx="199800" cy="127440"/>
            <a:chOff x="0" y="0"/>
            <a:chExt cx="266400" cy="169920"/>
          </a:xfrm>
        </p:grpSpPr>
        <p:sp>
          <p:nvSpPr>
            <p:cNvPr id="171" name="Freeform 175">
              <a:extLst>
                <a:ext uri="{FF2B5EF4-FFF2-40B4-BE49-F238E27FC236}">
                  <a16:creationId xmlns:a16="http://schemas.microsoft.com/office/drawing/2014/main" id="{8D3E23A7-0D25-9B7B-E0B5-928399D194CD}"/>
                </a:ext>
              </a:extLst>
            </p:cNvPr>
            <p:cNvSpPr/>
            <p:nvPr/>
          </p:nvSpPr>
          <p:spPr>
            <a:xfrm>
              <a:off x="127" y="127"/>
              <a:ext cx="266192" cy="169799"/>
            </a:xfrm>
            <a:custGeom>
              <a:avLst/>
              <a:gdLst/>
              <a:ahLst/>
              <a:cxnLst/>
              <a:rect l="l" t="t" r="r" b="b"/>
              <a:pathLst>
                <a:path w="266192" h="169799">
                  <a:moveTo>
                    <a:pt x="133096" y="0"/>
                  </a:moveTo>
                  <a:cubicBezTo>
                    <a:pt x="60452" y="0"/>
                    <a:pt x="0" y="59055"/>
                    <a:pt x="0" y="141478"/>
                  </a:cubicBezTo>
                  <a:lnTo>
                    <a:pt x="0" y="169799"/>
                  </a:lnTo>
                  <a:lnTo>
                    <a:pt x="266192" y="169799"/>
                  </a:lnTo>
                  <a:lnTo>
                    <a:pt x="266192" y="141478"/>
                  </a:lnTo>
                  <a:cubicBezTo>
                    <a:pt x="266192" y="64262"/>
                    <a:pt x="205740" y="0"/>
                    <a:pt x="133096" y="0"/>
                  </a:cubicBezTo>
                  <a:close/>
                </a:path>
              </a:pathLst>
            </a:custGeom>
            <a:solidFill>
              <a:srgbClr val="00FBFF"/>
            </a:solidFill>
          </p:spPr>
        </p:sp>
      </p:grpSp>
      <p:grpSp>
        <p:nvGrpSpPr>
          <p:cNvPr id="172" name="Group 176">
            <a:extLst>
              <a:ext uri="{FF2B5EF4-FFF2-40B4-BE49-F238E27FC236}">
                <a16:creationId xmlns:a16="http://schemas.microsoft.com/office/drawing/2014/main" id="{4B65FD23-F806-4AE4-938B-B0B6E0E091FB}"/>
              </a:ext>
            </a:extLst>
          </p:cNvPr>
          <p:cNvGrpSpPr/>
          <p:nvPr/>
        </p:nvGrpSpPr>
        <p:grpSpPr>
          <a:xfrm>
            <a:off x="14344916" y="6102318"/>
            <a:ext cx="201420" cy="42660"/>
            <a:chOff x="0" y="0"/>
            <a:chExt cx="268560" cy="56880"/>
          </a:xfrm>
        </p:grpSpPr>
        <p:sp>
          <p:nvSpPr>
            <p:cNvPr id="173" name="Freeform 177">
              <a:extLst>
                <a:ext uri="{FF2B5EF4-FFF2-40B4-BE49-F238E27FC236}">
                  <a16:creationId xmlns:a16="http://schemas.microsoft.com/office/drawing/2014/main" id="{1C471A87-CB9D-9639-28AA-0459769B3CC5}"/>
                </a:ext>
              </a:extLst>
            </p:cNvPr>
            <p:cNvSpPr/>
            <p:nvPr/>
          </p:nvSpPr>
          <p:spPr>
            <a:xfrm>
              <a:off x="0" y="127"/>
              <a:ext cx="268478" cy="56769"/>
            </a:xfrm>
            <a:custGeom>
              <a:avLst/>
              <a:gdLst/>
              <a:ahLst/>
              <a:cxnLst/>
              <a:rect l="l" t="t" r="r" b="b"/>
              <a:pathLst>
                <a:path w="268478" h="56769">
                  <a:moveTo>
                    <a:pt x="2413" y="0"/>
                  </a:moveTo>
                  <a:cubicBezTo>
                    <a:pt x="0" y="30988"/>
                    <a:pt x="21717" y="56769"/>
                    <a:pt x="53213" y="56769"/>
                  </a:cubicBezTo>
                  <a:lnTo>
                    <a:pt x="212852" y="56769"/>
                  </a:lnTo>
                  <a:cubicBezTo>
                    <a:pt x="244348" y="56769"/>
                    <a:pt x="268478" y="30988"/>
                    <a:pt x="268478" y="0"/>
                  </a:cubicBezTo>
                  <a:close/>
                </a:path>
              </a:pathLst>
            </a:custGeom>
            <a:solidFill>
              <a:srgbClr val="00FBFF"/>
            </a:solidFill>
          </p:spPr>
        </p:sp>
      </p:grpSp>
      <p:grpSp>
        <p:nvGrpSpPr>
          <p:cNvPr id="174" name="Group 178">
            <a:extLst>
              <a:ext uri="{FF2B5EF4-FFF2-40B4-BE49-F238E27FC236}">
                <a16:creationId xmlns:a16="http://schemas.microsoft.com/office/drawing/2014/main" id="{A783B173-D7FB-1C7B-E10D-E5D0B7904D16}"/>
              </a:ext>
            </a:extLst>
          </p:cNvPr>
          <p:cNvGrpSpPr/>
          <p:nvPr/>
        </p:nvGrpSpPr>
        <p:grpSpPr>
          <a:xfrm>
            <a:off x="10487696" y="7199598"/>
            <a:ext cx="340200" cy="362340"/>
            <a:chOff x="0" y="0"/>
            <a:chExt cx="453600" cy="483120"/>
          </a:xfrm>
        </p:grpSpPr>
        <p:sp>
          <p:nvSpPr>
            <p:cNvPr id="175" name="Freeform 179">
              <a:extLst>
                <a:ext uri="{FF2B5EF4-FFF2-40B4-BE49-F238E27FC236}">
                  <a16:creationId xmlns:a16="http://schemas.microsoft.com/office/drawing/2014/main" id="{0E868A93-AB6B-5D72-84AA-A1E947E73EB2}"/>
                </a:ext>
              </a:extLst>
            </p:cNvPr>
            <p:cNvSpPr/>
            <p:nvPr/>
          </p:nvSpPr>
          <p:spPr>
            <a:xfrm>
              <a:off x="0" y="0"/>
              <a:ext cx="453517" cy="482981"/>
            </a:xfrm>
            <a:custGeom>
              <a:avLst/>
              <a:gdLst/>
              <a:ahLst/>
              <a:cxnLst/>
              <a:rect l="l" t="t" r="r" b="b"/>
              <a:pathLst>
                <a:path w="453517" h="482981">
                  <a:moveTo>
                    <a:pt x="228092" y="0"/>
                  </a:moveTo>
                  <a:cubicBezTo>
                    <a:pt x="130683" y="0"/>
                    <a:pt x="117983" y="62865"/>
                    <a:pt x="82042" y="286512"/>
                  </a:cubicBezTo>
                  <a:cubicBezTo>
                    <a:pt x="76962" y="324739"/>
                    <a:pt x="69215" y="371094"/>
                    <a:pt x="61595" y="422910"/>
                  </a:cubicBezTo>
                  <a:lnTo>
                    <a:pt x="28194" y="422910"/>
                  </a:lnTo>
                  <a:cubicBezTo>
                    <a:pt x="12827" y="423037"/>
                    <a:pt x="0" y="436626"/>
                    <a:pt x="0" y="453009"/>
                  </a:cubicBezTo>
                  <a:cubicBezTo>
                    <a:pt x="0" y="469392"/>
                    <a:pt x="12827" y="482981"/>
                    <a:pt x="28194" y="482981"/>
                  </a:cubicBezTo>
                  <a:lnTo>
                    <a:pt x="425323" y="482981"/>
                  </a:lnTo>
                  <a:cubicBezTo>
                    <a:pt x="440690" y="480314"/>
                    <a:pt x="453517" y="466598"/>
                    <a:pt x="453517" y="450215"/>
                  </a:cubicBezTo>
                  <a:cubicBezTo>
                    <a:pt x="453517" y="433832"/>
                    <a:pt x="440690" y="420370"/>
                    <a:pt x="425323" y="420370"/>
                  </a:cubicBezTo>
                  <a:lnTo>
                    <a:pt x="394589" y="420370"/>
                  </a:lnTo>
                  <a:cubicBezTo>
                    <a:pt x="384302" y="368427"/>
                    <a:pt x="376682" y="324866"/>
                    <a:pt x="371602" y="283972"/>
                  </a:cubicBezTo>
                  <a:cubicBezTo>
                    <a:pt x="335788" y="65532"/>
                    <a:pt x="322834" y="0"/>
                    <a:pt x="228092" y="0"/>
                  </a:cubicBezTo>
                  <a:close/>
                </a:path>
              </a:pathLst>
            </a:custGeom>
            <a:solidFill>
              <a:srgbClr val="00FBFF"/>
            </a:solidFill>
          </p:spPr>
        </p:sp>
      </p:grpSp>
      <p:grpSp>
        <p:nvGrpSpPr>
          <p:cNvPr id="176" name="Group 180">
            <a:extLst>
              <a:ext uri="{FF2B5EF4-FFF2-40B4-BE49-F238E27FC236}">
                <a16:creationId xmlns:a16="http://schemas.microsoft.com/office/drawing/2014/main" id="{AF6005E5-7BCF-4A53-CB30-B3BF4DFE754A}"/>
              </a:ext>
            </a:extLst>
          </p:cNvPr>
          <p:cNvGrpSpPr/>
          <p:nvPr/>
        </p:nvGrpSpPr>
        <p:grpSpPr>
          <a:xfrm>
            <a:off x="10806836" y="6884238"/>
            <a:ext cx="169020" cy="180360"/>
            <a:chOff x="0" y="0"/>
            <a:chExt cx="225360" cy="240480"/>
          </a:xfrm>
        </p:grpSpPr>
        <p:sp>
          <p:nvSpPr>
            <p:cNvPr id="177" name="Freeform 181">
              <a:extLst>
                <a:ext uri="{FF2B5EF4-FFF2-40B4-BE49-F238E27FC236}">
                  <a16:creationId xmlns:a16="http://schemas.microsoft.com/office/drawing/2014/main" id="{2F096F5A-EF1E-B9A2-658C-567849AF36B7}"/>
                </a:ext>
              </a:extLst>
            </p:cNvPr>
            <p:cNvSpPr/>
            <p:nvPr/>
          </p:nvSpPr>
          <p:spPr>
            <a:xfrm>
              <a:off x="0" y="0"/>
              <a:ext cx="225425" cy="240411"/>
            </a:xfrm>
            <a:custGeom>
              <a:avLst/>
              <a:gdLst/>
              <a:ahLst/>
              <a:cxnLst/>
              <a:rect l="l" t="t" r="r" b="b"/>
              <a:pathLst>
                <a:path w="225425" h="240411">
                  <a:moveTo>
                    <a:pt x="112649" y="0"/>
                  </a:moveTo>
                  <a:cubicBezTo>
                    <a:pt x="51181" y="0"/>
                    <a:pt x="0" y="54610"/>
                    <a:pt x="0" y="120269"/>
                  </a:cubicBezTo>
                  <a:cubicBezTo>
                    <a:pt x="0" y="183007"/>
                    <a:pt x="51181" y="240411"/>
                    <a:pt x="112649" y="240411"/>
                  </a:cubicBezTo>
                  <a:cubicBezTo>
                    <a:pt x="174117" y="240411"/>
                    <a:pt x="225425" y="183007"/>
                    <a:pt x="225425" y="120269"/>
                  </a:cubicBezTo>
                  <a:cubicBezTo>
                    <a:pt x="225298" y="54610"/>
                    <a:pt x="174117" y="0"/>
                    <a:pt x="112649" y="0"/>
                  </a:cubicBezTo>
                  <a:close/>
                </a:path>
              </a:pathLst>
            </a:custGeom>
            <a:solidFill>
              <a:srgbClr val="00FBFF"/>
            </a:solidFill>
          </p:spPr>
        </p:sp>
      </p:grpSp>
      <p:grpSp>
        <p:nvGrpSpPr>
          <p:cNvPr id="178" name="Group 182">
            <a:extLst>
              <a:ext uri="{FF2B5EF4-FFF2-40B4-BE49-F238E27FC236}">
                <a16:creationId xmlns:a16="http://schemas.microsoft.com/office/drawing/2014/main" id="{E654E98F-72A5-EC2B-8945-B3666948E88F}"/>
              </a:ext>
            </a:extLst>
          </p:cNvPr>
          <p:cNvGrpSpPr/>
          <p:nvPr/>
        </p:nvGrpSpPr>
        <p:grpSpPr>
          <a:xfrm>
            <a:off x="10341896" y="6884238"/>
            <a:ext cx="166860" cy="180360"/>
            <a:chOff x="0" y="0"/>
            <a:chExt cx="222480" cy="240480"/>
          </a:xfrm>
        </p:grpSpPr>
        <p:sp>
          <p:nvSpPr>
            <p:cNvPr id="179" name="Freeform 183">
              <a:extLst>
                <a:ext uri="{FF2B5EF4-FFF2-40B4-BE49-F238E27FC236}">
                  <a16:creationId xmlns:a16="http://schemas.microsoft.com/office/drawing/2014/main" id="{3B16A254-1B43-FE38-01EA-B4619547F0F8}"/>
                </a:ext>
              </a:extLst>
            </p:cNvPr>
            <p:cNvSpPr/>
            <p:nvPr/>
          </p:nvSpPr>
          <p:spPr>
            <a:xfrm>
              <a:off x="0" y="0"/>
              <a:ext cx="222504" cy="240411"/>
            </a:xfrm>
            <a:custGeom>
              <a:avLst/>
              <a:gdLst/>
              <a:ahLst/>
              <a:cxnLst/>
              <a:rect l="l" t="t" r="r" b="b"/>
              <a:pathLst>
                <a:path w="222504" h="240411">
                  <a:moveTo>
                    <a:pt x="109982" y="0"/>
                  </a:moveTo>
                  <a:cubicBezTo>
                    <a:pt x="48641" y="0"/>
                    <a:pt x="0" y="54610"/>
                    <a:pt x="0" y="120269"/>
                  </a:cubicBezTo>
                  <a:cubicBezTo>
                    <a:pt x="0" y="185928"/>
                    <a:pt x="48641" y="240411"/>
                    <a:pt x="109982" y="240411"/>
                  </a:cubicBezTo>
                  <a:cubicBezTo>
                    <a:pt x="171323" y="240411"/>
                    <a:pt x="222504" y="185801"/>
                    <a:pt x="222504" y="120269"/>
                  </a:cubicBezTo>
                  <a:cubicBezTo>
                    <a:pt x="222504" y="54737"/>
                    <a:pt x="171323" y="0"/>
                    <a:pt x="109982" y="0"/>
                  </a:cubicBezTo>
                  <a:close/>
                </a:path>
              </a:pathLst>
            </a:custGeom>
            <a:solidFill>
              <a:srgbClr val="00FBFF"/>
            </a:solidFill>
          </p:spPr>
        </p:sp>
      </p:grpSp>
      <p:grpSp>
        <p:nvGrpSpPr>
          <p:cNvPr id="180" name="Group 184">
            <a:extLst>
              <a:ext uri="{FF2B5EF4-FFF2-40B4-BE49-F238E27FC236}">
                <a16:creationId xmlns:a16="http://schemas.microsoft.com/office/drawing/2014/main" id="{23FFC404-19C1-0A03-570C-FE2C5B9E03B0}"/>
              </a:ext>
            </a:extLst>
          </p:cNvPr>
          <p:cNvGrpSpPr/>
          <p:nvPr/>
        </p:nvGrpSpPr>
        <p:grpSpPr>
          <a:xfrm>
            <a:off x="10297616" y="7064058"/>
            <a:ext cx="255420" cy="135000"/>
            <a:chOff x="0" y="0"/>
            <a:chExt cx="340560" cy="180000"/>
          </a:xfrm>
        </p:grpSpPr>
        <p:sp>
          <p:nvSpPr>
            <p:cNvPr id="181" name="Freeform 185">
              <a:extLst>
                <a:ext uri="{FF2B5EF4-FFF2-40B4-BE49-F238E27FC236}">
                  <a16:creationId xmlns:a16="http://schemas.microsoft.com/office/drawing/2014/main" id="{4B50E1F2-BBC0-FAD8-E714-090CCF114138}"/>
                </a:ext>
              </a:extLst>
            </p:cNvPr>
            <p:cNvSpPr/>
            <p:nvPr/>
          </p:nvSpPr>
          <p:spPr>
            <a:xfrm>
              <a:off x="0" y="127"/>
              <a:ext cx="340614" cy="179832"/>
            </a:xfrm>
            <a:custGeom>
              <a:avLst/>
              <a:gdLst/>
              <a:ahLst/>
              <a:cxnLst/>
              <a:rect l="l" t="t" r="r" b="b"/>
              <a:pathLst>
                <a:path w="340614" h="179832">
                  <a:moveTo>
                    <a:pt x="46101" y="0"/>
                  </a:moveTo>
                  <a:cubicBezTo>
                    <a:pt x="20447" y="29845"/>
                    <a:pt x="0" y="73533"/>
                    <a:pt x="0" y="117221"/>
                  </a:cubicBezTo>
                  <a:lnTo>
                    <a:pt x="0" y="149860"/>
                  </a:lnTo>
                  <a:cubicBezTo>
                    <a:pt x="0" y="166243"/>
                    <a:pt x="12827" y="179832"/>
                    <a:pt x="28194" y="179832"/>
                  </a:cubicBezTo>
                  <a:lnTo>
                    <a:pt x="309880" y="179832"/>
                  </a:lnTo>
                  <a:cubicBezTo>
                    <a:pt x="327787" y="179832"/>
                    <a:pt x="340614" y="166243"/>
                    <a:pt x="340614" y="149860"/>
                  </a:cubicBezTo>
                  <a:lnTo>
                    <a:pt x="340614" y="117221"/>
                  </a:lnTo>
                  <a:cubicBezTo>
                    <a:pt x="340614" y="70866"/>
                    <a:pt x="322707" y="29972"/>
                    <a:pt x="294513" y="0"/>
                  </a:cubicBezTo>
                  <a:cubicBezTo>
                    <a:pt x="263779" y="35433"/>
                    <a:pt x="217678" y="59944"/>
                    <a:pt x="169037" y="59944"/>
                  </a:cubicBezTo>
                  <a:cubicBezTo>
                    <a:pt x="122936" y="59944"/>
                    <a:pt x="76835" y="35433"/>
                    <a:pt x="46228" y="0"/>
                  </a:cubicBezTo>
                  <a:close/>
                </a:path>
              </a:pathLst>
            </a:custGeom>
            <a:solidFill>
              <a:srgbClr val="00FBFF"/>
            </a:solidFill>
          </p:spPr>
        </p:sp>
      </p:grpSp>
      <p:grpSp>
        <p:nvGrpSpPr>
          <p:cNvPr id="182" name="Group 186">
            <a:extLst>
              <a:ext uri="{FF2B5EF4-FFF2-40B4-BE49-F238E27FC236}">
                <a16:creationId xmlns:a16="http://schemas.microsoft.com/office/drawing/2014/main" id="{099609E9-5A97-3D89-D471-8D2AFB980586}"/>
              </a:ext>
            </a:extLst>
          </p:cNvPr>
          <p:cNvGrpSpPr/>
          <p:nvPr/>
        </p:nvGrpSpPr>
        <p:grpSpPr>
          <a:xfrm>
            <a:off x="10766336" y="7064058"/>
            <a:ext cx="253800" cy="135000"/>
            <a:chOff x="0" y="0"/>
            <a:chExt cx="338400" cy="180000"/>
          </a:xfrm>
        </p:grpSpPr>
        <p:sp>
          <p:nvSpPr>
            <p:cNvPr id="183" name="Freeform 187">
              <a:extLst>
                <a:ext uri="{FF2B5EF4-FFF2-40B4-BE49-F238E27FC236}">
                  <a16:creationId xmlns:a16="http://schemas.microsoft.com/office/drawing/2014/main" id="{7F7DF6BA-D1B4-5749-F97C-AAE788CDC317}"/>
                </a:ext>
              </a:extLst>
            </p:cNvPr>
            <p:cNvSpPr/>
            <p:nvPr/>
          </p:nvSpPr>
          <p:spPr>
            <a:xfrm>
              <a:off x="127" y="127"/>
              <a:ext cx="338328" cy="179832"/>
            </a:xfrm>
            <a:custGeom>
              <a:avLst/>
              <a:gdLst/>
              <a:ahLst/>
              <a:cxnLst/>
              <a:rect l="l" t="t" r="r" b="b"/>
              <a:pathLst>
                <a:path w="338328" h="179832">
                  <a:moveTo>
                    <a:pt x="43434" y="0"/>
                  </a:moveTo>
                  <a:cubicBezTo>
                    <a:pt x="17907" y="29845"/>
                    <a:pt x="0" y="73533"/>
                    <a:pt x="0" y="117221"/>
                  </a:cubicBezTo>
                  <a:lnTo>
                    <a:pt x="0" y="147193"/>
                  </a:lnTo>
                  <a:cubicBezTo>
                    <a:pt x="0" y="166370"/>
                    <a:pt x="12827" y="179832"/>
                    <a:pt x="28194" y="179832"/>
                  </a:cubicBezTo>
                  <a:lnTo>
                    <a:pt x="310134" y="179832"/>
                  </a:lnTo>
                  <a:cubicBezTo>
                    <a:pt x="325501" y="179832"/>
                    <a:pt x="338328" y="166243"/>
                    <a:pt x="338328" y="147193"/>
                  </a:cubicBezTo>
                  <a:lnTo>
                    <a:pt x="338328" y="117221"/>
                  </a:lnTo>
                  <a:cubicBezTo>
                    <a:pt x="338328" y="70866"/>
                    <a:pt x="322961" y="29972"/>
                    <a:pt x="294767" y="0"/>
                  </a:cubicBezTo>
                  <a:cubicBezTo>
                    <a:pt x="261366" y="35433"/>
                    <a:pt x="217932" y="59944"/>
                    <a:pt x="169164" y="59944"/>
                  </a:cubicBezTo>
                  <a:cubicBezTo>
                    <a:pt x="117856" y="59944"/>
                    <a:pt x="76962" y="35433"/>
                    <a:pt x="43561" y="0"/>
                  </a:cubicBezTo>
                  <a:close/>
                </a:path>
              </a:pathLst>
            </a:custGeom>
            <a:solidFill>
              <a:srgbClr val="00FBFF"/>
            </a:solidFill>
          </p:spPr>
        </p:sp>
      </p:grpSp>
      <p:grpSp>
        <p:nvGrpSpPr>
          <p:cNvPr id="184" name="Group 188">
            <a:extLst>
              <a:ext uri="{FF2B5EF4-FFF2-40B4-BE49-F238E27FC236}">
                <a16:creationId xmlns:a16="http://schemas.microsoft.com/office/drawing/2014/main" id="{DB0E4A45-802D-CD40-3839-A9FFD59CA867}"/>
              </a:ext>
            </a:extLst>
          </p:cNvPr>
          <p:cNvGrpSpPr/>
          <p:nvPr/>
        </p:nvGrpSpPr>
        <p:grpSpPr>
          <a:xfrm>
            <a:off x="10776056" y="7244418"/>
            <a:ext cx="244080" cy="137160"/>
            <a:chOff x="0" y="0"/>
            <a:chExt cx="325440" cy="182880"/>
          </a:xfrm>
        </p:grpSpPr>
        <p:sp>
          <p:nvSpPr>
            <p:cNvPr id="185" name="Freeform 189">
              <a:extLst>
                <a:ext uri="{FF2B5EF4-FFF2-40B4-BE49-F238E27FC236}">
                  <a16:creationId xmlns:a16="http://schemas.microsoft.com/office/drawing/2014/main" id="{DACA96E1-B58D-D624-A0C9-BCC17763BED4}"/>
                </a:ext>
              </a:extLst>
            </p:cNvPr>
            <p:cNvSpPr/>
            <p:nvPr/>
          </p:nvSpPr>
          <p:spPr>
            <a:xfrm>
              <a:off x="0" y="0"/>
              <a:ext cx="325374" cy="182753"/>
            </a:xfrm>
            <a:custGeom>
              <a:avLst/>
              <a:gdLst/>
              <a:ahLst/>
              <a:cxnLst/>
              <a:rect l="l" t="t" r="r" b="b"/>
              <a:pathLst>
                <a:path w="325374" h="182753">
                  <a:moveTo>
                    <a:pt x="0" y="0"/>
                  </a:moveTo>
                  <a:cubicBezTo>
                    <a:pt x="15367" y="49149"/>
                    <a:pt x="25654" y="106426"/>
                    <a:pt x="38481" y="182753"/>
                  </a:cubicBezTo>
                  <a:lnTo>
                    <a:pt x="297180" y="182753"/>
                  </a:lnTo>
                  <a:cubicBezTo>
                    <a:pt x="312547" y="182753"/>
                    <a:pt x="325374" y="169164"/>
                    <a:pt x="325374" y="149987"/>
                  </a:cubicBezTo>
                  <a:lnTo>
                    <a:pt x="325374" y="32766"/>
                  </a:lnTo>
                  <a:cubicBezTo>
                    <a:pt x="322834" y="13716"/>
                    <a:pt x="312547" y="0"/>
                    <a:pt x="297180" y="0"/>
                  </a:cubicBezTo>
                  <a:close/>
                </a:path>
              </a:pathLst>
            </a:custGeom>
            <a:solidFill>
              <a:srgbClr val="00FBFF"/>
            </a:solidFill>
          </p:spPr>
        </p:sp>
      </p:grpSp>
      <p:grpSp>
        <p:nvGrpSpPr>
          <p:cNvPr id="186" name="Group 190">
            <a:extLst>
              <a:ext uri="{FF2B5EF4-FFF2-40B4-BE49-F238E27FC236}">
                <a16:creationId xmlns:a16="http://schemas.microsoft.com/office/drawing/2014/main" id="{9658C994-E9EC-293E-7B7C-37A2A93E511C}"/>
              </a:ext>
            </a:extLst>
          </p:cNvPr>
          <p:cNvGrpSpPr/>
          <p:nvPr/>
        </p:nvGrpSpPr>
        <p:grpSpPr>
          <a:xfrm>
            <a:off x="10297616" y="7244418"/>
            <a:ext cx="245700" cy="135000"/>
            <a:chOff x="0" y="0"/>
            <a:chExt cx="327600" cy="180000"/>
          </a:xfrm>
        </p:grpSpPr>
        <p:sp>
          <p:nvSpPr>
            <p:cNvPr id="187" name="Freeform 191">
              <a:extLst>
                <a:ext uri="{FF2B5EF4-FFF2-40B4-BE49-F238E27FC236}">
                  <a16:creationId xmlns:a16="http://schemas.microsoft.com/office/drawing/2014/main" id="{C41A6B07-8107-512C-E6BD-1DF8CEF6B2A5}"/>
                </a:ext>
              </a:extLst>
            </p:cNvPr>
            <p:cNvSpPr/>
            <p:nvPr/>
          </p:nvSpPr>
          <p:spPr>
            <a:xfrm>
              <a:off x="0" y="-127"/>
              <a:ext cx="327533" cy="179959"/>
            </a:xfrm>
            <a:custGeom>
              <a:avLst/>
              <a:gdLst/>
              <a:ahLst/>
              <a:cxnLst/>
              <a:rect l="l" t="t" r="r" b="b"/>
              <a:pathLst>
                <a:path w="327533" h="179959">
                  <a:moveTo>
                    <a:pt x="28194" y="127"/>
                  </a:moveTo>
                  <a:cubicBezTo>
                    <a:pt x="12827" y="127"/>
                    <a:pt x="0" y="13843"/>
                    <a:pt x="0" y="30099"/>
                  </a:cubicBezTo>
                  <a:lnTo>
                    <a:pt x="0" y="149987"/>
                  </a:lnTo>
                  <a:cubicBezTo>
                    <a:pt x="0" y="169164"/>
                    <a:pt x="12827" y="179959"/>
                    <a:pt x="28194" y="179959"/>
                  </a:cubicBezTo>
                  <a:lnTo>
                    <a:pt x="289179" y="179959"/>
                  </a:lnTo>
                  <a:cubicBezTo>
                    <a:pt x="301879" y="106299"/>
                    <a:pt x="309626" y="49022"/>
                    <a:pt x="327533" y="0"/>
                  </a:cubicBezTo>
                  <a:close/>
                </a:path>
              </a:pathLst>
            </a:custGeom>
            <a:solidFill>
              <a:srgbClr val="00FBFF"/>
            </a:solidFill>
          </p:spPr>
        </p:sp>
      </p:grpSp>
      <p:grpSp>
        <p:nvGrpSpPr>
          <p:cNvPr id="188" name="Group 192">
            <a:extLst>
              <a:ext uri="{FF2B5EF4-FFF2-40B4-BE49-F238E27FC236}">
                <a16:creationId xmlns:a16="http://schemas.microsoft.com/office/drawing/2014/main" id="{3A27C945-8289-E3DD-39AC-6C296B857508}"/>
              </a:ext>
            </a:extLst>
          </p:cNvPr>
          <p:cNvGrpSpPr/>
          <p:nvPr/>
        </p:nvGrpSpPr>
        <p:grpSpPr>
          <a:xfrm>
            <a:off x="3713396" y="7086198"/>
            <a:ext cx="44280" cy="43200"/>
            <a:chOff x="0" y="0"/>
            <a:chExt cx="59040" cy="57600"/>
          </a:xfrm>
        </p:grpSpPr>
        <p:sp>
          <p:nvSpPr>
            <p:cNvPr id="189" name="Freeform 193">
              <a:extLst>
                <a:ext uri="{FF2B5EF4-FFF2-40B4-BE49-F238E27FC236}">
                  <a16:creationId xmlns:a16="http://schemas.microsoft.com/office/drawing/2014/main" id="{8AAA05F2-CBC2-511C-2CF3-D2A62656100E}"/>
                </a:ext>
              </a:extLst>
            </p:cNvPr>
            <p:cNvSpPr/>
            <p:nvPr/>
          </p:nvSpPr>
          <p:spPr>
            <a:xfrm>
              <a:off x="127" y="0"/>
              <a:ext cx="58801" cy="57531"/>
            </a:xfrm>
            <a:custGeom>
              <a:avLst/>
              <a:gdLst/>
              <a:ahLst/>
              <a:cxnLst/>
              <a:rect l="l" t="t" r="r" b="b"/>
              <a:pathLst>
                <a:path w="58801" h="57531">
                  <a:moveTo>
                    <a:pt x="30353" y="0"/>
                  </a:moveTo>
                  <a:cubicBezTo>
                    <a:pt x="23622" y="0"/>
                    <a:pt x="16637" y="2794"/>
                    <a:pt x="10160" y="8255"/>
                  </a:cubicBezTo>
                  <a:cubicBezTo>
                    <a:pt x="0" y="19177"/>
                    <a:pt x="0" y="38354"/>
                    <a:pt x="10160" y="49276"/>
                  </a:cubicBezTo>
                  <a:cubicBezTo>
                    <a:pt x="15240" y="54737"/>
                    <a:pt x="22352" y="57531"/>
                    <a:pt x="29337" y="57531"/>
                  </a:cubicBezTo>
                  <a:cubicBezTo>
                    <a:pt x="36322" y="57531"/>
                    <a:pt x="43434" y="54737"/>
                    <a:pt x="48514" y="49276"/>
                  </a:cubicBezTo>
                  <a:cubicBezTo>
                    <a:pt x="58801" y="38354"/>
                    <a:pt x="58801" y="19177"/>
                    <a:pt x="48514" y="8255"/>
                  </a:cubicBezTo>
                  <a:cubicBezTo>
                    <a:pt x="43434" y="2794"/>
                    <a:pt x="37084" y="0"/>
                    <a:pt x="30353" y="0"/>
                  </a:cubicBezTo>
                  <a:close/>
                </a:path>
              </a:pathLst>
            </a:custGeom>
            <a:solidFill>
              <a:srgbClr val="00FBFF"/>
            </a:solidFill>
          </p:spPr>
        </p:sp>
      </p:grpSp>
      <p:grpSp>
        <p:nvGrpSpPr>
          <p:cNvPr id="190" name="Group 194">
            <a:extLst>
              <a:ext uri="{FF2B5EF4-FFF2-40B4-BE49-F238E27FC236}">
                <a16:creationId xmlns:a16="http://schemas.microsoft.com/office/drawing/2014/main" id="{D5A3B196-1D29-AB9C-8065-6E6402A9F4F6}"/>
              </a:ext>
            </a:extLst>
          </p:cNvPr>
          <p:cNvGrpSpPr/>
          <p:nvPr/>
        </p:nvGrpSpPr>
        <p:grpSpPr>
          <a:xfrm>
            <a:off x="3619436" y="6996018"/>
            <a:ext cx="230580" cy="225180"/>
            <a:chOff x="0" y="0"/>
            <a:chExt cx="307440" cy="300240"/>
          </a:xfrm>
        </p:grpSpPr>
        <p:sp>
          <p:nvSpPr>
            <p:cNvPr id="191" name="Freeform 195">
              <a:extLst>
                <a:ext uri="{FF2B5EF4-FFF2-40B4-BE49-F238E27FC236}">
                  <a16:creationId xmlns:a16="http://schemas.microsoft.com/office/drawing/2014/main" id="{5DB9B90E-D54C-8E9F-09D1-93592783D134}"/>
                </a:ext>
              </a:extLst>
            </p:cNvPr>
            <p:cNvSpPr/>
            <p:nvPr/>
          </p:nvSpPr>
          <p:spPr>
            <a:xfrm>
              <a:off x="0" y="127"/>
              <a:ext cx="307467" cy="299974"/>
            </a:xfrm>
            <a:custGeom>
              <a:avLst/>
              <a:gdLst/>
              <a:ahLst/>
              <a:cxnLst/>
              <a:rect l="l" t="t" r="r" b="b"/>
              <a:pathLst>
                <a:path w="307467" h="299974">
                  <a:moveTo>
                    <a:pt x="156337" y="61341"/>
                  </a:moveTo>
                  <a:cubicBezTo>
                    <a:pt x="178181" y="61341"/>
                    <a:pt x="199898" y="70231"/>
                    <a:pt x="215265" y="87884"/>
                  </a:cubicBezTo>
                  <a:cubicBezTo>
                    <a:pt x="251079" y="120650"/>
                    <a:pt x="251079" y="180594"/>
                    <a:pt x="215265" y="213360"/>
                  </a:cubicBezTo>
                  <a:cubicBezTo>
                    <a:pt x="199898" y="231140"/>
                    <a:pt x="178054" y="239903"/>
                    <a:pt x="156337" y="239903"/>
                  </a:cubicBezTo>
                  <a:cubicBezTo>
                    <a:pt x="134620" y="239903"/>
                    <a:pt x="112776" y="231013"/>
                    <a:pt x="97409" y="213360"/>
                  </a:cubicBezTo>
                  <a:cubicBezTo>
                    <a:pt x="64135" y="180594"/>
                    <a:pt x="64135" y="120650"/>
                    <a:pt x="97409" y="87884"/>
                  </a:cubicBezTo>
                  <a:cubicBezTo>
                    <a:pt x="112776" y="70104"/>
                    <a:pt x="134620" y="61341"/>
                    <a:pt x="156337" y="61341"/>
                  </a:cubicBezTo>
                  <a:close/>
                  <a:moveTo>
                    <a:pt x="156972" y="0"/>
                  </a:moveTo>
                  <a:cubicBezTo>
                    <a:pt x="121158" y="0"/>
                    <a:pt x="84582" y="15621"/>
                    <a:pt x="56388" y="46990"/>
                  </a:cubicBezTo>
                  <a:cubicBezTo>
                    <a:pt x="0" y="104267"/>
                    <a:pt x="0" y="199771"/>
                    <a:pt x="56388" y="257048"/>
                  </a:cubicBezTo>
                  <a:cubicBezTo>
                    <a:pt x="83312" y="285750"/>
                    <a:pt x="119761" y="299974"/>
                    <a:pt x="155956" y="299974"/>
                  </a:cubicBezTo>
                  <a:cubicBezTo>
                    <a:pt x="192151" y="299974"/>
                    <a:pt x="227965" y="285623"/>
                    <a:pt x="253619" y="257048"/>
                  </a:cubicBezTo>
                  <a:cubicBezTo>
                    <a:pt x="307467" y="199771"/>
                    <a:pt x="307467" y="104267"/>
                    <a:pt x="253619" y="46990"/>
                  </a:cubicBezTo>
                  <a:cubicBezTo>
                    <a:pt x="227965" y="15621"/>
                    <a:pt x="192786" y="0"/>
                    <a:pt x="156972" y="0"/>
                  </a:cubicBezTo>
                  <a:close/>
                </a:path>
              </a:pathLst>
            </a:custGeom>
            <a:solidFill>
              <a:srgbClr val="00FBFF"/>
            </a:solidFill>
          </p:spPr>
        </p:sp>
      </p:grpSp>
      <p:grpSp>
        <p:nvGrpSpPr>
          <p:cNvPr id="192" name="Group 196">
            <a:extLst>
              <a:ext uri="{FF2B5EF4-FFF2-40B4-BE49-F238E27FC236}">
                <a16:creationId xmlns:a16="http://schemas.microsoft.com/office/drawing/2014/main" id="{5FFB1DC7-C90B-E08D-EA2F-21D974678DE4}"/>
              </a:ext>
            </a:extLst>
          </p:cNvPr>
          <p:cNvGrpSpPr/>
          <p:nvPr/>
        </p:nvGrpSpPr>
        <p:grpSpPr>
          <a:xfrm>
            <a:off x="3825176" y="6767058"/>
            <a:ext cx="288360" cy="309420"/>
            <a:chOff x="0" y="0"/>
            <a:chExt cx="384480" cy="412560"/>
          </a:xfrm>
        </p:grpSpPr>
        <p:sp>
          <p:nvSpPr>
            <p:cNvPr id="193" name="Freeform 197">
              <a:extLst>
                <a:ext uri="{FF2B5EF4-FFF2-40B4-BE49-F238E27FC236}">
                  <a16:creationId xmlns:a16="http://schemas.microsoft.com/office/drawing/2014/main" id="{185DF4BE-85EF-DA93-783D-62002DD477E9}"/>
                </a:ext>
              </a:extLst>
            </p:cNvPr>
            <p:cNvSpPr/>
            <p:nvPr/>
          </p:nvSpPr>
          <p:spPr>
            <a:xfrm>
              <a:off x="0" y="0"/>
              <a:ext cx="384556" cy="412623"/>
            </a:xfrm>
            <a:custGeom>
              <a:avLst/>
              <a:gdLst/>
              <a:ahLst/>
              <a:cxnLst/>
              <a:rect l="l" t="t" r="r" b="b"/>
              <a:pathLst>
                <a:path w="384556" h="412623">
                  <a:moveTo>
                    <a:pt x="287401" y="0"/>
                  </a:moveTo>
                  <a:cubicBezTo>
                    <a:pt x="280035" y="0"/>
                    <a:pt x="272923" y="2794"/>
                    <a:pt x="269113" y="8255"/>
                  </a:cubicBezTo>
                  <a:lnTo>
                    <a:pt x="0" y="286893"/>
                  </a:lnTo>
                  <a:cubicBezTo>
                    <a:pt x="33401" y="314198"/>
                    <a:pt x="64135" y="357886"/>
                    <a:pt x="158877" y="412623"/>
                  </a:cubicBezTo>
                  <a:lnTo>
                    <a:pt x="374269" y="232283"/>
                  </a:lnTo>
                  <a:cubicBezTo>
                    <a:pt x="379349" y="226822"/>
                    <a:pt x="384556" y="218694"/>
                    <a:pt x="384556" y="207772"/>
                  </a:cubicBezTo>
                  <a:cubicBezTo>
                    <a:pt x="384556" y="133985"/>
                    <a:pt x="353822" y="60198"/>
                    <a:pt x="307721" y="8382"/>
                  </a:cubicBezTo>
                  <a:cubicBezTo>
                    <a:pt x="302514" y="2794"/>
                    <a:pt x="294767" y="0"/>
                    <a:pt x="287401" y="0"/>
                  </a:cubicBezTo>
                  <a:close/>
                </a:path>
              </a:pathLst>
            </a:custGeom>
            <a:solidFill>
              <a:srgbClr val="00FBFF"/>
            </a:solidFill>
          </p:spPr>
        </p:sp>
      </p:grpSp>
      <p:grpSp>
        <p:nvGrpSpPr>
          <p:cNvPr id="194" name="Group 198">
            <a:extLst>
              <a:ext uri="{FF2B5EF4-FFF2-40B4-BE49-F238E27FC236}">
                <a16:creationId xmlns:a16="http://schemas.microsoft.com/office/drawing/2014/main" id="{9DD8149C-8940-86F4-9AD5-A36CD56B285B}"/>
              </a:ext>
            </a:extLst>
          </p:cNvPr>
          <p:cNvGrpSpPr/>
          <p:nvPr/>
        </p:nvGrpSpPr>
        <p:grpSpPr>
          <a:xfrm>
            <a:off x="3719336" y="7217418"/>
            <a:ext cx="251640" cy="266220"/>
            <a:chOff x="0" y="0"/>
            <a:chExt cx="335520" cy="354960"/>
          </a:xfrm>
        </p:grpSpPr>
        <p:sp>
          <p:nvSpPr>
            <p:cNvPr id="195" name="Freeform 199">
              <a:extLst>
                <a:ext uri="{FF2B5EF4-FFF2-40B4-BE49-F238E27FC236}">
                  <a16:creationId xmlns:a16="http://schemas.microsoft.com/office/drawing/2014/main" id="{35C13896-D9C0-529C-50DD-18A08B98935A}"/>
                </a:ext>
              </a:extLst>
            </p:cNvPr>
            <p:cNvSpPr/>
            <p:nvPr/>
          </p:nvSpPr>
          <p:spPr>
            <a:xfrm>
              <a:off x="0" y="0"/>
              <a:ext cx="335661" cy="354965"/>
            </a:xfrm>
            <a:custGeom>
              <a:avLst/>
              <a:gdLst/>
              <a:ahLst/>
              <a:cxnLst/>
              <a:rect l="l" t="t" r="r" b="b"/>
              <a:pathLst>
                <a:path w="335661" h="354965">
                  <a:moveTo>
                    <a:pt x="166497" y="0"/>
                  </a:moveTo>
                  <a:cubicBezTo>
                    <a:pt x="161417" y="2794"/>
                    <a:pt x="161417" y="5461"/>
                    <a:pt x="158877" y="10922"/>
                  </a:cubicBezTo>
                  <a:cubicBezTo>
                    <a:pt x="122428" y="47371"/>
                    <a:pt x="69850" y="66421"/>
                    <a:pt x="19050" y="66421"/>
                  </a:cubicBezTo>
                  <a:cubicBezTo>
                    <a:pt x="12700" y="66421"/>
                    <a:pt x="6350" y="66167"/>
                    <a:pt x="0" y="65532"/>
                  </a:cubicBezTo>
                  <a:cubicBezTo>
                    <a:pt x="46101" y="144780"/>
                    <a:pt x="110109" y="324866"/>
                    <a:pt x="115316" y="335788"/>
                  </a:cubicBezTo>
                  <a:cubicBezTo>
                    <a:pt x="117856" y="346710"/>
                    <a:pt x="130683" y="354965"/>
                    <a:pt x="140970" y="354965"/>
                  </a:cubicBezTo>
                  <a:cubicBezTo>
                    <a:pt x="153797" y="354965"/>
                    <a:pt x="161417" y="349504"/>
                    <a:pt x="166624" y="335788"/>
                  </a:cubicBezTo>
                  <a:lnTo>
                    <a:pt x="197358" y="229362"/>
                  </a:lnTo>
                  <a:lnTo>
                    <a:pt x="258826" y="229362"/>
                  </a:lnTo>
                  <a:cubicBezTo>
                    <a:pt x="335661" y="229362"/>
                    <a:pt x="220472" y="54610"/>
                    <a:pt x="166624" y="0"/>
                  </a:cubicBezTo>
                  <a:close/>
                </a:path>
              </a:pathLst>
            </a:custGeom>
            <a:solidFill>
              <a:srgbClr val="00FBFF"/>
            </a:solidFill>
          </p:spPr>
        </p:sp>
      </p:grpSp>
      <p:grpSp>
        <p:nvGrpSpPr>
          <p:cNvPr id="196" name="Group 200">
            <a:extLst>
              <a:ext uri="{FF2B5EF4-FFF2-40B4-BE49-F238E27FC236}">
                <a16:creationId xmlns:a16="http://schemas.microsoft.com/office/drawing/2014/main" id="{16F74CB5-B244-C91A-3D30-B92C4B671DB2}"/>
              </a:ext>
            </a:extLst>
          </p:cNvPr>
          <p:cNvGrpSpPr/>
          <p:nvPr/>
        </p:nvGrpSpPr>
        <p:grpSpPr>
          <a:xfrm>
            <a:off x="3867296" y="7092678"/>
            <a:ext cx="219240" cy="231660"/>
            <a:chOff x="0" y="0"/>
            <a:chExt cx="292320" cy="308880"/>
          </a:xfrm>
        </p:grpSpPr>
        <p:sp>
          <p:nvSpPr>
            <p:cNvPr id="197" name="Freeform 201">
              <a:extLst>
                <a:ext uri="{FF2B5EF4-FFF2-40B4-BE49-F238E27FC236}">
                  <a16:creationId xmlns:a16="http://schemas.microsoft.com/office/drawing/2014/main" id="{E8F0A73F-6B25-14AB-F88E-35EE7E00A24D}"/>
                </a:ext>
              </a:extLst>
            </p:cNvPr>
            <p:cNvSpPr/>
            <p:nvPr/>
          </p:nvSpPr>
          <p:spPr>
            <a:xfrm>
              <a:off x="0" y="127"/>
              <a:ext cx="292354" cy="308737"/>
            </a:xfrm>
            <a:custGeom>
              <a:avLst/>
              <a:gdLst/>
              <a:ahLst/>
              <a:cxnLst/>
              <a:rect l="l" t="t" r="r" b="b"/>
              <a:pathLst>
                <a:path w="292354" h="308737">
                  <a:moveTo>
                    <a:pt x="20447" y="0"/>
                  </a:moveTo>
                  <a:cubicBezTo>
                    <a:pt x="23114" y="35433"/>
                    <a:pt x="15367" y="76454"/>
                    <a:pt x="0" y="111887"/>
                  </a:cubicBezTo>
                  <a:cubicBezTo>
                    <a:pt x="51308" y="166497"/>
                    <a:pt x="92329" y="226568"/>
                    <a:pt x="125603" y="300355"/>
                  </a:cubicBezTo>
                  <a:cubicBezTo>
                    <a:pt x="127254" y="305943"/>
                    <a:pt x="132969" y="308737"/>
                    <a:pt x="139573" y="308737"/>
                  </a:cubicBezTo>
                  <a:cubicBezTo>
                    <a:pt x="152527" y="308737"/>
                    <a:pt x="169291" y="298450"/>
                    <a:pt x="169291" y="278511"/>
                  </a:cubicBezTo>
                  <a:lnTo>
                    <a:pt x="169291" y="212979"/>
                  </a:lnTo>
                  <a:lnTo>
                    <a:pt x="269240" y="180213"/>
                  </a:lnTo>
                  <a:cubicBezTo>
                    <a:pt x="284607" y="171958"/>
                    <a:pt x="292354" y="163830"/>
                    <a:pt x="292354" y="150114"/>
                  </a:cubicBezTo>
                  <a:cubicBezTo>
                    <a:pt x="292354" y="136398"/>
                    <a:pt x="284607" y="125603"/>
                    <a:pt x="271780" y="122809"/>
                  </a:cubicBezTo>
                  <a:cubicBezTo>
                    <a:pt x="258953" y="117348"/>
                    <a:pt x="92329" y="49149"/>
                    <a:pt x="20447" y="0"/>
                  </a:cubicBezTo>
                  <a:close/>
                </a:path>
              </a:pathLst>
            </a:custGeom>
            <a:solidFill>
              <a:srgbClr val="00FBFF"/>
            </a:solidFill>
          </p:spPr>
        </p:sp>
      </p:grpSp>
      <p:grpSp>
        <p:nvGrpSpPr>
          <p:cNvPr id="198" name="Group 202">
            <a:extLst>
              <a:ext uri="{FF2B5EF4-FFF2-40B4-BE49-F238E27FC236}">
                <a16:creationId xmlns:a16="http://schemas.microsoft.com/office/drawing/2014/main" id="{36855829-712E-A113-228C-8B003F577600}"/>
              </a:ext>
            </a:extLst>
          </p:cNvPr>
          <p:cNvGrpSpPr/>
          <p:nvPr/>
        </p:nvGrpSpPr>
        <p:grpSpPr>
          <a:xfrm>
            <a:off x="3412076" y="7199058"/>
            <a:ext cx="293760" cy="307260"/>
            <a:chOff x="0" y="0"/>
            <a:chExt cx="391680" cy="409680"/>
          </a:xfrm>
        </p:grpSpPr>
        <p:sp>
          <p:nvSpPr>
            <p:cNvPr id="199" name="Freeform 203">
              <a:extLst>
                <a:ext uri="{FF2B5EF4-FFF2-40B4-BE49-F238E27FC236}">
                  <a16:creationId xmlns:a16="http://schemas.microsoft.com/office/drawing/2014/main" id="{35C95298-9BFB-5899-163C-FAB875241F7D}"/>
                </a:ext>
              </a:extLst>
            </p:cNvPr>
            <p:cNvSpPr/>
            <p:nvPr/>
          </p:nvSpPr>
          <p:spPr>
            <a:xfrm>
              <a:off x="127" y="127"/>
              <a:ext cx="391541" cy="409575"/>
            </a:xfrm>
            <a:custGeom>
              <a:avLst/>
              <a:gdLst/>
              <a:ahLst/>
              <a:cxnLst/>
              <a:rect l="l" t="t" r="r" b="b"/>
              <a:pathLst>
                <a:path w="391541" h="409575">
                  <a:moveTo>
                    <a:pt x="273812" y="0"/>
                  </a:moveTo>
                  <a:lnTo>
                    <a:pt x="7620" y="283845"/>
                  </a:lnTo>
                  <a:cubicBezTo>
                    <a:pt x="0" y="297561"/>
                    <a:pt x="0" y="319405"/>
                    <a:pt x="12700" y="327533"/>
                  </a:cubicBezTo>
                  <a:cubicBezTo>
                    <a:pt x="63881" y="382143"/>
                    <a:pt x="130429" y="409575"/>
                    <a:pt x="199517" y="409575"/>
                  </a:cubicBezTo>
                  <a:cubicBezTo>
                    <a:pt x="209804" y="409575"/>
                    <a:pt x="217424" y="406781"/>
                    <a:pt x="222631" y="401320"/>
                  </a:cubicBezTo>
                  <a:lnTo>
                    <a:pt x="391541" y="171958"/>
                  </a:lnTo>
                  <a:cubicBezTo>
                    <a:pt x="345440" y="73660"/>
                    <a:pt x="301879" y="38227"/>
                    <a:pt x="273812" y="0"/>
                  </a:cubicBezTo>
                  <a:close/>
                </a:path>
              </a:pathLst>
            </a:custGeom>
            <a:solidFill>
              <a:srgbClr val="00FBFF"/>
            </a:solidFill>
          </p:spPr>
        </p:sp>
      </p:grpSp>
      <p:grpSp>
        <p:nvGrpSpPr>
          <p:cNvPr id="200" name="Group 204">
            <a:extLst>
              <a:ext uri="{FF2B5EF4-FFF2-40B4-BE49-F238E27FC236}">
                <a16:creationId xmlns:a16="http://schemas.microsoft.com/office/drawing/2014/main" id="{3F151259-58DD-830D-A579-B7C25E29DC76}"/>
              </a:ext>
            </a:extLst>
          </p:cNvPr>
          <p:cNvGrpSpPr/>
          <p:nvPr/>
        </p:nvGrpSpPr>
        <p:grpSpPr>
          <a:xfrm>
            <a:off x="3719336" y="6742758"/>
            <a:ext cx="253800" cy="219240"/>
            <a:chOff x="0" y="0"/>
            <a:chExt cx="338400" cy="292320"/>
          </a:xfrm>
        </p:grpSpPr>
        <p:sp>
          <p:nvSpPr>
            <p:cNvPr id="201" name="Freeform 205">
              <a:extLst>
                <a:ext uri="{FF2B5EF4-FFF2-40B4-BE49-F238E27FC236}">
                  <a16:creationId xmlns:a16="http://schemas.microsoft.com/office/drawing/2014/main" id="{778EAA11-CFFD-B618-D271-001D5A5A98AF}"/>
                </a:ext>
              </a:extLst>
            </p:cNvPr>
            <p:cNvSpPr/>
            <p:nvPr/>
          </p:nvSpPr>
          <p:spPr>
            <a:xfrm>
              <a:off x="0" y="0"/>
              <a:ext cx="338328" cy="292227"/>
            </a:xfrm>
            <a:custGeom>
              <a:avLst/>
              <a:gdLst/>
              <a:ahLst/>
              <a:cxnLst/>
              <a:rect l="l" t="t" r="r" b="b"/>
              <a:pathLst>
                <a:path w="338328" h="292227">
                  <a:moveTo>
                    <a:pt x="230759" y="0"/>
                  </a:moveTo>
                  <a:cubicBezTo>
                    <a:pt x="217932" y="0"/>
                    <a:pt x="210312" y="2794"/>
                    <a:pt x="205105" y="8255"/>
                  </a:cubicBezTo>
                  <a:lnTo>
                    <a:pt x="0" y="281305"/>
                  </a:lnTo>
                  <a:cubicBezTo>
                    <a:pt x="7366" y="280670"/>
                    <a:pt x="14732" y="280289"/>
                    <a:pt x="22098" y="280289"/>
                  </a:cubicBezTo>
                  <a:cubicBezTo>
                    <a:pt x="46228" y="280289"/>
                    <a:pt x="70739" y="283845"/>
                    <a:pt x="92329" y="292227"/>
                  </a:cubicBezTo>
                  <a:cubicBezTo>
                    <a:pt x="107696" y="270383"/>
                    <a:pt x="320421" y="49149"/>
                    <a:pt x="338328" y="30099"/>
                  </a:cubicBezTo>
                  <a:cubicBezTo>
                    <a:pt x="302387" y="13716"/>
                    <a:pt x="269113" y="0"/>
                    <a:pt x="230759" y="0"/>
                  </a:cubicBezTo>
                  <a:close/>
                </a:path>
              </a:pathLst>
            </a:custGeom>
            <a:solidFill>
              <a:srgbClr val="00FBFF"/>
            </a:solidFill>
          </p:spPr>
        </p:sp>
      </p:grpSp>
      <p:grpSp>
        <p:nvGrpSpPr>
          <p:cNvPr id="202" name="Group 206">
            <a:extLst>
              <a:ext uri="{FF2B5EF4-FFF2-40B4-BE49-F238E27FC236}">
                <a16:creationId xmlns:a16="http://schemas.microsoft.com/office/drawing/2014/main" id="{D35F4570-E32D-69AF-D05A-D47480723B34}"/>
              </a:ext>
            </a:extLst>
          </p:cNvPr>
          <p:cNvGrpSpPr/>
          <p:nvPr/>
        </p:nvGrpSpPr>
        <p:grpSpPr>
          <a:xfrm>
            <a:off x="3392636" y="7080258"/>
            <a:ext cx="205740" cy="278640"/>
            <a:chOff x="0" y="0"/>
            <a:chExt cx="274320" cy="371520"/>
          </a:xfrm>
        </p:grpSpPr>
        <p:sp>
          <p:nvSpPr>
            <p:cNvPr id="203" name="Freeform 207">
              <a:extLst>
                <a:ext uri="{FF2B5EF4-FFF2-40B4-BE49-F238E27FC236}">
                  <a16:creationId xmlns:a16="http://schemas.microsoft.com/office/drawing/2014/main" id="{4DF34E9B-08B4-663D-49C0-3967CC83F3AF}"/>
                </a:ext>
              </a:extLst>
            </p:cNvPr>
            <p:cNvSpPr/>
            <p:nvPr/>
          </p:nvSpPr>
          <p:spPr>
            <a:xfrm>
              <a:off x="127" y="127"/>
              <a:ext cx="274193" cy="371348"/>
            </a:xfrm>
            <a:custGeom>
              <a:avLst/>
              <a:gdLst/>
              <a:ahLst/>
              <a:cxnLst/>
              <a:rect l="l" t="t" r="r" b="b"/>
              <a:pathLst>
                <a:path w="274193" h="371348">
                  <a:moveTo>
                    <a:pt x="263906" y="0"/>
                  </a:moveTo>
                  <a:lnTo>
                    <a:pt x="7620" y="221107"/>
                  </a:lnTo>
                  <a:cubicBezTo>
                    <a:pt x="2540" y="226568"/>
                    <a:pt x="0" y="234823"/>
                    <a:pt x="0" y="245745"/>
                  </a:cubicBezTo>
                  <a:cubicBezTo>
                    <a:pt x="0" y="289433"/>
                    <a:pt x="7620" y="333121"/>
                    <a:pt x="28194" y="371348"/>
                  </a:cubicBezTo>
                  <a:lnTo>
                    <a:pt x="274193" y="109220"/>
                  </a:lnTo>
                  <a:cubicBezTo>
                    <a:pt x="261366" y="73660"/>
                    <a:pt x="258826" y="35433"/>
                    <a:pt x="263906" y="0"/>
                  </a:cubicBezTo>
                  <a:close/>
                </a:path>
              </a:pathLst>
            </a:custGeom>
            <a:solidFill>
              <a:srgbClr val="00FBFF"/>
            </a:solidFill>
          </p:spPr>
        </p:sp>
      </p:grpSp>
      <p:grpSp>
        <p:nvGrpSpPr>
          <p:cNvPr id="204" name="Group 208">
            <a:extLst>
              <a:ext uri="{FF2B5EF4-FFF2-40B4-BE49-F238E27FC236}">
                <a16:creationId xmlns:a16="http://schemas.microsoft.com/office/drawing/2014/main" id="{E7871F9B-5F32-2617-9166-8649BADD66E4}"/>
              </a:ext>
            </a:extLst>
          </p:cNvPr>
          <p:cNvGrpSpPr/>
          <p:nvPr/>
        </p:nvGrpSpPr>
        <p:grpSpPr>
          <a:xfrm>
            <a:off x="11401376" y="7032198"/>
            <a:ext cx="86400" cy="497340"/>
            <a:chOff x="0" y="0"/>
            <a:chExt cx="115200" cy="663120"/>
          </a:xfrm>
        </p:grpSpPr>
        <p:sp>
          <p:nvSpPr>
            <p:cNvPr id="205" name="Freeform 209">
              <a:extLst>
                <a:ext uri="{FF2B5EF4-FFF2-40B4-BE49-F238E27FC236}">
                  <a16:creationId xmlns:a16="http://schemas.microsoft.com/office/drawing/2014/main" id="{6B587C86-7317-5ADB-A727-07640B62A2FE}"/>
                </a:ext>
              </a:extLst>
            </p:cNvPr>
            <p:cNvSpPr/>
            <p:nvPr/>
          </p:nvSpPr>
          <p:spPr>
            <a:xfrm>
              <a:off x="127" y="0"/>
              <a:ext cx="114935" cy="663067"/>
            </a:xfrm>
            <a:custGeom>
              <a:avLst/>
              <a:gdLst/>
              <a:ahLst/>
              <a:cxnLst/>
              <a:rect l="l" t="t" r="r" b="b"/>
              <a:pathLst>
                <a:path w="114935" h="663067">
                  <a:moveTo>
                    <a:pt x="33147" y="0"/>
                  </a:moveTo>
                  <a:cubicBezTo>
                    <a:pt x="17780" y="0"/>
                    <a:pt x="5080" y="13716"/>
                    <a:pt x="5080" y="30099"/>
                  </a:cubicBezTo>
                  <a:cubicBezTo>
                    <a:pt x="0" y="248285"/>
                    <a:pt x="0" y="414782"/>
                    <a:pt x="0" y="633095"/>
                  </a:cubicBezTo>
                  <a:cubicBezTo>
                    <a:pt x="0" y="652145"/>
                    <a:pt x="12700" y="663067"/>
                    <a:pt x="30734" y="663067"/>
                  </a:cubicBezTo>
                  <a:cubicBezTo>
                    <a:pt x="46101" y="663067"/>
                    <a:pt x="58801" y="652145"/>
                    <a:pt x="58801" y="633095"/>
                  </a:cubicBezTo>
                  <a:lnTo>
                    <a:pt x="58801" y="117348"/>
                  </a:lnTo>
                  <a:lnTo>
                    <a:pt x="114935" y="117348"/>
                  </a:lnTo>
                  <a:lnTo>
                    <a:pt x="114935" y="0"/>
                  </a:lnTo>
                  <a:close/>
                </a:path>
              </a:pathLst>
            </a:custGeom>
            <a:solidFill>
              <a:srgbClr val="00FBFF"/>
            </a:solidFill>
          </p:spPr>
        </p:sp>
      </p:grpSp>
      <p:grpSp>
        <p:nvGrpSpPr>
          <p:cNvPr id="206" name="Group 210">
            <a:extLst>
              <a:ext uri="{FF2B5EF4-FFF2-40B4-BE49-F238E27FC236}">
                <a16:creationId xmlns:a16="http://schemas.microsoft.com/office/drawing/2014/main" id="{ED41666E-6734-9EB1-0F43-1986F0BA0DC6}"/>
              </a:ext>
            </a:extLst>
          </p:cNvPr>
          <p:cNvGrpSpPr/>
          <p:nvPr/>
        </p:nvGrpSpPr>
        <p:grpSpPr>
          <a:xfrm>
            <a:off x="11483996" y="7214718"/>
            <a:ext cx="299700" cy="319680"/>
            <a:chOff x="0" y="0"/>
            <a:chExt cx="399600" cy="426240"/>
          </a:xfrm>
        </p:grpSpPr>
        <p:sp>
          <p:nvSpPr>
            <p:cNvPr id="207" name="Freeform 211">
              <a:extLst>
                <a:ext uri="{FF2B5EF4-FFF2-40B4-BE49-F238E27FC236}">
                  <a16:creationId xmlns:a16="http://schemas.microsoft.com/office/drawing/2014/main" id="{FBF2F44E-948C-382E-2EFD-D312502305F6}"/>
                </a:ext>
              </a:extLst>
            </p:cNvPr>
            <p:cNvSpPr/>
            <p:nvPr/>
          </p:nvSpPr>
          <p:spPr>
            <a:xfrm>
              <a:off x="0" y="0"/>
              <a:ext cx="399288" cy="426212"/>
            </a:xfrm>
            <a:custGeom>
              <a:avLst/>
              <a:gdLst/>
              <a:ahLst/>
              <a:cxnLst/>
              <a:rect l="l" t="t" r="r" b="b"/>
              <a:pathLst>
                <a:path w="399288" h="426212">
                  <a:moveTo>
                    <a:pt x="169037" y="0"/>
                  </a:moveTo>
                  <a:lnTo>
                    <a:pt x="169037" y="60071"/>
                  </a:lnTo>
                  <a:lnTo>
                    <a:pt x="140843" y="60071"/>
                  </a:lnTo>
                  <a:cubicBezTo>
                    <a:pt x="64008" y="60071"/>
                    <a:pt x="0" y="128397"/>
                    <a:pt x="0" y="213106"/>
                  </a:cubicBezTo>
                  <a:cubicBezTo>
                    <a:pt x="0" y="232156"/>
                    <a:pt x="12827" y="245872"/>
                    <a:pt x="28194" y="245872"/>
                  </a:cubicBezTo>
                  <a:lnTo>
                    <a:pt x="169037" y="245872"/>
                  </a:lnTo>
                  <a:lnTo>
                    <a:pt x="169037" y="305943"/>
                  </a:lnTo>
                  <a:lnTo>
                    <a:pt x="87122" y="305943"/>
                  </a:lnTo>
                  <a:cubicBezTo>
                    <a:pt x="38481" y="305943"/>
                    <a:pt x="2540" y="346964"/>
                    <a:pt x="2540" y="396113"/>
                  </a:cubicBezTo>
                  <a:cubicBezTo>
                    <a:pt x="2540" y="412496"/>
                    <a:pt x="15240" y="426085"/>
                    <a:pt x="33274" y="426085"/>
                  </a:cubicBezTo>
                  <a:cubicBezTo>
                    <a:pt x="48641" y="426085"/>
                    <a:pt x="61468" y="412496"/>
                    <a:pt x="61468" y="396113"/>
                  </a:cubicBezTo>
                  <a:cubicBezTo>
                    <a:pt x="61468" y="376936"/>
                    <a:pt x="74168" y="363220"/>
                    <a:pt x="89535" y="363220"/>
                  </a:cubicBezTo>
                  <a:lnTo>
                    <a:pt x="174117" y="363220"/>
                  </a:lnTo>
                  <a:lnTo>
                    <a:pt x="174117" y="396113"/>
                  </a:lnTo>
                  <a:cubicBezTo>
                    <a:pt x="174117" y="412496"/>
                    <a:pt x="186817" y="426085"/>
                    <a:pt x="202184" y="426085"/>
                  </a:cubicBezTo>
                  <a:cubicBezTo>
                    <a:pt x="217551" y="426085"/>
                    <a:pt x="230378" y="412496"/>
                    <a:pt x="230378" y="396113"/>
                  </a:cubicBezTo>
                  <a:lnTo>
                    <a:pt x="230378" y="363347"/>
                  </a:lnTo>
                  <a:lnTo>
                    <a:pt x="314960" y="363347"/>
                  </a:lnTo>
                  <a:cubicBezTo>
                    <a:pt x="330327" y="363347"/>
                    <a:pt x="343027" y="377063"/>
                    <a:pt x="343027" y="396240"/>
                  </a:cubicBezTo>
                  <a:cubicBezTo>
                    <a:pt x="343027" y="412623"/>
                    <a:pt x="355854" y="426212"/>
                    <a:pt x="371221" y="426212"/>
                  </a:cubicBezTo>
                  <a:cubicBezTo>
                    <a:pt x="386588" y="426212"/>
                    <a:pt x="399288" y="412623"/>
                    <a:pt x="399288" y="396240"/>
                  </a:cubicBezTo>
                  <a:cubicBezTo>
                    <a:pt x="399288" y="344297"/>
                    <a:pt x="360934" y="306070"/>
                    <a:pt x="317373" y="306070"/>
                  </a:cubicBezTo>
                  <a:lnTo>
                    <a:pt x="233045" y="306070"/>
                  </a:lnTo>
                  <a:lnTo>
                    <a:pt x="233045" y="245872"/>
                  </a:lnTo>
                  <a:lnTo>
                    <a:pt x="368808" y="245872"/>
                  </a:lnTo>
                  <a:lnTo>
                    <a:pt x="368808" y="240411"/>
                  </a:lnTo>
                  <a:cubicBezTo>
                    <a:pt x="384175" y="240411"/>
                    <a:pt x="397002" y="226695"/>
                    <a:pt x="397002" y="210312"/>
                  </a:cubicBezTo>
                  <a:cubicBezTo>
                    <a:pt x="397002" y="128397"/>
                    <a:pt x="332994" y="57404"/>
                    <a:pt x="256159" y="57404"/>
                  </a:cubicBezTo>
                  <a:lnTo>
                    <a:pt x="227965" y="57404"/>
                  </a:lnTo>
                  <a:lnTo>
                    <a:pt x="227965" y="0"/>
                  </a:lnTo>
                  <a:close/>
                </a:path>
              </a:pathLst>
            </a:custGeom>
            <a:solidFill>
              <a:srgbClr val="00FBFF"/>
            </a:solidFill>
          </p:spPr>
        </p:sp>
      </p:grpSp>
      <p:grpSp>
        <p:nvGrpSpPr>
          <p:cNvPr id="208" name="Group 212">
            <a:extLst>
              <a:ext uri="{FF2B5EF4-FFF2-40B4-BE49-F238E27FC236}">
                <a16:creationId xmlns:a16="http://schemas.microsoft.com/office/drawing/2014/main" id="{4AF8817E-B7A4-9C44-A67B-9A0FDE873C3B}"/>
              </a:ext>
            </a:extLst>
          </p:cNvPr>
          <p:cNvGrpSpPr/>
          <p:nvPr/>
        </p:nvGrpSpPr>
        <p:grpSpPr>
          <a:xfrm>
            <a:off x="11822036" y="6760038"/>
            <a:ext cx="257580" cy="92340"/>
            <a:chOff x="0" y="0"/>
            <a:chExt cx="343440" cy="123120"/>
          </a:xfrm>
        </p:grpSpPr>
        <p:sp>
          <p:nvSpPr>
            <p:cNvPr id="209" name="Freeform 213">
              <a:extLst>
                <a:ext uri="{FF2B5EF4-FFF2-40B4-BE49-F238E27FC236}">
                  <a16:creationId xmlns:a16="http://schemas.microsoft.com/office/drawing/2014/main" id="{5B62A8AB-C8E6-2027-4D03-EDB329EB03CD}"/>
                </a:ext>
              </a:extLst>
            </p:cNvPr>
            <p:cNvSpPr/>
            <p:nvPr/>
          </p:nvSpPr>
          <p:spPr>
            <a:xfrm>
              <a:off x="0" y="0"/>
              <a:ext cx="343408" cy="123063"/>
            </a:xfrm>
            <a:custGeom>
              <a:avLst/>
              <a:gdLst/>
              <a:ahLst/>
              <a:cxnLst/>
              <a:rect l="l" t="t" r="r" b="b"/>
              <a:pathLst>
                <a:path w="343408" h="123063">
                  <a:moveTo>
                    <a:pt x="58928" y="0"/>
                  </a:moveTo>
                  <a:cubicBezTo>
                    <a:pt x="25654" y="0"/>
                    <a:pt x="0" y="27305"/>
                    <a:pt x="0" y="62992"/>
                  </a:cubicBezTo>
                  <a:cubicBezTo>
                    <a:pt x="5080" y="95758"/>
                    <a:pt x="30734" y="123063"/>
                    <a:pt x="58928" y="123063"/>
                  </a:cubicBezTo>
                  <a:lnTo>
                    <a:pt x="315214" y="123063"/>
                  </a:lnTo>
                  <a:cubicBezTo>
                    <a:pt x="330581" y="123063"/>
                    <a:pt x="343408" y="109347"/>
                    <a:pt x="343408" y="92964"/>
                  </a:cubicBezTo>
                  <a:lnTo>
                    <a:pt x="343408" y="32766"/>
                  </a:lnTo>
                  <a:cubicBezTo>
                    <a:pt x="343408" y="13716"/>
                    <a:pt x="330581" y="0"/>
                    <a:pt x="315214" y="0"/>
                  </a:cubicBezTo>
                  <a:close/>
                </a:path>
              </a:pathLst>
            </a:custGeom>
            <a:solidFill>
              <a:srgbClr val="00FBFF"/>
            </a:solidFill>
          </p:spPr>
        </p:sp>
      </p:grpSp>
      <p:grpSp>
        <p:nvGrpSpPr>
          <p:cNvPr id="210" name="Group 214">
            <a:extLst>
              <a:ext uri="{FF2B5EF4-FFF2-40B4-BE49-F238E27FC236}">
                <a16:creationId xmlns:a16="http://schemas.microsoft.com/office/drawing/2014/main" id="{27065260-BC64-B90C-184F-1741158BBE21}"/>
              </a:ext>
            </a:extLst>
          </p:cNvPr>
          <p:cNvGrpSpPr/>
          <p:nvPr/>
        </p:nvGrpSpPr>
        <p:grpSpPr>
          <a:xfrm>
            <a:off x="11865776" y="6899358"/>
            <a:ext cx="255420" cy="92340"/>
            <a:chOff x="0" y="0"/>
            <a:chExt cx="340560" cy="123120"/>
          </a:xfrm>
        </p:grpSpPr>
        <p:sp>
          <p:nvSpPr>
            <p:cNvPr id="211" name="Freeform 215">
              <a:extLst>
                <a:ext uri="{FF2B5EF4-FFF2-40B4-BE49-F238E27FC236}">
                  <a16:creationId xmlns:a16="http://schemas.microsoft.com/office/drawing/2014/main" id="{23FB5E57-6EA4-8B00-9FA0-1F746FC1D1BA}"/>
                </a:ext>
              </a:extLst>
            </p:cNvPr>
            <p:cNvSpPr/>
            <p:nvPr/>
          </p:nvSpPr>
          <p:spPr>
            <a:xfrm>
              <a:off x="127" y="127"/>
              <a:ext cx="340360" cy="122936"/>
            </a:xfrm>
            <a:custGeom>
              <a:avLst/>
              <a:gdLst/>
              <a:ahLst/>
              <a:cxnLst/>
              <a:rect l="l" t="t" r="r" b="b"/>
              <a:pathLst>
                <a:path w="340360" h="122936">
                  <a:moveTo>
                    <a:pt x="56261" y="0"/>
                  </a:moveTo>
                  <a:cubicBezTo>
                    <a:pt x="25527" y="0"/>
                    <a:pt x="0" y="27305"/>
                    <a:pt x="0" y="60071"/>
                  </a:cubicBezTo>
                  <a:cubicBezTo>
                    <a:pt x="0" y="95504"/>
                    <a:pt x="25654" y="122936"/>
                    <a:pt x="56261" y="122936"/>
                  </a:cubicBezTo>
                  <a:lnTo>
                    <a:pt x="312293" y="122936"/>
                  </a:lnTo>
                  <a:cubicBezTo>
                    <a:pt x="330200" y="122936"/>
                    <a:pt x="340360" y="109347"/>
                    <a:pt x="340360" y="92964"/>
                  </a:cubicBezTo>
                  <a:lnTo>
                    <a:pt x="340360" y="29972"/>
                  </a:lnTo>
                  <a:cubicBezTo>
                    <a:pt x="340360" y="13589"/>
                    <a:pt x="330073" y="0"/>
                    <a:pt x="312293" y="0"/>
                  </a:cubicBezTo>
                  <a:close/>
                </a:path>
              </a:pathLst>
            </a:custGeom>
            <a:solidFill>
              <a:srgbClr val="00FBFF"/>
            </a:solidFill>
          </p:spPr>
        </p:sp>
      </p:grpSp>
      <p:grpSp>
        <p:nvGrpSpPr>
          <p:cNvPr id="212" name="Group 216">
            <a:extLst>
              <a:ext uri="{FF2B5EF4-FFF2-40B4-BE49-F238E27FC236}">
                <a16:creationId xmlns:a16="http://schemas.microsoft.com/office/drawing/2014/main" id="{4823B3A5-C9E8-D128-3729-EB6EBC46B84E}"/>
              </a:ext>
            </a:extLst>
          </p:cNvPr>
          <p:cNvGrpSpPr/>
          <p:nvPr/>
        </p:nvGrpSpPr>
        <p:grpSpPr>
          <a:xfrm>
            <a:off x="11825816" y="7167198"/>
            <a:ext cx="297540" cy="92340"/>
            <a:chOff x="0" y="0"/>
            <a:chExt cx="396720" cy="123120"/>
          </a:xfrm>
        </p:grpSpPr>
        <p:sp>
          <p:nvSpPr>
            <p:cNvPr id="213" name="Freeform 217">
              <a:extLst>
                <a:ext uri="{FF2B5EF4-FFF2-40B4-BE49-F238E27FC236}">
                  <a16:creationId xmlns:a16="http://schemas.microsoft.com/office/drawing/2014/main" id="{2BF68C24-AA25-CBDD-364D-3E8415513245}"/>
                </a:ext>
              </a:extLst>
            </p:cNvPr>
            <p:cNvSpPr/>
            <p:nvPr/>
          </p:nvSpPr>
          <p:spPr>
            <a:xfrm>
              <a:off x="0" y="127"/>
              <a:ext cx="396748" cy="122936"/>
            </a:xfrm>
            <a:custGeom>
              <a:avLst/>
              <a:gdLst/>
              <a:ahLst/>
              <a:cxnLst/>
              <a:rect l="l" t="t" r="r" b="b"/>
              <a:pathLst>
                <a:path w="396748" h="122936">
                  <a:moveTo>
                    <a:pt x="0" y="0"/>
                  </a:moveTo>
                  <a:lnTo>
                    <a:pt x="0" y="122936"/>
                  </a:lnTo>
                  <a:lnTo>
                    <a:pt x="396748" y="122936"/>
                  </a:lnTo>
                  <a:lnTo>
                    <a:pt x="396748" y="0"/>
                  </a:lnTo>
                  <a:lnTo>
                    <a:pt x="225298" y="0"/>
                  </a:lnTo>
                  <a:lnTo>
                    <a:pt x="225298" y="29972"/>
                  </a:lnTo>
                  <a:cubicBezTo>
                    <a:pt x="225298" y="49149"/>
                    <a:pt x="212471" y="62738"/>
                    <a:pt x="197104" y="62738"/>
                  </a:cubicBezTo>
                  <a:cubicBezTo>
                    <a:pt x="181737" y="62738"/>
                    <a:pt x="168910" y="49149"/>
                    <a:pt x="168910" y="29972"/>
                  </a:cubicBezTo>
                  <a:lnTo>
                    <a:pt x="168910" y="0"/>
                  </a:lnTo>
                  <a:close/>
                </a:path>
              </a:pathLst>
            </a:custGeom>
            <a:solidFill>
              <a:srgbClr val="00FBFF"/>
            </a:solidFill>
          </p:spPr>
        </p:sp>
      </p:grpSp>
      <p:grpSp>
        <p:nvGrpSpPr>
          <p:cNvPr id="214" name="Group 218">
            <a:extLst>
              <a:ext uri="{FF2B5EF4-FFF2-40B4-BE49-F238E27FC236}">
                <a16:creationId xmlns:a16="http://schemas.microsoft.com/office/drawing/2014/main" id="{820A8D12-CB79-D149-07E8-27FE9D301750}"/>
              </a:ext>
            </a:extLst>
          </p:cNvPr>
          <p:cNvGrpSpPr/>
          <p:nvPr/>
        </p:nvGrpSpPr>
        <p:grpSpPr>
          <a:xfrm>
            <a:off x="11781536" y="7032198"/>
            <a:ext cx="341820" cy="88020"/>
            <a:chOff x="0" y="0"/>
            <a:chExt cx="455760" cy="117360"/>
          </a:xfrm>
        </p:grpSpPr>
        <p:sp>
          <p:nvSpPr>
            <p:cNvPr id="215" name="Freeform 219">
              <a:extLst>
                <a:ext uri="{FF2B5EF4-FFF2-40B4-BE49-F238E27FC236}">
                  <a16:creationId xmlns:a16="http://schemas.microsoft.com/office/drawing/2014/main" id="{15B25095-AEE9-FD18-1B7A-76C960968142}"/>
                </a:ext>
              </a:extLst>
            </p:cNvPr>
            <p:cNvSpPr/>
            <p:nvPr/>
          </p:nvSpPr>
          <p:spPr>
            <a:xfrm>
              <a:off x="127" y="0"/>
              <a:ext cx="455676" cy="117221"/>
            </a:xfrm>
            <a:custGeom>
              <a:avLst/>
              <a:gdLst/>
              <a:ahLst/>
              <a:cxnLst/>
              <a:rect l="l" t="t" r="r" b="b"/>
              <a:pathLst>
                <a:path w="455676" h="117221">
                  <a:moveTo>
                    <a:pt x="0" y="0"/>
                  </a:moveTo>
                  <a:lnTo>
                    <a:pt x="0" y="117221"/>
                  </a:lnTo>
                  <a:lnTo>
                    <a:pt x="455676" y="117221"/>
                  </a:lnTo>
                  <a:lnTo>
                    <a:pt x="455676" y="29972"/>
                  </a:lnTo>
                  <a:cubicBezTo>
                    <a:pt x="453009" y="13716"/>
                    <a:pt x="442849" y="0"/>
                    <a:pt x="424942" y="0"/>
                  </a:cubicBezTo>
                  <a:close/>
                </a:path>
              </a:pathLst>
            </a:custGeom>
            <a:solidFill>
              <a:srgbClr val="00FBFF"/>
            </a:solidFill>
          </p:spPr>
        </p:sp>
      </p:grpSp>
      <p:grpSp>
        <p:nvGrpSpPr>
          <p:cNvPr id="216" name="Group 220">
            <a:extLst>
              <a:ext uri="{FF2B5EF4-FFF2-40B4-BE49-F238E27FC236}">
                <a16:creationId xmlns:a16="http://schemas.microsoft.com/office/drawing/2014/main" id="{6C3DB899-7FFE-DEEC-F65A-896B2ECD0FDE}"/>
              </a:ext>
            </a:extLst>
          </p:cNvPr>
          <p:cNvGrpSpPr/>
          <p:nvPr/>
        </p:nvGrpSpPr>
        <p:grpSpPr>
          <a:xfrm>
            <a:off x="11825816" y="7306518"/>
            <a:ext cx="299700" cy="227340"/>
            <a:chOff x="0" y="0"/>
            <a:chExt cx="399600" cy="303120"/>
          </a:xfrm>
        </p:grpSpPr>
        <p:sp>
          <p:nvSpPr>
            <p:cNvPr id="217" name="Freeform 221">
              <a:extLst>
                <a:ext uri="{FF2B5EF4-FFF2-40B4-BE49-F238E27FC236}">
                  <a16:creationId xmlns:a16="http://schemas.microsoft.com/office/drawing/2014/main" id="{2421C770-50DA-7BC6-FFEB-189A01620FE0}"/>
                </a:ext>
              </a:extLst>
            </p:cNvPr>
            <p:cNvSpPr/>
            <p:nvPr/>
          </p:nvSpPr>
          <p:spPr>
            <a:xfrm>
              <a:off x="0" y="0"/>
              <a:ext cx="399542" cy="303022"/>
            </a:xfrm>
            <a:custGeom>
              <a:avLst/>
              <a:gdLst/>
              <a:ahLst/>
              <a:cxnLst/>
              <a:rect l="l" t="t" r="r" b="b"/>
              <a:pathLst>
                <a:path w="399542" h="303022">
                  <a:moveTo>
                    <a:pt x="0" y="0"/>
                  </a:moveTo>
                  <a:lnTo>
                    <a:pt x="0" y="273050"/>
                  </a:lnTo>
                  <a:cubicBezTo>
                    <a:pt x="0" y="289433"/>
                    <a:pt x="12827" y="303022"/>
                    <a:pt x="28194" y="303022"/>
                  </a:cubicBezTo>
                  <a:cubicBezTo>
                    <a:pt x="43561" y="303022"/>
                    <a:pt x="56261" y="289433"/>
                    <a:pt x="56261" y="273050"/>
                  </a:cubicBezTo>
                  <a:lnTo>
                    <a:pt x="56261" y="122936"/>
                  </a:lnTo>
                  <a:lnTo>
                    <a:pt x="340614" y="122936"/>
                  </a:lnTo>
                  <a:lnTo>
                    <a:pt x="340614" y="273050"/>
                  </a:lnTo>
                  <a:cubicBezTo>
                    <a:pt x="340614" y="289433"/>
                    <a:pt x="353441" y="303022"/>
                    <a:pt x="371475" y="303022"/>
                  </a:cubicBezTo>
                  <a:cubicBezTo>
                    <a:pt x="386842" y="303022"/>
                    <a:pt x="399542" y="289433"/>
                    <a:pt x="399542" y="273050"/>
                  </a:cubicBezTo>
                  <a:lnTo>
                    <a:pt x="399542" y="0"/>
                  </a:lnTo>
                  <a:lnTo>
                    <a:pt x="225425" y="0"/>
                  </a:lnTo>
                  <a:lnTo>
                    <a:pt x="225425" y="30099"/>
                  </a:lnTo>
                  <a:cubicBezTo>
                    <a:pt x="225425" y="46482"/>
                    <a:pt x="212598" y="60071"/>
                    <a:pt x="197231" y="60071"/>
                  </a:cubicBezTo>
                  <a:cubicBezTo>
                    <a:pt x="181864" y="60071"/>
                    <a:pt x="169164" y="46482"/>
                    <a:pt x="169164" y="30099"/>
                  </a:cubicBezTo>
                  <a:lnTo>
                    <a:pt x="169164" y="0"/>
                  </a:lnTo>
                  <a:close/>
                </a:path>
              </a:pathLst>
            </a:custGeom>
            <a:solidFill>
              <a:srgbClr val="00FBFF"/>
            </a:solidFill>
          </p:spPr>
        </p:sp>
      </p:grpSp>
      <p:grpSp>
        <p:nvGrpSpPr>
          <p:cNvPr id="218" name="Group 222">
            <a:extLst>
              <a:ext uri="{FF2B5EF4-FFF2-40B4-BE49-F238E27FC236}">
                <a16:creationId xmlns:a16="http://schemas.microsoft.com/office/drawing/2014/main" id="{D0B33B6E-21D0-ED11-1036-0188A5FEC88A}"/>
              </a:ext>
            </a:extLst>
          </p:cNvPr>
          <p:cNvGrpSpPr/>
          <p:nvPr/>
        </p:nvGrpSpPr>
        <p:grpSpPr>
          <a:xfrm>
            <a:off x="11529896" y="6897198"/>
            <a:ext cx="211140" cy="270000"/>
            <a:chOff x="0" y="0"/>
            <a:chExt cx="281520" cy="360000"/>
          </a:xfrm>
        </p:grpSpPr>
        <p:sp>
          <p:nvSpPr>
            <p:cNvPr id="219" name="Freeform 223">
              <a:extLst>
                <a:ext uri="{FF2B5EF4-FFF2-40B4-BE49-F238E27FC236}">
                  <a16:creationId xmlns:a16="http://schemas.microsoft.com/office/drawing/2014/main" id="{DB6BBB09-6F80-582B-1573-B4AE3488B428}"/>
                </a:ext>
              </a:extLst>
            </p:cNvPr>
            <p:cNvSpPr/>
            <p:nvPr/>
          </p:nvSpPr>
          <p:spPr>
            <a:xfrm>
              <a:off x="127" y="0"/>
              <a:ext cx="281305" cy="360045"/>
            </a:xfrm>
            <a:custGeom>
              <a:avLst/>
              <a:gdLst/>
              <a:ahLst/>
              <a:cxnLst/>
              <a:rect l="l" t="t" r="r" b="b"/>
              <a:pathLst>
                <a:path w="281305" h="360045">
                  <a:moveTo>
                    <a:pt x="140589" y="0"/>
                  </a:moveTo>
                  <a:cubicBezTo>
                    <a:pt x="63881" y="0"/>
                    <a:pt x="0" y="68199"/>
                    <a:pt x="0" y="149987"/>
                  </a:cubicBezTo>
                  <a:lnTo>
                    <a:pt x="0" y="329946"/>
                  </a:lnTo>
                  <a:cubicBezTo>
                    <a:pt x="0" y="346329"/>
                    <a:pt x="12700" y="360045"/>
                    <a:pt x="28067" y="360045"/>
                  </a:cubicBezTo>
                  <a:lnTo>
                    <a:pt x="253238" y="360045"/>
                  </a:lnTo>
                  <a:cubicBezTo>
                    <a:pt x="268605" y="360045"/>
                    <a:pt x="281305" y="346329"/>
                    <a:pt x="281305" y="329946"/>
                  </a:cubicBezTo>
                  <a:lnTo>
                    <a:pt x="281305" y="149987"/>
                  </a:lnTo>
                  <a:cubicBezTo>
                    <a:pt x="281305" y="68199"/>
                    <a:pt x="217297" y="0"/>
                    <a:pt x="140589" y="0"/>
                  </a:cubicBezTo>
                  <a:close/>
                </a:path>
              </a:pathLst>
            </a:custGeom>
            <a:solidFill>
              <a:srgbClr val="00FBFF"/>
            </a:solidFill>
          </p:spPr>
        </p:sp>
      </p:grpSp>
      <p:grpSp>
        <p:nvGrpSpPr>
          <p:cNvPr id="220" name="Group 224">
            <a:extLst>
              <a:ext uri="{FF2B5EF4-FFF2-40B4-BE49-F238E27FC236}">
                <a16:creationId xmlns:a16="http://schemas.microsoft.com/office/drawing/2014/main" id="{17C58CCC-D1D0-5380-B932-7E15ABFDC258}"/>
              </a:ext>
            </a:extLst>
          </p:cNvPr>
          <p:cNvGrpSpPr/>
          <p:nvPr/>
        </p:nvGrpSpPr>
        <p:grpSpPr>
          <a:xfrm>
            <a:off x="11858216" y="7850838"/>
            <a:ext cx="62100" cy="165780"/>
            <a:chOff x="0" y="0"/>
            <a:chExt cx="82800" cy="221040"/>
          </a:xfrm>
        </p:grpSpPr>
        <p:sp>
          <p:nvSpPr>
            <p:cNvPr id="221" name="Freeform 225">
              <a:extLst>
                <a:ext uri="{FF2B5EF4-FFF2-40B4-BE49-F238E27FC236}">
                  <a16:creationId xmlns:a16="http://schemas.microsoft.com/office/drawing/2014/main" id="{08AE1424-4AD5-ED07-01F6-F54183E23A3F}"/>
                </a:ext>
              </a:extLst>
            </p:cNvPr>
            <p:cNvSpPr/>
            <p:nvPr/>
          </p:nvSpPr>
          <p:spPr>
            <a:xfrm>
              <a:off x="0" y="0"/>
              <a:ext cx="82677" cy="221107"/>
            </a:xfrm>
            <a:custGeom>
              <a:avLst/>
              <a:gdLst/>
              <a:ahLst/>
              <a:cxnLst/>
              <a:rect l="l" t="t" r="r" b="b"/>
              <a:pathLst>
                <a:path w="82677" h="221107">
                  <a:moveTo>
                    <a:pt x="41402" y="0"/>
                  </a:moveTo>
                  <a:cubicBezTo>
                    <a:pt x="18796" y="0"/>
                    <a:pt x="0" y="20193"/>
                    <a:pt x="0" y="44196"/>
                  </a:cubicBezTo>
                  <a:lnTo>
                    <a:pt x="0" y="172847"/>
                  </a:lnTo>
                  <a:cubicBezTo>
                    <a:pt x="0" y="201041"/>
                    <a:pt x="18796" y="221107"/>
                    <a:pt x="41402" y="221107"/>
                  </a:cubicBezTo>
                  <a:cubicBezTo>
                    <a:pt x="64008" y="221107"/>
                    <a:pt x="82677" y="201041"/>
                    <a:pt x="82677" y="172847"/>
                  </a:cubicBezTo>
                  <a:lnTo>
                    <a:pt x="82677" y="44196"/>
                  </a:lnTo>
                  <a:cubicBezTo>
                    <a:pt x="82677" y="20193"/>
                    <a:pt x="64008" y="0"/>
                    <a:pt x="41402" y="0"/>
                  </a:cubicBezTo>
                  <a:close/>
                </a:path>
              </a:pathLst>
            </a:custGeom>
            <a:solidFill>
              <a:srgbClr val="00FBFF"/>
            </a:solidFill>
          </p:spPr>
        </p:sp>
      </p:grpSp>
      <p:grpSp>
        <p:nvGrpSpPr>
          <p:cNvPr id="222" name="Group 226">
            <a:extLst>
              <a:ext uri="{FF2B5EF4-FFF2-40B4-BE49-F238E27FC236}">
                <a16:creationId xmlns:a16="http://schemas.microsoft.com/office/drawing/2014/main" id="{C06F2F92-46A9-D73F-3FCE-88E54102584C}"/>
              </a:ext>
            </a:extLst>
          </p:cNvPr>
          <p:cNvGrpSpPr/>
          <p:nvPr/>
        </p:nvGrpSpPr>
        <p:grpSpPr>
          <a:xfrm>
            <a:off x="11609816" y="7980978"/>
            <a:ext cx="126900" cy="132300"/>
            <a:chOff x="0" y="0"/>
            <a:chExt cx="169200" cy="176400"/>
          </a:xfrm>
        </p:grpSpPr>
        <p:sp>
          <p:nvSpPr>
            <p:cNvPr id="223" name="Freeform 227">
              <a:extLst>
                <a:ext uri="{FF2B5EF4-FFF2-40B4-BE49-F238E27FC236}">
                  <a16:creationId xmlns:a16="http://schemas.microsoft.com/office/drawing/2014/main" id="{F0822F2C-FA44-25B0-7C98-0C4966621CD8}"/>
                </a:ext>
              </a:extLst>
            </p:cNvPr>
            <p:cNvSpPr/>
            <p:nvPr/>
          </p:nvSpPr>
          <p:spPr>
            <a:xfrm>
              <a:off x="127" y="127"/>
              <a:ext cx="169037" cy="176149"/>
            </a:xfrm>
            <a:custGeom>
              <a:avLst/>
              <a:gdLst/>
              <a:ahLst/>
              <a:cxnLst/>
              <a:rect l="l" t="t" r="r" b="b"/>
              <a:pathLst>
                <a:path w="169037" h="176149">
                  <a:moveTo>
                    <a:pt x="43180" y="0"/>
                  </a:moveTo>
                  <a:cubicBezTo>
                    <a:pt x="32766" y="0"/>
                    <a:pt x="22479" y="4953"/>
                    <a:pt x="14986" y="14986"/>
                  </a:cubicBezTo>
                  <a:cubicBezTo>
                    <a:pt x="0" y="30988"/>
                    <a:pt x="0" y="59055"/>
                    <a:pt x="14986" y="75057"/>
                  </a:cubicBezTo>
                  <a:lnTo>
                    <a:pt x="97663" y="167132"/>
                  </a:lnTo>
                  <a:cubicBezTo>
                    <a:pt x="105156" y="173228"/>
                    <a:pt x="115443" y="176149"/>
                    <a:pt x="125857" y="176149"/>
                  </a:cubicBezTo>
                  <a:cubicBezTo>
                    <a:pt x="136271" y="176149"/>
                    <a:pt x="146431" y="173228"/>
                    <a:pt x="154051" y="167132"/>
                  </a:cubicBezTo>
                  <a:cubicBezTo>
                    <a:pt x="169037" y="151130"/>
                    <a:pt x="169037" y="119126"/>
                    <a:pt x="154051" y="107188"/>
                  </a:cubicBezTo>
                  <a:lnTo>
                    <a:pt x="71247" y="14986"/>
                  </a:lnTo>
                  <a:cubicBezTo>
                    <a:pt x="63754" y="4953"/>
                    <a:pt x="53594" y="0"/>
                    <a:pt x="43180" y="0"/>
                  </a:cubicBezTo>
                  <a:close/>
                </a:path>
              </a:pathLst>
            </a:custGeom>
            <a:solidFill>
              <a:srgbClr val="00FBFF"/>
            </a:solidFill>
          </p:spPr>
        </p:sp>
      </p:grpSp>
      <p:grpSp>
        <p:nvGrpSpPr>
          <p:cNvPr id="224" name="Group 228">
            <a:extLst>
              <a:ext uri="{FF2B5EF4-FFF2-40B4-BE49-F238E27FC236}">
                <a16:creationId xmlns:a16="http://schemas.microsoft.com/office/drawing/2014/main" id="{1553B523-0B80-0207-328F-4A398C8BB6A8}"/>
              </a:ext>
            </a:extLst>
          </p:cNvPr>
          <p:cNvGrpSpPr/>
          <p:nvPr/>
        </p:nvGrpSpPr>
        <p:grpSpPr>
          <a:xfrm>
            <a:off x="12041816" y="7982058"/>
            <a:ext cx="126900" cy="131220"/>
            <a:chOff x="0" y="0"/>
            <a:chExt cx="169200" cy="174960"/>
          </a:xfrm>
        </p:grpSpPr>
        <p:sp>
          <p:nvSpPr>
            <p:cNvPr id="225" name="Freeform 229">
              <a:extLst>
                <a:ext uri="{FF2B5EF4-FFF2-40B4-BE49-F238E27FC236}">
                  <a16:creationId xmlns:a16="http://schemas.microsoft.com/office/drawing/2014/main" id="{A6BC26F2-C9C3-994D-5128-F9AC63A1689F}"/>
                </a:ext>
              </a:extLst>
            </p:cNvPr>
            <p:cNvSpPr/>
            <p:nvPr/>
          </p:nvSpPr>
          <p:spPr>
            <a:xfrm>
              <a:off x="127" y="0"/>
              <a:ext cx="169037" cy="174879"/>
            </a:xfrm>
            <a:custGeom>
              <a:avLst/>
              <a:gdLst/>
              <a:ahLst/>
              <a:cxnLst/>
              <a:rect l="l" t="t" r="r" b="b"/>
              <a:pathLst>
                <a:path w="169037" h="174879">
                  <a:moveTo>
                    <a:pt x="125603" y="0"/>
                  </a:moveTo>
                  <a:cubicBezTo>
                    <a:pt x="116332" y="0"/>
                    <a:pt x="106553" y="4191"/>
                    <a:pt x="97663" y="13589"/>
                  </a:cubicBezTo>
                  <a:lnTo>
                    <a:pt x="11176" y="105791"/>
                  </a:lnTo>
                  <a:cubicBezTo>
                    <a:pt x="0" y="117729"/>
                    <a:pt x="0" y="149733"/>
                    <a:pt x="11176" y="165862"/>
                  </a:cubicBezTo>
                  <a:cubicBezTo>
                    <a:pt x="18669" y="171958"/>
                    <a:pt x="29972" y="174879"/>
                    <a:pt x="40894" y="174879"/>
                  </a:cubicBezTo>
                  <a:cubicBezTo>
                    <a:pt x="51816" y="174879"/>
                    <a:pt x="61976" y="171958"/>
                    <a:pt x="67564" y="165862"/>
                  </a:cubicBezTo>
                  <a:lnTo>
                    <a:pt x="154051" y="73787"/>
                  </a:lnTo>
                  <a:cubicBezTo>
                    <a:pt x="169037" y="57785"/>
                    <a:pt x="169037" y="29718"/>
                    <a:pt x="154051" y="13589"/>
                  </a:cubicBezTo>
                  <a:cubicBezTo>
                    <a:pt x="146050" y="5207"/>
                    <a:pt x="136017" y="0"/>
                    <a:pt x="125603" y="0"/>
                  </a:cubicBezTo>
                  <a:close/>
                </a:path>
              </a:pathLst>
            </a:custGeom>
            <a:solidFill>
              <a:srgbClr val="00FBFF"/>
            </a:solidFill>
          </p:spPr>
        </p:sp>
      </p:grpSp>
      <p:grpSp>
        <p:nvGrpSpPr>
          <p:cNvPr id="226" name="Group 230">
            <a:extLst>
              <a:ext uri="{FF2B5EF4-FFF2-40B4-BE49-F238E27FC236}">
                <a16:creationId xmlns:a16="http://schemas.microsoft.com/office/drawing/2014/main" id="{D10E0C8F-3BEB-E087-9880-EFC0FDC9F81A}"/>
              </a:ext>
            </a:extLst>
          </p:cNvPr>
          <p:cNvGrpSpPr/>
          <p:nvPr/>
        </p:nvGrpSpPr>
        <p:grpSpPr>
          <a:xfrm>
            <a:off x="12295616" y="8311458"/>
            <a:ext cx="126900" cy="463320"/>
            <a:chOff x="0" y="0"/>
            <a:chExt cx="169200" cy="617760"/>
          </a:xfrm>
        </p:grpSpPr>
        <p:sp>
          <p:nvSpPr>
            <p:cNvPr id="227" name="Freeform 231">
              <a:extLst>
                <a:ext uri="{FF2B5EF4-FFF2-40B4-BE49-F238E27FC236}">
                  <a16:creationId xmlns:a16="http://schemas.microsoft.com/office/drawing/2014/main" id="{3E2AAE47-FAA0-263F-B2DB-FD3143C0232B}"/>
                </a:ext>
              </a:extLst>
            </p:cNvPr>
            <p:cNvSpPr/>
            <p:nvPr/>
          </p:nvSpPr>
          <p:spPr>
            <a:xfrm>
              <a:off x="0" y="127"/>
              <a:ext cx="169037" cy="617474"/>
            </a:xfrm>
            <a:custGeom>
              <a:avLst/>
              <a:gdLst/>
              <a:ahLst/>
              <a:cxnLst/>
              <a:rect l="l" t="t" r="r" b="b"/>
              <a:pathLst>
                <a:path w="169037" h="617474">
                  <a:moveTo>
                    <a:pt x="0" y="0"/>
                  </a:moveTo>
                  <a:lnTo>
                    <a:pt x="0" y="617474"/>
                  </a:lnTo>
                  <a:lnTo>
                    <a:pt x="123952" y="617474"/>
                  </a:lnTo>
                  <a:cubicBezTo>
                    <a:pt x="150241" y="617474"/>
                    <a:pt x="169037" y="597535"/>
                    <a:pt x="169037" y="573405"/>
                  </a:cubicBezTo>
                  <a:lnTo>
                    <a:pt x="169037" y="40005"/>
                  </a:lnTo>
                  <a:cubicBezTo>
                    <a:pt x="161544" y="19939"/>
                    <a:pt x="142875" y="0"/>
                    <a:pt x="123952" y="0"/>
                  </a:cubicBezTo>
                  <a:close/>
                </a:path>
              </a:pathLst>
            </a:custGeom>
            <a:solidFill>
              <a:srgbClr val="00FBFF"/>
            </a:solidFill>
          </p:spPr>
        </p:sp>
      </p:grpSp>
      <p:grpSp>
        <p:nvGrpSpPr>
          <p:cNvPr id="228" name="Group 232">
            <a:extLst>
              <a:ext uri="{FF2B5EF4-FFF2-40B4-BE49-F238E27FC236}">
                <a16:creationId xmlns:a16="http://schemas.microsoft.com/office/drawing/2014/main" id="{8FA24BE3-BB98-D45E-C375-F051CC714D7F}"/>
              </a:ext>
            </a:extLst>
          </p:cNvPr>
          <p:cNvGrpSpPr/>
          <p:nvPr/>
        </p:nvGrpSpPr>
        <p:grpSpPr>
          <a:xfrm>
            <a:off x="11358716" y="8314158"/>
            <a:ext cx="126900" cy="463860"/>
            <a:chOff x="0" y="0"/>
            <a:chExt cx="169200" cy="618480"/>
          </a:xfrm>
        </p:grpSpPr>
        <p:sp>
          <p:nvSpPr>
            <p:cNvPr id="229" name="Freeform 233">
              <a:extLst>
                <a:ext uri="{FF2B5EF4-FFF2-40B4-BE49-F238E27FC236}">
                  <a16:creationId xmlns:a16="http://schemas.microsoft.com/office/drawing/2014/main" id="{174AA870-76BE-2A98-3B54-0D1C8D7EDBCE}"/>
                </a:ext>
              </a:extLst>
            </p:cNvPr>
            <p:cNvSpPr/>
            <p:nvPr/>
          </p:nvSpPr>
          <p:spPr>
            <a:xfrm>
              <a:off x="127" y="0"/>
              <a:ext cx="169037" cy="618490"/>
            </a:xfrm>
            <a:custGeom>
              <a:avLst/>
              <a:gdLst/>
              <a:ahLst/>
              <a:cxnLst/>
              <a:rect l="l" t="t" r="r" b="b"/>
              <a:pathLst>
                <a:path w="169037" h="618490">
                  <a:moveTo>
                    <a:pt x="38354" y="0"/>
                  </a:moveTo>
                  <a:cubicBezTo>
                    <a:pt x="15621" y="0"/>
                    <a:pt x="0" y="18923"/>
                    <a:pt x="0" y="44704"/>
                  </a:cubicBezTo>
                  <a:lnTo>
                    <a:pt x="0" y="574294"/>
                  </a:lnTo>
                  <a:cubicBezTo>
                    <a:pt x="0" y="598424"/>
                    <a:pt x="18669" y="618490"/>
                    <a:pt x="45085" y="618490"/>
                  </a:cubicBezTo>
                  <a:lnTo>
                    <a:pt x="169037" y="618490"/>
                  </a:lnTo>
                  <a:lnTo>
                    <a:pt x="169037" y="508"/>
                  </a:lnTo>
                  <a:lnTo>
                    <a:pt x="45085" y="508"/>
                  </a:lnTo>
                  <a:cubicBezTo>
                    <a:pt x="42799" y="127"/>
                    <a:pt x="40513" y="0"/>
                    <a:pt x="38354" y="0"/>
                  </a:cubicBezTo>
                  <a:close/>
                </a:path>
              </a:pathLst>
            </a:custGeom>
            <a:solidFill>
              <a:srgbClr val="00FBFF"/>
            </a:solidFill>
          </p:spPr>
        </p:sp>
      </p:grpSp>
      <p:grpSp>
        <p:nvGrpSpPr>
          <p:cNvPr id="230" name="Group 234">
            <a:extLst>
              <a:ext uri="{FF2B5EF4-FFF2-40B4-BE49-F238E27FC236}">
                <a16:creationId xmlns:a16="http://schemas.microsoft.com/office/drawing/2014/main" id="{DFD6E391-44BB-A0B5-4ADD-8AFAC2A8A12F}"/>
              </a:ext>
            </a:extLst>
          </p:cNvPr>
          <p:cNvGrpSpPr/>
          <p:nvPr/>
        </p:nvGrpSpPr>
        <p:grpSpPr>
          <a:xfrm>
            <a:off x="11714576" y="8347098"/>
            <a:ext cx="514080" cy="397440"/>
            <a:chOff x="0" y="0"/>
            <a:chExt cx="685440" cy="529920"/>
          </a:xfrm>
        </p:grpSpPr>
        <p:sp>
          <p:nvSpPr>
            <p:cNvPr id="231" name="Freeform 235">
              <a:extLst>
                <a:ext uri="{FF2B5EF4-FFF2-40B4-BE49-F238E27FC236}">
                  <a16:creationId xmlns:a16="http://schemas.microsoft.com/office/drawing/2014/main" id="{DEAA6612-E23A-FFDA-2450-FB00B79CE0E9}"/>
                </a:ext>
              </a:extLst>
            </p:cNvPr>
            <p:cNvSpPr/>
            <p:nvPr/>
          </p:nvSpPr>
          <p:spPr>
            <a:xfrm>
              <a:off x="0" y="127"/>
              <a:ext cx="685292" cy="529844"/>
            </a:xfrm>
            <a:custGeom>
              <a:avLst/>
              <a:gdLst/>
              <a:ahLst/>
              <a:cxnLst/>
              <a:rect l="l" t="t" r="r" b="b"/>
              <a:pathLst>
                <a:path w="685292" h="529844">
                  <a:moveTo>
                    <a:pt x="195834" y="0"/>
                  </a:moveTo>
                  <a:cubicBezTo>
                    <a:pt x="173228" y="0"/>
                    <a:pt x="143129" y="19939"/>
                    <a:pt x="128016" y="48133"/>
                  </a:cubicBezTo>
                  <a:lnTo>
                    <a:pt x="0" y="317119"/>
                  </a:lnTo>
                  <a:cubicBezTo>
                    <a:pt x="18923" y="329057"/>
                    <a:pt x="45212" y="333121"/>
                    <a:pt x="67818" y="333121"/>
                  </a:cubicBezTo>
                  <a:cubicBezTo>
                    <a:pt x="128143" y="333121"/>
                    <a:pt x="184531" y="300990"/>
                    <a:pt x="214757" y="240792"/>
                  </a:cubicBezTo>
                  <a:lnTo>
                    <a:pt x="241173" y="180594"/>
                  </a:lnTo>
                  <a:lnTo>
                    <a:pt x="323850" y="180594"/>
                  </a:lnTo>
                  <a:cubicBezTo>
                    <a:pt x="346456" y="180594"/>
                    <a:pt x="365252" y="188595"/>
                    <a:pt x="380238" y="204724"/>
                  </a:cubicBezTo>
                  <a:lnTo>
                    <a:pt x="685292" y="529844"/>
                  </a:lnTo>
                  <a:lnTo>
                    <a:pt x="685292" y="0"/>
                  </a:lnTo>
                  <a:close/>
                </a:path>
              </a:pathLst>
            </a:custGeom>
            <a:solidFill>
              <a:srgbClr val="00FBFF"/>
            </a:solidFill>
          </p:spPr>
        </p:sp>
      </p:grpSp>
      <p:grpSp>
        <p:nvGrpSpPr>
          <p:cNvPr id="232" name="Group 236">
            <a:extLst>
              <a:ext uri="{FF2B5EF4-FFF2-40B4-BE49-F238E27FC236}">
                <a16:creationId xmlns:a16="http://schemas.microsoft.com/office/drawing/2014/main" id="{C011D370-A161-11B9-D3B0-ABC1AA66595D}"/>
              </a:ext>
            </a:extLst>
          </p:cNvPr>
          <p:cNvGrpSpPr/>
          <p:nvPr/>
        </p:nvGrpSpPr>
        <p:grpSpPr>
          <a:xfrm>
            <a:off x="11542316" y="8181858"/>
            <a:ext cx="629640" cy="720900"/>
            <a:chOff x="0" y="0"/>
            <a:chExt cx="839520" cy="961200"/>
          </a:xfrm>
        </p:grpSpPr>
        <p:sp>
          <p:nvSpPr>
            <p:cNvPr id="233" name="Freeform 237">
              <a:extLst>
                <a:ext uri="{FF2B5EF4-FFF2-40B4-BE49-F238E27FC236}">
                  <a16:creationId xmlns:a16="http://schemas.microsoft.com/office/drawing/2014/main" id="{68CDB6EF-A89A-E7E2-5D17-2E7A4E643C8F}"/>
                </a:ext>
              </a:extLst>
            </p:cNvPr>
            <p:cNvSpPr/>
            <p:nvPr/>
          </p:nvSpPr>
          <p:spPr>
            <a:xfrm>
              <a:off x="127" y="127"/>
              <a:ext cx="839343" cy="961009"/>
            </a:xfrm>
            <a:custGeom>
              <a:avLst/>
              <a:gdLst/>
              <a:ahLst/>
              <a:cxnLst/>
              <a:rect l="l" t="t" r="r" b="b"/>
              <a:pathLst>
                <a:path w="839343" h="961009">
                  <a:moveTo>
                    <a:pt x="263398" y="0"/>
                  </a:moveTo>
                  <a:cubicBezTo>
                    <a:pt x="218186" y="0"/>
                    <a:pt x="176784" y="28067"/>
                    <a:pt x="150495" y="72136"/>
                  </a:cubicBezTo>
                  <a:lnTo>
                    <a:pt x="112903" y="152400"/>
                  </a:lnTo>
                  <a:cubicBezTo>
                    <a:pt x="109093" y="168402"/>
                    <a:pt x="90297" y="180594"/>
                    <a:pt x="75311" y="180594"/>
                  </a:cubicBezTo>
                  <a:lnTo>
                    <a:pt x="0" y="180594"/>
                  </a:lnTo>
                  <a:lnTo>
                    <a:pt x="0" y="794258"/>
                  </a:lnTo>
                  <a:lnTo>
                    <a:pt x="188214" y="794258"/>
                  </a:lnTo>
                  <a:lnTo>
                    <a:pt x="308610" y="922655"/>
                  </a:lnTo>
                  <a:cubicBezTo>
                    <a:pt x="330581" y="946023"/>
                    <a:pt x="364744" y="961009"/>
                    <a:pt x="397764" y="961009"/>
                  </a:cubicBezTo>
                  <a:cubicBezTo>
                    <a:pt x="409829" y="961009"/>
                    <a:pt x="421767" y="959104"/>
                    <a:pt x="432943" y="954786"/>
                  </a:cubicBezTo>
                  <a:lnTo>
                    <a:pt x="786638" y="834517"/>
                  </a:lnTo>
                  <a:cubicBezTo>
                    <a:pt x="805561" y="830453"/>
                    <a:pt x="824230" y="814451"/>
                    <a:pt x="839343" y="802386"/>
                  </a:cubicBezTo>
                  <a:lnTo>
                    <a:pt x="541909" y="485394"/>
                  </a:lnTo>
                  <a:lnTo>
                    <a:pt x="523113" y="485394"/>
                  </a:lnTo>
                  <a:lnTo>
                    <a:pt x="519303" y="489331"/>
                  </a:lnTo>
                  <a:cubicBezTo>
                    <a:pt x="481711" y="573659"/>
                    <a:pt x="398907" y="629793"/>
                    <a:pt x="316103" y="641858"/>
                  </a:cubicBezTo>
                  <a:cubicBezTo>
                    <a:pt x="310642" y="642112"/>
                    <a:pt x="305181" y="642366"/>
                    <a:pt x="299847" y="642366"/>
                  </a:cubicBezTo>
                  <a:cubicBezTo>
                    <a:pt x="244348" y="642366"/>
                    <a:pt x="202692" y="623697"/>
                    <a:pt x="157988" y="601726"/>
                  </a:cubicBezTo>
                  <a:cubicBezTo>
                    <a:pt x="131572" y="589661"/>
                    <a:pt x="124079" y="561594"/>
                    <a:pt x="139065" y="541528"/>
                  </a:cubicBezTo>
                  <a:lnTo>
                    <a:pt x="282194" y="228727"/>
                  </a:lnTo>
                  <a:cubicBezTo>
                    <a:pt x="312293" y="168529"/>
                    <a:pt x="368808" y="132461"/>
                    <a:pt x="429006" y="132461"/>
                  </a:cubicBezTo>
                  <a:lnTo>
                    <a:pt x="609600" y="132461"/>
                  </a:lnTo>
                  <a:cubicBezTo>
                    <a:pt x="617093" y="108458"/>
                    <a:pt x="628523" y="80264"/>
                    <a:pt x="628523" y="44069"/>
                  </a:cubicBezTo>
                  <a:cubicBezTo>
                    <a:pt x="628523" y="20066"/>
                    <a:pt x="609600" y="0"/>
                    <a:pt x="583311" y="0"/>
                  </a:cubicBezTo>
                  <a:close/>
                </a:path>
              </a:pathLst>
            </a:custGeom>
            <a:solidFill>
              <a:srgbClr val="00FBFF"/>
            </a:solidFill>
          </p:spPr>
        </p:sp>
      </p:grpSp>
      <p:grpSp>
        <p:nvGrpSpPr>
          <p:cNvPr id="234" name="Group 238">
            <a:extLst>
              <a:ext uri="{FF2B5EF4-FFF2-40B4-BE49-F238E27FC236}">
                <a16:creationId xmlns:a16="http://schemas.microsoft.com/office/drawing/2014/main" id="{3A4B7CC9-240B-21DB-ACF4-CB49C03F42AF}"/>
              </a:ext>
            </a:extLst>
          </p:cNvPr>
          <p:cNvGrpSpPr/>
          <p:nvPr/>
        </p:nvGrpSpPr>
        <p:grpSpPr>
          <a:xfrm>
            <a:off x="14172116" y="6595878"/>
            <a:ext cx="241920" cy="257580"/>
            <a:chOff x="0" y="0"/>
            <a:chExt cx="322560" cy="343440"/>
          </a:xfrm>
        </p:grpSpPr>
        <p:sp>
          <p:nvSpPr>
            <p:cNvPr id="235" name="Freeform 239">
              <a:extLst>
                <a:ext uri="{FF2B5EF4-FFF2-40B4-BE49-F238E27FC236}">
                  <a16:creationId xmlns:a16="http://schemas.microsoft.com/office/drawing/2014/main" id="{5F0479D6-8154-D2CE-BA32-CF1D3A0638F1}"/>
                </a:ext>
              </a:extLst>
            </p:cNvPr>
            <p:cNvSpPr/>
            <p:nvPr/>
          </p:nvSpPr>
          <p:spPr>
            <a:xfrm>
              <a:off x="127" y="127"/>
              <a:ext cx="322453" cy="343154"/>
            </a:xfrm>
            <a:custGeom>
              <a:avLst/>
              <a:gdLst/>
              <a:ahLst/>
              <a:cxnLst/>
              <a:rect l="l" t="t" r="r" b="b"/>
              <a:pathLst>
                <a:path w="322453" h="343154">
                  <a:moveTo>
                    <a:pt x="161163" y="0"/>
                  </a:moveTo>
                  <a:cubicBezTo>
                    <a:pt x="73152" y="0"/>
                    <a:pt x="0" y="77978"/>
                    <a:pt x="0" y="171577"/>
                  </a:cubicBezTo>
                  <a:cubicBezTo>
                    <a:pt x="0" y="265176"/>
                    <a:pt x="73152" y="343154"/>
                    <a:pt x="161163" y="343154"/>
                  </a:cubicBezTo>
                  <a:cubicBezTo>
                    <a:pt x="249174" y="343154"/>
                    <a:pt x="322453" y="265176"/>
                    <a:pt x="322453" y="171450"/>
                  </a:cubicBezTo>
                  <a:cubicBezTo>
                    <a:pt x="322453" y="77724"/>
                    <a:pt x="249047" y="0"/>
                    <a:pt x="161163" y="0"/>
                  </a:cubicBezTo>
                  <a:close/>
                </a:path>
              </a:pathLst>
            </a:custGeom>
            <a:solidFill>
              <a:srgbClr val="00FBFF"/>
            </a:solidFill>
          </p:spPr>
        </p:sp>
      </p:grpSp>
      <p:grpSp>
        <p:nvGrpSpPr>
          <p:cNvPr id="236" name="Group 240">
            <a:extLst>
              <a:ext uri="{FF2B5EF4-FFF2-40B4-BE49-F238E27FC236}">
                <a16:creationId xmlns:a16="http://schemas.microsoft.com/office/drawing/2014/main" id="{01417F18-6C8A-325B-27C1-7577E3030E69}"/>
              </a:ext>
            </a:extLst>
          </p:cNvPr>
          <p:cNvGrpSpPr/>
          <p:nvPr/>
        </p:nvGrpSpPr>
        <p:grpSpPr>
          <a:xfrm>
            <a:off x="14491256" y="6701178"/>
            <a:ext cx="290520" cy="201960"/>
            <a:chOff x="0" y="0"/>
            <a:chExt cx="387360" cy="269280"/>
          </a:xfrm>
        </p:grpSpPr>
        <p:sp>
          <p:nvSpPr>
            <p:cNvPr id="237" name="Freeform 241">
              <a:extLst>
                <a:ext uri="{FF2B5EF4-FFF2-40B4-BE49-F238E27FC236}">
                  <a16:creationId xmlns:a16="http://schemas.microsoft.com/office/drawing/2014/main" id="{5E0F6E6A-A198-F69E-8D48-D6E46B6C7341}"/>
                </a:ext>
              </a:extLst>
            </p:cNvPr>
            <p:cNvSpPr/>
            <p:nvPr/>
          </p:nvSpPr>
          <p:spPr>
            <a:xfrm>
              <a:off x="127" y="0"/>
              <a:ext cx="387096" cy="269240"/>
            </a:xfrm>
            <a:custGeom>
              <a:avLst/>
              <a:gdLst/>
              <a:ahLst/>
              <a:cxnLst/>
              <a:rect l="l" t="t" r="r" b="b"/>
              <a:pathLst>
                <a:path w="387096" h="269240">
                  <a:moveTo>
                    <a:pt x="32131" y="0"/>
                  </a:moveTo>
                  <a:cubicBezTo>
                    <a:pt x="14605" y="0"/>
                    <a:pt x="0" y="15621"/>
                    <a:pt x="0" y="34417"/>
                  </a:cubicBezTo>
                  <a:cubicBezTo>
                    <a:pt x="0" y="53213"/>
                    <a:pt x="8763" y="65532"/>
                    <a:pt x="29337" y="65532"/>
                  </a:cubicBezTo>
                  <a:lnTo>
                    <a:pt x="222885" y="65532"/>
                  </a:lnTo>
                  <a:cubicBezTo>
                    <a:pt x="240538" y="65532"/>
                    <a:pt x="255143" y="81153"/>
                    <a:pt x="255143" y="99949"/>
                  </a:cubicBezTo>
                  <a:lnTo>
                    <a:pt x="255143" y="156083"/>
                  </a:lnTo>
                  <a:lnTo>
                    <a:pt x="243459" y="143637"/>
                  </a:lnTo>
                  <a:cubicBezTo>
                    <a:pt x="239014" y="137414"/>
                    <a:pt x="231013" y="134239"/>
                    <a:pt x="222504" y="134239"/>
                  </a:cubicBezTo>
                  <a:cubicBezTo>
                    <a:pt x="213995" y="134239"/>
                    <a:pt x="205232" y="137414"/>
                    <a:pt x="199390" y="143637"/>
                  </a:cubicBezTo>
                  <a:cubicBezTo>
                    <a:pt x="190627" y="156083"/>
                    <a:pt x="190627" y="177927"/>
                    <a:pt x="199390" y="190373"/>
                  </a:cubicBezTo>
                  <a:lnTo>
                    <a:pt x="266954" y="262255"/>
                  </a:lnTo>
                  <a:cubicBezTo>
                    <a:pt x="272796" y="266954"/>
                    <a:pt x="280797" y="269240"/>
                    <a:pt x="288925" y="269240"/>
                  </a:cubicBezTo>
                  <a:cubicBezTo>
                    <a:pt x="297053" y="269240"/>
                    <a:pt x="305054" y="266827"/>
                    <a:pt x="310896" y="262255"/>
                  </a:cubicBezTo>
                  <a:lnTo>
                    <a:pt x="375412" y="190373"/>
                  </a:lnTo>
                  <a:cubicBezTo>
                    <a:pt x="387096" y="177927"/>
                    <a:pt x="387096" y="156083"/>
                    <a:pt x="375412" y="143637"/>
                  </a:cubicBezTo>
                  <a:cubicBezTo>
                    <a:pt x="371094" y="137414"/>
                    <a:pt x="362966" y="134239"/>
                    <a:pt x="354584" y="134239"/>
                  </a:cubicBezTo>
                  <a:cubicBezTo>
                    <a:pt x="346202" y="134239"/>
                    <a:pt x="337312" y="137414"/>
                    <a:pt x="331470" y="143637"/>
                  </a:cubicBezTo>
                  <a:lnTo>
                    <a:pt x="322580" y="156083"/>
                  </a:lnTo>
                  <a:lnTo>
                    <a:pt x="322580" y="99949"/>
                  </a:lnTo>
                  <a:cubicBezTo>
                    <a:pt x="322580" y="43688"/>
                    <a:pt x="278638" y="0"/>
                    <a:pt x="225806" y="0"/>
                  </a:cubicBezTo>
                  <a:close/>
                </a:path>
              </a:pathLst>
            </a:custGeom>
            <a:solidFill>
              <a:srgbClr val="00FBFF"/>
            </a:solidFill>
          </p:spPr>
        </p:sp>
      </p:grpSp>
      <p:grpSp>
        <p:nvGrpSpPr>
          <p:cNvPr id="238" name="Group 242">
            <a:extLst>
              <a:ext uri="{FF2B5EF4-FFF2-40B4-BE49-F238E27FC236}">
                <a16:creationId xmlns:a16="http://schemas.microsoft.com/office/drawing/2014/main" id="{C88D1088-5FFA-3926-8F03-EF021DC8DD3B}"/>
              </a:ext>
            </a:extLst>
          </p:cNvPr>
          <p:cNvGrpSpPr/>
          <p:nvPr/>
        </p:nvGrpSpPr>
        <p:grpSpPr>
          <a:xfrm>
            <a:off x="14189936" y="7161798"/>
            <a:ext cx="297000" cy="205740"/>
            <a:chOff x="0" y="0"/>
            <a:chExt cx="396000" cy="274320"/>
          </a:xfrm>
        </p:grpSpPr>
        <p:sp>
          <p:nvSpPr>
            <p:cNvPr id="239" name="Freeform 243">
              <a:extLst>
                <a:ext uri="{FF2B5EF4-FFF2-40B4-BE49-F238E27FC236}">
                  <a16:creationId xmlns:a16="http://schemas.microsoft.com/office/drawing/2014/main" id="{CDB2EB75-845A-795D-970C-DD606908F089}"/>
                </a:ext>
              </a:extLst>
            </p:cNvPr>
            <p:cNvSpPr/>
            <p:nvPr/>
          </p:nvSpPr>
          <p:spPr>
            <a:xfrm>
              <a:off x="127" y="0"/>
              <a:ext cx="395859" cy="274320"/>
            </a:xfrm>
            <a:custGeom>
              <a:avLst/>
              <a:gdLst/>
              <a:ahLst/>
              <a:cxnLst/>
              <a:rect l="l" t="t" r="r" b="b"/>
              <a:pathLst>
                <a:path w="395859" h="274320">
                  <a:moveTo>
                    <a:pt x="101854" y="0"/>
                  </a:moveTo>
                  <a:cubicBezTo>
                    <a:pt x="93218" y="0"/>
                    <a:pt x="84074" y="2794"/>
                    <a:pt x="76200" y="11176"/>
                  </a:cubicBezTo>
                  <a:lnTo>
                    <a:pt x="11684" y="79883"/>
                  </a:lnTo>
                  <a:cubicBezTo>
                    <a:pt x="0" y="92456"/>
                    <a:pt x="0" y="117475"/>
                    <a:pt x="11684" y="126873"/>
                  </a:cubicBezTo>
                  <a:cubicBezTo>
                    <a:pt x="17526" y="133096"/>
                    <a:pt x="25527" y="136271"/>
                    <a:pt x="33655" y="136271"/>
                  </a:cubicBezTo>
                  <a:cubicBezTo>
                    <a:pt x="41783" y="136271"/>
                    <a:pt x="49784" y="133096"/>
                    <a:pt x="55626" y="126873"/>
                  </a:cubicBezTo>
                  <a:lnTo>
                    <a:pt x="67310" y="117602"/>
                  </a:lnTo>
                  <a:lnTo>
                    <a:pt x="67310" y="170688"/>
                  </a:lnTo>
                  <a:cubicBezTo>
                    <a:pt x="67310" y="230124"/>
                    <a:pt x="111379" y="273939"/>
                    <a:pt x="161163" y="273939"/>
                  </a:cubicBezTo>
                  <a:lnTo>
                    <a:pt x="354838" y="273939"/>
                  </a:lnTo>
                  <a:cubicBezTo>
                    <a:pt x="357124" y="274193"/>
                    <a:pt x="359283" y="274320"/>
                    <a:pt x="361315" y="274320"/>
                  </a:cubicBezTo>
                  <a:cubicBezTo>
                    <a:pt x="383540" y="274320"/>
                    <a:pt x="395859" y="259715"/>
                    <a:pt x="395859" y="242697"/>
                  </a:cubicBezTo>
                  <a:cubicBezTo>
                    <a:pt x="395859" y="220726"/>
                    <a:pt x="381127" y="205105"/>
                    <a:pt x="363601" y="205105"/>
                  </a:cubicBezTo>
                  <a:lnTo>
                    <a:pt x="170053" y="205105"/>
                  </a:lnTo>
                  <a:cubicBezTo>
                    <a:pt x="152400" y="205105"/>
                    <a:pt x="137795" y="189357"/>
                    <a:pt x="137795" y="170688"/>
                  </a:cubicBezTo>
                  <a:lnTo>
                    <a:pt x="137795" y="117602"/>
                  </a:lnTo>
                  <a:lnTo>
                    <a:pt x="146685" y="126873"/>
                  </a:lnTo>
                  <a:cubicBezTo>
                    <a:pt x="152527" y="133096"/>
                    <a:pt x="161290" y="136271"/>
                    <a:pt x="169799" y="136271"/>
                  </a:cubicBezTo>
                  <a:cubicBezTo>
                    <a:pt x="178308" y="136271"/>
                    <a:pt x="186309" y="133096"/>
                    <a:pt x="190627" y="126873"/>
                  </a:cubicBezTo>
                  <a:cubicBezTo>
                    <a:pt x="202311" y="117602"/>
                    <a:pt x="202311" y="92456"/>
                    <a:pt x="190627" y="79883"/>
                  </a:cubicBezTo>
                  <a:lnTo>
                    <a:pt x="125984" y="11176"/>
                  </a:lnTo>
                  <a:cubicBezTo>
                    <a:pt x="120142" y="8001"/>
                    <a:pt x="117221" y="8001"/>
                    <a:pt x="114300" y="1778"/>
                  </a:cubicBezTo>
                  <a:cubicBezTo>
                    <a:pt x="110363" y="635"/>
                    <a:pt x="106172" y="0"/>
                    <a:pt x="101854" y="0"/>
                  </a:cubicBezTo>
                  <a:close/>
                </a:path>
              </a:pathLst>
            </a:custGeom>
            <a:solidFill>
              <a:srgbClr val="00FBFF"/>
            </a:solidFill>
          </p:spPr>
        </p:sp>
      </p:grpSp>
      <p:grpSp>
        <p:nvGrpSpPr>
          <p:cNvPr id="240" name="Group 244">
            <a:extLst>
              <a:ext uri="{FF2B5EF4-FFF2-40B4-BE49-F238E27FC236}">
                <a16:creationId xmlns:a16="http://schemas.microsoft.com/office/drawing/2014/main" id="{8334F2D0-D146-146B-CFAB-5067DA5B5B7D}"/>
              </a:ext>
            </a:extLst>
          </p:cNvPr>
          <p:cNvGrpSpPr/>
          <p:nvPr/>
        </p:nvGrpSpPr>
        <p:grpSpPr>
          <a:xfrm>
            <a:off x="14607356" y="6956598"/>
            <a:ext cx="248400" cy="255420"/>
            <a:chOff x="0" y="0"/>
            <a:chExt cx="331200" cy="340560"/>
          </a:xfrm>
        </p:grpSpPr>
        <p:sp>
          <p:nvSpPr>
            <p:cNvPr id="241" name="Freeform 245">
              <a:extLst>
                <a:ext uri="{FF2B5EF4-FFF2-40B4-BE49-F238E27FC236}">
                  <a16:creationId xmlns:a16="http://schemas.microsoft.com/office/drawing/2014/main" id="{FC031099-9AAE-6FC9-E43F-A215BCCC2E22}"/>
                </a:ext>
              </a:extLst>
            </p:cNvPr>
            <p:cNvSpPr/>
            <p:nvPr/>
          </p:nvSpPr>
          <p:spPr>
            <a:xfrm>
              <a:off x="0" y="0"/>
              <a:ext cx="331343" cy="340487"/>
            </a:xfrm>
            <a:custGeom>
              <a:avLst/>
              <a:gdLst/>
              <a:ahLst/>
              <a:cxnLst/>
              <a:rect l="l" t="t" r="r" b="b"/>
              <a:pathLst>
                <a:path w="331343" h="340487">
                  <a:moveTo>
                    <a:pt x="167132" y="0"/>
                  </a:moveTo>
                  <a:cubicBezTo>
                    <a:pt x="73279" y="0"/>
                    <a:pt x="0" y="78105"/>
                    <a:pt x="0" y="171831"/>
                  </a:cubicBezTo>
                  <a:cubicBezTo>
                    <a:pt x="0" y="262509"/>
                    <a:pt x="73279" y="340487"/>
                    <a:pt x="167132" y="340487"/>
                  </a:cubicBezTo>
                  <a:cubicBezTo>
                    <a:pt x="255016" y="340487"/>
                    <a:pt x="331343" y="262509"/>
                    <a:pt x="331343" y="171831"/>
                  </a:cubicBezTo>
                  <a:cubicBezTo>
                    <a:pt x="331343" y="78105"/>
                    <a:pt x="257937" y="0"/>
                    <a:pt x="167132" y="0"/>
                  </a:cubicBezTo>
                  <a:close/>
                </a:path>
              </a:pathLst>
            </a:custGeom>
            <a:solidFill>
              <a:srgbClr val="00FBFF"/>
            </a:solidFill>
          </p:spPr>
        </p:sp>
      </p:grpSp>
      <p:grpSp>
        <p:nvGrpSpPr>
          <p:cNvPr id="242" name="Group 246">
            <a:extLst>
              <a:ext uri="{FF2B5EF4-FFF2-40B4-BE49-F238E27FC236}">
                <a16:creationId xmlns:a16="http://schemas.microsoft.com/office/drawing/2014/main" id="{6527EB90-9825-A306-6D1A-F82AEB50B434}"/>
              </a:ext>
            </a:extLst>
          </p:cNvPr>
          <p:cNvGrpSpPr/>
          <p:nvPr/>
        </p:nvGrpSpPr>
        <p:grpSpPr>
          <a:xfrm>
            <a:off x="14099756" y="6849138"/>
            <a:ext cx="387180" cy="262440"/>
            <a:chOff x="0" y="0"/>
            <a:chExt cx="516240" cy="349920"/>
          </a:xfrm>
        </p:grpSpPr>
        <p:sp>
          <p:nvSpPr>
            <p:cNvPr id="243" name="Freeform 247">
              <a:extLst>
                <a:ext uri="{FF2B5EF4-FFF2-40B4-BE49-F238E27FC236}">
                  <a16:creationId xmlns:a16="http://schemas.microsoft.com/office/drawing/2014/main" id="{AE37CF9F-6AA5-3D63-BACE-ACE2D5CFFB70}"/>
                </a:ext>
              </a:extLst>
            </p:cNvPr>
            <p:cNvSpPr/>
            <p:nvPr/>
          </p:nvSpPr>
          <p:spPr>
            <a:xfrm>
              <a:off x="0" y="0"/>
              <a:ext cx="516255" cy="349885"/>
            </a:xfrm>
            <a:custGeom>
              <a:avLst/>
              <a:gdLst/>
              <a:ahLst/>
              <a:cxnLst/>
              <a:rect l="l" t="t" r="r" b="b"/>
              <a:pathLst>
                <a:path w="516255" h="349885">
                  <a:moveTo>
                    <a:pt x="99822" y="0"/>
                  </a:moveTo>
                  <a:cubicBezTo>
                    <a:pt x="41148" y="53086"/>
                    <a:pt x="2921" y="128143"/>
                    <a:pt x="2921" y="212471"/>
                  </a:cubicBezTo>
                  <a:lnTo>
                    <a:pt x="2921" y="315468"/>
                  </a:lnTo>
                  <a:cubicBezTo>
                    <a:pt x="0" y="334264"/>
                    <a:pt x="14605" y="349885"/>
                    <a:pt x="32258" y="349885"/>
                  </a:cubicBezTo>
                  <a:lnTo>
                    <a:pt x="483997" y="349885"/>
                  </a:lnTo>
                  <a:cubicBezTo>
                    <a:pt x="501650" y="349885"/>
                    <a:pt x="516255" y="334264"/>
                    <a:pt x="516255" y="315468"/>
                  </a:cubicBezTo>
                  <a:lnTo>
                    <a:pt x="516255" y="212471"/>
                  </a:lnTo>
                  <a:cubicBezTo>
                    <a:pt x="516255" y="128143"/>
                    <a:pt x="481076" y="53086"/>
                    <a:pt x="422402" y="0"/>
                  </a:cubicBezTo>
                  <a:cubicBezTo>
                    <a:pt x="381254" y="46863"/>
                    <a:pt x="322580" y="74930"/>
                    <a:pt x="261112" y="74930"/>
                  </a:cubicBezTo>
                  <a:cubicBezTo>
                    <a:pt x="199644" y="74930"/>
                    <a:pt x="140843" y="49911"/>
                    <a:pt x="99822" y="0"/>
                  </a:cubicBezTo>
                  <a:close/>
                </a:path>
              </a:pathLst>
            </a:custGeom>
            <a:solidFill>
              <a:srgbClr val="00FBFF"/>
            </a:solidFill>
          </p:spPr>
        </p:sp>
      </p:grpSp>
      <p:grpSp>
        <p:nvGrpSpPr>
          <p:cNvPr id="244" name="Group 248">
            <a:extLst>
              <a:ext uri="{FF2B5EF4-FFF2-40B4-BE49-F238E27FC236}">
                <a16:creationId xmlns:a16="http://schemas.microsoft.com/office/drawing/2014/main" id="{27354558-EDB3-EBAB-FC81-8F242EC8D9A6}"/>
              </a:ext>
            </a:extLst>
          </p:cNvPr>
          <p:cNvGrpSpPr/>
          <p:nvPr/>
        </p:nvGrpSpPr>
        <p:grpSpPr>
          <a:xfrm>
            <a:off x="14534996" y="7209858"/>
            <a:ext cx="391500" cy="267300"/>
            <a:chOff x="0" y="0"/>
            <a:chExt cx="522000" cy="356400"/>
          </a:xfrm>
        </p:grpSpPr>
        <p:sp>
          <p:nvSpPr>
            <p:cNvPr id="245" name="Freeform 249">
              <a:extLst>
                <a:ext uri="{FF2B5EF4-FFF2-40B4-BE49-F238E27FC236}">
                  <a16:creationId xmlns:a16="http://schemas.microsoft.com/office/drawing/2014/main" id="{A57AFFAD-EE1E-BE47-A0D4-520DD80891DF}"/>
                </a:ext>
              </a:extLst>
            </p:cNvPr>
            <p:cNvSpPr/>
            <p:nvPr/>
          </p:nvSpPr>
          <p:spPr>
            <a:xfrm>
              <a:off x="127" y="127"/>
              <a:ext cx="521843" cy="356108"/>
            </a:xfrm>
            <a:custGeom>
              <a:avLst/>
              <a:gdLst/>
              <a:ahLst/>
              <a:cxnLst/>
              <a:rect l="l" t="t" r="r" b="b"/>
              <a:pathLst>
                <a:path w="521843" h="356108">
                  <a:moveTo>
                    <a:pt x="93726" y="0"/>
                  </a:moveTo>
                  <a:cubicBezTo>
                    <a:pt x="35179" y="53086"/>
                    <a:pt x="0" y="124968"/>
                    <a:pt x="0" y="212471"/>
                  </a:cubicBezTo>
                  <a:lnTo>
                    <a:pt x="0" y="321818"/>
                  </a:lnTo>
                  <a:cubicBezTo>
                    <a:pt x="0" y="340614"/>
                    <a:pt x="14605" y="356108"/>
                    <a:pt x="32258" y="356108"/>
                  </a:cubicBezTo>
                  <a:lnTo>
                    <a:pt x="489585" y="356108"/>
                  </a:lnTo>
                  <a:cubicBezTo>
                    <a:pt x="507111" y="356108"/>
                    <a:pt x="521843" y="340487"/>
                    <a:pt x="521843" y="321818"/>
                  </a:cubicBezTo>
                  <a:lnTo>
                    <a:pt x="521843" y="212471"/>
                  </a:lnTo>
                  <a:cubicBezTo>
                    <a:pt x="518922" y="124968"/>
                    <a:pt x="483743" y="53213"/>
                    <a:pt x="425069" y="0"/>
                  </a:cubicBezTo>
                  <a:cubicBezTo>
                    <a:pt x="384048" y="46863"/>
                    <a:pt x="325374" y="74930"/>
                    <a:pt x="257937" y="74930"/>
                  </a:cubicBezTo>
                  <a:cubicBezTo>
                    <a:pt x="193421" y="74930"/>
                    <a:pt x="134874" y="46863"/>
                    <a:pt x="93726" y="0"/>
                  </a:cubicBezTo>
                  <a:close/>
                </a:path>
              </a:pathLst>
            </a:custGeom>
            <a:solidFill>
              <a:srgbClr val="00FBFF"/>
            </a:solidFill>
          </p:spPr>
        </p:sp>
      </p:grpSp>
      <p:grpSp>
        <p:nvGrpSpPr>
          <p:cNvPr id="246" name="Group 250">
            <a:extLst>
              <a:ext uri="{FF2B5EF4-FFF2-40B4-BE49-F238E27FC236}">
                <a16:creationId xmlns:a16="http://schemas.microsoft.com/office/drawing/2014/main" id="{53EDADDC-E270-94F0-B193-7A1F4939537C}"/>
              </a:ext>
            </a:extLst>
          </p:cNvPr>
          <p:cNvGrpSpPr/>
          <p:nvPr/>
        </p:nvGrpSpPr>
        <p:grpSpPr>
          <a:xfrm>
            <a:off x="6591596" y="7384818"/>
            <a:ext cx="298080" cy="317520"/>
            <a:chOff x="0" y="0"/>
            <a:chExt cx="397440" cy="423360"/>
          </a:xfrm>
        </p:grpSpPr>
        <p:sp>
          <p:nvSpPr>
            <p:cNvPr id="247" name="Freeform 251">
              <a:extLst>
                <a:ext uri="{FF2B5EF4-FFF2-40B4-BE49-F238E27FC236}">
                  <a16:creationId xmlns:a16="http://schemas.microsoft.com/office/drawing/2014/main" id="{267998B8-803D-AF70-0616-4556FDD69C38}"/>
                </a:ext>
              </a:extLst>
            </p:cNvPr>
            <p:cNvSpPr/>
            <p:nvPr/>
          </p:nvSpPr>
          <p:spPr>
            <a:xfrm>
              <a:off x="127" y="0"/>
              <a:ext cx="397256" cy="423291"/>
            </a:xfrm>
            <a:custGeom>
              <a:avLst/>
              <a:gdLst/>
              <a:ahLst/>
              <a:cxnLst/>
              <a:rect l="l" t="t" r="r" b="b"/>
              <a:pathLst>
                <a:path w="397256" h="423291">
                  <a:moveTo>
                    <a:pt x="194691" y="114808"/>
                  </a:moveTo>
                  <a:cubicBezTo>
                    <a:pt x="212725" y="114808"/>
                    <a:pt x="225425" y="128524"/>
                    <a:pt x="225425" y="147574"/>
                  </a:cubicBezTo>
                  <a:lnTo>
                    <a:pt x="225425" y="177673"/>
                  </a:lnTo>
                  <a:lnTo>
                    <a:pt x="253619" y="177673"/>
                  </a:lnTo>
                  <a:cubicBezTo>
                    <a:pt x="268986" y="177673"/>
                    <a:pt x="281813" y="191262"/>
                    <a:pt x="281813" y="207645"/>
                  </a:cubicBezTo>
                  <a:cubicBezTo>
                    <a:pt x="281813" y="224028"/>
                    <a:pt x="268986" y="237744"/>
                    <a:pt x="253619" y="237744"/>
                  </a:cubicBezTo>
                  <a:lnTo>
                    <a:pt x="194691" y="237744"/>
                  </a:lnTo>
                  <a:cubicBezTo>
                    <a:pt x="179324" y="237744"/>
                    <a:pt x="166497" y="224028"/>
                    <a:pt x="166497" y="207645"/>
                  </a:cubicBezTo>
                  <a:lnTo>
                    <a:pt x="166497" y="147447"/>
                  </a:lnTo>
                  <a:cubicBezTo>
                    <a:pt x="166497" y="128397"/>
                    <a:pt x="179324" y="114681"/>
                    <a:pt x="194691" y="114681"/>
                  </a:cubicBezTo>
                  <a:close/>
                  <a:moveTo>
                    <a:pt x="199771" y="0"/>
                  </a:moveTo>
                  <a:cubicBezTo>
                    <a:pt x="89662" y="127"/>
                    <a:pt x="0" y="95631"/>
                    <a:pt x="0" y="210312"/>
                  </a:cubicBezTo>
                  <a:cubicBezTo>
                    <a:pt x="0" y="327660"/>
                    <a:pt x="89789" y="423291"/>
                    <a:pt x="199898" y="423291"/>
                  </a:cubicBezTo>
                  <a:cubicBezTo>
                    <a:pt x="307594" y="423291"/>
                    <a:pt x="397256" y="327660"/>
                    <a:pt x="397256" y="210312"/>
                  </a:cubicBezTo>
                  <a:cubicBezTo>
                    <a:pt x="394716" y="92964"/>
                    <a:pt x="307594" y="127"/>
                    <a:pt x="199898" y="127"/>
                  </a:cubicBezTo>
                  <a:close/>
                </a:path>
              </a:pathLst>
            </a:custGeom>
            <a:solidFill>
              <a:srgbClr val="00FBFF"/>
            </a:solidFill>
          </p:spPr>
        </p:sp>
      </p:grpSp>
      <p:grpSp>
        <p:nvGrpSpPr>
          <p:cNvPr id="248" name="Group 252">
            <a:extLst>
              <a:ext uri="{FF2B5EF4-FFF2-40B4-BE49-F238E27FC236}">
                <a16:creationId xmlns:a16="http://schemas.microsoft.com/office/drawing/2014/main" id="{6631BC6B-5E77-0888-E48A-E22D34A63019}"/>
              </a:ext>
            </a:extLst>
          </p:cNvPr>
          <p:cNvGrpSpPr/>
          <p:nvPr/>
        </p:nvGrpSpPr>
        <p:grpSpPr>
          <a:xfrm>
            <a:off x="6167156" y="7159638"/>
            <a:ext cx="636120" cy="450360"/>
            <a:chOff x="0" y="0"/>
            <a:chExt cx="848160" cy="600480"/>
          </a:xfrm>
        </p:grpSpPr>
        <p:sp>
          <p:nvSpPr>
            <p:cNvPr id="249" name="Freeform 253">
              <a:extLst>
                <a:ext uri="{FF2B5EF4-FFF2-40B4-BE49-F238E27FC236}">
                  <a16:creationId xmlns:a16="http://schemas.microsoft.com/office/drawing/2014/main" id="{F631FE45-A2FB-603F-1C82-1B9D107D99FF}"/>
                </a:ext>
              </a:extLst>
            </p:cNvPr>
            <p:cNvSpPr/>
            <p:nvPr/>
          </p:nvSpPr>
          <p:spPr>
            <a:xfrm>
              <a:off x="0" y="0"/>
              <a:ext cx="847979" cy="600456"/>
            </a:xfrm>
            <a:custGeom>
              <a:avLst/>
              <a:gdLst/>
              <a:ahLst/>
              <a:cxnLst/>
              <a:rect l="l" t="t" r="r" b="b"/>
              <a:pathLst>
                <a:path w="847979" h="600456">
                  <a:moveTo>
                    <a:pt x="197358" y="57404"/>
                  </a:moveTo>
                  <a:cubicBezTo>
                    <a:pt x="215392" y="57404"/>
                    <a:pt x="228092" y="70993"/>
                    <a:pt x="228092" y="87376"/>
                  </a:cubicBezTo>
                  <a:cubicBezTo>
                    <a:pt x="228092" y="103759"/>
                    <a:pt x="215265" y="117475"/>
                    <a:pt x="197358" y="117475"/>
                  </a:cubicBezTo>
                  <a:lnTo>
                    <a:pt x="140970" y="117475"/>
                  </a:lnTo>
                  <a:cubicBezTo>
                    <a:pt x="125603" y="117475"/>
                    <a:pt x="112776" y="103759"/>
                    <a:pt x="112776" y="87376"/>
                  </a:cubicBezTo>
                  <a:cubicBezTo>
                    <a:pt x="112776" y="70993"/>
                    <a:pt x="125603" y="57404"/>
                    <a:pt x="140970" y="57404"/>
                  </a:cubicBezTo>
                  <a:close/>
                  <a:moveTo>
                    <a:pt x="312674" y="57404"/>
                  </a:moveTo>
                  <a:cubicBezTo>
                    <a:pt x="328041" y="57404"/>
                    <a:pt x="340868" y="70993"/>
                    <a:pt x="340868" y="87376"/>
                  </a:cubicBezTo>
                  <a:cubicBezTo>
                    <a:pt x="340868" y="103759"/>
                    <a:pt x="325501" y="117475"/>
                    <a:pt x="312674" y="117475"/>
                  </a:cubicBezTo>
                  <a:lnTo>
                    <a:pt x="310007" y="117475"/>
                  </a:lnTo>
                  <a:cubicBezTo>
                    <a:pt x="294640" y="117475"/>
                    <a:pt x="281813" y="103759"/>
                    <a:pt x="281813" y="87376"/>
                  </a:cubicBezTo>
                  <a:cubicBezTo>
                    <a:pt x="281813" y="70993"/>
                    <a:pt x="294640" y="57404"/>
                    <a:pt x="310007" y="57404"/>
                  </a:cubicBezTo>
                  <a:close/>
                  <a:moveTo>
                    <a:pt x="481711" y="57404"/>
                  </a:moveTo>
                  <a:cubicBezTo>
                    <a:pt x="497078" y="57404"/>
                    <a:pt x="509905" y="70993"/>
                    <a:pt x="509905" y="87376"/>
                  </a:cubicBezTo>
                  <a:cubicBezTo>
                    <a:pt x="509905" y="103759"/>
                    <a:pt x="497078" y="117475"/>
                    <a:pt x="481711" y="117475"/>
                  </a:cubicBezTo>
                  <a:lnTo>
                    <a:pt x="484251" y="117475"/>
                  </a:lnTo>
                  <a:cubicBezTo>
                    <a:pt x="466217" y="117475"/>
                    <a:pt x="453517" y="103759"/>
                    <a:pt x="453517" y="87376"/>
                  </a:cubicBezTo>
                  <a:cubicBezTo>
                    <a:pt x="453517" y="70993"/>
                    <a:pt x="466344" y="57404"/>
                    <a:pt x="484251" y="57404"/>
                  </a:cubicBezTo>
                  <a:close/>
                  <a:moveTo>
                    <a:pt x="653288" y="57404"/>
                  </a:moveTo>
                  <a:cubicBezTo>
                    <a:pt x="671322" y="57404"/>
                    <a:pt x="684022" y="70993"/>
                    <a:pt x="684022" y="87376"/>
                  </a:cubicBezTo>
                  <a:cubicBezTo>
                    <a:pt x="684022" y="103759"/>
                    <a:pt x="727710" y="117348"/>
                    <a:pt x="709803" y="117348"/>
                  </a:cubicBezTo>
                  <a:lnTo>
                    <a:pt x="653415" y="117348"/>
                  </a:lnTo>
                  <a:cubicBezTo>
                    <a:pt x="638048" y="117348"/>
                    <a:pt x="625221" y="103632"/>
                    <a:pt x="625221" y="87249"/>
                  </a:cubicBezTo>
                  <a:cubicBezTo>
                    <a:pt x="625221" y="70866"/>
                    <a:pt x="638048" y="57277"/>
                    <a:pt x="653415" y="57277"/>
                  </a:cubicBezTo>
                  <a:close/>
                  <a:moveTo>
                    <a:pt x="197358" y="180213"/>
                  </a:moveTo>
                  <a:cubicBezTo>
                    <a:pt x="215392" y="180213"/>
                    <a:pt x="228092" y="193802"/>
                    <a:pt x="228092" y="210185"/>
                  </a:cubicBezTo>
                  <a:cubicBezTo>
                    <a:pt x="228092" y="229362"/>
                    <a:pt x="215265" y="240284"/>
                    <a:pt x="197358" y="240284"/>
                  </a:cubicBezTo>
                  <a:lnTo>
                    <a:pt x="140970" y="240284"/>
                  </a:lnTo>
                  <a:cubicBezTo>
                    <a:pt x="125603" y="240284"/>
                    <a:pt x="112776" y="229362"/>
                    <a:pt x="112776" y="210185"/>
                  </a:cubicBezTo>
                  <a:cubicBezTo>
                    <a:pt x="112776" y="191008"/>
                    <a:pt x="125603" y="180213"/>
                    <a:pt x="140970" y="180213"/>
                  </a:cubicBezTo>
                  <a:close/>
                  <a:moveTo>
                    <a:pt x="312674" y="180213"/>
                  </a:moveTo>
                  <a:cubicBezTo>
                    <a:pt x="328041" y="180213"/>
                    <a:pt x="340868" y="193802"/>
                    <a:pt x="340868" y="210185"/>
                  </a:cubicBezTo>
                  <a:cubicBezTo>
                    <a:pt x="340868" y="229362"/>
                    <a:pt x="325501" y="240284"/>
                    <a:pt x="312674" y="240284"/>
                  </a:cubicBezTo>
                  <a:lnTo>
                    <a:pt x="310007" y="240284"/>
                  </a:lnTo>
                  <a:cubicBezTo>
                    <a:pt x="294640" y="240284"/>
                    <a:pt x="281813" y="229362"/>
                    <a:pt x="281813" y="210185"/>
                  </a:cubicBezTo>
                  <a:cubicBezTo>
                    <a:pt x="281813" y="191008"/>
                    <a:pt x="294640" y="180213"/>
                    <a:pt x="310007" y="180213"/>
                  </a:cubicBezTo>
                  <a:close/>
                  <a:moveTo>
                    <a:pt x="481711" y="180213"/>
                  </a:moveTo>
                  <a:cubicBezTo>
                    <a:pt x="497078" y="180213"/>
                    <a:pt x="509905" y="193802"/>
                    <a:pt x="509905" y="210185"/>
                  </a:cubicBezTo>
                  <a:cubicBezTo>
                    <a:pt x="509905" y="229362"/>
                    <a:pt x="497078" y="240284"/>
                    <a:pt x="481711" y="240284"/>
                  </a:cubicBezTo>
                  <a:lnTo>
                    <a:pt x="484251" y="240284"/>
                  </a:lnTo>
                  <a:cubicBezTo>
                    <a:pt x="466217" y="240284"/>
                    <a:pt x="453517" y="229362"/>
                    <a:pt x="453517" y="210185"/>
                  </a:cubicBezTo>
                  <a:cubicBezTo>
                    <a:pt x="453517" y="191008"/>
                    <a:pt x="466344" y="180213"/>
                    <a:pt x="484251" y="180213"/>
                  </a:cubicBezTo>
                  <a:close/>
                  <a:moveTo>
                    <a:pt x="653288" y="180213"/>
                  </a:moveTo>
                  <a:cubicBezTo>
                    <a:pt x="671322" y="180213"/>
                    <a:pt x="684022" y="193802"/>
                    <a:pt x="684022" y="210185"/>
                  </a:cubicBezTo>
                  <a:cubicBezTo>
                    <a:pt x="684022" y="229362"/>
                    <a:pt x="671195" y="240284"/>
                    <a:pt x="653288" y="240284"/>
                  </a:cubicBezTo>
                  <a:lnTo>
                    <a:pt x="653415" y="240284"/>
                  </a:lnTo>
                  <a:cubicBezTo>
                    <a:pt x="638048" y="240284"/>
                    <a:pt x="625221" y="229362"/>
                    <a:pt x="625221" y="210185"/>
                  </a:cubicBezTo>
                  <a:cubicBezTo>
                    <a:pt x="625221" y="191008"/>
                    <a:pt x="638048" y="180213"/>
                    <a:pt x="653415" y="180213"/>
                  </a:cubicBezTo>
                  <a:close/>
                  <a:moveTo>
                    <a:pt x="197358" y="300228"/>
                  </a:moveTo>
                  <a:cubicBezTo>
                    <a:pt x="215392" y="300228"/>
                    <a:pt x="228092" y="313817"/>
                    <a:pt x="228092" y="330200"/>
                  </a:cubicBezTo>
                  <a:cubicBezTo>
                    <a:pt x="228092" y="346583"/>
                    <a:pt x="215265" y="360299"/>
                    <a:pt x="197358" y="360299"/>
                  </a:cubicBezTo>
                  <a:lnTo>
                    <a:pt x="140970" y="360299"/>
                  </a:lnTo>
                  <a:cubicBezTo>
                    <a:pt x="125603" y="360299"/>
                    <a:pt x="112776" y="346583"/>
                    <a:pt x="112776" y="330200"/>
                  </a:cubicBezTo>
                  <a:cubicBezTo>
                    <a:pt x="112776" y="313817"/>
                    <a:pt x="125603" y="300228"/>
                    <a:pt x="140970" y="300228"/>
                  </a:cubicBezTo>
                  <a:close/>
                  <a:moveTo>
                    <a:pt x="312674" y="300228"/>
                  </a:moveTo>
                  <a:cubicBezTo>
                    <a:pt x="328041" y="300228"/>
                    <a:pt x="340868" y="313817"/>
                    <a:pt x="340868" y="330200"/>
                  </a:cubicBezTo>
                  <a:cubicBezTo>
                    <a:pt x="340868" y="346583"/>
                    <a:pt x="325501" y="360299"/>
                    <a:pt x="312674" y="360299"/>
                  </a:cubicBezTo>
                  <a:lnTo>
                    <a:pt x="310007" y="360299"/>
                  </a:lnTo>
                  <a:cubicBezTo>
                    <a:pt x="294640" y="360299"/>
                    <a:pt x="281813" y="346583"/>
                    <a:pt x="281813" y="330200"/>
                  </a:cubicBezTo>
                  <a:cubicBezTo>
                    <a:pt x="281813" y="313817"/>
                    <a:pt x="294640" y="300228"/>
                    <a:pt x="310007" y="300228"/>
                  </a:cubicBezTo>
                  <a:close/>
                  <a:moveTo>
                    <a:pt x="481711" y="300228"/>
                  </a:moveTo>
                  <a:cubicBezTo>
                    <a:pt x="497078" y="300228"/>
                    <a:pt x="509905" y="313817"/>
                    <a:pt x="509905" y="330200"/>
                  </a:cubicBezTo>
                  <a:cubicBezTo>
                    <a:pt x="509905" y="346583"/>
                    <a:pt x="497078" y="360299"/>
                    <a:pt x="481711" y="360299"/>
                  </a:cubicBezTo>
                  <a:lnTo>
                    <a:pt x="484251" y="360299"/>
                  </a:lnTo>
                  <a:cubicBezTo>
                    <a:pt x="466217" y="360299"/>
                    <a:pt x="453517" y="346583"/>
                    <a:pt x="453517" y="330200"/>
                  </a:cubicBezTo>
                  <a:cubicBezTo>
                    <a:pt x="453517" y="313817"/>
                    <a:pt x="466344" y="300228"/>
                    <a:pt x="484251" y="300228"/>
                  </a:cubicBezTo>
                  <a:close/>
                  <a:moveTo>
                    <a:pt x="197358" y="420243"/>
                  </a:moveTo>
                  <a:cubicBezTo>
                    <a:pt x="215392" y="420243"/>
                    <a:pt x="228092" y="433959"/>
                    <a:pt x="228092" y="450342"/>
                  </a:cubicBezTo>
                  <a:cubicBezTo>
                    <a:pt x="228092" y="466725"/>
                    <a:pt x="215265" y="480314"/>
                    <a:pt x="197358" y="480314"/>
                  </a:cubicBezTo>
                  <a:lnTo>
                    <a:pt x="140970" y="480314"/>
                  </a:lnTo>
                  <a:cubicBezTo>
                    <a:pt x="125603" y="480314"/>
                    <a:pt x="112776" y="466725"/>
                    <a:pt x="112776" y="450342"/>
                  </a:cubicBezTo>
                  <a:cubicBezTo>
                    <a:pt x="112776" y="433959"/>
                    <a:pt x="125603" y="420243"/>
                    <a:pt x="140970" y="420243"/>
                  </a:cubicBezTo>
                  <a:close/>
                  <a:moveTo>
                    <a:pt x="312674" y="420243"/>
                  </a:moveTo>
                  <a:cubicBezTo>
                    <a:pt x="328041" y="420243"/>
                    <a:pt x="340868" y="433959"/>
                    <a:pt x="340868" y="450342"/>
                  </a:cubicBezTo>
                  <a:cubicBezTo>
                    <a:pt x="340868" y="466725"/>
                    <a:pt x="325501" y="480314"/>
                    <a:pt x="312674" y="480314"/>
                  </a:cubicBezTo>
                  <a:lnTo>
                    <a:pt x="310007" y="480314"/>
                  </a:lnTo>
                  <a:cubicBezTo>
                    <a:pt x="294640" y="480314"/>
                    <a:pt x="281813" y="466725"/>
                    <a:pt x="281813" y="450342"/>
                  </a:cubicBezTo>
                  <a:cubicBezTo>
                    <a:pt x="281813" y="433959"/>
                    <a:pt x="294640" y="420243"/>
                    <a:pt x="310007" y="420243"/>
                  </a:cubicBezTo>
                  <a:close/>
                  <a:moveTo>
                    <a:pt x="0" y="0"/>
                  </a:moveTo>
                  <a:lnTo>
                    <a:pt x="0" y="510413"/>
                  </a:lnTo>
                  <a:cubicBezTo>
                    <a:pt x="0" y="559562"/>
                    <a:pt x="38481" y="600456"/>
                    <a:pt x="87122" y="600456"/>
                  </a:cubicBezTo>
                  <a:lnTo>
                    <a:pt x="527812" y="600456"/>
                  </a:lnTo>
                  <a:cubicBezTo>
                    <a:pt x="517525" y="573151"/>
                    <a:pt x="512445" y="543179"/>
                    <a:pt x="512445" y="510413"/>
                  </a:cubicBezTo>
                  <a:cubicBezTo>
                    <a:pt x="512445" y="502158"/>
                    <a:pt x="514985" y="491236"/>
                    <a:pt x="514985" y="480314"/>
                  </a:cubicBezTo>
                  <a:lnTo>
                    <a:pt x="484251" y="480314"/>
                  </a:lnTo>
                  <a:cubicBezTo>
                    <a:pt x="466217" y="480314"/>
                    <a:pt x="453517" y="466725"/>
                    <a:pt x="453517" y="450342"/>
                  </a:cubicBezTo>
                  <a:cubicBezTo>
                    <a:pt x="453517" y="433959"/>
                    <a:pt x="466344" y="420243"/>
                    <a:pt x="484251" y="420243"/>
                  </a:cubicBezTo>
                  <a:lnTo>
                    <a:pt x="527812" y="420243"/>
                  </a:lnTo>
                  <a:cubicBezTo>
                    <a:pt x="563626" y="313817"/>
                    <a:pt x="655955" y="237363"/>
                    <a:pt x="766064" y="237363"/>
                  </a:cubicBezTo>
                  <a:cubicBezTo>
                    <a:pt x="794258" y="237363"/>
                    <a:pt x="822452" y="245618"/>
                    <a:pt x="847979" y="256540"/>
                  </a:cubicBezTo>
                  <a:lnTo>
                    <a:pt x="847979" y="0"/>
                  </a:lnTo>
                  <a:close/>
                </a:path>
              </a:pathLst>
            </a:custGeom>
            <a:solidFill>
              <a:srgbClr val="00FBFF"/>
            </a:solidFill>
          </p:spPr>
        </p:sp>
      </p:grpSp>
      <p:grpSp>
        <p:nvGrpSpPr>
          <p:cNvPr id="250" name="Group 254">
            <a:extLst>
              <a:ext uri="{FF2B5EF4-FFF2-40B4-BE49-F238E27FC236}">
                <a16:creationId xmlns:a16="http://schemas.microsoft.com/office/drawing/2014/main" id="{BB15215C-582A-8888-C52E-CFA4D79C1CDC}"/>
              </a:ext>
            </a:extLst>
          </p:cNvPr>
          <p:cNvGrpSpPr/>
          <p:nvPr/>
        </p:nvGrpSpPr>
        <p:grpSpPr>
          <a:xfrm>
            <a:off x="6164996" y="6932298"/>
            <a:ext cx="637740" cy="184140"/>
            <a:chOff x="0" y="0"/>
            <a:chExt cx="850320" cy="245520"/>
          </a:xfrm>
        </p:grpSpPr>
        <p:sp>
          <p:nvSpPr>
            <p:cNvPr id="251" name="Freeform 255">
              <a:extLst>
                <a:ext uri="{FF2B5EF4-FFF2-40B4-BE49-F238E27FC236}">
                  <a16:creationId xmlns:a16="http://schemas.microsoft.com/office/drawing/2014/main" id="{AF7BD369-8A18-EC25-0B8D-065C6432B821}"/>
                </a:ext>
              </a:extLst>
            </p:cNvPr>
            <p:cNvSpPr/>
            <p:nvPr/>
          </p:nvSpPr>
          <p:spPr>
            <a:xfrm>
              <a:off x="127" y="0"/>
              <a:ext cx="850138" cy="245491"/>
            </a:xfrm>
            <a:custGeom>
              <a:avLst/>
              <a:gdLst/>
              <a:ahLst/>
              <a:cxnLst/>
              <a:rect l="l" t="t" r="r" b="b"/>
              <a:pathLst>
                <a:path w="850138" h="245491">
                  <a:moveTo>
                    <a:pt x="140843" y="0"/>
                  </a:moveTo>
                  <a:cubicBezTo>
                    <a:pt x="122809" y="0"/>
                    <a:pt x="110109" y="13716"/>
                    <a:pt x="110109" y="30099"/>
                  </a:cubicBezTo>
                  <a:lnTo>
                    <a:pt x="110109" y="59944"/>
                  </a:lnTo>
                  <a:lnTo>
                    <a:pt x="81915" y="59944"/>
                  </a:lnTo>
                  <a:cubicBezTo>
                    <a:pt x="33147" y="59944"/>
                    <a:pt x="0" y="100965"/>
                    <a:pt x="0" y="149987"/>
                  </a:cubicBezTo>
                  <a:lnTo>
                    <a:pt x="0" y="245491"/>
                  </a:lnTo>
                  <a:lnTo>
                    <a:pt x="847598" y="245491"/>
                  </a:lnTo>
                  <a:lnTo>
                    <a:pt x="847598" y="149987"/>
                  </a:lnTo>
                  <a:lnTo>
                    <a:pt x="850138" y="149987"/>
                  </a:lnTo>
                  <a:cubicBezTo>
                    <a:pt x="850138" y="98171"/>
                    <a:pt x="811784" y="59944"/>
                    <a:pt x="765683" y="59944"/>
                  </a:cubicBezTo>
                  <a:lnTo>
                    <a:pt x="737489" y="59944"/>
                  </a:lnTo>
                  <a:lnTo>
                    <a:pt x="737489" y="30099"/>
                  </a:lnTo>
                  <a:cubicBezTo>
                    <a:pt x="737489" y="13716"/>
                    <a:pt x="724789" y="0"/>
                    <a:pt x="709422" y="0"/>
                  </a:cubicBezTo>
                  <a:cubicBezTo>
                    <a:pt x="694055" y="0"/>
                    <a:pt x="681228" y="13716"/>
                    <a:pt x="681228" y="30099"/>
                  </a:cubicBezTo>
                  <a:lnTo>
                    <a:pt x="681228" y="59944"/>
                  </a:lnTo>
                  <a:lnTo>
                    <a:pt x="568452" y="59944"/>
                  </a:lnTo>
                  <a:lnTo>
                    <a:pt x="568452" y="30099"/>
                  </a:lnTo>
                  <a:cubicBezTo>
                    <a:pt x="568452" y="13716"/>
                    <a:pt x="555625" y="0"/>
                    <a:pt x="540258" y="0"/>
                  </a:cubicBezTo>
                  <a:cubicBezTo>
                    <a:pt x="524891" y="0"/>
                    <a:pt x="512191" y="13716"/>
                    <a:pt x="512191" y="30099"/>
                  </a:cubicBezTo>
                  <a:lnTo>
                    <a:pt x="512191" y="59944"/>
                  </a:lnTo>
                  <a:lnTo>
                    <a:pt x="337947" y="59944"/>
                  </a:lnTo>
                  <a:lnTo>
                    <a:pt x="337947" y="30099"/>
                  </a:lnTo>
                  <a:cubicBezTo>
                    <a:pt x="337947" y="13716"/>
                    <a:pt x="325247" y="0"/>
                    <a:pt x="309880" y="0"/>
                  </a:cubicBezTo>
                  <a:cubicBezTo>
                    <a:pt x="294513" y="0"/>
                    <a:pt x="281686" y="13716"/>
                    <a:pt x="281686" y="30099"/>
                  </a:cubicBezTo>
                  <a:lnTo>
                    <a:pt x="281686" y="59944"/>
                  </a:lnTo>
                  <a:lnTo>
                    <a:pt x="168910" y="59944"/>
                  </a:lnTo>
                  <a:lnTo>
                    <a:pt x="168910" y="30099"/>
                  </a:lnTo>
                  <a:cubicBezTo>
                    <a:pt x="168910" y="13716"/>
                    <a:pt x="156210" y="0"/>
                    <a:pt x="140843" y="0"/>
                  </a:cubicBezTo>
                  <a:close/>
                </a:path>
              </a:pathLst>
            </a:custGeom>
            <a:solidFill>
              <a:srgbClr val="00FBFF"/>
            </a:solidFill>
          </p:spPr>
        </p:sp>
      </p:grpSp>
      <p:grpSp>
        <p:nvGrpSpPr>
          <p:cNvPr id="252" name="Group 256">
            <a:extLst>
              <a:ext uri="{FF2B5EF4-FFF2-40B4-BE49-F238E27FC236}">
                <a16:creationId xmlns:a16="http://schemas.microsoft.com/office/drawing/2014/main" id="{A3C47D72-23A2-A167-F780-38961B3AB7D2}"/>
              </a:ext>
            </a:extLst>
          </p:cNvPr>
          <p:cNvGrpSpPr/>
          <p:nvPr/>
        </p:nvGrpSpPr>
        <p:grpSpPr>
          <a:xfrm>
            <a:off x="13233596" y="7137498"/>
            <a:ext cx="297540" cy="315360"/>
            <a:chOff x="0" y="0"/>
            <a:chExt cx="396720" cy="420480"/>
          </a:xfrm>
        </p:grpSpPr>
        <p:sp>
          <p:nvSpPr>
            <p:cNvPr id="253" name="Freeform 257">
              <a:extLst>
                <a:ext uri="{FF2B5EF4-FFF2-40B4-BE49-F238E27FC236}">
                  <a16:creationId xmlns:a16="http://schemas.microsoft.com/office/drawing/2014/main" id="{FDE6CD37-8E3E-DFC1-64F9-68F7F6560658}"/>
                </a:ext>
              </a:extLst>
            </p:cNvPr>
            <p:cNvSpPr/>
            <p:nvPr/>
          </p:nvSpPr>
          <p:spPr>
            <a:xfrm>
              <a:off x="0" y="0"/>
              <a:ext cx="396621" cy="420370"/>
            </a:xfrm>
            <a:custGeom>
              <a:avLst/>
              <a:gdLst/>
              <a:ahLst/>
              <a:cxnLst/>
              <a:rect l="l" t="t" r="r" b="b"/>
              <a:pathLst>
                <a:path w="396621" h="420370">
                  <a:moveTo>
                    <a:pt x="197104" y="57404"/>
                  </a:moveTo>
                  <a:cubicBezTo>
                    <a:pt x="215011" y="57404"/>
                    <a:pt x="227838" y="70993"/>
                    <a:pt x="227838" y="87376"/>
                  </a:cubicBezTo>
                  <a:cubicBezTo>
                    <a:pt x="227838" y="103759"/>
                    <a:pt x="215011" y="117475"/>
                    <a:pt x="197104" y="117475"/>
                  </a:cubicBezTo>
                  <a:cubicBezTo>
                    <a:pt x="181737" y="117475"/>
                    <a:pt x="168910" y="103759"/>
                    <a:pt x="168910" y="87376"/>
                  </a:cubicBezTo>
                  <a:cubicBezTo>
                    <a:pt x="168910" y="70993"/>
                    <a:pt x="181737" y="57404"/>
                    <a:pt x="197104" y="57404"/>
                  </a:cubicBezTo>
                  <a:close/>
                  <a:moveTo>
                    <a:pt x="197104" y="144780"/>
                  </a:moveTo>
                  <a:cubicBezTo>
                    <a:pt x="215011" y="144780"/>
                    <a:pt x="227838" y="158496"/>
                    <a:pt x="227838" y="177546"/>
                  </a:cubicBezTo>
                  <a:lnTo>
                    <a:pt x="227838" y="327660"/>
                  </a:lnTo>
                  <a:cubicBezTo>
                    <a:pt x="227838" y="344043"/>
                    <a:pt x="215011" y="357632"/>
                    <a:pt x="197104" y="357632"/>
                  </a:cubicBezTo>
                  <a:cubicBezTo>
                    <a:pt x="181737" y="357632"/>
                    <a:pt x="168910" y="344043"/>
                    <a:pt x="168910" y="327660"/>
                  </a:cubicBezTo>
                  <a:lnTo>
                    <a:pt x="168910" y="177419"/>
                  </a:lnTo>
                  <a:cubicBezTo>
                    <a:pt x="168910" y="158369"/>
                    <a:pt x="181737" y="144653"/>
                    <a:pt x="197104" y="144653"/>
                  </a:cubicBezTo>
                  <a:close/>
                  <a:moveTo>
                    <a:pt x="197104" y="0"/>
                  </a:moveTo>
                  <a:cubicBezTo>
                    <a:pt x="89535" y="0"/>
                    <a:pt x="0" y="95631"/>
                    <a:pt x="0" y="210185"/>
                  </a:cubicBezTo>
                  <a:cubicBezTo>
                    <a:pt x="0" y="324739"/>
                    <a:pt x="89535" y="420370"/>
                    <a:pt x="197104" y="420370"/>
                  </a:cubicBezTo>
                  <a:cubicBezTo>
                    <a:pt x="307213" y="420370"/>
                    <a:pt x="396621" y="324739"/>
                    <a:pt x="396621" y="210185"/>
                  </a:cubicBezTo>
                  <a:cubicBezTo>
                    <a:pt x="396621" y="90170"/>
                    <a:pt x="307086" y="0"/>
                    <a:pt x="197104" y="0"/>
                  </a:cubicBezTo>
                  <a:close/>
                </a:path>
              </a:pathLst>
            </a:custGeom>
            <a:solidFill>
              <a:srgbClr val="00FBFF"/>
            </a:solidFill>
          </p:spPr>
        </p:sp>
      </p:grpSp>
      <p:grpSp>
        <p:nvGrpSpPr>
          <p:cNvPr id="254" name="Group 258">
            <a:extLst>
              <a:ext uri="{FF2B5EF4-FFF2-40B4-BE49-F238E27FC236}">
                <a16:creationId xmlns:a16="http://schemas.microsoft.com/office/drawing/2014/main" id="{86F7CA46-91B4-D3AD-3CE8-83B7C4E4E01D}"/>
              </a:ext>
            </a:extLst>
          </p:cNvPr>
          <p:cNvGrpSpPr/>
          <p:nvPr/>
        </p:nvGrpSpPr>
        <p:grpSpPr>
          <a:xfrm>
            <a:off x="12851276" y="6887478"/>
            <a:ext cx="86400" cy="563220"/>
            <a:chOff x="0" y="0"/>
            <a:chExt cx="115200" cy="750960"/>
          </a:xfrm>
        </p:grpSpPr>
        <p:sp>
          <p:nvSpPr>
            <p:cNvPr id="255" name="Freeform 259">
              <a:extLst>
                <a:ext uri="{FF2B5EF4-FFF2-40B4-BE49-F238E27FC236}">
                  <a16:creationId xmlns:a16="http://schemas.microsoft.com/office/drawing/2014/main" id="{AB565281-FA75-AE07-8DDF-6E65ED06DED2}"/>
                </a:ext>
              </a:extLst>
            </p:cNvPr>
            <p:cNvSpPr/>
            <p:nvPr/>
          </p:nvSpPr>
          <p:spPr>
            <a:xfrm>
              <a:off x="0" y="127"/>
              <a:ext cx="115062" cy="750824"/>
            </a:xfrm>
            <a:custGeom>
              <a:avLst/>
              <a:gdLst/>
              <a:ahLst/>
              <a:cxnLst/>
              <a:rect l="l" t="t" r="r" b="b"/>
              <a:pathLst>
                <a:path w="115062" h="750824">
                  <a:moveTo>
                    <a:pt x="2540" y="0"/>
                  </a:moveTo>
                  <a:lnTo>
                    <a:pt x="2540" y="633349"/>
                  </a:lnTo>
                  <a:cubicBezTo>
                    <a:pt x="0" y="696087"/>
                    <a:pt x="51181" y="750824"/>
                    <a:pt x="115062" y="750824"/>
                  </a:cubicBezTo>
                  <a:lnTo>
                    <a:pt x="115062" y="29972"/>
                  </a:lnTo>
                  <a:lnTo>
                    <a:pt x="86995" y="29972"/>
                  </a:lnTo>
                  <a:cubicBezTo>
                    <a:pt x="53721" y="29972"/>
                    <a:pt x="25654" y="21844"/>
                    <a:pt x="2540" y="0"/>
                  </a:cubicBezTo>
                  <a:close/>
                </a:path>
              </a:pathLst>
            </a:custGeom>
            <a:solidFill>
              <a:srgbClr val="00FBFF"/>
            </a:solidFill>
          </p:spPr>
        </p:sp>
      </p:grpSp>
      <p:grpSp>
        <p:nvGrpSpPr>
          <p:cNvPr id="256" name="Group 260">
            <a:extLst>
              <a:ext uri="{FF2B5EF4-FFF2-40B4-BE49-F238E27FC236}">
                <a16:creationId xmlns:a16="http://schemas.microsoft.com/office/drawing/2014/main" id="{49B2DC9E-AC56-ED72-4078-5FF93EFEFC96}"/>
              </a:ext>
            </a:extLst>
          </p:cNvPr>
          <p:cNvGrpSpPr/>
          <p:nvPr/>
        </p:nvGrpSpPr>
        <p:grpSpPr>
          <a:xfrm>
            <a:off x="12977636" y="6910158"/>
            <a:ext cx="426600" cy="540540"/>
            <a:chOff x="0" y="0"/>
            <a:chExt cx="568800" cy="720720"/>
          </a:xfrm>
        </p:grpSpPr>
        <p:sp>
          <p:nvSpPr>
            <p:cNvPr id="257" name="Freeform 261">
              <a:extLst>
                <a:ext uri="{FF2B5EF4-FFF2-40B4-BE49-F238E27FC236}">
                  <a16:creationId xmlns:a16="http://schemas.microsoft.com/office/drawing/2014/main" id="{950E9903-0B47-B418-01B0-5EEADF28A14C}"/>
                </a:ext>
              </a:extLst>
            </p:cNvPr>
            <p:cNvSpPr/>
            <p:nvPr/>
          </p:nvSpPr>
          <p:spPr>
            <a:xfrm>
              <a:off x="127" y="0"/>
              <a:ext cx="568579" cy="720725"/>
            </a:xfrm>
            <a:custGeom>
              <a:avLst/>
              <a:gdLst/>
              <a:ahLst/>
              <a:cxnLst/>
              <a:rect l="l" t="t" r="r" b="b"/>
              <a:pathLst>
                <a:path w="568579" h="720725">
                  <a:moveTo>
                    <a:pt x="427736" y="60071"/>
                  </a:moveTo>
                  <a:cubicBezTo>
                    <a:pt x="443103" y="60071"/>
                    <a:pt x="455930" y="73787"/>
                    <a:pt x="455930" y="90170"/>
                  </a:cubicBezTo>
                  <a:cubicBezTo>
                    <a:pt x="455930" y="106553"/>
                    <a:pt x="443103" y="120142"/>
                    <a:pt x="427736" y="120142"/>
                  </a:cubicBezTo>
                  <a:lnTo>
                    <a:pt x="86995" y="120142"/>
                  </a:lnTo>
                  <a:cubicBezTo>
                    <a:pt x="71628" y="120142"/>
                    <a:pt x="58801" y="106553"/>
                    <a:pt x="58801" y="90170"/>
                  </a:cubicBezTo>
                  <a:cubicBezTo>
                    <a:pt x="58801" y="73787"/>
                    <a:pt x="71628" y="60071"/>
                    <a:pt x="86995" y="60071"/>
                  </a:cubicBezTo>
                  <a:close/>
                  <a:moveTo>
                    <a:pt x="86995" y="180213"/>
                  </a:moveTo>
                  <a:cubicBezTo>
                    <a:pt x="102362" y="180213"/>
                    <a:pt x="115189" y="193802"/>
                    <a:pt x="115189" y="210185"/>
                  </a:cubicBezTo>
                  <a:cubicBezTo>
                    <a:pt x="115189" y="226568"/>
                    <a:pt x="102362" y="240284"/>
                    <a:pt x="86995" y="240284"/>
                  </a:cubicBezTo>
                  <a:cubicBezTo>
                    <a:pt x="71628" y="240284"/>
                    <a:pt x="58801" y="226568"/>
                    <a:pt x="58801" y="210185"/>
                  </a:cubicBezTo>
                  <a:cubicBezTo>
                    <a:pt x="58801" y="193802"/>
                    <a:pt x="71628" y="180213"/>
                    <a:pt x="86995" y="180213"/>
                  </a:cubicBezTo>
                  <a:close/>
                  <a:moveTo>
                    <a:pt x="0" y="0"/>
                  </a:moveTo>
                  <a:lnTo>
                    <a:pt x="0" y="720725"/>
                  </a:lnTo>
                  <a:lnTo>
                    <a:pt x="381635" y="720725"/>
                  </a:lnTo>
                  <a:cubicBezTo>
                    <a:pt x="325247" y="671449"/>
                    <a:pt x="284353" y="595122"/>
                    <a:pt x="284353" y="510540"/>
                  </a:cubicBezTo>
                  <a:cubicBezTo>
                    <a:pt x="284353" y="499618"/>
                    <a:pt x="289433" y="488696"/>
                    <a:pt x="289433" y="480441"/>
                  </a:cubicBezTo>
                  <a:lnTo>
                    <a:pt x="86995" y="480441"/>
                  </a:lnTo>
                  <a:cubicBezTo>
                    <a:pt x="71628" y="480441"/>
                    <a:pt x="58801" y="466852"/>
                    <a:pt x="58801" y="447675"/>
                  </a:cubicBezTo>
                  <a:lnTo>
                    <a:pt x="58801" y="330327"/>
                  </a:lnTo>
                  <a:cubicBezTo>
                    <a:pt x="58801" y="311277"/>
                    <a:pt x="71628" y="297561"/>
                    <a:pt x="86995" y="297561"/>
                  </a:cubicBezTo>
                  <a:lnTo>
                    <a:pt x="381635" y="297561"/>
                  </a:lnTo>
                  <a:cubicBezTo>
                    <a:pt x="422656" y="264795"/>
                    <a:pt x="476377" y="240284"/>
                    <a:pt x="537845" y="240284"/>
                  </a:cubicBezTo>
                  <a:cubicBezTo>
                    <a:pt x="548132" y="240284"/>
                    <a:pt x="558292" y="242951"/>
                    <a:pt x="568579" y="242951"/>
                  </a:cubicBezTo>
                  <a:lnTo>
                    <a:pt x="568579" y="0"/>
                  </a:lnTo>
                  <a:close/>
                </a:path>
              </a:pathLst>
            </a:custGeom>
            <a:solidFill>
              <a:srgbClr val="00FBFF"/>
            </a:solidFill>
          </p:spPr>
        </p:sp>
      </p:grpSp>
      <p:grpSp>
        <p:nvGrpSpPr>
          <p:cNvPr id="258" name="Group 262">
            <a:extLst>
              <a:ext uri="{FF2B5EF4-FFF2-40B4-BE49-F238E27FC236}">
                <a16:creationId xmlns:a16="http://schemas.microsoft.com/office/drawing/2014/main" id="{EAE2EAE1-A771-282E-D9DC-81B24FC9F7C4}"/>
              </a:ext>
            </a:extLst>
          </p:cNvPr>
          <p:cNvGrpSpPr/>
          <p:nvPr/>
        </p:nvGrpSpPr>
        <p:grpSpPr>
          <a:xfrm>
            <a:off x="13064576" y="7180158"/>
            <a:ext cx="161460" cy="45360"/>
            <a:chOff x="0" y="0"/>
            <a:chExt cx="215280" cy="60480"/>
          </a:xfrm>
        </p:grpSpPr>
        <p:sp>
          <p:nvSpPr>
            <p:cNvPr id="259" name="Freeform 263">
              <a:extLst>
                <a:ext uri="{FF2B5EF4-FFF2-40B4-BE49-F238E27FC236}">
                  <a16:creationId xmlns:a16="http://schemas.microsoft.com/office/drawing/2014/main" id="{8E42D66B-2EB7-9CAD-1255-CA0EB1692CAF}"/>
                </a:ext>
              </a:extLst>
            </p:cNvPr>
            <p:cNvSpPr/>
            <p:nvPr/>
          </p:nvSpPr>
          <p:spPr>
            <a:xfrm>
              <a:off x="127" y="0"/>
              <a:ext cx="215011" cy="60452"/>
            </a:xfrm>
            <a:custGeom>
              <a:avLst/>
              <a:gdLst/>
              <a:ahLst/>
              <a:cxnLst/>
              <a:rect l="l" t="t" r="r" b="b"/>
              <a:pathLst>
                <a:path w="215011" h="60452">
                  <a:moveTo>
                    <a:pt x="0" y="127"/>
                  </a:moveTo>
                  <a:lnTo>
                    <a:pt x="0" y="60452"/>
                  </a:lnTo>
                  <a:lnTo>
                    <a:pt x="186944" y="60452"/>
                  </a:lnTo>
                  <a:cubicBezTo>
                    <a:pt x="192024" y="41148"/>
                    <a:pt x="202311" y="19177"/>
                    <a:pt x="215011" y="0"/>
                  </a:cubicBezTo>
                  <a:close/>
                </a:path>
              </a:pathLst>
            </a:custGeom>
            <a:solidFill>
              <a:srgbClr val="00FBFF"/>
            </a:solidFill>
          </p:spPr>
        </p:sp>
      </p:grpSp>
      <p:grpSp>
        <p:nvGrpSpPr>
          <p:cNvPr id="260" name="Group 264">
            <a:extLst>
              <a:ext uri="{FF2B5EF4-FFF2-40B4-BE49-F238E27FC236}">
                <a16:creationId xmlns:a16="http://schemas.microsoft.com/office/drawing/2014/main" id="{B9717854-A419-E605-23CF-32B79015DD8F}"/>
              </a:ext>
            </a:extLst>
          </p:cNvPr>
          <p:cNvGrpSpPr/>
          <p:nvPr/>
        </p:nvGrpSpPr>
        <p:grpSpPr>
          <a:xfrm>
            <a:off x="12851276" y="6731958"/>
            <a:ext cx="551340" cy="133380"/>
            <a:chOff x="0" y="0"/>
            <a:chExt cx="735120" cy="177840"/>
          </a:xfrm>
        </p:grpSpPr>
        <p:sp>
          <p:nvSpPr>
            <p:cNvPr id="261" name="Freeform 265">
              <a:extLst>
                <a:ext uri="{FF2B5EF4-FFF2-40B4-BE49-F238E27FC236}">
                  <a16:creationId xmlns:a16="http://schemas.microsoft.com/office/drawing/2014/main" id="{72147A18-0935-18D9-6782-6A5DD3C45A72}"/>
                </a:ext>
              </a:extLst>
            </p:cNvPr>
            <p:cNvSpPr/>
            <p:nvPr/>
          </p:nvSpPr>
          <p:spPr>
            <a:xfrm>
              <a:off x="127" y="0"/>
              <a:ext cx="734949" cy="177800"/>
            </a:xfrm>
            <a:custGeom>
              <a:avLst/>
              <a:gdLst/>
              <a:ahLst/>
              <a:cxnLst/>
              <a:rect l="l" t="t" r="r" b="b"/>
              <a:pathLst>
                <a:path w="734949" h="177800">
                  <a:moveTo>
                    <a:pt x="86995" y="0"/>
                  </a:moveTo>
                  <a:cubicBezTo>
                    <a:pt x="38354" y="0"/>
                    <a:pt x="2413" y="41021"/>
                    <a:pt x="2413" y="90297"/>
                  </a:cubicBezTo>
                  <a:cubicBezTo>
                    <a:pt x="0" y="136779"/>
                    <a:pt x="38354" y="177800"/>
                    <a:pt x="86995" y="177800"/>
                  </a:cubicBezTo>
                  <a:lnTo>
                    <a:pt x="734949" y="177800"/>
                  </a:lnTo>
                  <a:cubicBezTo>
                    <a:pt x="688721" y="177800"/>
                    <a:pt x="652907" y="136779"/>
                    <a:pt x="652907" y="90297"/>
                  </a:cubicBezTo>
                  <a:cubicBezTo>
                    <a:pt x="652907" y="38227"/>
                    <a:pt x="691388" y="0"/>
                    <a:pt x="734949" y="0"/>
                  </a:cubicBezTo>
                  <a:close/>
                </a:path>
              </a:pathLst>
            </a:custGeom>
            <a:solidFill>
              <a:srgbClr val="00FBFF"/>
            </a:solidFill>
          </p:spPr>
        </p:sp>
      </p:grpSp>
      <p:grpSp>
        <p:nvGrpSpPr>
          <p:cNvPr id="262" name="Group 266">
            <a:extLst>
              <a:ext uri="{FF2B5EF4-FFF2-40B4-BE49-F238E27FC236}">
                <a16:creationId xmlns:a16="http://schemas.microsoft.com/office/drawing/2014/main" id="{3E14EE86-4B8A-4919-087E-CC7F06BC808B}"/>
              </a:ext>
            </a:extLst>
          </p:cNvPr>
          <p:cNvGrpSpPr/>
          <p:nvPr/>
        </p:nvGrpSpPr>
        <p:grpSpPr>
          <a:xfrm>
            <a:off x="13020296" y="3830538"/>
            <a:ext cx="275940" cy="294300"/>
            <a:chOff x="0" y="0"/>
            <a:chExt cx="367920" cy="392400"/>
          </a:xfrm>
        </p:grpSpPr>
        <p:sp>
          <p:nvSpPr>
            <p:cNvPr id="263" name="Freeform 267">
              <a:extLst>
                <a:ext uri="{FF2B5EF4-FFF2-40B4-BE49-F238E27FC236}">
                  <a16:creationId xmlns:a16="http://schemas.microsoft.com/office/drawing/2014/main" id="{F56C56B5-D1D5-2FC1-AC94-FB2892890702}"/>
                </a:ext>
              </a:extLst>
            </p:cNvPr>
            <p:cNvSpPr/>
            <p:nvPr/>
          </p:nvSpPr>
          <p:spPr>
            <a:xfrm>
              <a:off x="0" y="0"/>
              <a:ext cx="368046" cy="392430"/>
            </a:xfrm>
            <a:custGeom>
              <a:avLst/>
              <a:gdLst/>
              <a:ahLst/>
              <a:cxnLst/>
              <a:rect l="l" t="t" r="r" b="b"/>
              <a:pathLst>
                <a:path w="368046" h="392430">
                  <a:moveTo>
                    <a:pt x="184023" y="0"/>
                  </a:moveTo>
                  <a:cubicBezTo>
                    <a:pt x="83693" y="0"/>
                    <a:pt x="0" y="89154"/>
                    <a:pt x="0" y="196215"/>
                  </a:cubicBezTo>
                  <a:cubicBezTo>
                    <a:pt x="0" y="303276"/>
                    <a:pt x="83693" y="392430"/>
                    <a:pt x="184023" y="392430"/>
                  </a:cubicBezTo>
                  <a:cubicBezTo>
                    <a:pt x="284353" y="392430"/>
                    <a:pt x="368046" y="303276"/>
                    <a:pt x="368046" y="196215"/>
                  </a:cubicBezTo>
                  <a:cubicBezTo>
                    <a:pt x="368046" y="89154"/>
                    <a:pt x="284226" y="0"/>
                    <a:pt x="184023" y="0"/>
                  </a:cubicBezTo>
                  <a:close/>
                </a:path>
              </a:pathLst>
            </a:custGeom>
            <a:solidFill>
              <a:srgbClr val="00FBFF"/>
            </a:solidFill>
          </p:spPr>
        </p:sp>
      </p:grpSp>
      <p:grpSp>
        <p:nvGrpSpPr>
          <p:cNvPr id="264" name="Group 268">
            <a:extLst>
              <a:ext uri="{FF2B5EF4-FFF2-40B4-BE49-F238E27FC236}">
                <a16:creationId xmlns:a16="http://schemas.microsoft.com/office/drawing/2014/main" id="{1A132AC5-37D3-8807-97DB-0C2E66F7BE13}"/>
              </a:ext>
            </a:extLst>
          </p:cNvPr>
          <p:cNvGrpSpPr/>
          <p:nvPr/>
        </p:nvGrpSpPr>
        <p:grpSpPr>
          <a:xfrm>
            <a:off x="12689276" y="4418598"/>
            <a:ext cx="945540" cy="416880"/>
            <a:chOff x="0" y="0"/>
            <a:chExt cx="1260720" cy="555840"/>
          </a:xfrm>
        </p:grpSpPr>
        <p:sp>
          <p:nvSpPr>
            <p:cNvPr id="265" name="Freeform 269">
              <a:extLst>
                <a:ext uri="{FF2B5EF4-FFF2-40B4-BE49-F238E27FC236}">
                  <a16:creationId xmlns:a16="http://schemas.microsoft.com/office/drawing/2014/main" id="{A5AE721D-59C3-BFDA-5563-94E0F59AC574}"/>
                </a:ext>
              </a:extLst>
            </p:cNvPr>
            <p:cNvSpPr/>
            <p:nvPr/>
          </p:nvSpPr>
          <p:spPr>
            <a:xfrm>
              <a:off x="127" y="0"/>
              <a:ext cx="1260475" cy="555752"/>
            </a:xfrm>
            <a:custGeom>
              <a:avLst/>
              <a:gdLst/>
              <a:ahLst/>
              <a:cxnLst/>
              <a:rect l="l" t="t" r="r" b="b"/>
              <a:pathLst>
                <a:path w="1260475" h="555752">
                  <a:moveTo>
                    <a:pt x="73533" y="0"/>
                  </a:moveTo>
                  <a:cubicBezTo>
                    <a:pt x="33401" y="0"/>
                    <a:pt x="0" y="35560"/>
                    <a:pt x="0" y="78359"/>
                  </a:cubicBezTo>
                  <a:cubicBezTo>
                    <a:pt x="0" y="124714"/>
                    <a:pt x="33401" y="160274"/>
                    <a:pt x="73533" y="160274"/>
                  </a:cubicBezTo>
                  <a:lnTo>
                    <a:pt x="73533" y="516636"/>
                  </a:lnTo>
                  <a:cubicBezTo>
                    <a:pt x="73533" y="537972"/>
                    <a:pt x="90170" y="555752"/>
                    <a:pt x="110236" y="555752"/>
                  </a:cubicBezTo>
                  <a:lnTo>
                    <a:pt x="1146810" y="555752"/>
                  </a:lnTo>
                  <a:cubicBezTo>
                    <a:pt x="1170305" y="555752"/>
                    <a:pt x="1186942" y="537972"/>
                    <a:pt x="1186942" y="516636"/>
                  </a:cubicBezTo>
                  <a:lnTo>
                    <a:pt x="1186942" y="160274"/>
                  </a:lnTo>
                  <a:cubicBezTo>
                    <a:pt x="1227074" y="160274"/>
                    <a:pt x="1260475" y="124714"/>
                    <a:pt x="1260475" y="78359"/>
                  </a:cubicBezTo>
                  <a:cubicBezTo>
                    <a:pt x="1253744" y="35560"/>
                    <a:pt x="1220343" y="0"/>
                    <a:pt x="1180211" y="0"/>
                  </a:cubicBezTo>
                  <a:close/>
                </a:path>
              </a:pathLst>
            </a:custGeom>
            <a:solidFill>
              <a:srgbClr val="00FBFF"/>
            </a:solidFill>
          </p:spPr>
        </p:sp>
      </p:grpSp>
      <p:grpSp>
        <p:nvGrpSpPr>
          <p:cNvPr id="266" name="Group 270">
            <a:extLst>
              <a:ext uri="{FF2B5EF4-FFF2-40B4-BE49-F238E27FC236}">
                <a16:creationId xmlns:a16="http://schemas.microsoft.com/office/drawing/2014/main" id="{569F52BA-29DC-DAD7-E272-ECB37721530E}"/>
              </a:ext>
            </a:extLst>
          </p:cNvPr>
          <p:cNvGrpSpPr/>
          <p:nvPr/>
        </p:nvGrpSpPr>
        <p:grpSpPr>
          <a:xfrm>
            <a:off x="13334036" y="3950958"/>
            <a:ext cx="238140" cy="411480"/>
            <a:chOff x="0" y="0"/>
            <a:chExt cx="317520" cy="548640"/>
          </a:xfrm>
        </p:grpSpPr>
        <p:sp>
          <p:nvSpPr>
            <p:cNvPr id="267" name="Freeform 271">
              <a:extLst>
                <a:ext uri="{FF2B5EF4-FFF2-40B4-BE49-F238E27FC236}">
                  <a16:creationId xmlns:a16="http://schemas.microsoft.com/office/drawing/2014/main" id="{996DFD17-BF95-4A66-7D99-2B861D7979E9}"/>
                </a:ext>
              </a:extLst>
            </p:cNvPr>
            <p:cNvSpPr/>
            <p:nvPr/>
          </p:nvSpPr>
          <p:spPr>
            <a:xfrm>
              <a:off x="254" y="0"/>
              <a:ext cx="317246" cy="548640"/>
            </a:xfrm>
            <a:custGeom>
              <a:avLst/>
              <a:gdLst/>
              <a:ahLst/>
              <a:cxnLst/>
              <a:rect l="l" t="t" r="r" b="b"/>
              <a:pathLst>
                <a:path w="317246" h="548640">
                  <a:moveTo>
                    <a:pt x="19939" y="0"/>
                  </a:moveTo>
                  <a:cubicBezTo>
                    <a:pt x="19939" y="14224"/>
                    <a:pt x="26670" y="25019"/>
                    <a:pt x="26670" y="39243"/>
                  </a:cubicBezTo>
                  <a:cubicBezTo>
                    <a:pt x="26670" y="78359"/>
                    <a:pt x="16637" y="121158"/>
                    <a:pt x="0" y="156718"/>
                  </a:cubicBezTo>
                  <a:cubicBezTo>
                    <a:pt x="103505" y="235077"/>
                    <a:pt x="170307" y="359791"/>
                    <a:pt x="170307" y="505841"/>
                  </a:cubicBezTo>
                  <a:lnTo>
                    <a:pt x="170307" y="548640"/>
                  </a:lnTo>
                  <a:lnTo>
                    <a:pt x="317246" y="548640"/>
                  </a:lnTo>
                  <a:lnTo>
                    <a:pt x="263652" y="85471"/>
                  </a:lnTo>
                  <a:cubicBezTo>
                    <a:pt x="250317" y="35560"/>
                    <a:pt x="203581" y="0"/>
                    <a:pt x="153543" y="0"/>
                  </a:cubicBezTo>
                  <a:close/>
                </a:path>
              </a:pathLst>
            </a:custGeom>
            <a:solidFill>
              <a:srgbClr val="00FBFF"/>
            </a:solidFill>
          </p:spPr>
        </p:sp>
      </p:grpSp>
      <p:grpSp>
        <p:nvGrpSpPr>
          <p:cNvPr id="268" name="Group 272">
            <a:extLst>
              <a:ext uri="{FF2B5EF4-FFF2-40B4-BE49-F238E27FC236}">
                <a16:creationId xmlns:a16="http://schemas.microsoft.com/office/drawing/2014/main" id="{9F3DACA1-2FDD-1574-F8AC-CEC25D8F2F36}"/>
              </a:ext>
            </a:extLst>
          </p:cNvPr>
          <p:cNvGrpSpPr/>
          <p:nvPr/>
        </p:nvGrpSpPr>
        <p:grpSpPr>
          <a:xfrm>
            <a:off x="12744356" y="3950958"/>
            <a:ext cx="238140" cy="411480"/>
            <a:chOff x="0" y="0"/>
            <a:chExt cx="317520" cy="548640"/>
          </a:xfrm>
        </p:grpSpPr>
        <p:sp>
          <p:nvSpPr>
            <p:cNvPr id="269" name="Freeform 273">
              <a:extLst>
                <a:ext uri="{FF2B5EF4-FFF2-40B4-BE49-F238E27FC236}">
                  <a16:creationId xmlns:a16="http://schemas.microsoft.com/office/drawing/2014/main" id="{0B923843-5D0A-E058-7D27-E4B716BCEFF1}"/>
                </a:ext>
              </a:extLst>
            </p:cNvPr>
            <p:cNvSpPr/>
            <p:nvPr/>
          </p:nvSpPr>
          <p:spPr>
            <a:xfrm>
              <a:off x="127" y="0"/>
              <a:ext cx="317373" cy="548640"/>
            </a:xfrm>
            <a:custGeom>
              <a:avLst/>
              <a:gdLst/>
              <a:ahLst/>
              <a:cxnLst/>
              <a:rect l="l" t="t" r="r" b="b"/>
              <a:pathLst>
                <a:path w="317373" h="548640">
                  <a:moveTo>
                    <a:pt x="163703" y="0"/>
                  </a:moveTo>
                  <a:cubicBezTo>
                    <a:pt x="113538" y="0"/>
                    <a:pt x="70231" y="35560"/>
                    <a:pt x="53467" y="89154"/>
                  </a:cubicBezTo>
                  <a:lnTo>
                    <a:pt x="0" y="548640"/>
                  </a:lnTo>
                  <a:lnTo>
                    <a:pt x="143637" y="548640"/>
                  </a:lnTo>
                  <a:lnTo>
                    <a:pt x="143637" y="505841"/>
                  </a:lnTo>
                  <a:lnTo>
                    <a:pt x="146939" y="505841"/>
                  </a:lnTo>
                  <a:cubicBezTo>
                    <a:pt x="146939" y="359791"/>
                    <a:pt x="213741" y="231521"/>
                    <a:pt x="317373" y="156718"/>
                  </a:cubicBezTo>
                  <a:cubicBezTo>
                    <a:pt x="300609" y="121158"/>
                    <a:pt x="293878" y="78359"/>
                    <a:pt x="293878" y="39243"/>
                  </a:cubicBezTo>
                  <a:cubicBezTo>
                    <a:pt x="293878" y="25019"/>
                    <a:pt x="293878" y="10795"/>
                    <a:pt x="297307" y="0"/>
                  </a:cubicBezTo>
                  <a:close/>
                </a:path>
              </a:pathLst>
            </a:custGeom>
            <a:solidFill>
              <a:srgbClr val="00FBFF"/>
            </a:solidFill>
          </p:spPr>
        </p:sp>
      </p:grpSp>
      <p:grpSp>
        <p:nvGrpSpPr>
          <p:cNvPr id="270" name="Group 274">
            <a:extLst>
              <a:ext uri="{FF2B5EF4-FFF2-40B4-BE49-F238E27FC236}">
                <a16:creationId xmlns:a16="http://schemas.microsoft.com/office/drawing/2014/main" id="{D1198BC3-83CC-7ACC-B03D-AC9FB9DF601D}"/>
              </a:ext>
            </a:extLst>
          </p:cNvPr>
          <p:cNvGrpSpPr/>
          <p:nvPr/>
        </p:nvGrpSpPr>
        <p:grpSpPr>
          <a:xfrm>
            <a:off x="13180676" y="4114038"/>
            <a:ext cx="225720" cy="240840"/>
            <a:chOff x="0" y="0"/>
            <a:chExt cx="300960" cy="321120"/>
          </a:xfrm>
        </p:grpSpPr>
        <p:sp>
          <p:nvSpPr>
            <p:cNvPr id="271" name="Freeform 275">
              <a:extLst>
                <a:ext uri="{FF2B5EF4-FFF2-40B4-BE49-F238E27FC236}">
                  <a16:creationId xmlns:a16="http://schemas.microsoft.com/office/drawing/2014/main" id="{66AE3EAE-4916-498C-4AC4-2C4002ECD592}"/>
                </a:ext>
              </a:extLst>
            </p:cNvPr>
            <p:cNvSpPr/>
            <p:nvPr/>
          </p:nvSpPr>
          <p:spPr>
            <a:xfrm>
              <a:off x="127" y="127"/>
              <a:ext cx="300736" cy="320929"/>
            </a:xfrm>
            <a:custGeom>
              <a:avLst/>
              <a:gdLst/>
              <a:ahLst/>
              <a:cxnLst/>
              <a:rect l="l" t="t" r="r" b="b"/>
              <a:pathLst>
                <a:path w="300736" h="320929">
                  <a:moveTo>
                    <a:pt x="157099" y="0"/>
                  </a:moveTo>
                  <a:cubicBezTo>
                    <a:pt x="153670" y="3556"/>
                    <a:pt x="150368" y="7112"/>
                    <a:pt x="140335" y="14224"/>
                  </a:cubicBezTo>
                  <a:cubicBezTo>
                    <a:pt x="140335" y="21336"/>
                    <a:pt x="136906" y="28448"/>
                    <a:pt x="133604" y="32004"/>
                  </a:cubicBezTo>
                  <a:lnTo>
                    <a:pt x="0" y="217551"/>
                  </a:lnTo>
                  <a:lnTo>
                    <a:pt x="0" y="320929"/>
                  </a:lnTo>
                  <a:lnTo>
                    <a:pt x="290703" y="320929"/>
                  </a:lnTo>
                  <a:lnTo>
                    <a:pt x="290703" y="288798"/>
                  </a:lnTo>
                  <a:lnTo>
                    <a:pt x="300736" y="288798"/>
                  </a:lnTo>
                  <a:cubicBezTo>
                    <a:pt x="300736" y="171069"/>
                    <a:pt x="247269" y="67564"/>
                    <a:pt x="157099" y="0"/>
                  </a:cubicBezTo>
                  <a:close/>
                </a:path>
              </a:pathLst>
            </a:custGeom>
            <a:solidFill>
              <a:srgbClr val="00FBFF"/>
            </a:solidFill>
          </p:spPr>
        </p:sp>
      </p:grpSp>
      <p:grpSp>
        <p:nvGrpSpPr>
          <p:cNvPr id="272" name="Group 276">
            <a:extLst>
              <a:ext uri="{FF2B5EF4-FFF2-40B4-BE49-F238E27FC236}">
                <a16:creationId xmlns:a16="http://schemas.microsoft.com/office/drawing/2014/main" id="{58624D4E-5B47-AFA0-58D6-4603A9A1194B}"/>
              </a:ext>
            </a:extLst>
          </p:cNvPr>
          <p:cNvGrpSpPr/>
          <p:nvPr/>
        </p:nvGrpSpPr>
        <p:grpSpPr>
          <a:xfrm>
            <a:off x="12904736" y="4116738"/>
            <a:ext cx="225720" cy="248400"/>
            <a:chOff x="0" y="0"/>
            <a:chExt cx="300960" cy="331200"/>
          </a:xfrm>
        </p:grpSpPr>
        <p:sp>
          <p:nvSpPr>
            <p:cNvPr id="273" name="Freeform 277">
              <a:extLst>
                <a:ext uri="{FF2B5EF4-FFF2-40B4-BE49-F238E27FC236}">
                  <a16:creationId xmlns:a16="http://schemas.microsoft.com/office/drawing/2014/main" id="{5711A000-3925-6804-9A74-2E988CE3C6D3}"/>
                </a:ext>
              </a:extLst>
            </p:cNvPr>
            <p:cNvSpPr/>
            <p:nvPr/>
          </p:nvSpPr>
          <p:spPr>
            <a:xfrm>
              <a:off x="0" y="0"/>
              <a:ext cx="300863" cy="331089"/>
            </a:xfrm>
            <a:custGeom>
              <a:avLst/>
              <a:gdLst/>
              <a:ahLst/>
              <a:cxnLst/>
              <a:rect l="l" t="t" r="r" b="b"/>
              <a:pathLst>
                <a:path w="300863" h="331089">
                  <a:moveTo>
                    <a:pt x="140335" y="0"/>
                  </a:moveTo>
                  <a:cubicBezTo>
                    <a:pt x="56896" y="64008"/>
                    <a:pt x="0" y="170942"/>
                    <a:pt x="0" y="291973"/>
                  </a:cubicBezTo>
                  <a:lnTo>
                    <a:pt x="0" y="331089"/>
                  </a:lnTo>
                  <a:lnTo>
                    <a:pt x="290830" y="331089"/>
                  </a:lnTo>
                  <a:lnTo>
                    <a:pt x="290830" y="217170"/>
                  </a:lnTo>
                  <a:lnTo>
                    <a:pt x="300863" y="217170"/>
                  </a:lnTo>
                  <a:lnTo>
                    <a:pt x="167132" y="32131"/>
                  </a:lnTo>
                  <a:cubicBezTo>
                    <a:pt x="160401" y="28575"/>
                    <a:pt x="160401" y="17907"/>
                    <a:pt x="157099" y="14224"/>
                  </a:cubicBezTo>
                  <a:cubicBezTo>
                    <a:pt x="153797" y="10541"/>
                    <a:pt x="143764" y="7112"/>
                    <a:pt x="140335" y="0"/>
                  </a:cubicBezTo>
                  <a:close/>
                </a:path>
              </a:pathLst>
            </a:custGeom>
            <a:solidFill>
              <a:srgbClr val="00FBFF"/>
            </a:solidFill>
          </p:spPr>
        </p:sp>
      </p:grpSp>
      <p:grpSp>
        <p:nvGrpSpPr>
          <p:cNvPr id="274" name="Group 278">
            <a:extLst>
              <a:ext uri="{FF2B5EF4-FFF2-40B4-BE49-F238E27FC236}">
                <a16:creationId xmlns:a16="http://schemas.microsoft.com/office/drawing/2014/main" id="{EFB33A5F-E704-C206-F509-4B45605350A6}"/>
              </a:ext>
            </a:extLst>
          </p:cNvPr>
          <p:cNvGrpSpPr/>
          <p:nvPr/>
        </p:nvGrpSpPr>
        <p:grpSpPr>
          <a:xfrm>
            <a:off x="5115776" y="4432098"/>
            <a:ext cx="112860" cy="120420"/>
            <a:chOff x="0" y="0"/>
            <a:chExt cx="150480" cy="160560"/>
          </a:xfrm>
        </p:grpSpPr>
        <p:sp>
          <p:nvSpPr>
            <p:cNvPr id="275" name="Freeform 279">
              <a:extLst>
                <a:ext uri="{FF2B5EF4-FFF2-40B4-BE49-F238E27FC236}">
                  <a16:creationId xmlns:a16="http://schemas.microsoft.com/office/drawing/2014/main" id="{E776FF33-DDE8-8EBB-AE41-24CF5CACF57E}"/>
                </a:ext>
              </a:extLst>
            </p:cNvPr>
            <p:cNvSpPr/>
            <p:nvPr/>
          </p:nvSpPr>
          <p:spPr>
            <a:xfrm>
              <a:off x="0" y="127"/>
              <a:ext cx="150495" cy="160274"/>
            </a:xfrm>
            <a:custGeom>
              <a:avLst/>
              <a:gdLst/>
              <a:ahLst/>
              <a:cxnLst/>
              <a:rect l="l" t="t" r="r" b="b"/>
              <a:pathLst>
                <a:path w="150495" h="160274">
                  <a:moveTo>
                    <a:pt x="76962" y="0"/>
                  </a:moveTo>
                  <a:cubicBezTo>
                    <a:pt x="33401" y="0"/>
                    <a:pt x="0" y="35687"/>
                    <a:pt x="0" y="78359"/>
                  </a:cubicBezTo>
                  <a:cubicBezTo>
                    <a:pt x="6731" y="124587"/>
                    <a:pt x="33401" y="160274"/>
                    <a:pt x="76962" y="160274"/>
                  </a:cubicBezTo>
                  <a:cubicBezTo>
                    <a:pt x="117094" y="160274"/>
                    <a:pt x="150495" y="124587"/>
                    <a:pt x="150495" y="78359"/>
                  </a:cubicBezTo>
                  <a:cubicBezTo>
                    <a:pt x="150495" y="35687"/>
                    <a:pt x="117094" y="0"/>
                    <a:pt x="76962" y="0"/>
                  </a:cubicBezTo>
                  <a:close/>
                </a:path>
              </a:pathLst>
            </a:custGeom>
            <a:solidFill>
              <a:srgbClr val="00FBFF"/>
            </a:solidFill>
          </p:spPr>
        </p:sp>
      </p:grpSp>
      <p:grpSp>
        <p:nvGrpSpPr>
          <p:cNvPr id="276" name="Group 280">
            <a:extLst>
              <a:ext uri="{FF2B5EF4-FFF2-40B4-BE49-F238E27FC236}">
                <a16:creationId xmlns:a16="http://schemas.microsoft.com/office/drawing/2014/main" id="{3BFF7D6F-B801-A9AC-1C37-187AC2E67D4A}"/>
              </a:ext>
            </a:extLst>
          </p:cNvPr>
          <p:cNvGrpSpPr/>
          <p:nvPr/>
        </p:nvGrpSpPr>
        <p:grpSpPr>
          <a:xfrm>
            <a:off x="5063396" y="4611378"/>
            <a:ext cx="223020" cy="117720"/>
            <a:chOff x="0" y="0"/>
            <a:chExt cx="297360" cy="156960"/>
          </a:xfrm>
        </p:grpSpPr>
        <p:sp>
          <p:nvSpPr>
            <p:cNvPr id="277" name="Freeform 281">
              <a:extLst>
                <a:ext uri="{FF2B5EF4-FFF2-40B4-BE49-F238E27FC236}">
                  <a16:creationId xmlns:a16="http://schemas.microsoft.com/office/drawing/2014/main" id="{A7439173-BC8F-FC4C-E7F9-F5F28F2E05E0}"/>
                </a:ext>
              </a:extLst>
            </p:cNvPr>
            <p:cNvSpPr/>
            <p:nvPr/>
          </p:nvSpPr>
          <p:spPr>
            <a:xfrm>
              <a:off x="127" y="0"/>
              <a:ext cx="297180" cy="156972"/>
            </a:xfrm>
            <a:custGeom>
              <a:avLst/>
              <a:gdLst/>
              <a:ahLst/>
              <a:cxnLst/>
              <a:rect l="l" t="t" r="r" b="b"/>
              <a:pathLst>
                <a:path w="297180" h="156972">
                  <a:moveTo>
                    <a:pt x="146939" y="0"/>
                  </a:moveTo>
                  <a:cubicBezTo>
                    <a:pt x="66802" y="0"/>
                    <a:pt x="0" y="71247"/>
                    <a:pt x="0" y="156972"/>
                  </a:cubicBezTo>
                  <a:lnTo>
                    <a:pt x="297180" y="156972"/>
                  </a:lnTo>
                  <a:cubicBezTo>
                    <a:pt x="297180" y="71247"/>
                    <a:pt x="230378" y="0"/>
                    <a:pt x="146939" y="0"/>
                  </a:cubicBezTo>
                  <a:close/>
                </a:path>
              </a:pathLst>
            </a:custGeom>
            <a:solidFill>
              <a:srgbClr val="00FBFF"/>
            </a:solidFill>
          </p:spPr>
        </p:sp>
      </p:grpSp>
      <p:grpSp>
        <p:nvGrpSpPr>
          <p:cNvPr id="278" name="Group 282">
            <a:extLst>
              <a:ext uri="{FF2B5EF4-FFF2-40B4-BE49-F238E27FC236}">
                <a16:creationId xmlns:a16="http://schemas.microsoft.com/office/drawing/2014/main" id="{1062AB8D-FE2C-5478-9F1F-9763AC2FADBB}"/>
              </a:ext>
            </a:extLst>
          </p:cNvPr>
          <p:cNvGrpSpPr/>
          <p:nvPr/>
        </p:nvGrpSpPr>
        <p:grpSpPr>
          <a:xfrm>
            <a:off x="4925156" y="4317078"/>
            <a:ext cx="498960" cy="590760"/>
            <a:chOff x="0" y="0"/>
            <a:chExt cx="665280" cy="787680"/>
          </a:xfrm>
        </p:grpSpPr>
        <p:sp>
          <p:nvSpPr>
            <p:cNvPr id="279" name="Freeform 283">
              <a:extLst>
                <a:ext uri="{FF2B5EF4-FFF2-40B4-BE49-F238E27FC236}">
                  <a16:creationId xmlns:a16="http://schemas.microsoft.com/office/drawing/2014/main" id="{63BD45D7-7CF1-8D9A-DBC1-406ADC7BFB2F}"/>
                </a:ext>
              </a:extLst>
            </p:cNvPr>
            <p:cNvSpPr/>
            <p:nvPr/>
          </p:nvSpPr>
          <p:spPr>
            <a:xfrm>
              <a:off x="127" y="127"/>
              <a:ext cx="665099" cy="787400"/>
            </a:xfrm>
            <a:custGeom>
              <a:avLst/>
              <a:gdLst/>
              <a:ahLst/>
              <a:cxnLst/>
              <a:rect l="l" t="t" r="r" b="b"/>
              <a:pathLst>
                <a:path w="665099" h="787400">
                  <a:moveTo>
                    <a:pt x="327533" y="81915"/>
                  </a:moveTo>
                  <a:cubicBezTo>
                    <a:pt x="404495" y="81915"/>
                    <a:pt x="478028" y="153289"/>
                    <a:pt x="478028" y="235204"/>
                  </a:cubicBezTo>
                  <a:cubicBezTo>
                    <a:pt x="478028" y="278003"/>
                    <a:pt x="461264" y="317246"/>
                    <a:pt x="434594" y="342138"/>
                  </a:cubicBezTo>
                  <a:cubicBezTo>
                    <a:pt x="501523" y="381381"/>
                    <a:pt x="548259" y="459740"/>
                    <a:pt x="548259" y="548894"/>
                  </a:cubicBezTo>
                  <a:lnTo>
                    <a:pt x="548259" y="587883"/>
                  </a:lnTo>
                  <a:cubicBezTo>
                    <a:pt x="548259" y="609219"/>
                    <a:pt x="531495" y="627126"/>
                    <a:pt x="511429" y="627126"/>
                  </a:cubicBezTo>
                  <a:lnTo>
                    <a:pt x="137033" y="627126"/>
                  </a:lnTo>
                  <a:cubicBezTo>
                    <a:pt x="116840" y="627126"/>
                    <a:pt x="100203" y="609219"/>
                    <a:pt x="100203" y="587883"/>
                  </a:cubicBezTo>
                  <a:lnTo>
                    <a:pt x="100203" y="548767"/>
                  </a:lnTo>
                  <a:lnTo>
                    <a:pt x="110236" y="548767"/>
                  </a:lnTo>
                  <a:cubicBezTo>
                    <a:pt x="110236" y="459613"/>
                    <a:pt x="153670" y="384810"/>
                    <a:pt x="220599" y="342011"/>
                  </a:cubicBezTo>
                  <a:cubicBezTo>
                    <a:pt x="197231" y="317119"/>
                    <a:pt x="180467" y="277876"/>
                    <a:pt x="180467" y="235077"/>
                  </a:cubicBezTo>
                  <a:cubicBezTo>
                    <a:pt x="180467" y="153162"/>
                    <a:pt x="247269" y="81788"/>
                    <a:pt x="327533" y="81788"/>
                  </a:cubicBezTo>
                  <a:close/>
                  <a:moveTo>
                    <a:pt x="0" y="0"/>
                  </a:moveTo>
                  <a:lnTo>
                    <a:pt x="0" y="748284"/>
                  </a:lnTo>
                  <a:cubicBezTo>
                    <a:pt x="0" y="769620"/>
                    <a:pt x="16637" y="787400"/>
                    <a:pt x="36703" y="787400"/>
                  </a:cubicBezTo>
                  <a:lnTo>
                    <a:pt x="628396" y="787400"/>
                  </a:lnTo>
                  <a:cubicBezTo>
                    <a:pt x="648462" y="787400"/>
                    <a:pt x="665099" y="769620"/>
                    <a:pt x="665099" y="748284"/>
                  </a:cubicBezTo>
                  <a:lnTo>
                    <a:pt x="665099" y="0"/>
                  </a:lnTo>
                  <a:close/>
                </a:path>
              </a:pathLst>
            </a:custGeom>
            <a:solidFill>
              <a:srgbClr val="00FBFF"/>
            </a:solidFill>
          </p:spPr>
        </p:sp>
      </p:grpSp>
      <p:grpSp>
        <p:nvGrpSpPr>
          <p:cNvPr id="280" name="Group 284">
            <a:extLst>
              <a:ext uri="{FF2B5EF4-FFF2-40B4-BE49-F238E27FC236}">
                <a16:creationId xmlns:a16="http://schemas.microsoft.com/office/drawing/2014/main" id="{3123D94C-D3A5-099C-ADCC-BFA883DFF05C}"/>
              </a:ext>
            </a:extLst>
          </p:cNvPr>
          <p:cNvGrpSpPr/>
          <p:nvPr/>
        </p:nvGrpSpPr>
        <p:grpSpPr>
          <a:xfrm>
            <a:off x="4870076" y="3902898"/>
            <a:ext cx="609660" cy="120420"/>
            <a:chOff x="0" y="0"/>
            <a:chExt cx="812880" cy="160560"/>
          </a:xfrm>
        </p:grpSpPr>
        <p:sp>
          <p:nvSpPr>
            <p:cNvPr id="281" name="Freeform 285">
              <a:extLst>
                <a:ext uri="{FF2B5EF4-FFF2-40B4-BE49-F238E27FC236}">
                  <a16:creationId xmlns:a16="http://schemas.microsoft.com/office/drawing/2014/main" id="{371BE33D-D324-54C4-1944-1CE1C909413B}"/>
                </a:ext>
              </a:extLst>
            </p:cNvPr>
            <p:cNvSpPr/>
            <p:nvPr/>
          </p:nvSpPr>
          <p:spPr>
            <a:xfrm>
              <a:off x="127" y="127"/>
              <a:ext cx="812673" cy="160274"/>
            </a:xfrm>
            <a:custGeom>
              <a:avLst/>
              <a:gdLst/>
              <a:ahLst/>
              <a:cxnLst/>
              <a:rect l="l" t="t" r="r" b="b"/>
              <a:pathLst>
                <a:path w="812673" h="160274">
                  <a:moveTo>
                    <a:pt x="36703" y="0"/>
                  </a:moveTo>
                  <a:cubicBezTo>
                    <a:pt x="16637" y="0"/>
                    <a:pt x="0" y="17780"/>
                    <a:pt x="0" y="39116"/>
                  </a:cubicBezTo>
                  <a:lnTo>
                    <a:pt x="0" y="160274"/>
                  </a:lnTo>
                  <a:lnTo>
                    <a:pt x="809371" y="160274"/>
                  </a:lnTo>
                  <a:lnTo>
                    <a:pt x="809371" y="39116"/>
                  </a:lnTo>
                  <a:lnTo>
                    <a:pt x="812673" y="39116"/>
                  </a:lnTo>
                  <a:cubicBezTo>
                    <a:pt x="812673" y="17780"/>
                    <a:pt x="796036" y="0"/>
                    <a:pt x="775970" y="0"/>
                  </a:cubicBezTo>
                  <a:close/>
                </a:path>
              </a:pathLst>
            </a:custGeom>
            <a:solidFill>
              <a:srgbClr val="00FBFF"/>
            </a:solidFill>
          </p:spPr>
        </p:sp>
      </p:grpSp>
      <p:grpSp>
        <p:nvGrpSpPr>
          <p:cNvPr id="282" name="Group 286">
            <a:extLst>
              <a:ext uri="{FF2B5EF4-FFF2-40B4-BE49-F238E27FC236}">
                <a16:creationId xmlns:a16="http://schemas.microsoft.com/office/drawing/2014/main" id="{8B8EE2B0-61C7-DBF7-9ED3-3AFE891178FB}"/>
              </a:ext>
            </a:extLst>
          </p:cNvPr>
          <p:cNvGrpSpPr/>
          <p:nvPr/>
        </p:nvGrpSpPr>
        <p:grpSpPr>
          <a:xfrm>
            <a:off x="4702136" y="4084878"/>
            <a:ext cx="940680" cy="467640"/>
            <a:chOff x="0" y="0"/>
            <a:chExt cx="1254240" cy="623520"/>
          </a:xfrm>
        </p:grpSpPr>
        <p:sp>
          <p:nvSpPr>
            <p:cNvPr id="283" name="Freeform 287">
              <a:extLst>
                <a:ext uri="{FF2B5EF4-FFF2-40B4-BE49-F238E27FC236}">
                  <a16:creationId xmlns:a16="http://schemas.microsoft.com/office/drawing/2014/main" id="{D28E6331-515E-F0E6-7831-7A8D0D1508B2}"/>
                </a:ext>
              </a:extLst>
            </p:cNvPr>
            <p:cNvSpPr/>
            <p:nvPr/>
          </p:nvSpPr>
          <p:spPr>
            <a:xfrm>
              <a:off x="127" y="127"/>
              <a:ext cx="1253871" cy="623316"/>
            </a:xfrm>
            <a:custGeom>
              <a:avLst/>
              <a:gdLst/>
              <a:ahLst/>
              <a:cxnLst/>
              <a:rect l="l" t="t" r="r" b="b"/>
              <a:pathLst>
                <a:path w="1253871" h="623316">
                  <a:moveTo>
                    <a:pt x="1070102" y="74676"/>
                  </a:moveTo>
                  <a:cubicBezTo>
                    <a:pt x="1093597" y="74676"/>
                    <a:pt x="1110361" y="92583"/>
                    <a:pt x="1110361" y="113919"/>
                  </a:cubicBezTo>
                  <a:cubicBezTo>
                    <a:pt x="1110361" y="135255"/>
                    <a:pt x="1093597" y="153162"/>
                    <a:pt x="1070102" y="153162"/>
                  </a:cubicBezTo>
                  <a:cubicBezTo>
                    <a:pt x="1050036" y="153162"/>
                    <a:pt x="1033399" y="135255"/>
                    <a:pt x="1033399" y="113919"/>
                  </a:cubicBezTo>
                  <a:cubicBezTo>
                    <a:pt x="1036701" y="92583"/>
                    <a:pt x="1050036" y="74676"/>
                    <a:pt x="1070102" y="74676"/>
                  </a:cubicBezTo>
                  <a:close/>
                  <a:moveTo>
                    <a:pt x="110363" y="0"/>
                  </a:moveTo>
                  <a:cubicBezTo>
                    <a:pt x="46736" y="0"/>
                    <a:pt x="0" y="49784"/>
                    <a:pt x="0" y="113919"/>
                  </a:cubicBezTo>
                  <a:lnTo>
                    <a:pt x="0" y="505841"/>
                  </a:lnTo>
                  <a:cubicBezTo>
                    <a:pt x="0" y="573405"/>
                    <a:pt x="50165" y="623316"/>
                    <a:pt x="110363" y="623316"/>
                  </a:cubicBezTo>
                  <a:lnTo>
                    <a:pt x="224028" y="623316"/>
                  </a:lnTo>
                  <a:lnTo>
                    <a:pt x="224028" y="270637"/>
                  </a:lnTo>
                  <a:cubicBezTo>
                    <a:pt x="224028" y="249301"/>
                    <a:pt x="240665" y="231521"/>
                    <a:pt x="260731" y="231521"/>
                  </a:cubicBezTo>
                  <a:lnTo>
                    <a:pt x="999871" y="231521"/>
                  </a:lnTo>
                  <a:cubicBezTo>
                    <a:pt x="1019937" y="231521"/>
                    <a:pt x="1036574" y="249301"/>
                    <a:pt x="1036574" y="270637"/>
                  </a:cubicBezTo>
                  <a:lnTo>
                    <a:pt x="1036574" y="623316"/>
                  </a:lnTo>
                  <a:lnTo>
                    <a:pt x="1146937" y="623316"/>
                  </a:lnTo>
                  <a:cubicBezTo>
                    <a:pt x="1210564" y="623316"/>
                    <a:pt x="1253871" y="569976"/>
                    <a:pt x="1253871" y="505841"/>
                  </a:cubicBezTo>
                  <a:lnTo>
                    <a:pt x="1253871" y="113919"/>
                  </a:lnTo>
                  <a:cubicBezTo>
                    <a:pt x="1253871" y="46228"/>
                    <a:pt x="1203706" y="0"/>
                    <a:pt x="1146937" y="0"/>
                  </a:cubicBezTo>
                  <a:close/>
                </a:path>
              </a:pathLst>
            </a:custGeom>
            <a:solidFill>
              <a:srgbClr val="00FBFF"/>
            </a:solidFill>
          </p:spPr>
        </p:sp>
      </p:grpSp>
      <p:grpSp>
        <p:nvGrpSpPr>
          <p:cNvPr id="284" name="Group 288">
            <a:extLst>
              <a:ext uri="{FF2B5EF4-FFF2-40B4-BE49-F238E27FC236}">
                <a16:creationId xmlns:a16="http://schemas.microsoft.com/office/drawing/2014/main" id="{24073781-DA47-E5E1-872C-71DEBC09E550}"/>
              </a:ext>
            </a:extLst>
          </p:cNvPr>
          <p:cNvGrpSpPr/>
          <p:nvPr/>
        </p:nvGrpSpPr>
        <p:grpSpPr>
          <a:xfrm>
            <a:off x="11712416" y="4453698"/>
            <a:ext cx="218160" cy="286200"/>
            <a:chOff x="0" y="0"/>
            <a:chExt cx="290880" cy="381600"/>
          </a:xfrm>
        </p:grpSpPr>
        <p:sp>
          <p:nvSpPr>
            <p:cNvPr id="285" name="Freeform 289">
              <a:extLst>
                <a:ext uri="{FF2B5EF4-FFF2-40B4-BE49-F238E27FC236}">
                  <a16:creationId xmlns:a16="http://schemas.microsoft.com/office/drawing/2014/main" id="{D79B345B-9618-98FA-3F90-F245BAC16201}"/>
                </a:ext>
              </a:extLst>
            </p:cNvPr>
            <p:cNvSpPr/>
            <p:nvPr/>
          </p:nvSpPr>
          <p:spPr>
            <a:xfrm>
              <a:off x="0" y="127"/>
              <a:ext cx="290830" cy="381508"/>
            </a:xfrm>
            <a:custGeom>
              <a:avLst/>
              <a:gdLst/>
              <a:ahLst/>
              <a:cxnLst/>
              <a:rect l="l" t="t" r="r" b="b"/>
              <a:pathLst>
                <a:path w="290830" h="381508">
                  <a:moveTo>
                    <a:pt x="177165" y="0"/>
                  </a:moveTo>
                  <a:cubicBezTo>
                    <a:pt x="123698" y="35687"/>
                    <a:pt x="63627" y="57023"/>
                    <a:pt x="0" y="64135"/>
                  </a:cubicBezTo>
                  <a:lnTo>
                    <a:pt x="0" y="167513"/>
                  </a:lnTo>
                  <a:lnTo>
                    <a:pt x="200533" y="381508"/>
                  </a:lnTo>
                  <a:lnTo>
                    <a:pt x="290830" y="381508"/>
                  </a:lnTo>
                  <a:lnTo>
                    <a:pt x="290830" y="377825"/>
                  </a:lnTo>
                  <a:lnTo>
                    <a:pt x="290830" y="260223"/>
                  </a:lnTo>
                  <a:cubicBezTo>
                    <a:pt x="290830" y="153289"/>
                    <a:pt x="243967" y="60452"/>
                    <a:pt x="177165" y="0"/>
                  </a:cubicBezTo>
                  <a:close/>
                </a:path>
              </a:pathLst>
            </a:custGeom>
            <a:solidFill>
              <a:srgbClr val="00FBFF"/>
            </a:solidFill>
          </p:spPr>
        </p:sp>
      </p:grpSp>
      <p:grpSp>
        <p:nvGrpSpPr>
          <p:cNvPr id="286" name="Group 290">
            <a:extLst>
              <a:ext uri="{FF2B5EF4-FFF2-40B4-BE49-F238E27FC236}">
                <a16:creationId xmlns:a16="http://schemas.microsoft.com/office/drawing/2014/main" id="{41574727-34E9-B997-FF65-0589A6D4F19B}"/>
              </a:ext>
            </a:extLst>
          </p:cNvPr>
          <p:cNvGrpSpPr/>
          <p:nvPr/>
        </p:nvGrpSpPr>
        <p:grpSpPr>
          <a:xfrm>
            <a:off x="11582276" y="4632978"/>
            <a:ext cx="198180" cy="104220"/>
            <a:chOff x="0" y="0"/>
            <a:chExt cx="264240" cy="138960"/>
          </a:xfrm>
        </p:grpSpPr>
        <p:sp>
          <p:nvSpPr>
            <p:cNvPr id="287" name="Freeform 291">
              <a:extLst>
                <a:ext uri="{FF2B5EF4-FFF2-40B4-BE49-F238E27FC236}">
                  <a16:creationId xmlns:a16="http://schemas.microsoft.com/office/drawing/2014/main" id="{3E0938A7-80C1-C941-D18B-E335627CE05B}"/>
                </a:ext>
              </a:extLst>
            </p:cNvPr>
            <p:cNvSpPr/>
            <p:nvPr/>
          </p:nvSpPr>
          <p:spPr>
            <a:xfrm>
              <a:off x="127" y="127"/>
              <a:ext cx="264160" cy="138684"/>
            </a:xfrm>
            <a:custGeom>
              <a:avLst/>
              <a:gdLst/>
              <a:ahLst/>
              <a:cxnLst/>
              <a:rect l="l" t="t" r="r" b="b"/>
              <a:pathLst>
                <a:path w="264160" h="138684">
                  <a:moveTo>
                    <a:pt x="130302" y="0"/>
                  </a:moveTo>
                  <a:lnTo>
                    <a:pt x="0" y="138684"/>
                  </a:lnTo>
                  <a:lnTo>
                    <a:pt x="264160" y="138684"/>
                  </a:lnTo>
                  <a:lnTo>
                    <a:pt x="130302" y="0"/>
                  </a:lnTo>
                  <a:close/>
                </a:path>
              </a:pathLst>
            </a:custGeom>
            <a:solidFill>
              <a:srgbClr val="00FBFF"/>
            </a:solidFill>
          </p:spPr>
        </p:sp>
      </p:grpSp>
      <p:grpSp>
        <p:nvGrpSpPr>
          <p:cNvPr id="288" name="Group 292">
            <a:extLst>
              <a:ext uri="{FF2B5EF4-FFF2-40B4-BE49-F238E27FC236}">
                <a16:creationId xmlns:a16="http://schemas.microsoft.com/office/drawing/2014/main" id="{DDF55A9A-298D-AB27-94B1-3944FC14D4C4}"/>
              </a:ext>
            </a:extLst>
          </p:cNvPr>
          <p:cNvGrpSpPr/>
          <p:nvPr/>
        </p:nvGrpSpPr>
        <p:grpSpPr>
          <a:xfrm>
            <a:off x="11433776" y="4448298"/>
            <a:ext cx="220860" cy="288900"/>
            <a:chOff x="0" y="0"/>
            <a:chExt cx="294480" cy="385200"/>
          </a:xfrm>
        </p:grpSpPr>
        <p:sp>
          <p:nvSpPr>
            <p:cNvPr id="289" name="Freeform 293">
              <a:extLst>
                <a:ext uri="{FF2B5EF4-FFF2-40B4-BE49-F238E27FC236}">
                  <a16:creationId xmlns:a16="http://schemas.microsoft.com/office/drawing/2014/main" id="{1E29736D-B861-485D-FB5C-54FBBC6368B7}"/>
                </a:ext>
              </a:extLst>
            </p:cNvPr>
            <p:cNvSpPr/>
            <p:nvPr/>
          </p:nvSpPr>
          <p:spPr>
            <a:xfrm>
              <a:off x="127" y="127"/>
              <a:ext cx="294259" cy="384937"/>
            </a:xfrm>
            <a:custGeom>
              <a:avLst/>
              <a:gdLst/>
              <a:ahLst/>
              <a:cxnLst/>
              <a:rect l="l" t="t" r="r" b="b"/>
              <a:pathLst>
                <a:path w="294259" h="384937">
                  <a:moveTo>
                    <a:pt x="113665" y="0"/>
                  </a:moveTo>
                  <a:cubicBezTo>
                    <a:pt x="43561" y="67691"/>
                    <a:pt x="0" y="160401"/>
                    <a:pt x="0" y="263779"/>
                  </a:cubicBezTo>
                  <a:lnTo>
                    <a:pt x="0" y="384937"/>
                  </a:lnTo>
                  <a:lnTo>
                    <a:pt x="93599" y="384937"/>
                  </a:lnTo>
                  <a:lnTo>
                    <a:pt x="294259" y="171069"/>
                  </a:lnTo>
                  <a:lnTo>
                    <a:pt x="294259" y="67691"/>
                  </a:lnTo>
                  <a:cubicBezTo>
                    <a:pt x="227330" y="64135"/>
                    <a:pt x="167132" y="35687"/>
                    <a:pt x="113665" y="0"/>
                  </a:cubicBezTo>
                  <a:close/>
                </a:path>
              </a:pathLst>
            </a:custGeom>
            <a:solidFill>
              <a:srgbClr val="00FBFF"/>
            </a:solidFill>
          </p:spPr>
        </p:sp>
      </p:grpSp>
      <p:grpSp>
        <p:nvGrpSpPr>
          <p:cNvPr id="290" name="Group 294">
            <a:extLst>
              <a:ext uri="{FF2B5EF4-FFF2-40B4-BE49-F238E27FC236}">
                <a16:creationId xmlns:a16="http://schemas.microsoft.com/office/drawing/2014/main" id="{C5C6D461-BEBF-E9C1-8295-DAA868906C11}"/>
              </a:ext>
            </a:extLst>
          </p:cNvPr>
          <p:cNvGrpSpPr/>
          <p:nvPr/>
        </p:nvGrpSpPr>
        <p:grpSpPr>
          <a:xfrm>
            <a:off x="11378696" y="4796058"/>
            <a:ext cx="609660" cy="120420"/>
            <a:chOff x="0" y="0"/>
            <a:chExt cx="812880" cy="160560"/>
          </a:xfrm>
        </p:grpSpPr>
        <p:sp>
          <p:nvSpPr>
            <p:cNvPr id="291" name="Freeform 295">
              <a:extLst>
                <a:ext uri="{FF2B5EF4-FFF2-40B4-BE49-F238E27FC236}">
                  <a16:creationId xmlns:a16="http://schemas.microsoft.com/office/drawing/2014/main" id="{A65C6863-BAAA-8CDF-D629-8EC00C06B88A}"/>
                </a:ext>
              </a:extLst>
            </p:cNvPr>
            <p:cNvSpPr/>
            <p:nvPr/>
          </p:nvSpPr>
          <p:spPr>
            <a:xfrm>
              <a:off x="127" y="127"/>
              <a:ext cx="812800" cy="160274"/>
            </a:xfrm>
            <a:custGeom>
              <a:avLst/>
              <a:gdLst/>
              <a:ahLst/>
              <a:cxnLst/>
              <a:rect l="l" t="t" r="r" b="b"/>
              <a:pathLst>
                <a:path w="812800" h="160274">
                  <a:moveTo>
                    <a:pt x="76835" y="0"/>
                  </a:moveTo>
                  <a:cubicBezTo>
                    <a:pt x="33401" y="0"/>
                    <a:pt x="0" y="35687"/>
                    <a:pt x="0" y="81915"/>
                  </a:cubicBezTo>
                  <a:cubicBezTo>
                    <a:pt x="0" y="124714"/>
                    <a:pt x="33401" y="160274"/>
                    <a:pt x="76835" y="160274"/>
                  </a:cubicBezTo>
                  <a:lnTo>
                    <a:pt x="735838" y="160274"/>
                  </a:lnTo>
                  <a:cubicBezTo>
                    <a:pt x="779272" y="160274"/>
                    <a:pt x="812800" y="124587"/>
                    <a:pt x="812800" y="81915"/>
                  </a:cubicBezTo>
                  <a:cubicBezTo>
                    <a:pt x="806069" y="35687"/>
                    <a:pt x="772541" y="0"/>
                    <a:pt x="735838" y="0"/>
                  </a:cubicBezTo>
                  <a:close/>
                </a:path>
              </a:pathLst>
            </a:custGeom>
            <a:solidFill>
              <a:srgbClr val="00FBFF"/>
            </a:solidFill>
          </p:spPr>
        </p:sp>
      </p:grpSp>
      <p:grpSp>
        <p:nvGrpSpPr>
          <p:cNvPr id="292" name="Group 296">
            <a:extLst>
              <a:ext uri="{FF2B5EF4-FFF2-40B4-BE49-F238E27FC236}">
                <a16:creationId xmlns:a16="http://schemas.microsoft.com/office/drawing/2014/main" id="{C16DC7E1-966E-F7D6-4C15-1E8D4F0144F0}"/>
              </a:ext>
            </a:extLst>
          </p:cNvPr>
          <p:cNvGrpSpPr/>
          <p:nvPr/>
        </p:nvGrpSpPr>
        <p:grpSpPr>
          <a:xfrm>
            <a:off x="11378696" y="3911538"/>
            <a:ext cx="609660" cy="120420"/>
            <a:chOff x="0" y="0"/>
            <a:chExt cx="812880" cy="160560"/>
          </a:xfrm>
        </p:grpSpPr>
        <p:sp>
          <p:nvSpPr>
            <p:cNvPr id="293" name="Freeform 297">
              <a:extLst>
                <a:ext uri="{FF2B5EF4-FFF2-40B4-BE49-F238E27FC236}">
                  <a16:creationId xmlns:a16="http://schemas.microsoft.com/office/drawing/2014/main" id="{354D1730-D796-F181-665B-6A2D9B82C9B2}"/>
                </a:ext>
              </a:extLst>
            </p:cNvPr>
            <p:cNvSpPr/>
            <p:nvPr/>
          </p:nvSpPr>
          <p:spPr>
            <a:xfrm>
              <a:off x="127" y="0"/>
              <a:ext cx="812800" cy="160401"/>
            </a:xfrm>
            <a:custGeom>
              <a:avLst/>
              <a:gdLst/>
              <a:ahLst/>
              <a:cxnLst/>
              <a:rect l="l" t="t" r="r" b="b"/>
              <a:pathLst>
                <a:path w="812800" h="160401">
                  <a:moveTo>
                    <a:pt x="76835" y="0"/>
                  </a:moveTo>
                  <a:cubicBezTo>
                    <a:pt x="33401" y="0"/>
                    <a:pt x="0" y="35687"/>
                    <a:pt x="0" y="82042"/>
                  </a:cubicBezTo>
                  <a:cubicBezTo>
                    <a:pt x="0" y="124841"/>
                    <a:pt x="33401" y="160401"/>
                    <a:pt x="76835" y="160401"/>
                  </a:cubicBezTo>
                  <a:lnTo>
                    <a:pt x="735838" y="160401"/>
                  </a:lnTo>
                  <a:cubicBezTo>
                    <a:pt x="779272" y="160401"/>
                    <a:pt x="812800" y="124714"/>
                    <a:pt x="812800" y="82042"/>
                  </a:cubicBezTo>
                  <a:cubicBezTo>
                    <a:pt x="806069" y="32131"/>
                    <a:pt x="772541" y="0"/>
                    <a:pt x="735838" y="0"/>
                  </a:cubicBezTo>
                  <a:close/>
                </a:path>
              </a:pathLst>
            </a:custGeom>
            <a:solidFill>
              <a:srgbClr val="00FBFF"/>
            </a:solidFill>
          </p:spPr>
        </p:sp>
      </p:grpSp>
      <p:grpSp>
        <p:nvGrpSpPr>
          <p:cNvPr id="294" name="Group 298">
            <a:extLst>
              <a:ext uri="{FF2B5EF4-FFF2-40B4-BE49-F238E27FC236}">
                <a16:creationId xmlns:a16="http://schemas.microsoft.com/office/drawing/2014/main" id="{34030533-FC7F-F781-147A-049F048BA24D}"/>
              </a:ext>
            </a:extLst>
          </p:cNvPr>
          <p:cNvGrpSpPr/>
          <p:nvPr/>
        </p:nvGrpSpPr>
        <p:grpSpPr>
          <a:xfrm>
            <a:off x="11436476" y="4084878"/>
            <a:ext cx="494100" cy="120960"/>
            <a:chOff x="0" y="0"/>
            <a:chExt cx="658800" cy="161280"/>
          </a:xfrm>
        </p:grpSpPr>
        <p:sp>
          <p:nvSpPr>
            <p:cNvPr id="295" name="Freeform 299">
              <a:extLst>
                <a:ext uri="{FF2B5EF4-FFF2-40B4-BE49-F238E27FC236}">
                  <a16:creationId xmlns:a16="http://schemas.microsoft.com/office/drawing/2014/main" id="{29D804D9-CA09-C61E-3D38-4E90A2FB070C}"/>
                </a:ext>
              </a:extLst>
            </p:cNvPr>
            <p:cNvSpPr/>
            <p:nvPr/>
          </p:nvSpPr>
          <p:spPr>
            <a:xfrm>
              <a:off x="0" y="0"/>
              <a:ext cx="658876" cy="161290"/>
            </a:xfrm>
            <a:custGeom>
              <a:avLst/>
              <a:gdLst/>
              <a:ahLst/>
              <a:cxnLst/>
              <a:rect l="l" t="t" r="r" b="b"/>
              <a:pathLst>
                <a:path w="658876" h="161290">
                  <a:moveTo>
                    <a:pt x="0" y="0"/>
                  </a:moveTo>
                  <a:lnTo>
                    <a:pt x="0" y="49911"/>
                  </a:lnTo>
                  <a:lnTo>
                    <a:pt x="60325" y="89154"/>
                  </a:lnTo>
                  <a:cubicBezTo>
                    <a:pt x="143764" y="137160"/>
                    <a:pt x="237490" y="161290"/>
                    <a:pt x="330327" y="161290"/>
                  </a:cubicBezTo>
                  <a:cubicBezTo>
                    <a:pt x="423164" y="161290"/>
                    <a:pt x="514985" y="137160"/>
                    <a:pt x="595249" y="89154"/>
                  </a:cubicBezTo>
                  <a:lnTo>
                    <a:pt x="658876" y="49911"/>
                  </a:lnTo>
                  <a:lnTo>
                    <a:pt x="658876" y="0"/>
                  </a:lnTo>
                  <a:close/>
                </a:path>
              </a:pathLst>
            </a:custGeom>
            <a:solidFill>
              <a:srgbClr val="00FBFF"/>
            </a:solidFill>
          </p:spPr>
        </p:sp>
      </p:grpSp>
      <p:grpSp>
        <p:nvGrpSpPr>
          <p:cNvPr id="296" name="Group 300">
            <a:extLst>
              <a:ext uri="{FF2B5EF4-FFF2-40B4-BE49-F238E27FC236}">
                <a16:creationId xmlns:a16="http://schemas.microsoft.com/office/drawing/2014/main" id="{13470FE2-7824-F51B-1DBA-47989A38DE9C}"/>
              </a:ext>
            </a:extLst>
          </p:cNvPr>
          <p:cNvGrpSpPr/>
          <p:nvPr/>
        </p:nvGrpSpPr>
        <p:grpSpPr>
          <a:xfrm>
            <a:off x="11431616" y="4191798"/>
            <a:ext cx="496800" cy="251100"/>
            <a:chOff x="0" y="0"/>
            <a:chExt cx="662400" cy="334800"/>
          </a:xfrm>
        </p:grpSpPr>
        <p:sp>
          <p:nvSpPr>
            <p:cNvPr id="297" name="Freeform 301">
              <a:extLst>
                <a:ext uri="{FF2B5EF4-FFF2-40B4-BE49-F238E27FC236}">
                  <a16:creationId xmlns:a16="http://schemas.microsoft.com/office/drawing/2014/main" id="{ED8A3ADD-ED8B-BF01-539F-5C8FF3DC5B7E}"/>
                </a:ext>
              </a:extLst>
            </p:cNvPr>
            <p:cNvSpPr/>
            <p:nvPr/>
          </p:nvSpPr>
          <p:spPr>
            <a:xfrm>
              <a:off x="0" y="0"/>
              <a:ext cx="662305" cy="334772"/>
            </a:xfrm>
            <a:custGeom>
              <a:avLst/>
              <a:gdLst/>
              <a:ahLst/>
              <a:cxnLst/>
              <a:rect l="l" t="t" r="r" b="b"/>
              <a:pathLst>
                <a:path w="662305" h="334772">
                  <a:moveTo>
                    <a:pt x="0" y="0"/>
                  </a:moveTo>
                  <a:cubicBezTo>
                    <a:pt x="13335" y="181610"/>
                    <a:pt x="157226" y="334772"/>
                    <a:pt x="331089" y="334772"/>
                  </a:cubicBezTo>
                  <a:cubicBezTo>
                    <a:pt x="504952" y="334772"/>
                    <a:pt x="648970" y="181610"/>
                    <a:pt x="662305" y="0"/>
                  </a:cubicBezTo>
                  <a:lnTo>
                    <a:pt x="635508" y="14224"/>
                  </a:lnTo>
                  <a:cubicBezTo>
                    <a:pt x="545211" y="71247"/>
                    <a:pt x="434848" y="99822"/>
                    <a:pt x="331089" y="99822"/>
                  </a:cubicBezTo>
                  <a:cubicBezTo>
                    <a:pt x="227330" y="99822"/>
                    <a:pt x="123825" y="71374"/>
                    <a:pt x="26797" y="14224"/>
                  </a:cubicBezTo>
                  <a:lnTo>
                    <a:pt x="0" y="0"/>
                  </a:lnTo>
                  <a:close/>
                </a:path>
              </a:pathLst>
            </a:custGeom>
            <a:solidFill>
              <a:srgbClr val="00FBFF"/>
            </a:solidFill>
          </p:spPr>
        </p:sp>
      </p:grpSp>
      <p:grpSp>
        <p:nvGrpSpPr>
          <p:cNvPr id="298" name="Group 302">
            <a:extLst>
              <a:ext uri="{FF2B5EF4-FFF2-40B4-BE49-F238E27FC236}">
                <a16:creationId xmlns:a16="http://schemas.microsoft.com/office/drawing/2014/main" id="{1D575CEC-7737-AFB9-E1CA-DCDDF3DE66F5}"/>
              </a:ext>
            </a:extLst>
          </p:cNvPr>
          <p:cNvGrpSpPr/>
          <p:nvPr/>
        </p:nvGrpSpPr>
        <p:grpSpPr>
          <a:xfrm>
            <a:off x="6371276" y="4413738"/>
            <a:ext cx="112860" cy="120420"/>
            <a:chOff x="0" y="0"/>
            <a:chExt cx="150480" cy="160560"/>
          </a:xfrm>
        </p:grpSpPr>
        <p:sp>
          <p:nvSpPr>
            <p:cNvPr id="299" name="Freeform 303">
              <a:extLst>
                <a:ext uri="{FF2B5EF4-FFF2-40B4-BE49-F238E27FC236}">
                  <a16:creationId xmlns:a16="http://schemas.microsoft.com/office/drawing/2014/main" id="{4311DB98-9BD3-9BE7-347E-0A7FC9A9EF20}"/>
                </a:ext>
              </a:extLst>
            </p:cNvPr>
            <p:cNvSpPr/>
            <p:nvPr/>
          </p:nvSpPr>
          <p:spPr>
            <a:xfrm>
              <a:off x="127" y="127"/>
              <a:ext cx="150368" cy="160274"/>
            </a:xfrm>
            <a:custGeom>
              <a:avLst/>
              <a:gdLst/>
              <a:ahLst/>
              <a:cxnLst/>
              <a:rect l="l" t="t" r="r" b="b"/>
              <a:pathLst>
                <a:path w="150368" h="160274">
                  <a:moveTo>
                    <a:pt x="76708" y="0"/>
                  </a:moveTo>
                  <a:cubicBezTo>
                    <a:pt x="33401" y="0"/>
                    <a:pt x="0" y="35687"/>
                    <a:pt x="0" y="78359"/>
                  </a:cubicBezTo>
                  <a:cubicBezTo>
                    <a:pt x="6731" y="124587"/>
                    <a:pt x="33401" y="160274"/>
                    <a:pt x="76835" y="160274"/>
                  </a:cubicBezTo>
                  <a:cubicBezTo>
                    <a:pt x="116967" y="160274"/>
                    <a:pt x="150368" y="124587"/>
                    <a:pt x="150368" y="78359"/>
                  </a:cubicBezTo>
                  <a:cubicBezTo>
                    <a:pt x="150241" y="35687"/>
                    <a:pt x="116840" y="0"/>
                    <a:pt x="76708" y="0"/>
                  </a:cubicBezTo>
                  <a:close/>
                </a:path>
              </a:pathLst>
            </a:custGeom>
            <a:solidFill>
              <a:srgbClr val="00FBFF"/>
            </a:solidFill>
          </p:spPr>
        </p:sp>
      </p:grpSp>
      <p:grpSp>
        <p:nvGrpSpPr>
          <p:cNvPr id="300" name="Group 304">
            <a:extLst>
              <a:ext uri="{FF2B5EF4-FFF2-40B4-BE49-F238E27FC236}">
                <a16:creationId xmlns:a16="http://schemas.microsoft.com/office/drawing/2014/main" id="{9BAC6836-C304-360F-D6D9-F6C46F7BAD95}"/>
              </a:ext>
            </a:extLst>
          </p:cNvPr>
          <p:cNvGrpSpPr/>
          <p:nvPr/>
        </p:nvGrpSpPr>
        <p:grpSpPr>
          <a:xfrm>
            <a:off x="6318356" y="4593018"/>
            <a:ext cx="220860" cy="117720"/>
            <a:chOff x="0" y="0"/>
            <a:chExt cx="294480" cy="156960"/>
          </a:xfrm>
        </p:grpSpPr>
        <p:sp>
          <p:nvSpPr>
            <p:cNvPr id="301" name="Freeform 305">
              <a:extLst>
                <a:ext uri="{FF2B5EF4-FFF2-40B4-BE49-F238E27FC236}">
                  <a16:creationId xmlns:a16="http://schemas.microsoft.com/office/drawing/2014/main" id="{414237B3-490C-9BD1-4BF0-D9225C96CB5F}"/>
                </a:ext>
              </a:extLst>
            </p:cNvPr>
            <p:cNvSpPr/>
            <p:nvPr/>
          </p:nvSpPr>
          <p:spPr>
            <a:xfrm>
              <a:off x="127" y="0"/>
              <a:ext cx="294259" cy="156972"/>
            </a:xfrm>
            <a:custGeom>
              <a:avLst/>
              <a:gdLst/>
              <a:ahLst/>
              <a:cxnLst/>
              <a:rect l="l" t="t" r="r" b="b"/>
              <a:pathLst>
                <a:path w="294259" h="156972">
                  <a:moveTo>
                    <a:pt x="147066" y="0"/>
                  </a:moveTo>
                  <a:cubicBezTo>
                    <a:pt x="66802" y="0"/>
                    <a:pt x="0" y="71247"/>
                    <a:pt x="0" y="156972"/>
                  </a:cubicBezTo>
                  <a:lnTo>
                    <a:pt x="294259" y="156972"/>
                  </a:lnTo>
                  <a:cubicBezTo>
                    <a:pt x="294259" y="71247"/>
                    <a:pt x="230759" y="0"/>
                    <a:pt x="147066" y="0"/>
                  </a:cubicBezTo>
                  <a:close/>
                </a:path>
              </a:pathLst>
            </a:custGeom>
            <a:solidFill>
              <a:srgbClr val="00FBFF"/>
            </a:solidFill>
          </p:spPr>
        </p:sp>
      </p:grpSp>
      <p:grpSp>
        <p:nvGrpSpPr>
          <p:cNvPr id="302" name="Group 306">
            <a:extLst>
              <a:ext uri="{FF2B5EF4-FFF2-40B4-BE49-F238E27FC236}">
                <a16:creationId xmlns:a16="http://schemas.microsoft.com/office/drawing/2014/main" id="{E7E3B227-F9F0-6447-E6E5-CCA7E7EEA70C}"/>
              </a:ext>
            </a:extLst>
          </p:cNvPr>
          <p:cNvGrpSpPr/>
          <p:nvPr/>
        </p:nvGrpSpPr>
        <p:grpSpPr>
          <a:xfrm>
            <a:off x="6155276" y="4239858"/>
            <a:ext cx="940680" cy="644220"/>
            <a:chOff x="0" y="0"/>
            <a:chExt cx="1254240" cy="858960"/>
          </a:xfrm>
        </p:grpSpPr>
        <p:sp>
          <p:nvSpPr>
            <p:cNvPr id="303" name="Freeform 307">
              <a:extLst>
                <a:ext uri="{FF2B5EF4-FFF2-40B4-BE49-F238E27FC236}">
                  <a16:creationId xmlns:a16="http://schemas.microsoft.com/office/drawing/2014/main" id="{BD83F086-0F1B-8376-DDDB-AA246334FED3}"/>
                </a:ext>
              </a:extLst>
            </p:cNvPr>
            <p:cNvSpPr/>
            <p:nvPr/>
          </p:nvSpPr>
          <p:spPr>
            <a:xfrm>
              <a:off x="0" y="127"/>
              <a:ext cx="1254252" cy="858647"/>
            </a:xfrm>
            <a:custGeom>
              <a:avLst/>
              <a:gdLst/>
              <a:ahLst/>
              <a:cxnLst/>
              <a:rect l="l" t="t" r="r" b="b"/>
              <a:pathLst>
                <a:path w="1254252" h="858647">
                  <a:moveTo>
                    <a:pt x="1066927" y="235204"/>
                  </a:moveTo>
                  <a:cubicBezTo>
                    <a:pt x="1086993" y="235204"/>
                    <a:pt x="1103757" y="253111"/>
                    <a:pt x="1103757" y="274447"/>
                  </a:cubicBezTo>
                  <a:cubicBezTo>
                    <a:pt x="1103757" y="295783"/>
                    <a:pt x="1086993" y="313563"/>
                    <a:pt x="1066927" y="313563"/>
                  </a:cubicBezTo>
                  <a:lnTo>
                    <a:pt x="695706" y="313563"/>
                  </a:lnTo>
                  <a:cubicBezTo>
                    <a:pt x="672338" y="313563"/>
                    <a:pt x="655574" y="295783"/>
                    <a:pt x="655574" y="274447"/>
                  </a:cubicBezTo>
                  <a:cubicBezTo>
                    <a:pt x="655574" y="253111"/>
                    <a:pt x="672338" y="235204"/>
                    <a:pt x="695706" y="235204"/>
                  </a:cubicBezTo>
                  <a:close/>
                  <a:moveTo>
                    <a:pt x="695706" y="391922"/>
                  </a:moveTo>
                  <a:cubicBezTo>
                    <a:pt x="715772" y="391922"/>
                    <a:pt x="732536" y="409829"/>
                    <a:pt x="732536" y="431165"/>
                  </a:cubicBezTo>
                  <a:cubicBezTo>
                    <a:pt x="732536" y="452501"/>
                    <a:pt x="715772" y="470281"/>
                    <a:pt x="695706" y="470281"/>
                  </a:cubicBezTo>
                  <a:cubicBezTo>
                    <a:pt x="672338" y="470281"/>
                    <a:pt x="655574" y="452501"/>
                    <a:pt x="655574" y="431165"/>
                  </a:cubicBezTo>
                  <a:cubicBezTo>
                    <a:pt x="655574" y="409829"/>
                    <a:pt x="672338" y="391922"/>
                    <a:pt x="695706" y="391922"/>
                  </a:cubicBezTo>
                  <a:close/>
                  <a:moveTo>
                    <a:pt x="695706" y="545211"/>
                  </a:moveTo>
                  <a:cubicBezTo>
                    <a:pt x="715772" y="545211"/>
                    <a:pt x="732536" y="562991"/>
                    <a:pt x="732536" y="588010"/>
                  </a:cubicBezTo>
                  <a:cubicBezTo>
                    <a:pt x="732536" y="609346"/>
                    <a:pt x="715772" y="627253"/>
                    <a:pt x="695706" y="627253"/>
                  </a:cubicBezTo>
                  <a:cubicBezTo>
                    <a:pt x="672338" y="627253"/>
                    <a:pt x="655574" y="609346"/>
                    <a:pt x="655574" y="588010"/>
                  </a:cubicBezTo>
                  <a:cubicBezTo>
                    <a:pt x="655574" y="562991"/>
                    <a:pt x="672338" y="545211"/>
                    <a:pt x="695706" y="545211"/>
                  </a:cubicBezTo>
                  <a:close/>
                  <a:moveTo>
                    <a:pt x="361188" y="160274"/>
                  </a:moveTo>
                  <a:cubicBezTo>
                    <a:pt x="438023" y="160274"/>
                    <a:pt x="504952" y="231648"/>
                    <a:pt x="504952" y="313563"/>
                  </a:cubicBezTo>
                  <a:cubicBezTo>
                    <a:pt x="504952" y="356362"/>
                    <a:pt x="488315" y="395605"/>
                    <a:pt x="464820" y="420497"/>
                  </a:cubicBezTo>
                  <a:cubicBezTo>
                    <a:pt x="531749" y="459740"/>
                    <a:pt x="578612" y="538099"/>
                    <a:pt x="578612" y="627253"/>
                  </a:cubicBezTo>
                  <a:lnTo>
                    <a:pt x="578612" y="666369"/>
                  </a:lnTo>
                  <a:lnTo>
                    <a:pt x="585343" y="666369"/>
                  </a:lnTo>
                  <a:cubicBezTo>
                    <a:pt x="585343" y="687705"/>
                    <a:pt x="568579" y="705612"/>
                    <a:pt x="548513" y="705612"/>
                  </a:cubicBezTo>
                  <a:lnTo>
                    <a:pt x="180594" y="705612"/>
                  </a:lnTo>
                  <a:cubicBezTo>
                    <a:pt x="160528" y="705612"/>
                    <a:pt x="143891" y="687705"/>
                    <a:pt x="143891" y="666369"/>
                  </a:cubicBezTo>
                  <a:lnTo>
                    <a:pt x="143891" y="627126"/>
                  </a:lnTo>
                  <a:cubicBezTo>
                    <a:pt x="143891" y="537972"/>
                    <a:pt x="187325" y="463169"/>
                    <a:pt x="254254" y="420370"/>
                  </a:cubicBezTo>
                  <a:cubicBezTo>
                    <a:pt x="230759" y="395478"/>
                    <a:pt x="213995" y="356235"/>
                    <a:pt x="213995" y="313436"/>
                  </a:cubicBezTo>
                  <a:cubicBezTo>
                    <a:pt x="213995" y="231521"/>
                    <a:pt x="280924" y="160147"/>
                    <a:pt x="361188" y="160147"/>
                  </a:cubicBezTo>
                  <a:close/>
                  <a:moveTo>
                    <a:pt x="110363" y="0"/>
                  </a:moveTo>
                  <a:cubicBezTo>
                    <a:pt x="46863" y="0"/>
                    <a:pt x="0" y="53340"/>
                    <a:pt x="0" y="114046"/>
                  </a:cubicBezTo>
                  <a:lnTo>
                    <a:pt x="0" y="741172"/>
                  </a:lnTo>
                  <a:cubicBezTo>
                    <a:pt x="0" y="808863"/>
                    <a:pt x="50165" y="858647"/>
                    <a:pt x="110363" y="858647"/>
                  </a:cubicBezTo>
                  <a:lnTo>
                    <a:pt x="1147191" y="858647"/>
                  </a:lnTo>
                  <a:cubicBezTo>
                    <a:pt x="1207389" y="858647"/>
                    <a:pt x="1254252" y="805307"/>
                    <a:pt x="1254252" y="741172"/>
                  </a:cubicBezTo>
                  <a:lnTo>
                    <a:pt x="1254252" y="114046"/>
                  </a:lnTo>
                  <a:cubicBezTo>
                    <a:pt x="1250823" y="53340"/>
                    <a:pt x="1200658" y="0"/>
                    <a:pt x="1140460" y="0"/>
                  </a:cubicBezTo>
                  <a:lnTo>
                    <a:pt x="806069" y="0"/>
                  </a:lnTo>
                  <a:lnTo>
                    <a:pt x="806069" y="39116"/>
                  </a:lnTo>
                  <a:cubicBezTo>
                    <a:pt x="806069" y="106807"/>
                    <a:pt x="755904" y="153162"/>
                    <a:pt x="699008" y="153162"/>
                  </a:cubicBezTo>
                  <a:lnTo>
                    <a:pt x="551815" y="153162"/>
                  </a:lnTo>
                  <a:cubicBezTo>
                    <a:pt x="488315" y="153162"/>
                    <a:pt x="444754" y="99822"/>
                    <a:pt x="444754" y="39116"/>
                  </a:cubicBezTo>
                  <a:lnTo>
                    <a:pt x="444754" y="0"/>
                  </a:lnTo>
                  <a:close/>
                </a:path>
              </a:pathLst>
            </a:custGeom>
            <a:solidFill>
              <a:srgbClr val="00FBFF"/>
            </a:solidFill>
          </p:spPr>
        </p:sp>
      </p:grpSp>
      <p:grpSp>
        <p:nvGrpSpPr>
          <p:cNvPr id="304" name="Group 308">
            <a:extLst>
              <a:ext uri="{FF2B5EF4-FFF2-40B4-BE49-F238E27FC236}">
                <a16:creationId xmlns:a16="http://schemas.microsoft.com/office/drawing/2014/main" id="{3F447E0D-3A4D-8A28-6215-C568BA8A8CAB}"/>
              </a:ext>
            </a:extLst>
          </p:cNvPr>
          <p:cNvGrpSpPr/>
          <p:nvPr/>
        </p:nvGrpSpPr>
        <p:grpSpPr>
          <a:xfrm>
            <a:off x="6428516" y="4061118"/>
            <a:ext cx="388800" cy="238140"/>
            <a:chOff x="0" y="0"/>
            <a:chExt cx="518400" cy="317520"/>
          </a:xfrm>
        </p:grpSpPr>
        <p:sp>
          <p:nvSpPr>
            <p:cNvPr id="305" name="Freeform 309">
              <a:extLst>
                <a:ext uri="{FF2B5EF4-FFF2-40B4-BE49-F238E27FC236}">
                  <a16:creationId xmlns:a16="http://schemas.microsoft.com/office/drawing/2014/main" id="{DECF6F4B-8D1E-0CDC-B15B-4657B55A563B}"/>
                </a:ext>
              </a:extLst>
            </p:cNvPr>
            <p:cNvSpPr/>
            <p:nvPr/>
          </p:nvSpPr>
          <p:spPr>
            <a:xfrm>
              <a:off x="0" y="127"/>
              <a:ext cx="518287" cy="317373"/>
            </a:xfrm>
            <a:custGeom>
              <a:avLst/>
              <a:gdLst/>
              <a:ahLst/>
              <a:cxnLst/>
              <a:rect l="l" t="t" r="r" b="b"/>
              <a:pathLst>
                <a:path w="518287" h="317373">
                  <a:moveTo>
                    <a:pt x="73533" y="0"/>
                  </a:moveTo>
                  <a:cubicBezTo>
                    <a:pt x="33401" y="0"/>
                    <a:pt x="0" y="35687"/>
                    <a:pt x="0" y="81915"/>
                  </a:cubicBezTo>
                  <a:cubicBezTo>
                    <a:pt x="0" y="124841"/>
                    <a:pt x="33401" y="160528"/>
                    <a:pt x="73533" y="160528"/>
                  </a:cubicBezTo>
                  <a:lnTo>
                    <a:pt x="150495" y="160528"/>
                  </a:lnTo>
                  <a:lnTo>
                    <a:pt x="150495" y="278130"/>
                  </a:lnTo>
                  <a:cubicBezTo>
                    <a:pt x="147066" y="299466"/>
                    <a:pt x="163830" y="317373"/>
                    <a:pt x="183896" y="317373"/>
                  </a:cubicBezTo>
                  <a:lnTo>
                    <a:pt x="331089" y="317373"/>
                  </a:lnTo>
                  <a:cubicBezTo>
                    <a:pt x="351155" y="317373"/>
                    <a:pt x="367919" y="299466"/>
                    <a:pt x="367919" y="278130"/>
                  </a:cubicBezTo>
                  <a:lnTo>
                    <a:pt x="367919" y="160528"/>
                  </a:lnTo>
                  <a:lnTo>
                    <a:pt x="441452" y="160528"/>
                  </a:lnTo>
                  <a:cubicBezTo>
                    <a:pt x="484886" y="160528"/>
                    <a:pt x="518287" y="124841"/>
                    <a:pt x="518287" y="81915"/>
                  </a:cubicBezTo>
                  <a:cubicBezTo>
                    <a:pt x="518287" y="35560"/>
                    <a:pt x="484886" y="0"/>
                    <a:pt x="441452" y="0"/>
                  </a:cubicBezTo>
                  <a:close/>
                </a:path>
              </a:pathLst>
            </a:custGeom>
            <a:solidFill>
              <a:srgbClr val="00FBFF"/>
            </a:solidFill>
          </p:spPr>
        </p:sp>
      </p:grpSp>
      <p:grpSp>
        <p:nvGrpSpPr>
          <p:cNvPr id="306" name="Group 310">
            <a:extLst>
              <a:ext uri="{FF2B5EF4-FFF2-40B4-BE49-F238E27FC236}">
                <a16:creationId xmlns:a16="http://schemas.microsoft.com/office/drawing/2014/main" id="{E1A81854-815F-33D0-D990-4F374EE1084D}"/>
              </a:ext>
            </a:extLst>
          </p:cNvPr>
          <p:cNvGrpSpPr/>
          <p:nvPr/>
        </p:nvGrpSpPr>
        <p:grpSpPr>
          <a:xfrm>
            <a:off x="6484136" y="3884538"/>
            <a:ext cx="275940" cy="120420"/>
            <a:chOff x="0" y="0"/>
            <a:chExt cx="367920" cy="160560"/>
          </a:xfrm>
        </p:grpSpPr>
        <p:sp>
          <p:nvSpPr>
            <p:cNvPr id="307" name="Freeform 311">
              <a:extLst>
                <a:ext uri="{FF2B5EF4-FFF2-40B4-BE49-F238E27FC236}">
                  <a16:creationId xmlns:a16="http://schemas.microsoft.com/office/drawing/2014/main" id="{FA330136-4B28-2CE6-5F06-CCA458AAB526}"/>
                </a:ext>
              </a:extLst>
            </p:cNvPr>
            <p:cNvSpPr/>
            <p:nvPr/>
          </p:nvSpPr>
          <p:spPr>
            <a:xfrm>
              <a:off x="0" y="127"/>
              <a:ext cx="367919" cy="160274"/>
            </a:xfrm>
            <a:custGeom>
              <a:avLst/>
              <a:gdLst/>
              <a:ahLst/>
              <a:cxnLst/>
              <a:rect l="l" t="t" r="r" b="b"/>
              <a:pathLst>
                <a:path w="367919" h="160274">
                  <a:moveTo>
                    <a:pt x="40132" y="0"/>
                  </a:moveTo>
                  <a:cubicBezTo>
                    <a:pt x="16764" y="0"/>
                    <a:pt x="0" y="17780"/>
                    <a:pt x="0" y="39116"/>
                  </a:cubicBezTo>
                  <a:lnTo>
                    <a:pt x="0" y="160274"/>
                  </a:lnTo>
                  <a:lnTo>
                    <a:pt x="367919" y="160274"/>
                  </a:lnTo>
                  <a:lnTo>
                    <a:pt x="367919" y="39116"/>
                  </a:lnTo>
                  <a:cubicBezTo>
                    <a:pt x="367919" y="17780"/>
                    <a:pt x="351155" y="0"/>
                    <a:pt x="331089" y="0"/>
                  </a:cubicBezTo>
                  <a:close/>
                </a:path>
              </a:pathLst>
            </a:custGeom>
            <a:solidFill>
              <a:srgbClr val="00FBFF"/>
            </a:solidFill>
          </p:spPr>
        </p:sp>
      </p:grpSp>
      <p:grpSp>
        <p:nvGrpSpPr>
          <p:cNvPr id="308" name="Group 312">
            <a:extLst>
              <a:ext uri="{FF2B5EF4-FFF2-40B4-BE49-F238E27FC236}">
                <a16:creationId xmlns:a16="http://schemas.microsoft.com/office/drawing/2014/main" id="{D4503F7D-0710-2143-4DCD-C5B184B02AF2}"/>
              </a:ext>
            </a:extLst>
          </p:cNvPr>
          <p:cNvGrpSpPr/>
          <p:nvPr/>
        </p:nvGrpSpPr>
        <p:grpSpPr>
          <a:xfrm>
            <a:off x="7768256" y="4138338"/>
            <a:ext cx="388800" cy="336960"/>
            <a:chOff x="0" y="0"/>
            <a:chExt cx="518400" cy="449280"/>
          </a:xfrm>
        </p:grpSpPr>
        <p:sp>
          <p:nvSpPr>
            <p:cNvPr id="309" name="Freeform 313">
              <a:extLst>
                <a:ext uri="{FF2B5EF4-FFF2-40B4-BE49-F238E27FC236}">
                  <a16:creationId xmlns:a16="http://schemas.microsoft.com/office/drawing/2014/main" id="{4CCAB627-B5B2-9531-F911-1E92D185C3E9}"/>
                </a:ext>
              </a:extLst>
            </p:cNvPr>
            <p:cNvSpPr/>
            <p:nvPr/>
          </p:nvSpPr>
          <p:spPr>
            <a:xfrm>
              <a:off x="0" y="127"/>
              <a:ext cx="518414" cy="449199"/>
            </a:xfrm>
            <a:custGeom>
              <a:avLst/>
              <a:gdLst/>
              <a:ahLst/>
              <a:cxnLst/>
              <a:rect l="l" t="t" r="r" b="b"/>
              <a:pathLst>
                <a:path w="518414" h="449199">
                  <a:moveTo>
                    <a:pt x="257556" y="0"/>
                  </a:moveTo>
                  <a:cubicBezTo>
                    <a:pt x="117094" y="0"/>
                    <a:pt x="0" y="124841"/>
                    <a:pt x="0" y="274447"/>
                  </a:cubicBezTo>
                  <a:cubicBezTo>
                    <a:pt x="0" y="342138"/>
                    <a:pt x="20193" y="399288"/>
                    <a:pt x="56896" y="449199"/>
                  </a:cubicBezTo>
                  <a:cubicBezTo>
                    <a:pt x="86995" y="409956"/>
                    <a:pt x="117094" y="374269"/>
                    <a:pt x="157226" y="345821"/>
                  </a:cubicBezTo>
                  <a:cubicBezTo>
                    <a:pt x="133858" y="317373"/>
                    <a:pt x="117094" y="278003"/>
                    <a:pt x="117094" y="238887"/>
                  </a:cubicBezTo>
                  <a:cubicBezTo>
                    <a:pt x="117094" y="153416"/>
                    <a:pt x="184023" y="82042"/>
                    <a:pt x="264160" y="82042"/>
                  </a:cubicBezTo>
                  <a:cubicBezTo>
                    <a:pt x="341122" y="82042"/>
                    <a:pt x="407924" y="153289"/>
                    <a:pt x="407924" y="238887"/>
                  </a:cubicBezTo>
                  <a:cubicBezTo>
                    <a:pt x="407924" y="278003"/>
                    <a:pt x="391287" y="317246"/>
                    <a:pt x="367792" y="345821"/>
                  </a:cubicBezTo>
                  <a:cubicBezTo>
                    <a:pt x="407924" y="367157"/>
                    <a:pt x="438023" y="402844"/>
                    <a:pt x="458089" y="449199"/>
                  </a:cubicBezTo>
                  <a:cubicBezTo>
                    <a:pt x="498221" y="399288"/>
                    <a:pt x="518287" y="342138"/>
                    <a:pt x="518287" y="274447"/>
                  </a:cubicBezTo>
                  <a:cubicBezTo>
                    <a:pt x="518414" y="124841"/>
                    <a:pt x="401320" y="0"/>
                    <a:pt x="257556" y="0"/>
                  </a:cubicBezTo>
                  <a:close/>
                </a:path>
              </a:pathLst>
            </a:custGeom>
            <a:solidFill>
              <a:srgbClr val="00FBFF"/>
            </a:solidFill>
          </p:spPr>
        </p:sp>
      </p:grpSp>
      <p:grpSp>
        <p:nvGrpSpPr>
          <p:cNvPr id="310" name="Group 314">
            <a:extLst>
              <a:ext uri="{FF2B5EF4-FFF2-40B4-BE49-F238E27FC236}">
                <a16:creationId xmlns:a16="http://schemas.microsoft.com/office/drawing/2014/main" id="{1CC2B1A0-0FE1-F20B-B0C3-DAA06BF65E06}"/>
              </a:ext>
            </a:extLst>
          </p:cNvPr>
          <p:cNvGrpSpPr/>
          <p:nvPr/>
        </p:nvGrpSpPr>
        <p:grpSpPr>
          <a:xfrm>
            <a:off x="7908656" y="4258218"/>
            <a:ext cx="112860" cy="120420"/>
            <a:chOff x="0" y="0"/>
            <a:chExt cx="150480" cy="160560"/>
          </a:xfrm>
        </p:grpSpPr>
        <p:sp>
          <p:nvSpPr>
            <p:cNvPr id="311" name="Freeform 315">
              <a:extLst>
                <a:ext uri="{FF2B5EF4-FFF2-40B4-BE49-F238E27FC236}">
                  <a16:creationId xmlns:a16="http://schemas.microsoft.com/office/drawing/2014/main" id="{DDB42C06-D99F-7DC8-1DC4-A370EEA7BE34}"/>
                </a:ext>
              </a:extLst>
            </p:cNvPr>
            <p:cNvSpPr/>
            <p:nvPr/>
          </p:nvSpPr>
          <p:spPr>
            <a:xfrm>
              <a:off x="127" y="127"/>
              <a:ext cx="150368" cy="160274"/>
            </a:xfrm>
            <a:custGeom>
              <a:avLst/>
              <a:gdLst/>
              <a:ahLst/>
              <a:cxnLst/>
              <a:rect l="l" t="t" r="r" b="b"/>
              <a:pathLst>
                <a:path w="150368" h="160274">
                  <a:moveTo>
                    <a:pt x="76708" y="0"/>
                  </a:moveTo>
                  <a:cubicBezTo>
                    <a:pt x="33401" y="0"/>
                    <a:pt x="0" y="35687"/>
                    <a:pt x="0" y="78359"/>
                  </a:cubicBezTo>
                  <a:cubicBezTo>
                    <a:pt x="0" y="124587"/>
                    <a:pt x="33401" y="160274"/>
                    <a:pt x="76835" y="160274"/>
                  </a:cubicBezTo>
                  <a:cubicBezTo>
                    <a:pt x="116967" y="160274"/>
                    <a:pt x="150368" y="124587"/>
                    <a:pt x="150368" y="78359"/>
                  </a:cubicBezTo>
                  <a:cubicBezTo>
                    <a:pt x="150241" y="35687"/>
                    <a:pt x="116840" y="0"/>
                    <a:pt x="76708" y="0"/>
                  </a:cubicBezTo>
                  <a:close/>
                </a:path>
              </a:pathLst>
            </a:custGeom>
            <a:solidFill>
              <a:srgbClr val="00FBFF"/>
            </a:solidFill>
          </p:spPr>
        </p:sp>
      </p:grpSp>
      <p:grpSp>
        <p:nvGrpSpPr>
          <p:cNvPr id="312" name="Group 316">
            <a:extLst>
              <a:ext uri="{FF2B5EF4-FFF2-40B4-BE49-F238E27FC236}">
                <a16:creationId xmlns:a16="http://schemas.microsoft.com/office/drawing/2014/main" id="{555DE031-C0E4-E213-0AE3-A1554A3FB76C}"/>
              </a:ext>
            </a:extLst>
          </p:cNvPr>
          <p:cNvGrpSpPr/>
          <p:nvPr/>
        </p:nvGrpSpPr>
        <p:grpSpPr>
          <a:xfrm>
            <a:off x="7552256" y="3901818"/>
            <a:ext cx="825120" cy="886140"/>
            <a:chOff x="0" y="0"/>
            <a:chExt cx="1100160" cy="1181520"/>
          </a:xfrm>
        </p:grpSpPr>
        <p:sp>
          <p:nvSpPr>
            <p:cNvPr id="313" name="Freeform 317">
              <a:extLst>
                <a:ext uri="{FF2B5EF4-FFF2-40B4-BE49-F238E27FC236}">
                  <a16:creationId xmlns:a16="http://schemas.microsoft.com/office/drawing/2014/main" id="{13E4FAB0-BA0D-E4C3-17A8-5C951527F842}"/>
                </a:ext>
              </a:extLst>
            </p:cNvPr>
            <p:cNvSpPr/>
            <p:nvPr/>
          </p:nvSpPr>
          <p:spPr>
            <a:xfrm>
              <a:off x="0" y="127"/>
              <a:ext cx="1100074" cy="1181227"/>
            </a:xfrm>
            <a:custGeom>
              <a:avLst/>
              <a:gdLst/>
              <a:ahLst/>
              <a:cxnLst/>
              <a:rect l="l" t="t" r="r" b="b"/>
              <a:pathLst>
                <a:path w="1100074" h="1181227">
                  <a:moveTo>
                    <a:pt x="551688" y="244094"/>
                  </a:moveTo>
                  <a:cubicBezTo>
                    <a:pt x="735584" y="244094"/>
                    <a:pt x="879475" y="397383"/>
                    <a:pt x="879475" y="593344"/>
                  </a:cubicBezTo>
                  <a:cubicBezTo>
                    <a:pt x="879475" y="782193"/>
                    <a:pt x="735711" y="946150"/>
                    <a:pt x="551688" y="946150"/>
                  </a:cubicBezTo>
                  <a:cubicBezTo>
                    <a:pt x="354457" y="946150"/>
                    <a:pt x="220726" y="771652"/>
                    <a:pt x="220726" y="593344"/>
                  </a:cubicBezTo>
                  <a:cubicBezTo>
                    <a:pt x="220726" y="397383"/>
                    <a:pt x="371221" y="244094"/>
                    <a:pt x="551688" y="244094"/>
                  </a:cubicBezTo>
                  <a:close/>
                  <a:moveTo>
                    <a:pt x="548386" y="0"/>
                  </a:moveTo>
                  <a:cubicBezTo>
                    <a:pt x="540004" y="0"/>
                    <a:pt x="531622" y="1778"/>
                    <a:pt x="524891" y="5334"/>
                  </a:cubicBezTo>
                  <a:lnTo>
                    <a:pt x="424561" y="94488"/>
                  </a:lnTo>
                  <a:lnTo>
                    <a:pt x="294259" y="76581"/>
                  </a:lnTo>
                  <a:cubicBezTo>
                    <a:pt x="292481" y="76200"/>
                    <a:pt x="290703" y="76073"/>
                    <a:pt x="288925" y="76073"/>
                  </a:cubicBezTo>
                  <a:cubicBezTo>
                    <a:pt x="274066" y="76073"/>
                    <a:pt x="260350" y="88900"/>
                    <a:pt x="257429" y="101600"/>
                  </a:cubicBezTo>
                  <a:lnTo>
                    <a:pt x="207264" y="229870"/>
                  </a:lnTo>
                  <a:lnTo>
                    <a:pt x="86868" y="283210"/>
                  </a:lnTo>
                  <a:cubicBezTo>
                    <a:pt x="70231" y="290322"/>
                    <a:pt x="60198" y="304673"/>
                    <a:pt x="66802" y="322453"/>
                  </a:cubicBezTo>
                  <a:lnTo>
                    <a:pt x="83693" y="461518"/>
                  </a:lnTo>
                  <a:lnTo>
                    <a:pt x="3429" y="568452"/>
                  </a:lnTo>
                  <a:cubicBezTo>
                    <a:pt x="0" y="586105"/>
                    <a:pt x="0" y="604012"/>
                    <a:pt x="6731" y="618236"/>
                  </a:cubicBezTo>
                  <a:lnTo>
                    <a:pt x="86995" y="721614"/>
                  </a:lnTo>
                  <a:lnTo>
                    <a:pt x="70231" y="860552"/>
                  </a:lnTo>
                  <a:cubicBezTo>
                    <a:pt x="66802" y="878459"/>
                    <a:pt x="76962" y="896239"/>
                    <a:pt x="90297" y="899795"/>
                  </a:cubicBezTo>
                  <a:lnTo>
                    <a:pt x="210693" y="953135"/>
                  </a:lnTo>
                  <a:lnTo>
                    <a:pt x="260731" y="1085088"/>
                  </a:lnTo>
                  <a:cubicBezTo>
                    <a:pt x="269113" y="1099947"/>
                    <a:pt x="279781" y="1107313"/>
                    <a:pt x="290830" y="1107313"/>
                  </a:cubicBezTo>
                  <a:cubicBezTo>
                    <a:pt x="293116" y="1107313"/>
                    <a:pt x="295275" y="1106932"/>
                    <a:pt x="297561" y="1106424"/>
                  </a:cubicBezTo>
                  <a:lnTo>
                    <a:pt x="427990" y="1088644"/>
                  </a:lnTo>
                  <a:lnTo>
                    <a:pt x="528320" y="1174115"/>
                  </a:lnTo>
                  <a:cubicBezTo>
                    <a:pt x="538353" y="1177671"/>
                    <a:pt x="541655" y="1181227"/>
                    <a:pt x="548386" y="1181227"/>
                  </a:cubicBezTo>
                  <a:cubicBezTo>
                    <a:pt x="558419" y="1181227"/>
                    <a:pt x="565023" y="1177544"/>
                    <a:pt x="571754" y="1174115"/>
                  </a:cubicBezTo>
                  <a:lnTo>
                    <a:pt x="672211" y="1088644"/>
                  </a:lnTo>
                  <a:lnTo>
                    <a:pt x="799211" y="1106424"/>
                  </a:lnTo>
                  <a:cubicBezTo>
                    <a:pt x="815848" y="1106424"/>
                    <a:pt x="835914" y="1095756"/>
                    <a:pt x="839343" y="1085088"/>
                  </a:cubicBezTo>
                  <a:lnTo>
                    <a:pt x="889381" y="953135"/>
                  </a:lnTo>
                  <a:lnTo>
                    <a:pt x="1009777" y="899795"/>
                  </a:lnTo>
                  <a:cubicBezTo>
                    <a:pt x="1026414" y="892683"/>
                    <a:pt x="1033145" y="878459"/>
                    <a:pt x="1029843" y="860552"/>
                  </a:cubicBezTo>
                  <a:lnTo>
                    <a:pt x="1013079" y="721741"/>
                  </a:lnTo>
                  <a:lnTo>
                    <a:pt x="1093343" y="618363"/>
                  </a:lnTo>
                  <a:cubicBezTo>
                    <a:pt x="1100074" y="604139"/>
                    <a:pt x="1100074" y="579120"/>
                    <a:pt x="1093343" y="568452"/>
                  </a:cubicBezTo>
                  <a:lnTo>
                    <a:pt x="1013079" y="461518"/>
                  </a:lnTo>
                  <a:lnTo>
                    <a:pt x="1029843" y="322453"/>
                  </a:lnTo>
                  <a:cubicBezTo>
                    <a:pt x="1033145" y="304546"/>
                    <a:pt x="1023112" y="286766"/>
                    <a:pt x="1009777" y="283210"/>
                  </a:cubicBezTo>
                  <a:lnTo>
                    <a:pt x="889381" y="229870"/>
                  </a:lnTo>
                  <a:lnTo>
                    <a:pt x="839343" y="101600"/>
                  </a:lnTo>
                  <a:cubicBezTo>
                    <a:pt x="830580" y="86106"/>
                    <a:pt x="819277" y="75946"/>
                    <a:pt x="805434" y="75946"/>
                  </a:cubicBezTo>
                  <a:cubicBezTo>
                    <a:pt x="803402" y="75946"/>
                    <a:pt x="801243" y="76200"/>
                    <a:pt x="799211" y="76581"/>
                  </a:cubicBezTo>
                  <a:lnTo>
                    <a:pt x="672211" y="94488"/>
                  </a:lnTo>
                  <a:lnTo>
                    <a:pt x="571754" y="5334"/>
                  </a:lnTo>
                  <a:cubicBezTo>
                    <a:pt x="565023" y="1778"/>
                    <a:pt x="556768" y="0"/>
                    <a:pt x="548386" y="0"/>
                  </a:cubicBezTo>
                  <a:close/>
                </a:path>
              </a:pathLst>
            </a:custGeom>
            <a:solidFill>
              <a:srgbClr val="00FBFF"/>
            </a:solidFill>
          </p:spPr>
        </p:sp>
      </p:grpSp>
      <p:grpSp>
        <p:nvGrpSpPr>
          <p:cNvPr id="314" name="Group 318">
            <a:extLst>
              <a:ext uri="{FF2B5EF4-FFF2-40B4-BE49-F238E27FC236}">
                <a16:creationId xmlns:a16="http://schemas.microsoft.com/office/drawing/2014/main" id="{09ABB001-1DFD-87EC-76F7-AD2E2EE5A8FE}"/>
              </a:ext>
            </a:extLst>
          </p:cNvPr>
          <p:cNvGrpSpPr/>
          <p:nvPr/>
        </p:nvGrpSpPr>
        <p:grpSpPr>
          <a:xfrm>
            <a:off x="7858436" y="4434798"/>
            <a:ext cx="213300" cy="117720"/>
            <a:chOff x="0" y="0"/>
            <a:chExt cx="284400" cy="156960"/>
          </a:xfrm>
        </p:grpSpPr>
        <p:sp>
          <p:nvSpPr>
            <p:cNvPr id="315" name="Freeform 319">
              <a:extLst>
                <a:ext uri="{FF2B5EF4-FFF2-40B4-BE49-F238E27FC236}">
                  <a16:creationId xmlns:a16="http://schemas.microsoft.com/office/drawing/2014/main" id="{1039CDE2-BC04-5E07-A723-CAE45F1A0C0B}"/>
                </a:ext>
              </a:extLst>
            </p:cNvPr>
            <p:cNvSpPr/>
            <p:nvPr/>
          </p:nvSpPr>
          <p:spPr>
            <a:xfrm>
              <a:off x="127" y="0"/>
              <a:ext cx="284353" cy="156845"/>
            </a:xfrm>
            <a:custGeom>
              <a:avLst/>
              <a:gdLst/>
              <a:ahLst/>
              <a:cxnLst/>
              <a:rect l="l" t="t" r="r" b="b"/>
              <a:pathLst>
                <a:path w="284353" h="156845">
                  <a:moveTo>
                    <a:pt x="143764" y="0"/>
                  </a:moveTo>
                  <a:cubicBezTo>
                    <a:pt x="76835" y="0"/>
                    <a:pt x="20066" y="49911"/>
                    <a:pt x="0" y="110617"/>
                  </a:cubicBezTo>
                  <a:cubicBezTo>
                    <a:pt x="43434" y="139192"/>
                    <a:pt x="86995" y="156845"/>
                    <a:pt x="143764" y="156845"/>
                  </a:cubicBezTo>
                  <a:cubicBezTo>
                    <a:pt x="197231" y="156845"/>
                    <a:pt x="244221" y="139065"/>
                    <a:pt x="284353" y="110617"/>
                  </a:cubicBezTo>
                  <a:cubicBezTo>
                    <a:pt x="267462" y="46355"/>
                    <a:pt x="210566" y="0"/>
                    <a:pt x="143764" y="0"/>
                  </a:cubicBezTo>
                  <a:close/>
                </a:path>
              </a:pathLst>
            </a:custGeom>
            <a:solidFill>
              <a:srgbClr val="00FBFF"/>
            </a:solidFill>
          </p:spPr>
        </p:sp>
      </p:grpSp>
      <p:grpSp>
        <p:nvGrpSpPr>
          <p:cNvPr id="316" name="Group 320">
            <a:extLst>
              <a:ext uri="{FF2B5EF4-FFF2-40B4-BE49-F238E27FC236}">
                <a16:creationId xmlns:a16="http://schemas.microsoft.com/office/drawing/2014/main" id="{FE991083-DCB0-C4CA-FB85-1F10D035BF4D}"/>
              </a:ext>
            </a:extLst>
          </p:cNvPr>
          <p:cNvGrpSpPr/>
          <p:nvPr/>
        </p:nvGrpSpPr>
        <p:grpSpPr>
          <a:xfrm>
            <a:off x="8134376" y="4608678"/>
            <a:ext cx="303480" cy="295380"/>
            <a:chOff x="0" y="0"/>
            <a:chExt cx="404640" cy="393840"/>
          </a:xfrm>
        </p:grpSpPr>
        <p:sp>
          <p:nvSpPr>
            <p:cNvPr id="317" name="Freeform 321">
              <a:extLst>
                <a:ext uri="{FF2B5EF4-FFF2-40B4-BE49-F238E27FC236}">
                  <a16:creationId xmlns:a16="http://schemas.microsoft.com/office/drawing/2014/main" id="{CFD87BF5-8E00-72B3-5002-9618CA6D8A2D}"/>
                </a:ext>
              </a:extLst>
            </p:cNvPr>
            <p:cNvSpPr/>
            <p:nvPr/>
          </p:nvSpPr>
          <p:spPr>
            <a:xfrm>
              <a:off x="0" y="127"/>
              <a:ext cx="404622" cy="393573"/>
            </a:xfrm>
            <a:custGeom>
              <a:avLst/>
              <a:gdLst/>
              <a:ahLst/>
              <a:cxnLst/>
              <a:rect l="l" t="t" r="r" b="b"/>
              <a:pathLst>
                <a:path w="404622" h="393573">
                  <a:moveTo>
                    <a:pt x="304292" y="0"/>
                  </a:moveTo>
                  <a:cubicBezTo>
                    <a:pt x="290957" y="14224"/>
                    <a:pt x="280924" y="24892"/>
                    <a:pt x="264160" y="32004"/>
                  </a:cubicBezTo>
                  <a:lnTo>
                    <a:pt x="170561" y="71247"/>
                  </a:lnTo>
                  <a:lnTo>
                    <a:pt x="133731" y="167640"/>
                  </a:lnTo>
                  <a:cubicBezTo>
                    <a:pt x="117094" y="213995"/>
                    <a:pt x="73533" y="239014"/>
                    <a:pt x="30099" y="239014"/>
                  </a:cubicBezTo>
                  <a:lnTo>
                    <a:pt x="16764" y="239014"/>
                  </a:lnTo>
                  <a:lnTo>
                    <a:pt x="0" y="235331"/>
                  </a:lnTo>
                  <a:lnTo>
                    <a:pt x="123825" y="381635"/>
                  </a:lnTo>
                  <a:cubicBezTo>
                    <a:pt x="131318" y="389636"/>
                    <a:pt x="142621" y="393573"/>
                    <a:pt x="153416" y="393573"/>
                  </a:cubicBezTo>
                  <a:cubicBezTo>
                    <a:pt x="156972" y="393573"/>
                    <a:pt x="160528" y="393065"/>
                    <a:pt x="163957" y="392176"/>
                  </a:cubicBezTo>
                  <a:cubicBezTo>
                    <a:pt x="173990" y="385064"/>
                    <a:pt x="187325" y="377952"/>
                    <a:pt x="187325" y="360172"/>
                  </a:cubicBezTo>
                  <a:lnTo>
                    <a:pt x="220853" y="185420"/>
                  </a:lnTo>
                  <a:lnTo>
                    <a:pt x="371221" y="149733"/>
                  </a:lnTo>
                  <a:cubicBezTo>
                    <a:pt x="374904" y="151257"/>
                    <a:pt x="378206" y="152019"/>
                    <a:pt x="381254" y="152019"/>
                  </a:cubicBezTo>
                  <a:cubicBezTo>
                    <a:pt x="391922" y="152019"/>
                    <a:pt x="398653" y="143129"/>
                    <a:pt x="401320" y="131953"/>
                  </a:cubicBezTo>
                  <a:cubicBezTo>
                    <a:pt x="404622" y="121158"/>
                    <a:pt x="401320" y="106934"/>
                    <a:pt x="391287" y="92710"/>
                  </a:cubicBezTo>
                  <a:lnTo>
                    <a:pt x="304292" y="0"/>
                  </a:lnTo>
                  <a:close/>
                </a:path>
              </a:pathLst>
            </a:custGeom>
            <a:solidFill>
              <a:srgbClr val="00FBFF"/>
            </a:solidFill>
          </p:spPr>
        </p:sp>
      </p:grpSp>
      <p:grpSp>
        <p:nvGrpSpPr>
          <p:cNvPr id="318" name="Group 322">
            <a:extLst>
              <a:ext uri="{FF2B5EF4-FFF2-40B4-BE49-F238E27FC236}">
                <a16:creationId xmlns:a16="http://schemas.microsoft.com/office/drawing/2014/main" id="{A57DA729-A566-EBF5-A0DD-916CAA126AE3}"/>
              </a:ext>
            </a:extLst>
          </p:cNvPr>
          <p:cNvGrpSpPr/>
          <p:nvPr/>
        </p:nvGrpSpPr>
        <p:grpSpPr>
          <a:xfrm>
            <a:off x="7494476" y="4614078"/>
            <a:ext cx="303480" cy="296460"/>
            <a:chOff x="0" y="0"/>
            <a:chExt cx="404640" cy="395280"/>
          </a:xfrm>
        </p:grpSpPr>
        <p:sp>
          <p:nvSpPr>
            <p:cNvPr id="319" name="Freeform 323">
              <a:extLst>
                <a:ext uri="{FF2B5EF4-FFF2-40B4-BE49-F238E27FC236}">
                  <a16:creationId xmlns:a16="http://schemas.microsoft.com/office/drawing/2014/main" id="{F3A27C39-061B-EF22-D91A-1F1EE601AF71}"/>
                </a:ext>
              </a:extLst>
            </p:cNvPr>
            <p:cNvSpPr/>
            <p:nvPr/>
          </p:nvSpPr>
          <p:spPr>
            <a:xfrm>
              <a:off x="0" y="127"/>
              <a:ext cx="404876" cy="395224"/>
            </a:xfrm>
            <a:custGeom>
              <a:avLst/>
              <a:gdLst/>
              <a:ahLst/>
              <a:cxnLst/>
              <a:rect l="l" t="t" r="r" b="b"/>
              <a:pathLst>
                <a:path w="404876" h="395224">
                  <a:moveTo>
                    <a:pt x="100457" y="0"/>
                  </a:moveTo>
                  <a:lnTo>
                    <a:pt x="13335" y="96266"/>
                  </a:lnTo>
                  <a:cubicBezTo>
                    <a:pt x="0" y="96266"/>
                    <a:pt x="0" y="114046"/>
                    <a:pt x="3429" y="124841"/>
                  </a:cubicBezTo>
                  <a:cubicBezTo>
                    <a:pt x="10160" y="139065"/>
                    <a:pt x="16764" y="149733"/>
                    <a:pt x="33528" y="153416"/>
                  </a:cubicBezTo>
                  <a:lnTo>
                    <a:pt x="184023" y="189103"/>
                  </a:lnTo>
                  <a:lnTo>
                    <a:pt x="217424" y="363728"/>
                  </a:lnTo>
                  <a:cubicBezTo>
                    <a:pt x="220853" y="374523"/>
                    <a:pt x="230759" y="388747"/>
                    <a:pt x="244221" y="392303"/>
                  </a:cubicBezTo>
                  <a:cubicBezTo>
                    <a:pt x="247142" y="394462"/>
                    <a:pt x="250698" y="395224"/>
                    <a:pt x="254381" y="395224"/>
                  </a:cubicBezTo>
                  <a:cubicBezTo>
                    <a:pt x="263525" y="395224"/>
                    <a:pt x="273939" y="390271"/>
                    <a:pt x="281051" y="385191"/>
                  </a:cubicBezTo>
                  <a:lnTo>
                    <a:pt x="404876" y="239014"/>
                  </a:lnTo>
                  <a:lnTo>
                    <a:pt x="384810" y="242570"/>
                  </a:lnTo>
                  <a:lnTo>
                    <a:pt x="378079" y="242570"/>
                  </a:lnTo>
                  <a:cubicBezTo>
                    <a:pt x="331216" y="242570"/>
                    <a:pt x="294386" y="213995"/>
                    <a:pt x="271018" y="171196"/>
                  </a:cubicBezTo>
                  <a:lnTo>
                    <a:pt x="234188" y="71247"/>
                  </a:lnTo>
                  <a:lnTo>
                    <a:pt x="143891" y="32004"/>
                  </a:lnTo>
                  <a:cubicBezTo>
                    <a:pt x="127127" y="24892"/>
                    <a:pt x="113792" y="14224"/>
                    <a:pt x="100457" y="0"/>
                  </a:cubicBezTo>
                  <a:close/>
                </a:path>
              </a:pathLst>
            </a:custGeom>
            <a:solidFill>
              <a:srgbClr val="00FBFF"/>
            </a:solidFill>
          </p:spPr>
        </p:sp>
      </p:grpSp>
      <p:grpSp>
        <p:nvGrpSpPr>
          <p:cNvPr id="320" name="Group 324">
            <a:extLst>
              <a:ext uri="{FF2B5EF4-FFF2-40B4-BE49-F238E27FC236}">
                <a16:creationId xmlns:a16="http://schemas.microsoft.com/office/drawing/2014/main" id="{F026C4EB-33A8-BBCA-E5A8-3F2032F08AE3}"/>
              </a:ext>
            </a:extLst>
          </p:cNvPr>
          <p:cNvGrpSpPr/>
          <p:nvPr/>
        </p:nvGrpSpPr>
        <p:grpSpPr>
          <a:xfrm>
            <a:off x="3744716" y="4306818"/>
            <a:ext cx="220860" cy="232740"/>
            <a:chOff x="0" y="0"/>
            <a:chExt cx="294480" cy="310320"/>
          </a:xfrm>
        </p:grpSpPr>
        <p:sp>
          <p:nvSpPr>
            <p:cNvPr id="321" name="Freeform 325">
              <a:extLst>
                <a:ext uri="{FF2B5EF4-FFF2-40B4-BE49-F238E27FC236}">
                  <a16:creationId xmlns:a16="http://schemas.microsoft.com/office/drawing/2014/main" id="{3BBD25FC-4A5B-F5BE-E853-4E0C8568DDA7}"/>
                </a:ext>
              </a:extLst>
            </p:cNvPr>
            <p:cNvSpPr/>
            <p:nvPr/>
          </p:nvSpPr>
          <p:spPr>
            <a:xfrm>
              <a:off x="127" y="127"/>
              <a:ext cx="294386" cy="310134"/>
            </a:xfrm>
            <a:custGeom>
              <a:avLst/>
              <a:gdLst/>
              <a:ahLst/>
              <a:cxnLst/>
              <a:rect l="l" t="t" r="r" b="b"/>
              <a:pathLst>
                <a:path w="294386" h="310134">
                  <a:moveTo>
                    <a:pt x="147066" y="0"/>
                  </a:moveTo>
                  <a:cubicBezTo>
                    <a:pt x="66802" y="0"/>
                    <a:pt x="0" y="71247"/>
                    <a:pt x="0" y="153162"/>
                  </a:cubicBezTo>
                  <a:cubicBezTo>
                    <a:pt x="0" y="238887"/>
                    <a:pt x="66929" y="310134"/>
                    <a:pt x="147193" y="310134"/>
                  </a:cubicBezTo>
                  <a:cubicBezTo>
                    <a:pt x="227457" y="310134"/>
                    <a:pt x="294386" y="238887"/>
                    <a:pt x="294386" y="153162"/>
                  </a:cubicBezTo>
                  <a:cubicBezTo>
                    <a:pt x="294259" y="71247"/>
                    <a:pt x="227330" y="0"/>
                    <a:pt x="147066" y="0"/>
                  </a:cubicBezTo>
                  <a:close/>
                </a:path>
              </a:pathLst>
            </a:custGeom>
            <a:solidFill>
              <a:srgbClr val="00FBFF"/>
            </a:solidFill>
          </p:spPr>
        </p:sp>
      </p:grpSp>
      <p:grpSp>
        <p:nvGrpSpPr>
          <p:cNvPr id="322" name="Group 326">
            <a:extLst>
              <a:ext uri="{FF2B5EF4-FFF2-40B4-BE49-F238E27FC236}">
                <a16:creationId xmlns:a16="http://schemas.microsoft.com/office/drawing/2014/main" id="{31EF4E47-198B-A523-6925-809471CD0649}"/>
              </a:ext>
            </a:extLst>
          </p:cNvPr>
          <p:cNvGrpSpPr/>
          <p:nvPr/>
        </p:nvGrpSpPr>
        <p:grpSpPr>
          <a:xfrm>
            <a:off x="3493616" y="3925038"/>
            <a:ext cx="275940" cy="294300"/>
            <a:chOff x="0" y="0"/>
            <a:chExt cx="367920" cy="392400"/>
          </a:xfrm>
        </p:grpSpPr>
        <p:sp>
          <p:nvSpPr>
            <p:cNvPr id="323" name="Freeform 327">
              <a:extLst>
                <a:ext uri="{FF2B5EF4-FFF2-40B4-BE49-F238E27FC236}">
                  <a16:creationId xmlns:a16="http://schemas.microsoft.com/office/drawing/2014/main" id="{A2F74D14-E267-8681-8E07-BBBBC678E0E1}"/>
                </a:ext>
              </a:extLst>
            </p:cNvPr>
            <p:cNvSpPr/>
            <p:nvPr/>
          </p:nvSpPr>
          <p:spPr>
            <a:xfrm>
              <a:off x="0" y="127"/>
              <a:ext cx="368046" cy="392176"/>
            </a:xfrm>
            <a:custGeom>
              <a:avLst/>
              <a:gdLst/>
              <a:ahLst/>
              <a:cxnLst/>
              <a:rect l="l" t="t" r="r" b="b"/>
              <a:pathLst>
                <a:path w="368046" h="392176">
                  <a:moveTo>
                    <a:pt x="184023" y="0"/>
                  </a:moveTo>
                  <a:cubicBezTo>
                    <a:pt x="83693" y="0"/>
                    <a:pt x="0" y="89027"/>
                    <a:pt x="0" y="195961"/>
                  </a:cubicBezTo>
                  <a:cubicBezTo>
                    <a:pt x="0" y="302895"/>
                    <a:pt x="83693" y="392176"/>
                    <a:pt x="184023" y="392176"/>
                  </a:cubicBezTo>
                  <a:cubicBezTo>
                    <a:pt x="291084" y="392176"/>
                    <a:pt x="368046" y="303022"/>
                    <a:pt x="368046" y="196088"/>
                  </a:cubicBezTo>
                  <a:cubicBezTo>
                    <a:pt x="368046" y="89154"/>
                    <a:pt x="284226" y="0"/>
                    <a:pt x="184023" y="0"/>
                  </a:cubicBezTo>
                  <a:close/>
                </a:path>
              </a:pathLst>
            </a:custGeom>
            <a:solidFill>
              <a:srgbClr val="00FBFF"/>
            </a:solidFill>
          </p:spPr>
        </p:sp>
      </p:grpSp>
      <p:grpSp>
        <p:nvGrpSpPr>
          <p:cNvPr id="324" name="Group 328">
            <a:extLst>
              <a:ext uri="{FF2B5EF4-FFF2-40B4-BE49-F238E27FC236}">
                <a16:creationId xmlns:a16="http://schemas.microsoft.com/office/drawing/2014/main" id="{EA30B7CC-64F6-E8B2-101D-7292BC072DF6}"/>
              </a:ext>
            </a:extLst>
          </p:cNvPr>
          <p:cNvGrpSpPr/>
          <p:nvPr/>
        </p:nvGrpSpPr>
        <p:grpSpPr>
          <a:xfrm>
            <a:off x="3937496" y="3925038"/>
            <a:ext cx="275940" cy="294300"/>
            <a:chOff x="0" y="0"/>
            <a:chExt cx="367920" cy="392400"/>
          </a:xfrm>
        </p:grpSpPr>
        <p:sp>
          <p:nvSpPr>
            <p:cNvPr id="325" name="Freeform 329">
              <a:extLst>
                <a:ext uri="{FF2B5EF4-FFF2-40B4-BE49-F238E27FC236}">
                  <a16:creationId xmlns:a16="http://schemas.microsoft.com/office/drawing/2014/main" id="{17BB4829-4160-C0B9-BF7A-0D6B2911AEAC}"/>
                </a:ext>
              </a:extLst>
            </p:cNvPr>
            <p:cNvSpPr/>
            <p:nvPr/>
          </p:nvSpPr>
          <p:spPr>
            <a:xfrm>
              <a:off x="127" y="127"/>
              <a:ext cx="367665" cy="392176"/>
            </a:xfrm>
            <a:custGeom>
              <a:avLst/>
              <a:gdLst/>
              <a:ahLst/>
              <a:cxnLst/>
              <a:rect l="l" t="t" r="r" b="b"/>
              <a:pathLst>
                <a:path w="367665" h="392176">
                  <a:moveTo>
                    <a:pt x="183769" y="0"/>
                  </a:moveTo>
                  <a:cubicBezTo>
                    <a:pt x="83439" y="0"/>
                    <a:pt x="0" y="89027"/>
                    <a:pt x="0" y="195961"/>
                  </a:cubicBezTo>
                  <a:cubicBezTo>
                    <a:pt x="0" y="302895"/>
                    <a:pt x="83439" y="392176"/>
                    <a:pt x="183769" y="392176"/>
                  </a:cubicBezTo>
                  <a:cubicBezTo>
                    <a:pt x="284099" y="392176"/>
                    <a:pt x="367665" y="303022"/>
                    <a:pt x="367665" y="196088"/>
                  </a:cubicBezTo>
                  <a:cubicBezTo>
                    <a:pt x="367665" y="89154"/>
                    <a:pt x="284226" y="0"/>
                    <a:pt x="183769" y="0"/>
                  </a:cubicBezTo>
                  <a:close/>
                </a:path>
              </a:pathLst>
            </a:custGeom>
            <a:solidFill>
              <a:srgbClr val="00FBFF"/>
            </a:solidFill>
          </p:spPr>
        </p:sp>
      </p:grpSp>
      <p:grpSp>
        <p:nvGrpSpPr>
          <p:cNvPr id="326" name="Group 330">
            <a:extLst>
              <a:ext uri="{FF2B5EF4-FFF2-40B4-BE49-F238E27FC236}">
                <a16:creationId xmlns:a16="http://schemas.microsoft.com/office/drawing/2014/main" id="{7ABF7FBD-9786-5E79-71FF-23CA267C7EFB}"/>
              </a:ext>
            </a:extLst>
          </p:cNvPr>
          <p:cNvGrpSpPr/>
          <p:nvPr/>
        </p:nvGrpSpPr>
        <p:grpSpPr>
          <a:xfrm>
            <a:off x="3784676" y="4584918"/>
            <a:ext cx="132840" cy="85860"/>
            <a:chOff x="0" y="0"/>
            <a:chExt cx="177120" cy="114480"/>
          </a:xfrm>
        </p:grpSpPr>
        <p:sp>
          <p:nvSpPr>
            <p:cNvPr id="327" name="Freeform 331">
              <a:extLst>
                <a:ext uri="{FF2B5EF4-FFF2-40B4-BE49-F238E27FC236}">
                  <a16:creationId xmlns:a16="http://schemas.microsoft.com/office/drawing/2014/main" id="{45D3726C-813B-454B-439B-A3FCBFAE7ABE}"/>
                </a:ext>
              </a:extLst>
            </p:cNvPr>
            <p:cNvSpPr/>
            <p:nvPr/>
          </p:nvSpPr>
          <p:spPr>
            <a:xfrm>
              <a:off x="127" y="0"/>
              <a:ext cx="177038" cy="114427"/>
            </a:xfrm>
            <a:custGeom>
              <a:avLst/>
              <a:gdLst/>
              <a:ahLst/>
              <a:cxnLst/>
              <a:rect l="l" t="t" r="r" b="b"/>
              <a:pathLst>
                <a:path w="177038" h="114427">
                  <a:moveTo>
                    <a:pt x="0" y="0"/>
                  </a:moveTo>
                  <a:lnTo>
                    <a:pt x="90170" y="114427"/>
                  </a:lnTo>
                  <a:lnTo>
                    <a:pt x="177038" y="0"/>
                  </a:lnTo>
                  <a:cubicBezTo>
                    <a:pt x="153670" y="14351"/>
                    <a:pt x="123698" y="17907"/>
                    <a:pt x="90170" y="17907"/>
                  </a:cubicBezTo>
                  <a:cubicBezTo>
                    <a:pt x="60071" y="17907"/>
                    <a:pt x="29972" y="10795"/>
                    <a:pt x="0" y="0"/>
                  </a:cubicBezTo>
                  <a:close/>
                </a:path>
              </a:pathLst>
            </a:custGeom>
            <a:solidFill>
              <a:srgbClr val="00FBFF"/>
            </a:solidFill>
          </p:spPr>
        </p:sp>
      </p:grpSp>
      <p:grpSp>
        <p:nvGrpSpPr>
          <p:cNvPr id="328" name="Group 332">
            <a:extLst>
              <a:ext uri="{FF2B5EF4-FFF2-40B4-BE49-F238E27FC236}">
                <a16:creationId xmlns:a16="http://schemas.microsoft.com/office/drawing/2014/main" id="{D9F88006-297C-1B48-A345-5EC9BCB31178}"/>
              </a:ext>
            </a:extLst>
          </p:cNvPr>
          <p:cNvGrpSpPr/>
          <p:nvPr/>
        </p:nvGrpSpPr>
        <p:grpSpPr>
          <a:xfrm>
            <a:off x="3606476" y="4566558"/>
            <a:ext cx="223020" cy="360720"/>
            <a:chOff x="0" y="0"/>
            <a:chExt cx="297360" cy="480960"/>
          </a:xfrm>
        </p:grpSpPr>
        <p:sp>
          <p:nvSpPr>
            <p:cNvPr id="329" name="Freeform 333">
              <a:extLst>
                <a:ext uri="{FF2B5EF4-FFF2-40B4-BE49-F238E27FC236}">
                  <a16:creationId xmlns:a16="http://schemas.microsoft.com/office/drawing/2014/main" id="{164A21D0-428C-FD18-0E30-0A5C1E5F9CA8}"/>
                </a:ext>
              </a:extLst>
            </p:cNvPr>
            <p:cNvSpPr/>
            <p:nvPr/>
          </p:nvSpPr>
          <p:spPr>
            <a:xfrm>
              <a:off x="127" y="127"/>
              <a:ext cx="297180" cy="480822"/>
            </a:xfrm>
            <a:custGeom>
              <a:avLst/>
              <a:gdLst/>
              <a:ahLst/>
              <a:cxnLst/>
              <a:rect l="l" t="t" r="r" b="b"/>
              <a:pathLst>
                <a:path w="297180" h="480822">
                  <a:moveTo>
                    <a:pt x="133604" y="0"/>
                  </a:moveTo>
                  <a:cubicBezTo>
                    <a:pt x="50165" y="67564"/>
                    <a:pt x="0" y="170942"/>
                    <a:pt x="0" y="281432"/>
                  </a:cubicBezTo>
                  <a:lnTo>
                    <a:pt x="0" y="441579"/>
                  </a:lnTo>
                  <a:cubicBezTo>
                    <a:pt x="0" y="462915"/>
                    <a:pt x="16637" y="480822"/>
                    <a:pt x="40132" y="480822"/>
                  </a:cubicBezTo>
                  <a:lnTo>
                    <a:pt x="297180" y="480822"/>
                  </a:lnTo>
                  <a:lnTo>
                    <a:pt x="297180" y="213614"/>
                  </a:lnTo>
                  <a:lnTo>
                    <a:pt x="133604" y="0"/>
                  </a:lnTo>
                  <a:close/>
                </a:path>
              </a:pathLst>
            </a:custGeom>
            <a:solidFill>
              <a:srgbClr val="00FBFF"/>
            </a:solidFill>
          </p:spPr>
        </p:sp>
      </p:grpSp>
      <p:grpSp>
        <p:nvGrpSpPr>
          <p:cNvPr id="330" name="Group 334">
            <a:extLst>
              <a:ext uri="{FF2B5EF4-FFF2-40B4-BE49-F238E27FC236}">
                <a16:creationId xmlns:a16="http://schemas.microsoft.com/office/drawing/2014/main" id="{7CBBBF7A-10AD-80EC-8EEB-857F679A0C3C}"/>
              </a:ext>
            </a:extLst>
          </p:cNvPr>
          <p:cNvGrpSpPr/>
          <p:nvPr/>
        </p:nvGrpSpPr>
        <p:grpSpPr>
          <a:xfrm>
            <a:off x="3882416" y="4569258"/>
            <a:ext cx="223020" cy="360720"/>
            <a:chOff x="0" y="0"/>
            <a:chExt cx="297360" cy="480960"/>
          </a:xfrm>
        </p:grpSpPr>
        <p:sp>
          <p:nvSpPr>
            <p:cNvPr id="331" name="Freeform 335">
              <a:extLst>
                <a:ext uri="{FF2B5EF4-FFF2-40B4-BE49-F238E27FC236}">
                  <a16:creationId xmlns:a16="http://schemas.microsoft.com/office/drawing/2014/main" id="{FDFB416A-906A-7C4E-BC50-CDC533AA44B5}"/>
                </a:ext>
              </a:extLst>
            </p:cNvPr>
            <p:cNvSpPr/>
            <p:nvPr/>
          </p:nvSpPr>
          <p:spPr>
            <a:xfrm>
              <a:off x="127" y="0"/>
              <a:ext cx="297180" cy="480822"/>
            </a:xfrm>
            <a:custGeom>
              <a:avLst/>
              <a:gdLst/>
              <a:ahLst/>
              <a:cxnLst/>
              <a:rect l="l" t="t" r="r" b="b"/>
              <a:pathLst>
                <a:path w="297180" h="480822">
                  <a:moveTo>
                    <a:pt x="163576" y="0"/>
                  </a:moveTo>
                  <a:lnTo>
                    <a:pt x="0" y="213741"/>
                  </a:lnTo>
                  <a:lnTo>
                    <a:pt x="0" y="480822"/>
                  </a:lnTo>
                  <a:lnTo>
                    <a:pt x="260477" y="480822"/>
                  </a:lnTo>
                  <a:cubicBezTo>
                    <a:pt x="280543" y="480822"/>
                    <a:pt x="297180" y="463042"/>
                    <a:pt x="297180" y="441706"/>
                  </a:cubicBezTo>
                  <a:lnTo>
                    <a:pt x="297180" y="281432"/>
                  </a:lnTo>
                  <a:cubicBezTo>
                    <a:pt x="293878" y="167386"/>
                    <a:pt x="243713" y="64135"/>
                    <a:pt x="163576" y="0"/>
                  </a:cubicBezTo>
                  <a:close/>
                </a:path>
              </a:pathLst>
            </a:custGeom>
            <a:solidFill>
              <a:srgbClr val="00FBFF"/>
            </a:solidFill>
          </p:spPr>
        </p:sp>
      </p:grpSp>
      <p:grpSp>
        <p:nvGrpSpPr>
          <p:cNvPr id="332" name="Group 336">
            <a:extLst>
              <a:ext uri="{FF2B5EF4-FFF2-40B4-BE49-F238E27FC236}">
                <a16:creationId xmlns:a16="http://schemas.microsoft.com/office/drawing/2014/main" id="{C46F9CD2-66D3-8A0F-76F9-E83D4C5084C2}"/>
              </a:ext>
            </a:extLst>
          </p:cNvPr>
          <p:cNvGrpSpPr/>
          <p:nvPr/>
        </p:nvGrpSpPr>
        <p:grpSpPr>
          <a:xfrm>
            <a:off x="3889976" y="4207998"/>
            <a:ext cx="439020" cy="368820"/>
            <a:chOff x="0" y="0"/>
            <a:chExt cx="585360" cy="491760"/>
          </a:xfrm>
        </p:grpSpPr>
        <p:sp>
          <p:nvSpPr>
            <p:cNvPr id="333" name="Freeform 337">
              <a:extLst>
                <a:ext uri="{FF2B5EF4-FFF2-40B4-BE49-F238E27FC236}">
                  <a16:creationId xmlns:a16="http://schemas.microsoft.com/office/drawing/2014/main" id="{CA1DE549-7F49-0C97-749F-41F61F48C787}"/>
                </a:ext>
              </a:extLst>
            </p:cNvPr>
            <p:cNvSpPr/>
            <p:nvPr/>
          </p:nvSpPr>
          <p:spPr>
            <a:xfrm>
              <a:off x="0" y="0"/>
              <a:ext cx="585216" cy="491744"/>
            </a:xfrm>
            <a:custGeom>
              <a:avLst/>
              <a:gdLst/>
              <a:ahLst/>
              <a:cxnLst/>
              <a:rect l="l" t="t" r="r" b="b"/>
              <a:pathLst>
                <a:path w="585216" h="491744">
                  <a:moveTo>
                    <a:pt x="391287" y="171069"/>
                  </a:moveTo>
                  <a:cubicBezTo>
                    <a:pt x="414782" y="171069"/>
                    <a:pt x="431419" y="188976"/>
                    <a:pt x="431419" y="210312"/>
                  </a:cubicBezTo>
                  <a:cubicBezTo>
                    <a:pt x="431419" y="231648"/>
                    <a:pt x="414782" y="249428"/>
                    <a:pt x="391287" y="249428"/>
                  </a:cubicBezTo>
                  <a:lnTo>
                    <a:pt x="317754" y="249428"/>
                  </a:lnTo>
                  <a:cubicBezTo>
                    <a:pt x="297688" y="249428"/>
                    <a:pt x="280924" y="231648"/>
                    <a:pt x="280924" y="210312"/>
                  </a:cubicBezTo>
                  <a:cubicBezTo>
                    <a:pt x="280924" y="188976"/>
                    <a:pt x="297688" y="171069"/>
                    <a:pt x="317754" y="171069"/>
                  </a:cubicBezTo>
                  <a:close/>
                  <a:moveTo>
                    <a:pt x="438150" y="0"/>
                  </a:moveTo>
                  <a:cubicBezTo>
                    <a:pt x="391287" y="60579"/>
                    <a:pt x="324485" y="96266"/>
                    <a:pt x="247523" y="96266"/>
                  </a:cubicBezTo>
                  <a:cubicBezTo>
                    <a:pt x="170561" y="96266"/>
                    <a:pt x="103759" y="57023"/>
                    <a:pt x="56896" y="7112"/>
                  </a:cubicBezTo>
                  <a:cubicBezTo>
                    <a:pt x="36830" y="25019"/>
                    <a:pt x="16764" y="42799"/>
                    <a:pt x="0" y="64135"/>
                  </a:cubicBezTo>
                  <a:cubicBezTo>
                    <a:pt x="100330" y="85471"/>
                    <a:pt x="173863" y="178181"/>
                    <a:pt x="173863" y="295783"/>
                  </a:cubicBezTo>
                  <a:cubicBezTo>
                    <a:pt x="173863" y="331470"/>
                    <a:pt x="167132" y="363474"/>
                    <a:pt x="153797" y="392049"/>
                  </a:cubicBezTo>
                  <a:cubicBezTo>
                    <a:pt x="197358" y="420497"/>
                    <a:pt x="234061" y="452501"/>
                    <a:pt x="267462" y="491744"/>
                  </a:cubicBezTo>
                  <a:lnTo>
                    <a:pt x="548513" y="491744"/>
                  </a:lnTo>
                  <a:cubicBezTo>
                    <a:pt x="568579" y="491744"/>
                    <a:pt x="585216" y="473837"/>
                    <a:pt x="585216" y="452501"/>
                  </a:cubicBezTo>
                  <a:lnTo>
                    <a:pt x="585216" y="295783"/>
                  </a:lnTo>
                  <a:cubicBezTo>
                    <a:pt x="581914" y="171069"/>
                    <a:pt x="521716" y="64135"/>
                    <a:pt x="438150" y="0"/>
                  </a:cubicBezTo>
                  <a:close/>
                </a:path>
              </a:pathLst>
            </a:custGeom>
            <a:solidFill>
              <a:srgbClr val="00FBFF"/>
            </a:solidFill>
          </p:spPr>
        </p:sp>
      </p:grpSp>
      <p:grpSp>
        <p:nvGrpSpPr>
          <p:cNvPr id="334" name="Group 338">
            <a:extLst>
              <a:ext uri="{FF2B5EF4-FFF2-40B4-BE49-F238E27FC236}">
                <a16:creationId xmlns:a16="http://schemas.microsoft.com/office/drawing/2014/main" id="{E117F81D-E118-35EA-7344-C1367A6C66A6}"/>
              </a:ext>
            </a:extLst>
          </p:cNvPr>
          <p:cNvGrpSpPr/>
          <p:nvPr/>
        </p:nvGrpSpPr>
        <p:grpSpPr>
          <a:xfrm>
            <a:off x="3385616" y="4205298"/>
            <a:ext cx="434160" cy="368820"/>
            <a:chOff x="0" y="0"/>
            <a:chExt cx="578880" cy="491760"/>
          </a:xfrm>
        </p:grpSpPr>
        <p:sp>
          <p:nvSpPr>
            <p:cNvPr id="335" name="Freeform 339">
              <a:extLst>
                <a:ext uri="{FF2B5EF4-FFF2-40B4-BE49-F238E27FC236}">
                  <a16:creationId xmlns:a16="http://schemas.microsoft.com/office/drawing/2014/main" id="{F1D47F1D-567E-42EC-1C12-59639937CA31}"/>
                </a:ext>
              </a:extLst>
            </p:cNvPr>
            <p:cNvSpPr/>
            <p:nvPr/>
          </p:nvSpPr>
          <p:spPr>
            <a:xfrm>
              <a:off x="127" y="127"/>
              <a:ext cx="578739" cy="491490"/>
            </a:xfrm>
            <a:custGeom>
              <a:avLst/>
              <a:gdLst/>
              <a:ahLst/>
              <a:cxnLst/>
              <a:rect l="l" t="t" r="r" b="b"/>
              <a:pathLst>
                <a:path w="578739" h="491490">
                  <a:moveTo>
                    <a:pt x="257556" y="174498"/>
                  </a:moveTo>
                  <a:cubicBezTo>
                    <a:pt x="277622" y="174498"/>
                    <a:pt x="294386" y="192405"/>
                    <a:pt x="294386" y="213741"/>
                  </a:cubicBezTo>
                  <a:cubicBezTo>
                    <a:pt x="294386" y="235077"/>
                    <a:pt x="277622" y="252857"/>
                    <a:pt x="257556" y="252857"/>
                  </a:cubicBezTo>
                  <a:lnTo>
                    <a:pt x="183896" y="252857"/>
                  </a:lnTo>
                  <a:cubicBezTo>
                    <a:pt x="160528" y="252857"/>
                    <a:pt x="143764" y="235077"/>
                    <a:pt x="143764" y="213741"/>
                  </a:cubicBezTo>
                  <a:cubicBezTo>
                    <a:pt x="143764" y="192405"/>
                    <a:pt x="160528" y="174498"/>
                    <a:pt x="183896" y="174498"/>
                  </a:cubicBezTo>
                  <a:close/>
                  <a:moveTo>
                    <a:pt x="140462" y="0"/>
                  </a:moveTo>
                  <a:cubicBezTo>
                    <a:pt x="56769" y="64135"/>
                    <a:pt x="0" y="170942"/>
                    <a:pt x="0" y="288417"/>
                  </a:cubicBezTo>
                  <a:lnTo>
                    <a:pt x="0" y="445262"/>
                  </a:lnTo>
                  <a:cubicBezTo>
                    <a:pt x="0" y="473710"/>
                    <a:pt x="10033" y="491490"/>
                    <a:pt x="33401" y="491490"/>
                  </a:cubicBezTo>
                  <a:lnTo>
                    <a:pt x="311023" y="491490"/>
                  </a:lnTo>
                  <a:cubicBezTo>
                    <a:pt x="341122" y="448691"/>
                    <a:pt x="378079" y="413131"/>
                    <a:pt x="424815" y="391795"/>
                  </a:cubicBezTo>
                  <a:cubicBezTo>
                    <a:pt x="411480" y="359791"/>
                    <a:pt x="404749" y="331216"/>
                    <a:pt x="404749" y="295529"/>
                  </a:cubicBezTo>
                  <a:cubicBezTo>
                    <a:pt x="404749" y="181610"/>
                    <a:pt x="478282" y="85471"/>
                    <a:pt x="578739" y="64008"/>
                  </a:cubicBezTo>
                  <a:cubicBezTo>
                    <a:pt x="561975" y="38989"/>
                    <a:pt x="541909" y="21209"/>
                    <a:pt x="521843" y="3429"/>
                  </a:cubicBezTo>
                  <a:cubicBezTo>
                    <a:pt x="474980" y="57023"/>
                    <a:pt x="408051" y="92583"/>
                    <a:pt x="334518" y="92583"/>
                  </a:cubicBezTo>
                  <a:cubicBezTo>
                    <a:pt x="257556" y="92583"/>
                    <a:pt x="190627" y="57023"/>
                    <a:pt x="140462" y="0"/>
                  </a:cubicBezTo>
                  <a:close/>
                </a:path>
              </a:pathLst>
            </a:custGeom>
            <a:solidFill>
              <a:srgbClr val="00FBFF"/>
            </a:solidFill>
          </p:spPr>
        </p:sp>
      </p:grpSp>
      <p:grpSp>
        <p:nvGrpSpPr>
          <p:cNvPr id="336" name="Group 340">
            <a:extLst>
              <a:ext uri="{FF2B5EF4-FFF2-40B4-BE49-F238E27FC236}">
                <a16:creationId xmlns:a16="http://schemas.microsoft.com/office/drawing/2014/main" id="{1157EA89-6B2A-C3E0-D264-A68B8D8E1047}"/>
              </a:ext>
            </a:extLst>
          </p:cNvPr>
          <p:cNvGrpSpPr/>
          <p:nvPr/>
        </p:nvGrpSpPr>
        <p:grpSpPr>
          <a:xfrm>
            <a:off x="9356396" y="3902358"/>
            <a:ext cx="55080" cy="149580"/>
            <a:chOff x="0" y="0"/>
            <a:chExt cx="73440" cy="199440"/>
          </a:xfrm>
        </p:grpSpPr>
        <p:sp>
          <p:nvSpPr>
            <p:cNvPr id="337" name="Freeform 341">
              <a:extLst>
                <a:ext uri="{FF2B5EF4-FFF2-40B4-BE49-F238E27FC236}">
                  <a16:creationId xmlns:a16="http://schemas.microsoft.com/office/drawing/2014/main" id="{81360406-EBD1-55EE-E63D-6C0C04B0D7C5}"/>
                </a:ext>
              </a:extLst>
            </p:cNvPr>
            <p:cNvSpPr/>
            <p:nvPr/>
          </p:nvSpPr>
          <p:spPr>
            <a:xfrm>
              <a:off x="0" y="127"/>
              <a:ext cx="73279" cy="199263"/>
            </a:xfrm>
            <a:custGeom>
              <a:avLst/>
              <a:gdLst/>
              <a:ahLst/>
              <a:cxnLst/>
              <a:rect l="l" t="t" r="r" b="b"/>
              <a:pathLst>
                <a:path w="73279" h="199263">
                  <a:moveTo>
                    <a:pt x="36703" y="0"/>
                  </a:moveTo>
                  <a:cubicBezTo>
                    <a:pt x="16764" y="0"/>
                    <a:pt x="0" y="17780"/>
                    <a:pt x="0" y="39116"/>
                  </a:cubicBezTo>
                  <a:lnTo>
                    <a:pt x="0" y="160147"/>
                  </a:lnTo>
                  <a:cubicBezTo>
                    <a:pt x="0" y="181483"/>
                    <a:pt x="16764" y="199263"/>
                    <a:pt x="36703" y="199263"/>
                  </a:cubicBezTo>
                  <a:cubicBezTo>
                    <a:pt x="56642" y="199263"/>
                    <a:pt x="73279" y="181356"/>
                    <a:pt x="73279" y="160020"/>
                  </a:cubicBezTo>
                  <a:lnTo>
                    <a:pt x="73279" y="39116"/>
                  </a:lnTo>
                  <a:cubicBezTo>
                    <a:pt x="73279" y="17780"/>
                    <a:pt x="56769" y="0"/>
                    <a:pt x="36703" y="0"/>
                  </a:cubicBezTo>
                  <a:close/>
                </a:path>
              </a:pathLst>
            </a:custGeom>
            <a:solidFill>
              <a:srgbClr val="00FBFF"/>
            </a:solidFill>
          </p:spPr>
        </p:sp>
      </p:grpSp>
      <p:grpSp>
        <p:nvGrpSpPr>
          <p:cNvPr id="338" name="Group 342">
            <a:extLst>
              <a:ext uri="{FF2B5EF4-FFF2-40B4-BE49-F238E27FC236}">
                <a16:creationId xmlns:a16="http://schemas.microsoft.com/office/drawing/2014/main" id="{F1275A82-0DA9-8511-50DC-389250CAAD26}"/>
              </a:ext>
            </a:extLst>
          </p:cNvPr>
          <p:cNvGrpSpPr/>
          <p:nvPr/>
        </p:nvGrpSpPr>
        <p:grpSpPr>
          <a:xfrm>
            <a:off x="9524876" y="3965538"/>
            <a:ext cx="112860" cy="115560"/>
            <a:chOff x="0" y="0"/>
            <a:chExt cx="150480" cy="154080"/>
          </a:xfrm>
        </p:grpSpPr>
        <p:sp>
          <p:nvSpPr>
            <p:cNvPr id="339" name="Freeform 343">
              <a:extLst>
                <a:ext uri="{FF2B5EF4-FFF2-40B4-BE49-F238E27FC236}">
                  <a16:creationId xmlns:a16="http://schemas.microsoft.com/office/drawing/2014/main" id="{F611754F-2692-5D3D-EB0C-85DB23C8A2F3}"/>
                </a:ext>
              </a:extLst>
            </p:cNvPr>
            <p:cNvSpPr/>
            <p:nvPr/>
          </p:nvSpPr>
          <p:spPr>
            <a:xfrm>
              <a:off x="0" y="127"/>
              <a:ext cx="150368" cy="153924"/>
            </a:xfrm>
            <a:custGeom>
              <a:avLst/>
              <a:gdLst/>
              <a:ahLst/>
              <a:cxnLst/>
              <a:rect l="l" t="t" r="r" b="b"/>
              <a:pathLst>
                <a:path w="150368" h="153924">
                  <a:moveTo>
                    <a:pt x="113665" y="0"/>
                  </a:moveTo>
                  <a:cubicBezTo>
                    <a:pt x="103632" y="0"/>
                    <a:pt x="93599" y="2540"/>
                    <a:pt x="86868" y="8001"/>
                  </a:cubicBezTo>
                  <a:lnTo>
                    <a:pt x="13335" y="89789"/>
                  </a:lnTo>
                  <a:cubicBezTo>
                    <a:pt x="0" y="104013"/>
                    <a:pt x="0" y="129032"/>
                    <a:pt x="13335" y="143256"/>
                  </a:cubicBezTo>
                  <a:cubicBezTo>
                    <a:pt x="20066" y="150368"/>
                    <a:pt x="28448" y="153924"/>
                    <a:pt x="37084" y="153924"/>
                  </a:cubicBezTo>
                  <a:cubicBezTo>
                    <a:pt x="45720" y="153924"/>
                    <a:pt x="55118" y="150368"/>
                    <a:pt x="63500" y="143256"/>
                  </a:cubicBezTo>
                  <a:lnTo>
                    <a:pt x="140335" y="61341"/>
                  </a:lnTo>
                  <a:cubicBezTo>
                    <a:pt x="150368" y="47117"/>
                    <a:pt x="150368" y="22225"/>
                    <a:pt x="140335" y="8001"/>
                  </a:cubicBezTo>
                  <a:cubicBezTo>
                    <a:pt x="133731" y="2540"/>
                    <a:pt x="123698" y="0"/>
                    <a:pt x="113665" y="0"/>
                  </a:cubicBezTo>
                  <a:close/>
                </a:path>
              </a:pathLst>
            </a:custGeom>
            <a:solidFill>
              <a:srgbClr val="00FBFF"/>
            </a:solidFill>
          </p:spPr>
        </p:sp>
      </p:grpSp>
      <p:grpSp>
        <p:nvGrpSpPr>
          <p:cNvPr id="340" name="Group 344">
            <a:extLst>
              <a:ext uri="{FF2B5EF4-FFF2-40B4-BE49-F238E27FC236}">
                <a16:creationId xmlns:a16="http://schemas.microsoft.com/office/drawing/2014/main" id="{4D2CAE9A-5EB7-C57C-74ED-92FB60AE274C}"/>
              </a:ext>
            </a:extLst>
          </p:cNvPr>
          <p:cNvGrpSpPr/>
          <p:nvPr/>
        </p:nvGrpSpPr>
        <p:grpSpPr>
          <a:xfrm>
            <a:off x="9687416" y="4316538"/>
            <a:ext cx="112860" cy="61560"/>
            <a:chOff x="0" y="0"/>
            <a:chExt cx="150480" cy="82080"/>
          </a:xfrm>
        </p:grpSpPr>
        <p:sp>
          <p:nvSpPr>
            <p:cNvPr id="341" name="Freeform 345">
              <a:extLst>
                <a:ext uri="{FF2B5EF4-FFF2-40B4-BE49-F238E27FC236}">
                  <a16:creationId xmlns:a16="http://schemas.microsoft.com/office/drawing/2014/main" id="{3B9E3513-0C4A-4145-5AB4-3AE5C14B0D3B}"/>
                </a:ext>
              </a:extLst>
            </p:cNvPr>
            <p:cNvSpPr/>
            <p:nvPr/>
          </p:nvSpPr>
          <p:spPr>
            <a:xfrm>
              <a:off x="127" y="127"/>
              <a:ext cx="150368" cy="81915"/>
            </a:xfrm>
            <a:custGeom>
              <a:avLst/>
              <a:gdLst/>
              <a:ahLst/>
              <a:cxnLst/>
              <a:rect l="l" t="t" r="r" b="b"/>
              <a:pathLst>
                <a:path w="150368" h="81915">
                  <a:moveTo>
                    <a:pt x="40005" y="0"/>
                  </a:moveTo>
                  <a:cubicBezTo>
                    <a:pt x="16637" y="0"/>
                    <a:pt x="0" y="17780"/>
                    <a:pt x="0" y="39116"/>
                  </a:cubicBezTo>
                  <a:cubicBezTo>
                    <a:pt x="0" y="64135"/>
                    <a:pt x="16637" y="81915"/>
                    <a:pt x="40132" y="81915"/>
                  </a:cubicBezTo>
                  <a:lnTo>
                    <a:pt x="113538" y="81915"/>
                  </a:lnTo>
                  <a:cubicBezTo>
                    <a:pt x="133604" y="81915"/>
                    <a:pt x="150368" y="64135"/>
                    <a:pt x="150368" y="39116"/>
                  </a:cubicBezTo>
                  <a:cubicBezTo>
                    <a:pt x="150368" y="17780"/>
                    <a:pt x="133604" y="0"/>
                    <a:pt x="113538" y="0"/>
                  </a:cubicBezTo>
                  <a:close/>
                </a:path>
              </a:pathLst>
            </a:custGeom>
            <a:solidFill>
              <a:srgbClr val="00FBFF"/>
            </a:solidFill>
          </p:spPr>
        </p:sp>
      </p:grpSp>
      <p:grpSp>
        <p:nvGrpSpPr>
          <p:cNvPr id="342" name="Group 346">
            <a:extLst>
              <a:ext uri="{FF2B5EF4-FFF2-40B4-BE49-F238E27FC236}">
                <a16:creationId xmlns:a16="http://schemas.microsoft.com/office/drawing/2014/main" id="{878CE54A-5A1A-850C-ABE7-965D1AC654BF}"/>
              </a:ext>
            </a:extLst>
          </p:cNvPr>
          <p:cNvGrpSpPr/>
          <p:nvPr/>
        </p:nvGrpSpPr>
        <p:grpSpPr>
          <a:xfrm>
            <a:off x="8917916" y="4316538"/>
            <a:ext cx="112860" cy="58860"/>
            <a:chOff x="0" y="0"/>
            <a:chExt cx="150480" cy="78480"/>
          </a:xfrm>
        </p:grpSpPr>
        <p:sp>
          <p:nvSpPr>
            <p:cNvPr id="343" name="Freeform 347">
              <a:extLst>
                <a:ext uri="{FF2B5EF4-FFF2-40B4-BE49-F238E27FC236}">
                  <a16:creationId xmlns:a16="http://schemas.microsoft.com/office/drawing/2014/main" id="{B53ABD96-A348-90C9-DD76-9841A8FB8147}"/>
                </a:ext>
              </a:extLst>
            </p:cNvPr>
            <p:cNvSpPr/>
            <p:nvPr/>
          </p:nvSpPr>
          <p:spPr>
            <a:xfrm>
              <a:off x="127" y="127"/>
              <a:ext cx="150368" cy="78359"/>
            </a:xfrm>
            <a:custGeom>
              <a:avLst/>
              <a:gdLst/>
              <a:ahLst/>
              <a:cxnLst/>
              <a:rect l="l" t="t" r="r" b="b"/>
              <a:pathLst>
                <a:path w="150368" h="78359">
                  <a:moveTo>
                    <a:pt x="36703" y="0"/>
                  </a:moveTo>
                  <a:cubicBezTo>
                    <a:pt x="16637" y="0"/>
                    <a:pt x="0" y="17780"/>
                    <a:pt x="0" y="39116"/>
                  </a:cubicBezTo>
                  <a:cubicBezTo>
                    <a:pt x="0" y="64135"/>
                    <a:pt x="16637" y="78359"/>
                    <a:pt x="36703" y="78359"/>
                  </a:cubicBezTo>
                  <a:lnTo>
                    <a:pt x="113538" y="78359"/>
                  </a:lnTo>
                  <a:cubicBezTo>
                    <a:pt x="133604" y="78359"/>
                    <a:pt x="150368" y="64135"/>
                    <a:pt x="150368" y="39116"/>
                  </a:cubicBezTo>
                  <a:cubicBezTo>
                    <a:pt x="150368" y="17780"/>
                    <a:pt x="133604" y="0"/>
                    <a:pt x="113538" y="0"/>
                  </a:cubicBezTo>
                  <a:close/>
                </a:path>
              </a:pathLst>
            </a:custGeom>
            <a:solidFill>
              <a:srgbClr val="00FBFF"/>
            </a:solidFill>
          </p:spPr>
        </p:sp>
      </p:grpSp>
      <p:grpSp>
        <p:nvGrpSpPr>
          <p:cNvPr id="344" name="Group 348">
            <a:extLst>
              <a:ext uri="{FF2B5EF4-FFF2-40B4-BE49-F238E27FC236}">
                <a16:creationId xmlns:a16="http://schemas.microsoft.com/office/drawing/2014/main" id="{1F395538-C7B7-E0FD-18E3-FED78BA5B3F7}"/>
              </a:ext>
            </a:extLst>
          </p:cNvPr>
          <p:cNvGrpSpPr/>
          <p:nvPr/>
        </p:nvGrpSpPr>
        <p:grpSpPr>
          <a:xfrm>
            <a:off x="9136076" y="3965538"/>
            <a:ext cx="112860" cy="115560"/>
            <a:chOff x="0" y="0"/>
            <a:chExt cx="150480" cy="154080"/>
          </a:xfrm>
        </p:grpSpPr>
        <p:sp>
          <p:nvSpPr>
            <p:cNvPr id="345" name="Freeform 349">
              <a:extLst>
                <a:ext uri="{FF2B5EF4-FFF2-40B4-BE49-F238E27FC236}">
                  <a16:creationId xmlns:a16="http://schemas.microsoft.com/office/drawing/2014/main" id="{C9DD65AD-55A1-1CC3-D3A2-16F7C75E02CC}"/>
                </a:ext>
              </a:extLst>
            </p:cNvPr>
            <p:cNvSpPr/>
            <p:nvPr/>
          </p:nvSpPr>
          <p:spPr>
            <a:xfrm>
              <a:off x="127" y="127"/>
              <a:ext cx="150114" cy="153924"/>
            </a:xfrm>
            <a:custGeom>
              <a:avLst/>
              <a:gdLst/>
              <a:ahLst/>
              <a:cxnLst/>
              <a:rect l="l" t="t" r="r" b="b"/>
              <a:pathLst>
                <a:path w="150114" h="153924">
                  <a:moveTo>
                    <a:pt x="38354" y="0"/>
                  </a:moveTo>
                  <a:cubicBezTo>
                    <a:pt x="29083" y="0"/>
                    <a:pt x="20066" y="2540"/>
                    <a:pt x="13335" y="8001"/>
                  </a:cubicBezTo>
                  <a:cubicBezTo>
                    <a:pt x="0" y="22225"/>
                    <a:pt x="0" y="50673"/>
                    <a:pt x="13335" y="61341"/>
                  </a:cubicBezTo>
                  <a:lnTo>
                    <a:pt x="86868" y="143256"/>
                  </a:lnTo>
                  <a:cubicBezTo>
                    <a:pt x="93599" y="150368"/>
                    <a:pt x="103505" y="153924"/>
                    <a:pt x="113538" y="153924"/>
                  </a:cubicBezTo>
                  <a:cubicBezTo>
                    <a:pt x="123571" y="153924"/>
                    <a:pt x="133604" y="150368"/>
                    <a:pt x="140208" y="143256"/>
                  </a:cubicBezTo>
                  <a:cubicBezTo>
                    <a:pt x="150114" y="129032"/>
                    <a:pt x="150114" y="104013"/>
                    <a:pt x="140208" y="89789"/>
                  </a:cubicBezTo>
                  <a:lnTo>
                    <a:pt x="63373" y="8001"/>
                  </a:lnTo>
                  <a:cubicBezTo>
                    <a:pt x="56769" y="2540"/>
                    <a:pt x="47625" y="0"/>
                    <a:pt x="38354" y="0"/>
                  </a:cubicBezTo>
                  <a:close/>
                </a:path>
              </a:pathLst>
            </a:custGeom>
            <a:solidFill>
              <a:srgbClr val="00FBFF"/>
            </a:solidFill>
          </p:spPr>
        </p:sp>
      </p:grpSp>
      <p:grpSp>
        <p:nvGrpSpPr>
          <p:cNvPr id="346" name="Group 350">
            <a:extLst>
              <a:ext uri="{FF2B5EF4-FFF2-40B4-BE49-F238E27FC236}">
                <a16:creationId xmlns:a16="http://schemas.microsoft.com/office/drawing/2014/main" id="{96EC083A-1908-4D21-0B22-01663421A125}"/>
              </a:ext>
            </a:extLst>
          </p:cNvPr>
          <p:cNvGrpSpPr/>
          <p:nvPr/>
        </p:nvGrpSpPr>
        <p:grpSpPr>
          <a:xfrm>
            <a:off x="8967596" y="4081098"/>
            <a:ext cx="117720" cy="88020"/>
            <a:chOff x="0" y="0"/>
            <a:chExt cx="156960" cy="117360"/>
          </a:xfrm>
        </p:grpSpPr>
        <p:sp>
          <p:nvSpPr>
            <p:cNvPr id="347" name="Freeform 351">
              <a:extLst>
                <a:ext uri="{FF2B5EF4-FFF2-40B4-BE49-F238E27FC236}">
                  <a16:creationId xmlns:a16="http://schemas.microsoft.com/office/drawing/2014/main" id="{9B1F4E8B-3967-43AD-23AC-2DEFCFCE1D12}"/>
                </a:ext>
              </a:extLst>
            </p:cNvPr>
            <p:cNvSpPr/>
            <p:nvPr/>
          </p:nvSpPr>
          <p:spPr>
            <a:xfrm>
              <a:off x="127" y="0"/>
              <a:ext cx="156845" cy="117348"/>
            </a:xfrm>
            <a:custGeom>
              <a:avLst/>
              <a:gdLst/>
              <a:ahLst/>
              <a:cxnLst/>
              <a:rect l="l" t="t" r="r" b="b"/>
              <a:pathLst>
                <a:path w="156845" h="117348">
                  <a:moveTo>
                    <a:pt x="41783" y="0"/>
                  </a:moveTo>
                  <a:cubicBezTo>
                    <a:pt x="28194" y="0"/>
                    <a:pt x="13843" y="9144"/>
                    <a:pt x="6604" y="21971"/>
                  </a:cubicBezTo>
                  <a:cubicBezTo>
                    <a:pt x="0" y="39878"/>
                    <a:pt x="6604" y="64770"/>
                    <a:pt x="23241" y="75438"/>
                  </a:cubicBezTo>
                  <a:lnTo>
                    <a:pt x="100076" y="114681"/>
                  </a:lnTo>
                  <a:cubicBezTo>
                    <a:pt x="104394" y="116459"/>
                    <a:pt x="109220" y="117348"/>
                    <a:pt x="113919" y="117348"/>
                  </a:cubicBezTo>
                  <a:cubicBezTo>
                    <a:pt x="127889" y="117348"/>
                    <a:pt x="142748" y="109982"/>
                    <a:pt x="150114" y="96774"/>
                  </a:cubicBezTo>
                  <a:cubicBezTo>
                    <a:pt x="156845" y="78867"/>
                    <a:pt x="150114" y="50419"/>
                    <a:pt x="133350" y="43307"/>
                  </a:cubicBezTo>
                  <a:lnTo>
                    <a:pt x="56642" y="4318"/>
                  </a:lnTo>
                  <a:cubicBezTo>
                    <a:pt x="52070" y="1397"/>
                    <a:pt x="46990" y="0"/>
                    <a:pt x="41783" y="0"/>
                  </a:cubicBezTo>
                  <a:close/>
                </a:path>
              </a:pathLst>
            </a:custGeom>
            <a:solidFill>
              <a:srgbClr val="00FBFF"/>
            </a:solidFill>
          </p:spPr>
        </p:sp>
      </p:grpSp>
      <p:grpSp>
        <p:nvGrpSpPr>
          <p:cNvPr id="348" name="Group 352">
            <a:extLst>
              <a:ext uri="{FF2B5EF4-FFF2-40B4-BE49-F238E27FC236}">
                <a16:creationId xmlns:a16="http://schemas.microsoft.com/office/drawing/2014/main" id="{54A374EB-0E8F-E4CC-A759-EBC7A5ACB906}"/>
              </a:ext>
            </a:extLst>
          </p:cNvPr>
          <p:cNvGrpSpPr/>
          <p:nvPr/>
        </p:nvGrpSpPr>
        <p:grpSpPr>
          <a:xfrm>
            <a:off x="9630176" y="4082178"/>
            <a:ext cx="117720" cy="90720"/>
            <a:chOff x="0" y="0"/>
            <a:chExt cx="156960" cy="120960"/>
          </a:xfrm>
        </p:grpSpPr>
        <p:sp>
          <p:nvSpPr>
            <p:cNvPr id="349" name="Freeform 353">
              <a:extLst>
                <a:ext uri="{FF2B5EF4-FFF2-40B4-BE49-F238E27FC236}">
                  <a16:creationId xmlns:a16="http://schemas.microsoft.com/office/drawing/2014/main" id="{5DA2DB21-311F-9722-B1E0-EC6E3BDB06A2}"/>
                </a:ext>
              </a:extLst>
            </p:cNvPr>
            <p:cNvSpPr/>
            <p:nvPr/>
          </p:nvSpPr>
          <p:spPr>
            <a:xfrm>
              <a:off x="0" y="0"/>
              <a:ext cx="156845" cy="120904"/>
            </a:xfrm>
            <a:custGeom>
              <a:avLst/>
              <a:gdLst/>
              <a:ahLst/>
              <a:cxnLst/>
              <a:rect l="l" t="t" r="r" b="b"/>
              <a:pathLst>
                <a:path w="156845" h="120904">
                  <a:moveTo>
                    <a:pt x="117602" y="0"/>
                  </a:moveTo>
                  <a:cubicBezTo>
                    <a:pt x="111125" y="0"/>
                    <a:pt x="104140" y="2032"/>
                    <a:pt x="96901" y="6477"/>
                  </a:cubicBezTo>
                  <a:lnTo>
                    <a:pt x="23368" y="45593"/>
                  </a:lnTo>
                  <a:cubicBezTo>
                    <a:pt x="6731" y="56134"/>
                    <a:pt x="0" y="77470"/>
                    <a:pt x="6731" y="98933"/>
                  </a:cubicBezTo>
                  <a:cubicBezTo>
                    <a:pt x="13970" y="111760"/>
                    <a:pt x="26543" y="120904"/>
                    <a:pt x="40513" y="120904"/>
                  </a:cubicBezTo>
                  <a:cubicBezTo>
                    <a:pt x="45847" y="120904"/>
                    <a:pt x="51308" y="119507"/>
                    <a:pt x="56896" y="116586"/>
                  </a:cubicBezTo>
                  <a:lnTo>
                    <a:pt x="133477" y="77470"/>
                  </a:lnTo>
                  <a:cubicBezTo>
                    <a:pt x="150241" y="66802"/>
                    <a:pt x="156845" y="45593"/>
                    <a:pt x="150241" y="24257"/>
                  </a:cubicBezTo>
                  <a:cubicBezTo>
                    <a:pt x="143383" y="9652"/>
                    <a:pt x="131826" y="0"/>
                    <a:pt x="117602" y="0"/>
                  </a:cubicBezTo>
                  <a:close/>
                </a:path>
              </a:pathLst>
            </a:custGeom>
            <a:solidFill>
              <a:srgbClr val="00FBFF"/>
            </a:solidFill>
          </p:spPr>
        </p:sp>
      </p:grpSp>
      <p:grpSp>
        <p:nvGrpSpPr>
          <p:cNvPr id="350" name="Group 354">
            <a:extLst>
              <a:ext uri="{FF2B5EF4-FFF2-40B4-BE49-F238E27FC236}">
                <a16:creationId xmlns:a16="http://schemas.microsoft.com/office/drawing/2014/main" id="{3E86F8EB-2031-198A-614D-E4422E9C0E34}"/>
              </a:ext>
            </a:extLst>
          </p:cNvPr>
          <p:cNvGrpSpPr/>
          <p:nvPr/>
        </p:nvGrpSpPr>
        <p:grpSpPr>
          <a:xfrm>
            <a:off x="9068036" y="4076238"/>
            <a:ext cx="564300" cy="827280"/>
            <a:chOff x="0" y="0"/>
            <a:chExt cx="752400" cy="1103040"/>
          </a:xfrm>
        </p:grpSpPr>
        <p:sp>
          <p:nvSpPr>
            <p:cNvPr id="351" name="Freeform 355">
              <a:extLst>
                <a:ext uri="{FF2B5EF4-FFF2-40B4-BE49-F238E27FC236}">
                  <a16:creationId xmlns:a16="http://schemas.microsoft.com/office/drawing/2014/main" id="{992D897D-E7D3-F70B-4BC1-744DAEBF6278}"/>
                </a:ext>
              </a:extLst>
            </p:cNvPr>
            <p:cNvSpPr/>
            <p:nvPr/>
          </p:nvSpPr>
          <p:spPr>
            <a:xfrm>
              <a:off x="0" y="0"/>
              <a:ext cx="752348" cy="1102868"/>
            </a:xfrm>
            <a:custGeom>
              <a:avLst/>
              <a:gdLst/>
              <a:ahLst/>
              <a:cxnLst/>
              <a:rect l="l" t="t" r="r" b="b"/>
              <a:pathLst>
                <a:path w="752348" h="1102868">
                  <a:moveTo>
                    <a:pt x="374523" y="0"/>
                  </a:moveTo>
                  <a:cubicBezTo>
                    <a:pt x="334391" y="0"/>
                    <a:pt x="300990" y="35687"/>
                    <a:pt x="300990" y="82042"/>
                  </a:cubicBezTo>
                  <a:lnTo>
                    <a:pt x="300990" y="160401"/>
                  </a:lnTo>
                  <a:cubicBezTo>
                    <a:pt x="300990" y="117602"/>
                    <a:pt x="267462" y="82042"/>
                    <a:pt x="224028" y="82042"/>
                  </a:cubicBezTo>
                  <a:cubicBezTo>
                    <a:pt x="183896" y="82042"/>
                    <a:pt x="150495" y="117729"/>
                    <a:pt x="150495" y="160401"/>
                  </a:cubicBezTo>
                  <a:lnTo>
                    <a:pt x="150495" y="242443"/>
                  </a:lnTo>
                  <a:cubicBezTo>
                    <a:pt x="163830" y="242443"/>
                    <a:pt x="173863" y="235331"/>
                    <a:pt x="187198" y="235331"/>
                  </a:cubicBezTo>
                  <a:lnTo>
                    <a:pt x="371221" y="235331"/>
                  </a:lnTo>
                  <a:cubicBezTo>
                    <a:pt x="451485" y="235331"/>
                    <a:pt x="518287" y="306578"/>
                    <a:pt x="518287" y="392176"/>
                  </a:cubicBezTo>
                  <a:cubicBezTo>
                    <a:pt x="518287" y="463423"/>
                    <a:pt x="474853" y="520446"/>
                    <a:pt x="414655" y="538353"/>
                  </a:cubicBezTo>
                  <a:cubicBezTo>
                    <a:pt x="431292" y="574040"/>
                    <a:pt x="441452" y="620268"/>
                    <a:pt x="441452" y="663067"/>
                  </a:cubicBezTo>
                  <a:cubicBezTo>
                    <a:pt x="441452" y="688086"/>
                    <a:pt x="424688" y="705866"/>
                    <a:pt x="404622" y="705866"/>
                  </a:cubicBezTo>
                  <a:cubicBezTo>
                    <a:pt x="384556" y="705866"/>
                    <a:pt x="367919" y="688086"/>
                    <a:pt x="367919" y="663067"/>
                  </a:cubicBezTo>
                  <a:cubicBezTo>
                    <a:pt x="367919" y="556133"/>
                    <a:pt x="284226" y="467106"/>
                    <a:pt x="184023" y="467106"/>
                  </a:cubicBezTo>
                  <a:lnTo>
                    <a:pt x="367919" y="467106"/>
                  </a:lnTo>
                  <a:cubicBezTo>
                    <a:pt x="408051" y="467106"/>
                    <a:pt x="441452" y="431419"/>
                    <a:pt x="441452" y="388620"/>
                  </a:cubicBezTo>
                  <a:cubicBezTo>
                    <a:pt x="441452" y="342392"/>
                    <a:pt x="408051" y="306705"/>
                    <a:pt x="367919" y="306705"/>
                  </a:cubicBezTo>
                  <a:lnTo>
                    <a:pt x="183896" y="306705"/>
                  </a:lnTo>
                  <a:cubicBezTo>
                    <a:pt x="83693" y="306578"/>
                    <a:pt x="0" y="395605"/>
                    <a:pt x="0" y="502666"/>
                  </a:cubicBezTo>
                  <a:lnTo>
                    <a:pt x="0" y="584581"/>
                  </a:lnTo>
                  <a:cubicBezTo>
                    <a:pt x="0" y="691515"/>
                    <a:pt x="56896" y="787781"/>
                    <a:pt x="147066" y="834009"/>
                  </a:cubicBezTo>
                  <a:lnTo>
                    <a:pt x="147066" y="941070"/>
                  </a:lnTo>
                  <a:cubicBezTo>
                    <a:pt x="103632" y="941070"/>
                    <a:pt x="70231" y="976757"/>
                    <a:pt x="70231" y="1019429"/>
                  </a:cubicBezTo>
                  <a:lnTo>
                    <a:pt x="70231" y="1062228"/>
                  </a:lnTo>
                  <a:cubicBezTo>
                    <a:pt x="70231" y="1083564"/>
                    <a:pt x="86868" y="1101344"/>
                    <a:pt x="106934" y="1101344"/>
                  </a:cubicBezTo>
                  <a:lnTo>
                    <a:pt x="621919" y="1101344"/>
                  </a:lnTo>
                  <a:cubicBezTo>
                    <a:pt x="628650" y="1102487"/>
                    <a:pt x="634492" y="1102868"/>
                    <a:pt x="639826" y="1102868"/>
                  </a:cubicBezTo>
                  <a:cubicBezTo>
                    <a:pt x="669163" y="1102868"/>
                    <a:pt x="678815" y="1087374"/>
                    <a:pt x="678815" y="1069213"/>
                  </a:cubicBezTo>
                  <a:lnTo>
                    <a:pt x="678815" y="1030097"/>
                  </a:lnTo>
                  <a:cubicBezTo>
                    <a:pt x="678815" y="983869"/>
                    <a:pt x="648716" y="948182"/>
                    <a:pt x="605155" y="948182"/>
                  </a:cubicBezTo>
                  <a:lnTo>
                    <a:pt x="605155" y="841248"/>
                  </a:lnTo>
                  <a:cubicBezTo>
                    <a:pt x="692150" y="798322"/>
                    <a:pt x="752348" y="698627"/>
                    <a:pt x="752348" y="591693"/>
                  </a:cubicBezTo>
                  <a:lnTo>
                    <a:pt x="752348" y="242443"/>
                  </a:lnTo>
                  <a:cubicBezTo>
                    <a:pt x="752348" y="196088"/>
                    <a:pt x="718947" y="160401"/>
                    <a:pt x="675386" y="160401"/>
                  </a:cubicBezTo>
                  <a:cubicBezTo>
                    <a:pt x="635254" y="160401"/>
                    <a:pt x="601853" y="196088"/>
                    <a:pt x="601853" y="242443"/>
                  </a:cubicBezTo>
                  <a:lnTo>
                    <a:pt x="601853" y="160401"/>
                  </a:lnTo>
                  <a:cubicBezTo>
                    <a:pt x="601853" y="117602"/>
                    <a:pt x="568452" y="82042"/>
                    <a:pt x="524891" y="82042"/>
                  </a:cubicBezTo>
                  <a:cubicBezTo>
                    <a:pt x="484759" y="82042"/>
                    <a:pt x="451358" y="117729"/>
                    <a:pt x="451358" y="160401"/>
                  </a:cubicBezTo>
                  <a:lnTo>
                    <a:pt x="451358" y="82042"/>
                  </a:lnTo>
                  <a:cubicBezTo>
                    <a:pt x="451358" y="35687"/>
                    <a:pt x="417957" y="0"/>
                    <a:pt x="374523" y="0"/>
                  </a:cubicBezTo>
                  <a:close/>
                </a:path>
              </a:pathLst>
            </a:custGeom>
            <a:solidFill>
              <a:srgbClr val="00FBFF"/>
            </a:solidFill>
          </p:spPr>
        </p:sp>
      </p:grpSp>
      <p:grpSp>
        <p:nvGrpSpPr>
          <p:cNvPr id="352" name="Group 356">
            <a:extLst>
              <a:ext uri="{FF2B5EF4-FFF2-40B4-BE49-F238E27FC236}">
                <a16:creationId xmlns:a16="http://schemas.microsoft.com/office/drawing/2014/main" id="{BEDDB9D8-E0C6-1869-7E02-C54C7B0BE2B6}"/>
              </a:ext>
            </a:extLst>
          </p:cNvPr>
          <p:cNvGrpSpPr/>
          <p:nvPr/>
        </p:nvGrpSpPr>
        <p:grpSpPr>
          <a:xfrm>
            <a:off x="10031936" y="4152918"/>
            <a:ext cx="436320" cy="497340"/>
            <a:chOff x="0" y="0"/>
            <a:chExt cx="581760" cy="663120"/>
          </a:xfrm>
        </p:grpSpPr>
        <p:sp>
          <p:nvSpPr>
            <p:cNvPr id="353" name="Freeform 357">
              <a:extLst>
                <a:ext uri="{FF2B5EF4-FFF2-40B4-BE49-F238E27FC236}">
                  <a16:creationId xmlns:a16="http://schemas.microsoft.com/office/drawing/2014/main" id="{4DBEA2D6-559F-9A64-9F9D-5F99C1A75C17}"/>
                </a:ext>
              </a:extLst>
            </p:cNvPr>
            <p:cNvSpPr/>
            <p:nvPr/>
          </p:nvSpPr>
          <p:spPr>
            <a:xfrm>
              <a:off x="127" y="127"/>
              <a:ext cx="581533" cy="662940"/>
            </a:xfrm>
            <a:custGeom>
              <a:avLst/>
              <a:gdLst/>
              <a:ahLst/>
              <a:cxnLst/>
              <a:rect l="l" t="t" r="r" b="b"/>
              <a:pathLst>
                <a:path w="581533" h="662940">
                  <a:moveTo>
                    <a:pt x="274066" y="0"/>
                  </a:moveTo>
                  <a:lnTo>
                    <a:pt x="43434" y="249428"/>
                  </a:lnTo>
                  <a:cubicBezTo>
                    <a:pt x="0" y="295783"/>
                    <a:pt x="0" y="370586"/>
                    <a:pt x="43434" y="413385"/>
                  </a:cubicBezTo>
                  <a:lnTo>
                    <a:pt x="274066" y="662940"/>
                  </a:lnTo>
                  <a:lnTo>
                    <a:pt x="401066" y="524002"/>
                  </a:lnTo>
                  <a:cubicBezTo>
                    <a:pt x="407797" y="518541"/>
                    <a:pt x="417830" y="516001"/>
                    <a:pt x="427355" y="516001"/>
                  </a:cubicBezTo>
                  <a:cubicBezTo>
                    <a:pt x="436880" y="516001"/>
                    <a:pt x="446151" y="518541"/>
                    <a:pt x="451231" y="524002"/>
                  </a:cubicBezTo>
                  <a:lnTo>
                    <a:pt x="501269" y="577342"/>
                  </a:lnTo>
                  <a:cubicBezTo>
                    <a:pt x="508000" y="584454"/>
                    <a:pt x="518033" y="588137"/>
                    <a:pt x="527558" y="588137"/>
                  </a:cubicBezTo>
                  <a:cubicBezTo>
                    <a:pt x="537083" y="588137"/>
                    <a:pt x="546481" y="584454"/>
                    <a:pt x="551434" y="577342"/>
                  </a:cubicBezTo>
                  <a:cubicBezTo>
                    <a:pt x="564769" y="566674"/>
                    <a:pt x="564769" y="538226"/>
                    <a:pt x="551434" y="524002"/>
                  </a:cubicBezTo>
                  <a:lnTo>
                    <a:pt x="501269" y="470535"/>
                  </a:lnTo>
                  <a:cubicBezTo>
                    <a:pt x="491236" y="459867"/>
                    <a:pt x="491236" y="431419"/>
                    <a:pt x="501269" y="417195"/>
                  </a:cubicBezTo>
                  <a:lnTo>
                    <a:pt x="581533" y="335153"/>
                  </a:lnTo>
                  <a:lnTo>
                    <a:pt x="531495" y="281686"/>
                  </a:lnTo>
                  <a:lnTo>
                    <a:pt x="508000" y="306705"/>
                  </a:lnTo>
                  <a:cubicBezTo>
                    <a:pt x="486283" y="329946"/>
                    <a:pt x="457962" y="341376"/>
                    <a:pt x="429514" y="341376"/>
                  </a:cubicBezTo>
                  <a:cubicBezTo>
                    <a:pt x="401066" y="341376"/>
                    <a:pt x="372618" y="329819"/>
                    <a:pt x="351028" y="306705"/>
                  </a:cubicBezTo>
                  <a:cubicBezTo>
                    <a:pt x="310769" y="263906"/>
                    <a:pt x="310769" y="188976"/>
                    <a:pt x="351028" y="142748"/>
                  </a:cubicBezTo>
                  <a:lnTo>
                    <a:pt x="377825" y="117729"/>
                  </a:lnTo>
                  <a:lnTo>
                    <a:pt x="274066" y="0"/>
                  </a:lnTo>
                  <a:close/>
                </a:path>
              </a:pathLst>
            </a:custGeom>
            <a:solidFill>
              <a:srgbClr val="00FBFF"/>
            </a:solidFill>
          </p:spPr>
        </p:sp>
      </p:grpSp>
      <p:grpSp>
        <p:nvGrpSpPr>
          <p:cNvPr id="354" name="Group 358">
            <a:extLst>
              <a:ext uri="{FF2B5EF4-FFF2-40B4-BE49-F238E27FC236}">
                <a16:creationId xmlns:a16="http://schemas.microsoft.com/office/drawing/2014/main" id="{74C028AD-5E02-D4D1-A5C8-C3A02266989C}"/>
              </a:ext>
            </a:extLst>
          </p:cNvPr>
          <p:cNvGrpSpPr/>
          <p:nvPr/>
        </p:nvGrpSpPr>
        <p:grpSpPr>
          <a:xfrm>
            <a:off x="10277636" y="3901818"/>
            <a:ext cx="463860" cy="454140"/>
            <a:chOff x="0" y="0"/>
            <a:chExt cx="618480" cy="605520"/>
          </a:xfrm>
        </p:grpSpPr>
        <p:sp>
          <p:nvSpPr>
            <p:cNvPr id="355" name="Freeform 359">
              <a:extLst>
                <a:ext uri="{FF2B5EF4-FFF2-40B4-BE49-F238E27FC236}">
                  <a16:creationId xmlns:a16="http://schemas.microsoft.com/office/drawing/2014/main" id="{E478EB79-5DE9-C914-57A0-2132B4491C2E}"/>
                </a:ext>
              </a:extLst>
            </p:cNvPr>
            <p:cNvSpPr/>
            <p:nvPr/>
          </p:nvSpPr>
          <p:spPr>
            <a:xfrm>
              <a:off x="0" y="0"/>
              <a:ext cx="618490" cy="605536"/>
            </a:xfrm>
            <a:custGeom>
              <a:avLst/>
              <a:gdLst/>
              <a:ahLst/>
              <a:cxnLst/>
              <a:rect l="l" t="t" r="r" b="b"/>
              <a:pathLst>
                <a:path w="618490" h="605536">
                  <a:moveTo>
                    <a:pt x="310515" y="0"/>
                  </a:moveTo>
                  <a:cubicBezTo>
                    <a:pt x="282448" y="0"/>
                    <a:pt x="254000" y="10795"/>
                    <a:pt x="233934" y="32131"/>
                  </a:cubicBezTo>
                  <a:lnTo>
                    <a:pt x="0" y="277749"/>
                  </a:lnTo>
                  <a:lnTo>
                    <a:pt x="130429" y="416687"/>
                  </a:lnTo>
                  <a:cubicBezTo>
                    <a:pt x="140462" y="427482"/>
                    <a:pt x="140462" y="455930"/>
                    <a:pt x="130429" y="466598"/>
                  </a:cubicBezTo>
                  <a:lnTo>
                    <a:pt x="76962" y="520065"/>
                  </a:lnTo>
                  <a:cubicBezTo>
                    <a:pt x="66929" y="534289"/>
                    <a:pt x="66929" y="562737"/>
                    <a:pt x="76962" y="573405"/>
                  </a:cubicBezTo>
                  <a:cubicBezTo>
                    <a:pt x="83693" y="580517"/>
                    <a:pt x="93599" y="584200"/>
                    <a:pt x="103759" y="584200"/>
                  </a:cubicBezTo>
                  <a:cubicBezTo>
                    <a:pt x="113919" y="584200"/>
                    <a:pt x="123825" y="580644"/>
                    <a:pt x="130556" y="573405"/>
                  </a:cubicBezTo>
                  <a:lnTo>
                    <a:pt x="180594" y="520065"/>
                  </a:lnTo>
                  <a:cubicBezTo>
                    <a:pt x="185674" y="514731"/>
                    <a:pt x="194818" y="512064"/>
                    <a:pt x="204470" y="512064"/>
                  </a:cubicBezTo>
                  <a:cubicBezTo>
                    <a:pt x="214122" y="512064"/>
                    <a:pt x="224155" y="514731"/>
                    <a:pt x="230759" y="520065"/>
                  </a:cubicBezTo>
                  <a:lnTo>
                    <a:pt x="307594" y="605536"/>
                  </a:lnTo>
                  <a:lnTo>
                    <a:pt x="357759" y="552069"/>
                  </a:lnTo>
                  <a:lnTo>
                    <a:pt x="334391" y="527177"/>
                  </a:lnTo>
                  <a:cubicBezTo>
                    <a:pt x="290830" y="480822"/>
                    <a:pt x="290830" y="406146"/>
                    <a:pt x="334391" y="363347"/>
                  </a:cubicBezTo>
                  <a:cubicBezTo>
                    <a:pt x="354457" y="340233"/>
                    <a:pt x="382778" y="328549"/>
                    <a:pt x="411226" y="328549"/>
                  </a:cubicBezTo>
                  <a:cubicBezTo>
                    <a:pt x="439674" y="328549"/>
                    <a:pt x="468122" y="340233"/>
                    <a:pt x="488188" y="363347"/>
                  </a:cubicBezTo>
                  <a:lnTo>
                    <a:pt x="514985" y="388239"/>
                  </a:lnTo>
                  <a:lnTo>
                    <a:pt x="618490" y="277749"/>
                  </a:lnTo>
                  <a:lnTo>
                    <a:pt x="384429" y="32131"/>
                  </a:lnTo>
                  <a:cubicBezTo>
                    <a:pt x="366014" y="10795"/>
                    <a:pt x="338455" y="0"/>
                    <a:pt x="310515" y="0"/>
                  </a:cubicBezTo>
                  <a:close/>
                </a:path>
              </a:pathLst>
            </a:custGeom>
            <a:solidFill>
              <a:srgbClr val="00FBFF"/>
            </a:solidFill>
          </p:spPr>
        </p:sp>
      </p:grpSp>
      <p:grpSp>
        <p:nvGrpSpPr>
          <p:cNvPr id="356" name="Group 360">
            <a:extLst>
              <a:ext uri="{FF2B5EF4-FFF2-40B4-BE49-F238E27FC236}">
                <a16:creationId xmlns:a16="http://schemas.microsoft.com/office/drawing/2014/main" id="{CC9DDE78-4B3D-8259-3C34-F8526FF730AD}"/>
              </a:ext>
            </a:extLst>
          </p:cNvPr>
          <p:cNvGrpSpPr/>
          <p:nvPr/>
        </p:nvGrpSpPr>
        <p:grpSpPr>
          <a:xfrm>
            <a:off x="10553576" y="4152918"/>
            <a:ext cx="436320" cy="494640"/>
            <a:chOff x="0" y="0"/>
            <a:chExt cx="581760" cy="659520"/>
          </a:xfrm>
        </p:grpSpPr>
        <p:sp>
          <p:nvSpPr>
            <p:cNvPr id="357" name="Freeform 361">
              <a:extLst>
                <a:ext uri="{FF2B5EF4-FFF2-40B4-BE49-F238E27FC236}">
                  <a16:creationId xmlns:a16="http://schemas.microsoft.com/office/drawing/2014/main" id="{EDDD5A7A-D97D-5164-32FA-621755E067C8}"/>
                </a:ext>
              </a:extLst>
            </p:cNvPr>
            <p:cNvSpPr/>
            <p:nvPr/>
          </p:nvSpPr>
          <p:spPr>
            <a:xfrm>
              <a:off x="127" y="127"/>
              <a:ext cx="581533" cy="659384"/>
            </a:xfrm>
            <a:custGeom>
              <a:avLst/>
              <a:gdLst/>
              <a:ahLst/>
              <a:cxnLst/>
              <a:rect l="l" t="t" r="r" b="b"/>
              <a:pathLst>
                <a:path w="581533" h="659384">
                  <a:moveTo>
                    <a:pt x="307467" y="0"/>
                  </a:moveTo>
                  <a:lnTo>
                    <a:pt x="180467" y="138938"/>
                  </a:lnTo>
                  <a:cubicBezTo>
                    <a:pt x="173736" y="146050"/>
                    <a:pt x="163703" y="149733"/>
                    <a:pt x="153670" y="149733"/>
                  </a:cubicBezTo>
                  <a:cubicBezTo>
                    <a:pt x="143637" y="149733"/>
                    <a:pt x="133604" y="146050"/>
                    <a:pt x="126873" y="138938"/>
                  </a:cubicBezTo>
                  <a:lnTo>
                    <a:pt x="76835" y="85471"/>
                  </a:lnTo>
                  <a:cubicBezTo>
                    <a:pt x="71882" y="78359"/>
                    <a:pt x="62611" y="74676"/>
                    <a:pt x="53086" y="74676"/>
                  </a:cubicBezTo>
                  <a:cubicBezTo>
                    <a:pt x="43561" y="74676"/>
                    <a:pt x="33401" y="78359"/>
                    <a:pt x="26797" y="85471"/>
                  </a:cubicBezTo>
                  <a:cubicBezTo>
                    <a:pt x="16764" y="99695"/>
                    <a:pt x="16764" y="124587"/>
                    <a:pt x="26797" y="138938"/>
                  </a:cubicBezTo>
                  <a:lnTo>
                    <a:pt x="76835" y="192405"/>
                  </a:lnTo>
                  <a:cubicBezTo>
                    <a:pt x="90170" y="206629"/>
                    <a:pt x="90170" y="231521"/>
                    <a:pt x="76835" y="245872"/>
                  </a:cubicBezTo>
                  <a:lnTo>
                    <a:pt x="0" y="327914"/>
                  </a:lnTo>
                  <a:lnTo>
                    <a:pt x="50038" y="381381"/>
                  </a:lnTo>
                  <a:lnTo>
                    <a:pt x="73533" y="356362"/>
                  </a:lnTo>
                  <a:cubicBezTo>
                    <a:pt x="95123" y="333121"/>
                    <a:pt x="123571" y="321564"/>
                    <a:pt x="152019" y="321564"/>
                  </a:cubicBezTo>
                  <a:cubicBezTo>
                    <a:pt x="180467" y="321564"/>
                    <a:pt x="208915" y="333121"/>
                    <a:pt x="230505" y="356362"/>
                  </a:cubicBezTo>
                  <a:cubicBezTo>
                    <a:pt x="270637" y="399161"/>
                    <a:pt x="270637" y="477520"/>
                    <a:pt x="230505" y="520319"/>
                  </a:cubicBezTo>
                  <a:lnTo>
                    <a:pt x="203708" y="548894"/>
                  </a:lnTo>
                  <a:lnTo>
                    <a:pt x="307340" y="659384"/>
                  </a:lnTo>
                  <a:lnTo>
                    <a:pt x="538099" y="413385"/>
                  </a:lnTo>
                  <a:cubicBezTo>
                    <a:pt x="581533" y="370586"/>
                    <a:pt x="581533" y="295656"/>
                    <a:pt x="538099" y="249428"/>
                  </a:cubicBezTo>
                  <a:lnTo>
                    <a:pt x="307467" y="0"/>
                  </a:lnTo>
                  <a:close/>
                </a:path>
              </a:pathLst>
            </a:custGeom>
            <a:solidFill>
              <a:srgbClr val="00FBFF"/>
            </a:solidFill>
          </p:spPr>
        </p:sp>
      </p:grpSp>
      <p:grpSp>
        <p:nvGrpSpPr>
          <p:cNvPr id="358" name="Group 362">
            <a:extLst>
              <a:ext uri="{FF2B5EF4-FFF2-40B4-BE49-F238E27FC236}">
                <a16:creationId xmlns:a16="http://schemas.microsoft.com/office/drawing/2014/main" id="{12182821-FC60-9A4B-D492-4F9653CCB1AF}"/>
              </a:ext>
            </a:extLst>
          </p:cNvPr>
          <p:cNvGrpSpPr/>
          <p:nvPr/>
        </p:nvGrpSpPr>
        <p:grpSpPr>
          <a:xfrm>
            <a:off x="10277636" y="4447218"/>
            <a:ext cx="469260" cy="457380"/>
            <a:chOff x="0" y="0"/>
            <a:chExt cx="625680" cy="609840"/>
          </a:xfrm>
        </p:grpSpPr>
        <p:sp>
          <p:nvSpPr>
            <p:cNvPr id="359" name="Freeform 363">
              <a:extLst>
                <a:ext uri="{FF2B5EF4-FFF2-40B4-BE49-F238E27FC236}">
                  <a16:creationId xmlns:a16="http://schemas.microsoft.com/office/drawing/2014/main" id="{AC624F28-C723-E788-4058-F8AD066EB8B9}"/>
                </a:ext>
              </a:extLst>
            </p:cNvPr>
            <p:cNvSpPr/>
            <p:nvPr/>
          </p:nvSpPr>
          <p:spPr>
            <a:xfrm>
              <a:off x="0" y="0"/>
              <a:ext cx="625602" cy="609727"/>
            </a:xfrm>
            <a:custGeom>
              <a:avLst/>
              <a:gdLst/>
              <a:ahLst/>
              <a:cxnLst/>
              <a:rect l="l" t="t" r="r" b="b"/>
              <a:pathLst>
                <a:path w="625602" h="609727">
                  <a:moveTo>
                    <a:pt x="317881" y="0"/>
                  </a:moveTo>
                  <a:lnTo>
                    <a:pt x="267589" y="53594"/>
                  </a:lnTo>
                  <a:lnTo>
                    <a:pt x="291084" y="82169"/>
                  </a:lnTo>
                  <a:cubicBezTo>
                    <a:pt x="334645" y="124968"/>
                    <a:pt x="334645" y="199771"/>
                    <a:pt x="291084" y="246126"/>
                  </a:cubicBezTo>
                  <a:cubicBezTo>
                    <a:pt x="266065" y="267462"/>
                    <a:pt x="235839" y="278130"/>
                    <a:pt x="207010" y="278130"/>
                  </a:cubicBezTo>
                  <a:cubicBezTo>
                    <a:pt x="178181" y="278130"/>
                    <a:pt x="150622" y="267462"/>
                    <a:pt x="130556" y="246126"/>
                  </a:cubicBezTo>
                  <a:lnTo>
                    <a:pt x="103759" y="217551"/>
                  </a:lnTo>
                  <a:lnTo>
                    <a:pt x="0" y="331597"/>
                  </a:lnTo>
                  <a:lnTo>
                    <a:pt x="234188" y="574040"/>
                  </a:lnTo>
                  <a:cubicBezTo>
                    <a:pt x="254254" y="599059"/>
                    <a:pt x="284480" y="609727"/>
                    <a:pt x="311150" y="609727"/>
                  </a:cubicBezTo>
                  <a:cubicBezTo>
                    <a:pt x="341249" y="609727"/>
                    <a:pt x="371348" y="599059"/>
                    <a:pt x="391414" y="574040"/>
                  </a:cubicBezTo>
                  <a:lnTo>
                    <a:pt x="625602" y="331597"/>
                  </a:lnTo>
                  <a:lnTo>
                    <a:pt x="495173" y="192532"/>
                  </a:lnTo>
                  <a:cubicBezTo>
                    <a:pt x="485140" y="178308"/>
                    <a:pt x="485140" y="153416"/>
                    <a:pt x="495173" y="139065"/>
                  </a:cubicBezTo>
                  <a:lnTo>
                    <a:pt x="548640" y="85598"/>
                  </a:lnTo>
                  <a:cubicBezTo>
                    <a:pt x="558673" y="71374"/>
                    <a:pt x="558673" y="46482"/>
                    <a:pt x="548640" y="32131"/>
                  </a:cubicBezTo>
                  <a:cubicBezTo>
                    <a:pt x="541909" y="25019"/>
                    <a:pt x="531876" y="21336"/>
                    <a:pt x="521843" y="21336"/>
                  </a:cubicBezTo>
                  <a:cubicBezTo>
                    <a:pt x="511810" y="21336"/>
                    <a:pt x="501777" y="25019"/>
                    <a:pt x="495046" y="32131"/>
                  </a:cubicBezTo>
                  <a:lnTo>
                    <a:pt x="444881" y="85598"/>
                  </a:lnTo>
                  <a:cubicBezTo>
                    <a:pt x="439928" y="92710"/>
                    <a:pt x="430657" y="96393"/>
                    <a:pt x="421132" y="96393"/>
                  </a:cubicBezTo>
                  <a:cubicBezTo>
                    <a:pt x="411607" y="96393"/>
                    <a:pt x="401447" y="92710"/>
                    <a:pt x="394843" y="85598"/>
                  </a:cubicBezTo>
                  <a:lnTo>
                    <a:pt x="317881" y="0"/>
                  </a:lnTo>
                  <a:close/>
                </a:path>
              </a:pathLst>
            </a:custGeom>
            <a:solidFill>
              <a:srgbClr val="00FBFF"/>
            </a:solidFill>
          </p:spPr>
        </p:sp>
      </p:grpSp>
      <p:grpSp>
        <p:nvGrpSpPr>
          <p:cNvPr id="360" name="Group 364">
            <a:extLst>
              <a:ext uri="{FF2B5EF4-FFF2-40B4-BE49-F238E27FC236}">
                <a16:creationId xmlns:a16="http://schemas.microsoft.com/office/drawing/2014/main" id="{F6A9751E-5A4C-D770-04B8-B86FAA5D81ED}"/>
              </a:ext>
            </a:extLst>
          </p:cNvPr>
          <p:cNvGrpSpPr/>
          <p:nvPr/>
        </p:nvGrpSpPr>
        <p:grpSpPr>
          <a:xfrm>
            <a:off x="14415656" y="8426478"/>
            <a:ext cx="444960" cy="476280"/>
            <a:chOff x="0" y="0"/>
            <a:chExt cx="593280" cy="635040"/>
          </a:xfrm>
        </p:grpSpPr>
        <p:sp>
          <p:nvSpPr>
            <p:cNvPr id="361" name="Freeform 365">
              <a:extLst>
                <a:ext uri="{FF2B5EF4-FFF2-40B4-BE49-F238E27FC236}">
                  <a16:creationId xmlns:a16="http://schemas.microsoft.com/office/drawing/2014/main" id="{2464F0BD-45B2-C0FC-D15F-042D31F3624D}"/>
                </a:ext>
              </a:extLst>
            </p:cNvPr>
            <p:cNvSpPr/>
            <p:nvPr/>
          </p:nvSpPr>
          <p:spPr>
            <a:xfrm>
              <a:off x="0" y="0"/>
              <a:ext cx="593217" cy="635000"/>
            </a:xfrm>
            <a:custGeom>
              <a:avLst/>
              <a:gdLst/>
              <a:ahLst/>
              <a:cxnLst/>
              <a:rect l="l" t="t" r="r" b="b"/>
              <a:pathLst>
                <a:path w="593217" h="635000">
                  <a:moveTo>
                    <a:pt x="296672" y="94234"/>
                  </a:moveTo>
                  <a:cubicBezTo>
                    <a:pt x="312420" y="94234"/>
                    <a:pt x="323850" y="108712"/>
                    <a:pt x="323850" y="128016"/>
                  </a:cubicBezTo>
                  <a:lnTo>
                    <a:pt x="323850" y="147320"/>
                  </a:lnTo>
                  <a:cubicBezTo>
                    <a:pt x="357759" y="159385"/>
                    <a:pt x="384937" y="195580"/>
                    <a:pt x="384937" y="239014"/>
                  </a:cubicBezTo>
                  <a:cubicBezTo>
                    <a:pt x="384937" y="255905"/>
                    <a:pt x="369189" y="268097"/>
                    <a:pt x="355600" y="268097"/>
                  </a:cubicBezTo>
                  <a:cubicBezTo>
                    <a:pt x="339725" y="268097"/>
                    <a:pt x="323850" y="253492"/>
                    <a:pt x="323850" y="239014"/>
                  </a:cubicBezTo>
                  <a:cubicBezTo>
                    <a:pt x="323850" y="219710"/>
                    <a:pt x="310261" y="207645"/>
                    <a:pt x="296672" y="207645"/>
                  </a:cubicBezTo>
                  <a:cubicBezTo>
                    <a:pt x="283083" y="207645"/>
                    <a:pt x="264922" y="224536"/>
                    <a:pt x="264922" y="239014"/>
                  </a:cubicBezTo>
                  <a:cubicBezTo>
                    <a:pt x="267208" y="255905"/>
                    <a:pt x="289814" y="275209"/>
                    <a:pt x="316992" y="292227"/>
                  </a:cubicBezTo>
                  <a:cubicBezTo>
                    <a:pt x="346456" y="316357"/>
                    <a:pt x="387223" y="347726"/>
                    <a:pt x="387223" y="398399"/>
                  </a:cubicBezTo>
                  <a:cubicBezTo>
                    <a:pt x="387223" y="441833"/>
                    <a:pt x="362331" y="473202"/>
                    <a:pt x="328422" y="490093"/>
                  </a:cubicBezTo>
                  <a:lnTo>
                    <a:pt x="328422" y="509397"/>
                  </a:lnTo>
                  <a:cubicBezTo>
                    <a:pt x="328422" y="528701"/>
                    <a:pt x="312547" y="543179"/>
                    <a:pt x="298958" y="543179"/>
                  </a:cubicBezTo>
                  <a:cubicBezTo>
                    <a:pt x="285369" y="543179"/>
                    <a:pt x="267208" y="528701"/>
                    <a:pt x="267208" y="509397"/>
                  </a:cubicBezTo>
                  <a:lnTo>
                    <a:pt x="267208" y="490093"/>
                  </a:lnTo>
                  <a:cubicBezTo>
                    <a:pt x="233172" y="478028"/>
                    <a:pt x="208407" y="441833"/>
                    <a:pt x="208407" y="398399"/>
                  </a:cubicBezTo>
                  <a:cubicBezTo>
                    <a:pt x="208407" y="381508"/>
                    <a:pt x="221996" y="369443"/>
                    <a:pt x="237744" y="369443"/>
                  </a:cubicBezTo>
                  <a:cubicBezTo>
                    <a:pt x="251460" y="369443"/>
                    <a:pt x="264922" y="383921"/>
                    <a:pt x="264922" y="398399"/>
                  </a:cubicBezTo>
                  <a:cubicBezTo>
                    <a:pt x="264922" y="417703"/>
                    <a:pt x="278511" y="429768"/>
                    <a:pt x="296672" y="429768"/>
                  </a:cubicBezTo>
                  <a:cubicBezTo>
                    <a:pt x="312420" y="429768"/>
                    <a:pt x="323850" y="412877"/>
                    <a:pt x="323850" y="398399"/>
                  </a:cubicBezTo>
                  <a:cubicBezTo>
                    <a:pt x="323850" y="381508"/>
                    <a:pt x="301244" y="362204"/>
                    <a:pt x="276225" y="345313"/>
                  </a:cubicBezTo>
                  <a:cubicBezTo>
                    <a:pt x="244475" y="321183"/>
                    <a:pt x="205994" y="289814"/>
                    <a:pt x="205994" y="239014"/>
                  </a:cubicBezTo>
                  <a:cubicBezTo>
                    <a:pt x="205994" y="195580"/>
                    <a:pt x="230886" y="164211"/>
                    <a:pt x="264922" y="147320"/>
                  </a:cubicBezTo>
                  <a:lnTo>
                    <a:pt x="264922" y="128016"/>
                  </a:lnTo>
                  <a:cubicBezTo>
                    <a:pt x="264922" y="108712"/>
                    <a:pt x="278511" y="94234"/>
                    <a:pt x="296672" y="94234"/>
                  </a:cubicBezTo>
                  <a:close/>
                  <a:moveTo>
                    <a:pt x="296672" y="0"/>
                  </a:moveTo>
                  <a:cubicBezTo>
                    <a:pt x="131318" y="0"/>
                    <a:pt x="0" y="142494"/>
                    <a:pt x="0" y="316357"/>
                  </a:cubicBezTo>
                  <a:cubicBezTo>
                    <a:pt x="0" y="492506"/>
                    <a:pt x="131318" y="635000"/>
                    <a:pt x="296672" y="635000"/>
                  </a:cubicBezTo>
                  <a:cubicBezTo>
                    <a:pt x="459613" y="635000"/>
                    <a:pt x="593217" y="492506"/>
                    <a:pt x="593217" y="316357"/>
                  </a:cubicBezTo>
                  <a:cubicBezTo>
                    <a:pt x="593217" y="142494"/>
                    <a:pt x="459613" y="0"/>
                    <a:pt x="296672" y="0"/>
                  </a:cubicBezTo>
                  <a:close/>
                </a:path>
              </a:pathLst>
            </a:custGeom>
            <a:solidFill>
              <a:srgbClr val="00FBFF"/>
            </a:solidFill>
          </p:spPr>
        </p:sp>
      </p:grpSp>
      <p:grpSp>
        <p:nvGrpSpPr>
          <p:cNvPr id="362" name="Group 366">
            <a:extLst>
              <a:ext uri="{FF2B5EF4-FFF2-40B4-BE49-F238E27FC236}">
                <a16:creationId xmlns:a16="http://schemas.microsoft.com/office/drawing/2014/main" id="{6A7EAAF6-92A9-9F8E-6E19-656FD3335D31}"/>
              </a:ext>
            </a:extLst>
          </p:cNvPr>
          <p:cNvGrpSpPr/>
          <p:nvPr/>
        </p:nvGrpSpPr>
        <p:grpSpPr>
          <a:xfrm>
            <a:off x="14206676" y="8254758"/>
            <a:ext cx="345060" cy="172260"/>
            <a:chOff x="0" y="0"/>
            <a:chExt cx="460080" cy="229680"/>
          </a:xfrm>
        </p:grpSpPr>
        <p:sp>
          <p:nvSpPr>
            <p:cNvPr id="363" name="Freeform 367">
              <a:extLst>
                <a:ext uri="{FF2B5EF4-FFF2-40B4-BE49-F238E27FC236}">
                  <a16:creationId xmlns:a16="http://schemas.microsoft.com/office/drawing/2014/main" id="{69C61EAE-E752-B19C-DB29-9507AABAF439}"/>
                </a:ext>
              </a:extLst>
            </p:cNvPr>
            <p:cNvSpPr/>
            <p:nvPr/>
          </p:nvSpPr>
          <p:spPr>
            <a:xfrm>
              <a:off x="0" y="127"/>
              <a:ext cx="460121" cy="229489"/>
            </a:xfrm>
            <a:custGeom>
              <a:avLst/>
              <a:gdLst/>
              <a:ahLst/>
              <a:cxnLst/>
              <a:rect l="l" t="t" r="r" b="b"/>
              <a:pathLst>
                <a:path w="460121" h="229489">
                  <a:moveTo>
                    <a:pt x="231140" y="0"/>
                  </a:moveTo>
                  <a:cubicBezTo>
                    <a:pt x="104267" y="0"/>
                    <a:pt x="0" y="50673"/>
                    <a:pt x="0" y="115951"/>
                  </a:cubicBezTo>
                  <a:cubicBezTo>
                    <a:pt x="0" y="178816"/>
                    <a:pt x="104267" y="229489"/>
                    <a:pt x="231140" y="229489"/>
                  </a:cubicBezTo>
                  <a:cubicBezTo>
                    <a:pt x="355854" y="229489"/>
                    <a:pt x="459994" y="178816"/>
                    <a:pt x="459994" y="115951"/>
                  </a:cubicBezTo>
                  <a:cubicBezTo>
                    <a:pt x="460121" y="50673"/>
                    <a:pt x="355854" y="0"/>
                    <a:pt x="231140" y="0"/>
                  </a:cubicBezTo>
                  <a:close/>
                </a:path>
              </a:pathLst>
            </a:custGeom>
            <a:solidFill>
              <a:srgbClr val="00FBFF"/>
            </a:solidFill>
          </p:spPr>
        </p:sp>
      </p:grpSp>
      <p:grpSp>
        <p:nvGrpSpPr>
          <p:cNvPr id="364" name="Group 368">
            <a:extLst>
              <a:ext uri="{FF2B5EF4-FFF2-40B4-BE49-F238E27FC236}">
                <a16:creationId xmlns:a16="http://schemas.microsoft.com/office/drawing/2014/main" id="{E92BE4A7-F3A7-0F98-14F2-3F71F9B3C969}"/>
              </a:ext>
            </a:extLst>
          </p:cNvPr>
          <p:cNvGrpSpPr/>
          <p:nvPr/>
        </p:nvGrpSpPr>
        <p:grpSpPr>
          <a:xfrm>
            <a:off x="14206676" y="8433498"/>
            <a:ext cx="238140" cy="137700"/>
            <a:chOff x="0" y="0"/>
            <a:chExt cx="317520" cy="183600"/>
          </a:xfrm>
        </p:grpSpPr>
        <p:sp>
          <p:nvSpPr>
            <p:cNvPr id="365" name="Freeform 369">
              <a:extLst>
                <a:ext uri="{FF2B5EF4-FFF2-40B4-BE49-F238E27FC236}">
                  <a16:creationId xmlns:a16="http://schemas.microsoft.com/office/drawing/2014/main" id="{A3178328-DB0F-D107-E5E5-B0DB1C12FC72}"/>
                </a:ext>
              </a:extLst>
            </p:cNvPr>
            <p:cNvSpPr/>
            <p:nvPr/>
          </p:nvSpPr>
          <p:spPr>
            <a:xfrm>
              <a:off x="0" y="0"/>
              <a:ext cx="317500" cy="183515"/>
            </a:xfrm>
            <a:custGeom>
              <a:avLst/>
              <a:gdLst/>
              <a:ahLst/>
              <a:cxnLst/>
              <a:rect l="l" t="t" r="r" b="b"/>
              <a:pathLst>
                <a:path w="317500" h="183515">
                  <a:moveTo>
                    <a:pt x="0" y="0"/>
                  </a:moveTo>
                  <a:lnTo>
                    <a:pt x="0" y="86995"/>
                  </a:lnTo>
                  <a:cubicBezTo>
                    <a:pt x="0" y="111125"/>
                    <a:pt x="25019" y="135255"/>
                    <a:pt x="63500" y="154559"/>
                  </a:cubicBezTo>
                  <a:cubicBezTo>
                    <a:pt x="97536" y="171450"/>
                    <a:pt x="167894" y="183515"/>
                    <a:pt x="226822" y="183515"/>
                  </a:cubicBezTo>
                  <a:lnTo>
                    <a:pt x="238125" y="183515"/>
                  </a:lnTo>
                  <a:cubicBezTo>
                    <a:pt x="256286" y="132715"/>
                    <a:pt x="281305" y="86868"/>
                    <a:pt x="317500" y="48260"/>
                  </a:cubicBezTo>
                  <a:cubicBezTo>
                    <a:pt x="290322" y="53086"/>
                    <a:pt x="260731" y="57912"/>
                    <a:pt x="228981" y="57912"/>
                  </a:cubicBezTo>
                  <a:cubicBezTo>
                    <a:pt x="170053" y="57912"/>
                    <a:pt x="90678" y="45847"/>
                    <a:pt x="40767" y="24130"/>
                  </a:cubicBezTo>
                  <a:cubicBezTo>
                    <a:pt x="25019" y="16891"/>
                    <a:pt x="11430" y="9779"/>
                    <a:pt x="0" y="0"/>
                  </a:cubicBezTo>
                  <a:close/>
                </a:path>
              </a:pathLst>
            </a:custGeom>
            <a:solidFill>
              <a:srgbClr val="00FBFF"/>
            </a:solidFill>
          </p:spPr>
        </p:sp>
      </p:grpSp>
      <p:grpSp>
        <p:nvGrpSpPr>
          <p:cNvPr id="366" name="Group 370">
            <a:extLst>
              <a:ext uri="{FF2B5EF4-FFF2-40B4-BE49-F238E27FC236}">
                <a16:creationId xmlns:a16="http://schemas.microsoft.com/office/drawing/2014/main" id="{079CDF5E-9EA6-0829-4A77-AC1373A96467}"/>
              </a:ext>
            </a:extLst>
          </p:cNvPr>
          <p:cNvGrpSpPr/>
          <p:nvPr/>
        </p:nvGrpSpPr>
        <p:grpSpPr>
          <a:xfrm>
            <a:off x="14206676" y="8716458"/>
            <a:ext cx="229500" cy="137700"/>
            <a:chOff x="0" y="0"/>
            <a:chExt cx="306000" cy="183600"/>
          </a:xfrm>
        </p:grpSpPr>
        <p:sp>
          <p:nvSpPr>
            <p:cNvPr id="367" name="Freeform 371">
              <a:extLst>
                <a:ext uri="{FF2B5EF4-FFF2-40B4-BE49-F238E27FC236}">
                  <a16:creationId xmlns:a16="http://schemas.microsoft.com/office/drawing/2014/main" id="{4BC4E043-58D5-728D-DBC0-06E13A98358D}"/>
                </a:ext>
              </a:extLst>
            </p:cNvPr>
            <p:cNvSpPr/>
            <p:nvPr/>
          </p:nvSpPr>
          <p:spPr>
            <a:xfrm>
              <a:off x="0" y="0"/>
              <a:ext cx="305943" cy="183642"/>
            </a:xfrm>
            <a:custGeom>
              <a:avLst/>
              <a:gdLst/>
              <a:ahLst/>
              <a:cxnLst/>
              <a:rect l="l" t="t" r="r" b="b"/>
              <a:pathLst>
                <a:path w="305943" h="183642">
                  <a:moveTo>
                    <a:pt x="0" y="0"/>
                  </a:moveTo>
                  <a:lnTo>
                    <a:pt x="0" y="91821"/>
                  </a:lnTo>
                  <a:cubicBezTo>
                    <a:pt x="0" y="130429"/>
                    <a:pt x="97409" y="183642"/>
                    <a:pt x="228854" y="183642"/>
                  </a:cubicBezTo>
                  <a:cubicBezTo>
                    <a:pt x="256032" y="183642"/>
                    <a:pt x="281051" y="181229"/>
                    <a:pt x="305943" y="178816"/>
                  </a:cubicBezTo>
                  <a:cubicBezTo>
                    <a:pt x="278638" y="142494"/>
                    <a:pt x="256032" y="103886"/>
                    <a:pt x="240157" y="58039"/>
                  </a:cubicBezTo>
                  <a:lnTo>
                    <a:pt x="228854" y="58039"/>
                  </a:lnTo>
                  <a:cubicBezTo>
                    <a:pt x="169926" y="58039"/>
                    <a:pt x="90678" y="45974"/>
                    <a:pt x="40767" y="24257"/>
                  </a:cubicBezTo>
                  <a:cubicBezTo>
                    <a:pt x="25019" y="19304"/>
                    <a:pt x="11303" y="9652"/>
                    <a:pt x="0" y="0"/>
                  </a:cubicBezTo>
                  <a:close/>
                </a:path>
              </a:pathLst>
            </a:custGeom>
            <a:solidFill>
              <a:srgbClr val="00FBFF"/>
            </a:solidFill>
          </p:spPr>
        </p:sp>
      </p:grpSp>
      <p:grpSp>
        <p:nvGrpSpPr>
          <p:cNvPr id="368" name="Group 372">
            <a:extLst>
              <a:ext uri="{FF2B5EF4-FFF2-40B4-BE49-F238E27FC236}">
                <a16:creationId xmlns:a16="http://schemas.microsoft.com/office/drawing/2014/main" id="{1F6C0C83-C778-F19A-E482-5D33F6D2544D}"/>
              </a:ext>
            </a:extLst>
          </p:cNvPr>
          <p:cNvGrpSpPr/>
          <p:nvPr/>
        </p:nvGrpSpPr>
        <p:grpSpPr>
          <a:xfrm>
            <a:off x="14205056" y="8574978"/>
            <a:ext cx="168480" cy="139320"/>
            <a:chOff x="0" y="0"/>
            <a:chExt cx="224640" cy="185760"/>
          </a:xfrm>
        </p:grpSpPr>
        <p:sp>
          <p:nvSpPr>
            <p:cNvPr id="369" name="Freeform 373">
              <a:extLst>
                <a:ext uri="{FF2B5EF4-FFF2-40B4-BE49-F238E27FC236}">
                  <a16:creationId xmlns:a16="http://schemas.microsoft.com/office/drawing/2014/main" id="{824BE23E-6339-791A-2422-ABF5A9C96201}"/>
                </a:ext>
              </a:extLst>
            </p:cNvPr>
            <p:cNvSpPr/>
            <p:nvPr/>
          </p:nvSpPr>
          <p:spPr>
            <a:xfrm>
              <a:off x="127" y="127"/>
              <a:ext cx="224536" cy="185547"/>
            </a:xfrm>
            <a:custGeom>
              <a:avLst/>
              <a:gdLst/>
              <a:ahLst/>
              <a:cxnLst/>
              <a:rect l="l" t="t" r="r" b="b"/>
              <a:pathLst>
                <a:path w="224536" h="185547">
                  <a:moveTo>
                    <a:pt x="0" y="0"/>
                  </a:moveTo>
                  <a:lnTo>
                    <a:pt x="0" y="89154"/>
                  </a:lnTo>
                  <a:lnTo>
                    <a:pt x="2159" y="89154"/>
                  </a:lnTo>
                  <a:cubicBezTo>
                    <a:pt x="2159" y="113284"/>
                    <a:pt x="27178" y="137414"/>
                    <a:pt x="65659" y="154178"/>
                  </a:cubicBezTo>
                  <a:cubicBezTo>
                    <a:pt x="99695" y="171069"/>
                    <a:pt x="167767" y="183134"/>
                    <a:pt x="224536" y="185547"/>
                  </a:cubicBezTo>
                  <a:cubicBezTo>
                    <a:pt x="219964" y="163830"/>
                    <a:pt x="217678" y="142113"/>
                    <a:pt x="217678" y="122809"/>
                  </a:cubicBezTo>
                  <a:cubicBezTo>
                    <a:pt x="217678" y="101092"/>
                    <a:pt x="222250" y="79375"/>
                    <a:pt x="224536" y="57658"/>
                  </a:cubicBezTo>
                  <a:cubicBezTo>
                    <a:pt x="167767" y="57658"/>
                    <a:pt x="88519" y="45593"/>
                    <a:pt x="38481" y="23876"/>
                  </a:cubicBezTo>
                  <a:cubicBezTo>
                    <a:pt x="24892" y="19177"/>
                    <a:pt x="11303" y="9652"/>
                    <a:pt x="0" y="0"/>
                  </a:cubicBezTo>
                  <a:close/>
                </a:path>
              </a:pathLst>
            </a:custGeom>
            <a:solidFill>
              <a:srgbClr val="00FBFF"/>
            </a:solidFill>
          </p:spPr>
        </p:sp>
      </p:grpSp>
      <p:grpSp>
        <p:nvGrpSpPr>
          <p:cNvPr id="370" name="Group 374">
            <a:extLst>
              <a:ext uri="{FF2B5EF4-FFF2-40B4-BE49-F238E27FC236}">
                <a16:creationId xmlns:a16="http://schemas.microsoft.com/office/drawing/2014/main" id="{25E5D26E-C093-C7DA-033A-9EE37F8A0E6E}"/>
              </a:ext>
            </a:extLst>
          </p:cNvPr>
          <p:cNvGrpSpPr/>
          <p:nvPr/>
        </p:nvGrpSpPr>
        <p:grpSpPr>
          <a:xfrm>
            <a:off x="12930116" y="3068598"/>
            <a:ext cx="524340" cy="433620"/>
            <a:chOff x="0" y="0"/>
            <a:chExt cx="699120" cy="578160"/>
          </a:xfrm>
        </p:grpSpPr>
        <p:sp>
          <p:nvSpPr>
            <p:cNvPr id="371" name="Freeform 375">
              <a:extLst>
                <a:ext uri="{FF2B5EF4-FFF2-40B4-BE49-F238E27FC236}">
                  <a16:creationId xmlns:a16="http://schemas.microsoft.com/office/drawing/2014/main" id="{9337B3DE-8846-A355-B936-280B850D9A0A}"/>
                </a:ext>
              </a:extLst>
            </p:cNvPr>
            <p:cNvSpPr/>
            <p:nvPr/>
          </p:nvSpPr>
          <p:spPr>
            <a:xfrm>
              <a:off x="127" y="0"/>
              <a:ext cx="699008" cy="578231"/>
            </a:xfrm>
            <a:custGeom>
              <a:avLst/>
              <a:gdLst/>
              <a:ahLst/>
              <a:cxnLst/>
              <a:rect l="l" t="t" r="r" b="b"/>
              <a:pathLst>
                <a:path w="699008" h="578231">
                  <a:moveTo>
                    <a:pt x="38481" y="0"/>
                  </a:moveTo>
                  <a:cubicBezTo>
                    <a:pt x="14732" y="0"/>
                    <a:pt x="0" y="18923"/>
                    <a:pt x="0" y="41148"/>
                  </a:cubicBezTo>
                  <a:cubicBezTo>
                    <a:pt x="0" y="66421"/>
                    <a:pt x="17780" y="82296"/>
                    <a:pt x="38481" y="82296"/>
                  </a:cubicBezTo>
                  <a:lnTo>
                    <a:pt x="82931" y="82296"/>
                  </a:lnTo>
                  <a:lnTo>
                    <a:pt x="156972" y="543433"/>
                  </a:lnTo>
                  <a:cubicBezTo>
                    <a:pt x="160020" y="562356"/>
                    <a:pt x="174752" y="578231"/>
                    <a:pt x="192532" y="578231"/>
                  </a:cubicBezTo>
                  <a:lnTo>
                    <a:pt x="503428" y="578231"/>
                  </a:lnTo>
                  <a:cubicBezTo>
                    <a:pt x="521208" y="578231"/>
                    <a:pt x="542036" y="562356"/>
                    <a:pt x="542036" y="543433"/>
                  </a:cubicBezTo>
                  <a:lnTo>
                    <a:pt x="616077" y="82169"/>
                  </a:lnTo>
                  <a:lnTo>
                    <a:pt x="660400" y="82169"/>
                  </a:lnTo>
                  <a:cubicBezTo>
                    <a:pt x="681228" y="82169"/>
                    <a:pt x="695960" y="63119"/>
                    <a:pt x="695960" y="41021"/>
                  </a:cubicBezTo>
                  <a:cubicBezTo>
                    <a:pt x="699008" y="18923"/>
                    <a:pt x="681228" y="0"/>
                    <a:pt x="660400" y="0"/>
                  </a:cubicBezTo>
                  <a:close/>
                </a:path>
              </a:pathLst>
            </a:custGeom>
            <a:solidFill>
              <a:srgbClr val="00FBFF"/>
            </a:solidFill>
          </p:spPr>
        </p:sp>
      </p:grpSp>
      <p:grpSp>
        <p:nvGrpSpPr>
          <p:cNvPr id="372" name="Group 376">
            <a:extLst>
              <a:ext uri="{FF2B5EF4-FFF2-40B4-BE49-F238E27FC236}">
                <a16:creationId xmlns:a16="http://schemas.microsoft.com/office/drawing/2014/main" id="{88959271-1CF0-1CD5-B7A4-9DD59E9989E1}"/>
              </a:ext>
            </a:extLst>
          </p:cNvPr>
          <p:cNvGrpSpPr/>
          <p:nvPr/>
        </p:nvGrpSpPr>
        <p:grpSpPr>
          <a:xfrm>
            <a:off x="12748136" y="2549658"/>
            <a:ext cx="891000" cy="459540"/>
            <a:chOff x="0" y="0"/>
            <a:chExt cx="1188000" cy="612720"/>
          </a:xfrm>
        </p:grpSpPr>
        <p:sp>
          <p:nvSpPr>
            <p:cNvPr id="373" name="Freeform 377">
              <a:extLst>
                <a:ext uri="{FF2B5EF4-FFF2-40B4-BE49-F238E27FC236}">
                  <a16:creationId xmlns:a16="http://schemas.microsoft.com/office/drawing/2014/main" id="{DD639FB4-EF22-FF98-B5BE-575B8E3DDC53}"/>
                </a:ext>
              </a:extLst>
            </p:cNvPr>
            <p:cNvSpPr/>
            <p:nvPr/>
          </p:nvSpPr>
          <p:spPr>
            <a:xfrm>
              <a:off x="0" y="127"/>
              <a:ext cx="1187958" cy="612648"/>
            </a:xfrm>
            <a:custGeom>
              <a:avLst/>
              <a:gdLst/>
              <a:ahLst/>
              <a:cxnLst/>
              <a:rect l="l" t="t" r="r" b="b"/>
              <a:pathLst>
                <a:path w="1187958" h="612648">
                  <a:moveTo>
                    <a:pt x="35560" y="0"/>
                  </a:moveTo>
                  <a:cubicBezTo>
                    <a:pt x="14859" y="0"/>
                    <a:pt x="0" y="18923"/>
                    <a:pt x="0" y="44196"/>
                  </a:cubicBezTo>
                  <a:lnTo>
                    <a:pt x="0" y="568452"/>
                  </a:lnTo>
                  <a:cubicBezTo>
                    <a:pt x="0" y="590550"/>
                    <a:pt x="17780" y="612648"/>
                    <a:pt x="35560" y="612648"/>
                  </a:cubicBezTo>
                  <a:lnTo>
                    <a:pt x="290322" y="612648"/>
                  </a:lnTo>
                  <a:cubicBezTo>
                    <a:pt x="305054" y="552577"/>
                    <a:pt x="334645" y="495808"/>
                    <a:pt x="376174" y="457835"/>
                  </a:cubicBezTo>
                  <a:cubicBezTo>
                    <a:pt x="364363" y="429387"/>
                    <a:pt x="358394" y="397764"/>
                    <a:pt x="358394" y="363093"/>
                  </a:cubicBezTo>
                  <a:cubicBezTo>
                    <a:pt x="358394" y="224155"/>
                    <a:pt x="462153" y="113665"/>
                    <a:pt x="592455" y="113665"/>
                  </a:cubicBezTo>
                  <a:cubicBezTo>
                    <a:pt x="719836" y="113665"/>
                    <a:pt x="823595" y="224282"/>
                    <a:pt x="823595" y="363093"/>
                  </a:cubicBezTo>
                  <a:cubicBezTo>
                    <a:pt x="823595" y="394716"/>
                    <a:pt x="817626" y="426212"/>
                    <a:pt x="805815" y="457835"/>
                  </a:cubicBezTo>
                  <a:cubicBezTo>
                    <a:pt x="847344" y="502031"/>
                    <a:pt x="876935" y="552577"/>
                    <a:pt x="891667" y="612648"/>
                  </a:cubicBezTo>
                  <a:lnTo>
                    <a:pt x="1146556" y="612648"/>
                  </a:lnTo>
                  <a:cubicBezTo>
                    <a:pt x="1170305" y="612648"/>
                    <a:pt x="1185037" y="590550"/>
                    <a:pt x="1185037" y="568452"/>
                  </a:cubicBezTo>
                  <a:lnTo>
                    <a:pt x="1185037" y="44196"/>
                  </a:lnTo>
                  <a:cubicBezTo>
                    <a:pt x="1187958" y="18923"/>
                    <a:pt x="1170178" y="0"/>
                    <a:pt x="1149477" y="0"/>
                  </a:cubicBezTo>
                  <a:close/>
                </a:path>
              </a:pathLst>
            </a:custGeom>
            <a:solidFill>
              <a:srgbClr val="00FBFF"/>
            </a:solidFill>
          </p:spPr>
        </p:sp>
      </p:grpSp>
      <p:grpSp>
        <p:nvGrpSpPr>
          <p:cNvPr id="374" name="Group 378">
            <a:extLst>
              <a:ext uri="{FF2B5EF4-FFF2-40B4-BE49-F238E27FC236}">
                <a16:creationId xmlns:a16="http://schemas.microsoft.com/office/drawing/2014/main" id="{BD51B3D8-DABA-1872-DC50-A0CCB775EFDF}"/>
              </a:ext>
            </a:extLst>
          </p:cNvPr>
          <p:cNvGrpSpPr/>
          <p:nvPr/>
        </p:nvGrpSpPr>
        <p:grpSpPr>
          <a:xfrm>
            <a:off x="13027856" y="2694378"/>
            <a:ext cx="331020" cy="310500"/>
            <a:chOff x="0" y="0"/>
            <a:chExt cx="441360" cy="414000"/>
          </a:xfrm>
        </p:grpSpPr>
        <p:sp>
          <p:nvSpPr>
            <p:cNvPr id="375" name="Freeform 379">
              <a:extLst>
                <a:ext uri="{FF2B5EF4-FFF2-40B4-BE49-F238E27FC236}">
                  <a16:creationId xmlns:a16="http://schemas.microsoft.com/office/drawing/2014/main" id="{F767FE68-099A-049C-E476-9331BCE205A9}"/>
                </a:ext>
              </a:extLst>
            </p:cNvPr>
            <p:cNvSpPr/>
            <p:nvPr/>
          </p:nvSpPr>
          <p:spPr>
            <a:xfrm>
              <a:off x="127" y="127"/>
              <a:ext cx="441198" cy="413893"/>
            </a:xfrm>
            <a:custGeom>
              <a:avLst/>
              <a:gdLst/>
              <a:ahLst/>
              <a:cxnLst/>
              <a:rect l="l" t="t" r="r" b="b"/>
              <a:pathLst>
                <a:path w="441198" h="413893">
                  <a:moveTo>
                    <a:pt x="222123" y="0"/>
                  </a:moveTo>
                  <a:cubicBezTo>
                    <a:pt x="136144" y="0"/>
                    <a:pt x="65151" y="75819"/>
                    <a:pt x="65151" y="167386"/>
                  </a:cubicBezTo>
                  <a:cubicBezTo>
                    <a:pt x="65151" y="208534"/>
                    <a:pt x="79883" y="249555"/>
                    <a:pt x="109601" y="281178"/>
                  </a:cubicBezTo>
                  <a:cubicBezTo>
                    <a:pt x="56134" y="312801"/>
                    <a:pt x="17780" y="360172"/>
                    <a:pt x="0" y="413893"/>
                  </a:cubicBezTo>
                  <a:lnTo>
                    <a:pt x="441198" y="413893"/>
                  </a:lnTo>
                  <a:cubicBezTo>
                    <a:pt x="420497" y="356997"/>
                    <a:pt x="382016" y="309626"/>
                    <a:pt x="331597" y="281178"/>
                  </a:cubicBezTo>
                  <a:cubicBezTo>
                    <a:pt x="358267" y="249428"/>
                    <a:pt x="376047" y="208407"/>
                    <a:pt x="376047" y="167386"/>
                  </a:cubicBezTo>
                  <a:cubicBezTo>
                    <a:pt x="376047" y="75819"/>
                    <a:pt x="307975" y="0"/>
                    <a:pt x="222123" y="0"/>
                  </a:cubicBezTo>
                  <a:close/>
                </a:path>
              </a:pathLst>
            </a:custGeom>
            <a:solidFill>
              <a:srgbClr val="00FBFF"/>
            </a:solidFill>
          </p:spPr>
        </p:sp>
      </p:grpSp>
    </p:spTree>
    <p:extLst>
      <p:ext uri="{BB962C8B-B14F-4D97-AF65-F5344CB8AC3E}">
        <p14:creationId xmlns:p14="http://schemas.microsoft.com/office/powerpoint/2010/main" val="550575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sp>
        <p:nvSpPr>
          <p:cNvPr id="2" name="Text Placeholder 1">
            <a:extLst>
              <a:ext uri="{FF2B5EF4-FFF2-40B4-BE49-F238E27FC236}">
                <a16:creationId xmlns:a16="http://schemas.microsoft.com/office/drawing/2014/main" id="{BD0693EC-9446-E601-0FD5-B6CE8CD43841}"/>
              </a:ext>
            </a:extLst>
          </p:cNvPr>
          <p:cNvSpPr txBox="1">
            <a:spLocks/>
          </p:cNvSpPr>
          <p:nvPr/>
        </p:nvSpPr>
        <p:spPr>
          <a:xfrm>
            <a:off x="1654631" y="386790"/>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latin typeface="Arial"/>
                <a:cs typeface="B Nazanin" panose="00000700000000000000" pitchFamily="2" charset="-78"/>
              </a:rPr>
              <a:t>مجموعه آیکون های کاملاً قابل ویرایش: </a:t>
            </a:r>
            <a:r>
              <a:rPr lang="en-US" sz="7200" dirty="0">
                <a:latin typeface="Arial"/>
                <a:cs typeface="B Nazanin" panose="00000700000000000000" pitchFamily="2" charset="-78"/>
              </a:rPr>
              <a:t>C</a:t>
            </a:r>
          </a:p>
        </p:txBody>
      </p:sp>
      <p:grpSp>
        <p:nvGrpSpPr>
          <p:cNvPr id="3" name="Group 20">
            <a:extLst>
              <a:ext uri="{FF2B5EF4-FFF2-40B4-BE49-F238E27FC236}">
                <a16:creationId xmlns:a16="http://schemas.microsoft.com/office/drawing/2014/main" id="{34A81014-12CA-C524-00F4-1F8AB715C969}"/>
              </a:ext>
            </a:extLst>
          </p:cNvPr>
          <p:cNvGrpSpPr/>
          <p:nvPr/>
        </p:nvGrpSpPr>
        <p:grpSpPr>
          <a:xfrm rot="-10800000">
            <a:off x="2537447" y="1621307"/>
            <a:ext cx="193860" cy="1358640"/>
            <a:chOff x="0" y="0"/>
            <a:chExt cx="258480" cy="1811520"/>
          </a:xfrm>
        </p:grpSpPr>
        <p:sp>
          <p:nvSpPr>
            <p:cNvPr id="4" name="Freeform 21">
              <a:extLst>
                <a:ext uri="{FF2B5EF4-FFF2-40B4-BE49-F238E27FC236}">
                  <a16:creationId xmlns:a16="http://schemas.microsoft.com/office/drawing/2014/main" id="{6626CCC8-E6C2-2AB4-BACE-E5231394CB63}"/>
                </a:ext>
              </a:extLst>
            </p:cNvPr>
            <p:cNvSpPr/>
            <p:nvPr/>
          </p:nvSpPr>
          <p:spPr>
            <a:xfrm>
              <a:off x="0" y="0"/>
              <a:ext cx="258572" cy="1811528"/>
            </a:xfrm>
            <a:custGeom>
              <a:avLst/>
              <a:gdLst/>
              <a:ahLst/>
              <a:cxnLst/>
              <a:rect l="l" t="t" r="r" b="b"/>
              <a:pathLst>
                <a:path w="258572" h="1811528">
                  <a:moveTo>
                    <a:pt x="129286" y="0"/>
                  </a:moveTo>
                  <a:cubicBezTo>
                    <a:pt x="57912" y="0"/>
                    <a:pt x="0" y="58039"/>
                    <a:pt x="0" y="129540"/>
                  </a:cubicBezTo>
                  <a:lnTo>
                    <a:pt x="0" y="1681988"/>
                  </a:lnTo>
                  <a:cubicBezTo>
                    <a:pt x="0" y="1753489"/>
                    <a:pt x="57912" y="1811528"/>
                    <a:pt x="129286" y="1811528"/>
                  </a:cubicBezTo>
                  <a:cubicBezTo>
                    <a:pt x="200660" y="1811528"/>
                    <a:pt x="258572" y="1753489"/>
                    <a:pt x="258572" y="1681988"/>
                  </a:cubicBezTo>
                  <a:lnTo>
                    <a:pt x="258572" y="129540"/>
                  </a:lnTo>
                  <a:cubicBezTo>
                    <a:pt x="258445" y="58039"/>
                    <a:pt x="200660" y="0"/>
                    <a:pt x="129286" y="0"/>
                  </a:cubicBezTo>
                </a:path>
              </a:pathLst>
            </a:custGeom>
            <a:solidFill>
              <a:srgbClr val="FFFFFF"/>
            </a:solidFill>
          </p:spPr>
        </p:sp>
      </p:grpSp>
      <p:grpSp>
        <p:nvGrpSpPr>
          <p:cNvPr id="5" name="Group 28">
            <a:extLst>
              <a:ext uri="{FF2B5EF4-FFF2-40B4-BE49-F238E27FC236}">
                <a16:creationId xmlns:a16="http://schemas.microsoft.com/office/drawing/2014/main" id="{0C31F40C-DA1F-ACD7-6A4B-E53D109175B9}"/>
              </a:ext>
            </a:extLst>
          </p:cNvPr>
          <p:cNvGrpSpPr/>
          <p:nvPr/>
        </p:nvGrpSpPr>
        <p:grpSpPr>
          <a:xfrm rot="-10800000">
            <a:off x="9679487" y="6408407"/>
            <a:ext cx="374760" cy="1166400"/>
            <a:chOff x="0" y="0"/>
            <a:chExt cx="499680" cy="1555200"/>
          </a:xfrm>
        </p:grpSpPr>
        <p:sp>
          <p:nvSpPr>
            <p:cNvPr id="6" name="Freeform 29">
              <a:extLst>
                <a:ext uri="{FF2B5EF4-FFF2-40B4-BE49-F238E27FC236}">
                  <a16:creationId xmlns:a16="http://schemas.microsoft.com/office/drawing/2014/main" id="{816646F5-37F7-B97D-4B3F-7B719C3C8D97}"/>
                </a:ext>
              </a:extLst>
            </p:cNvPr>
            <p:cNvSpPr/>
            <p:nvPr/>
          </p:nvSpPr>
          <p:spPr>
            <a:xfrm>
              <a:off x="0" y="0"/>
              <a:ext cx="627761" cy="1126617"/>
            </a:xfrm>
            <a:custGeom>
              <a:avLst/>
              <a:gdLst/>
              <a:ahLst/>
              <a:cxnLst/>
              <a:rect l="l" t="t" r="r" b="b"/>
              <a:pathLst>
                <a:path w="627761" h="1126617">
                  <a:moveTo>
                    <a:pt x="19812" y="451485"/>
                  </a:moveTo>
                  <a:lnTo>
                    <a:pt x="635" y="313690"/>
                  </a:lnTo>
                  <a:lnTo>
                    <a:pt x="0" y="313690"/>
                  </a:lnTo>
                  <a:lnTo>
                    <a:pt x="508" y="313055"/>
                  </a:lnTo>
                  <a:lnTo>
                    <a:pt x="254" y="311023"/>
                  </a:lnTo>
                  <a:lnTo>
                    <a:pt x="2159" y="311023"/>
                  </a:lnTo>
                  <a:lnTo>
                    <a:pt x="249809" y="0"/>
                  </a:lnTo>
                  <a:lnTo>
                    <a:pt x="316484" y="83693"/>
                  </a:lnTo>
                  <a:close/>
                  <a:moveTo>
                    <a:pt x="48768" y="658749"/>
                  </a:moveTo>
                  <a:lnTo>
                    <a:pt x="29718" y="521970"/>
                  </a:lnTo>
                  <a:lnTo>
                    <a:pt x="349631" y="125349"/>
                  </a:lnTo>
                  <a:lnTo>
                    <a:pt x="418084" y="211201"/>
                  </a:lnTo>
                  <a:lnTo>
                    <a:pt x="413131" y="207264"/>
                  </a:lnTo>
                  <a:close/>
                  <a:moveTo>
                    <a:pt x="77470" y="864235"/>
                  </a:moveTo>
                  <a:lnTo>
                    <a:pt x="58674" y="729234"/>
                  </a:lnTo>
                  <a:lnTo>
                    <a:pt x="447167" y="247650"/>
                  </a:lnTo>
                  <a:lnTo>
                    <a:pt x="497586" y="310896"/>
                  </a:lnTo>
                  <a:lnTo>
                    <a:pt x="499491" y="310896"/>
                  </a:lnTo>
                  <a:lnTo>
                    <a:pt x="499237" y="313055"/>
                  </a:lnTo>
                  <a:lnTo>
                    <a:pt x="499745" y="313690"/>
                  </a:lnTo>
                  <a:lnTo>
                    <a:pt x="499110" y="313690"/>
                  </a:lnTo>
                  <a:lnTo>
                    <a:pt x="494411" y="347599"/>
                  </a:lnTo>
                  <a:close/>
                  <a:moveTo>
                    <a:pt x="521589" y="541909"/>
                  </a:moveTo>
                  <a:lnTo>
                    <a:pt x="87376" y="934593"/>
                  </a:lnTo>
                  <a:lnTo>
                    <a:pt x="480441" y="447421"/>
                  </a:lnTo>
                  <a:lnTo>
                    <a:pt x="455803" y="623189"/>
                  </a:lnTo>
                  <a:close/>
                  <a:moveTo>
                    <a:pt x="509778" y="795401"/>
                  </a:moveTo>
                  <a:lnTo>
                    <a:pt x="128651" y="795401"/>
                  </a:lnTo>
                  <a:lnTo>
                    <a:pt x="113919" y="1124585"/>
                  </a:lnTo>
                  <a:lnTo>
                    <a:pt x="116459" y="1126617"/>
                  </a:lnTo>
                  <a:lnTo>
                    <a:pt x="441833" y="723138"/>
                  </a:lnTo>
                  <a:lnTo>
                    <a:pt x="415417" y="912495"/>
                  </a:lnTo>
                  <a:close/>
                  <a:moveTo>
                    <a:pt x="627761" y="912495"/>
                  </a:moveTo>
                  <a:lnTo>
                    <a:pt x="225171" y="912495"/>
                  </a:lnTo>
                  <a:lnTo>
                    <a:pt x="401447" y="694055"/>
                  </a:lnTo>
                  <a:close/>
                  <a:moveTo>
                    <a:pt x="458851" y="1018413"/>
                  </a:moveTo>
                  <a:lnTo>
                    <a:pt x="71247" y="1018413"/>
                  </a:lnTo>
                  <a:lnTo>
                    <a:pt x="132588" y="741934"/>
                  </a:lnTo>
                  <a:lnTo>
                    <a:pt x="367030" y="741934"/>
                  </a:lnTo>
                  <a:close/>
                </a:path>
              </a:pathLst>
            </a:custGeom>
            <a:solidFill>
              <a:srgbClr val="00FBFF"/>
            </a:solidFill>
          </p:spPr>
        </p:sp>
      </p:grpSp>
      <p:grpSp>
        <p:nvGrpSpPr>
          <p:cNvPr id="7" name="Group 30">
            <a:extLst>
              <a:ext uri="{FF2B5EF4-FFF2-40B4-BE49-F238E27FC236}">
                <a16:creationId xmlns:a16="http://schemas.microsoft.com/office/drawing/2014/main" id="{D3202AFE-6810-9D8C-5D08-9F31A9564564}"/>
              </a:ext>
            </a:extLst>
          </p:cNvPr>
          <p:cNvGrpSpPr/>
          <p:nvPr/>
        </p:nvGrpSpPr>
        <p:grpSpPr>
          <a:xfrm>
            <a:off x="10636367" y="6542867"/>
            <a:ext cx="898560" cy="896940"/>
            <a:chOff x="0" y="0"/>
            <a:chExt cx="1198080" cy="1195920"/>
          </a:xfrm>
        </p:grpSpPr>
        <p:sp>
          <p:nvSpPr>
            <p:cNvPr id="28" name="Freeform 31">
              <a:extLst>
                <a:ext uri="{FF2B5EF4-FFF2-40B4-BE49-F238E27FC236}">
                  <a16:creationId xmlns:a16="http://schemas.microsoft.com/office/drawing/2014/main" id="{AEA1F818-AFB3-9686-9D3C-26B691C72D8C}"/>
                </a:ext>
              </a:extLst>
            </p:cNvPr>
            <p:cNvSpPr/>
            <p:nvPr/>
          </p:nvSpPr>
          <p:spPr>
            <a:xfrm>
              <a:off x="0" y="2667"/>
              <a:ext cx="1198118" cy="1193292"/>
            </a:xfrm>
            <a:custGeom>
              <a:avLst/>
              <a:gdLst/>
              <a:ahLst/>
              <a:cxnLst/>
              <a:rect l="l" t="t" r="r" b="b"/>
              <a:pathLst>
                <a:path w="1198118" h="1193292">
                  <a:moveTo>
                    <a:pt x="601218" y="235712"/>
                  </a:moveTo>
                  <a:lnTo>
                    <a:pt x="988695" y="623189"/>
                  </a:lnTo>
                  <a:lnTo>
                    <a:pt x="988695" y="1193292"/>
                  </a:lnTo>
                  <a:lnTo>
                    <a:pt x="747776" y="1193292"/>
                  </a:lnTo>
                  <a:lnTo>
                    <a:pt x="747776" y="929259"/>
                  </a:lnTo>
                  <a:cubicBezTo>
                    <a:pt x="747776" y="887730"/>
                    <a:pt x="714121" y="853948"/>
                    <a:pt x="672465" y="853948"/>
                  </a:cubicBezTo>
                  <a:lnTo>
                    <a:pt x="529971" y="853948"/>
                  </a:lnTo>
                  <a:cubicBezTo>
                    <a:pt x="488315" y="853948"/>
                    <a:pt x="454660" y="887603"/>
                    <a:pt x="454660" y="929259"/>
                  </a:cubicBezTo>
                  <a:lnTo>
                    <a:pt x="454660" y="1193292"/>
                  </a:lnTo>
                  <a:lnTo>
                    <a:pt x="213741" y="1193292"/>
                  </a:lnTo>
                  <a:lnTo>
                    <a:pt x="213741" y="623189"/>
                  </a:lnTo>
                  <a:close/>
                  <a:moveTo>
                    <a:pt x="189230" y="42799"/>
                  </a:moveTo>
                  <a:lnTo>
                    <a:pt x="349631" y="42799"/>
                  </a:lnTo>
                  <a:lnTo>
                    <a:pt x="349631" y="198628"/>
                  </a:lnTo>
                  <a:lnTo>
                    <a:pt x="189230" y="359029"/>
                  </a:lnTo>
                  <a:close/>
                  <a:moveTo>
                    <a:pt x="601218" y="0"/>
                  </a:moveTo>
                  <a:lnTo>
                    <a:pt x="1198118" y="623189"/>
                  </a:lnTo>
                  <a:lnTo>
                    <a:pt x="1076452" y="623189"/>
                  </a:lnTo>
                  <a:lnTo>
                    <a:pt x="601218" y="127000"/>
                  </a:lnTo>
                  <a:close/>
                  <a:moveTo>
                    <a:pt x="601218" y="124333"/>
                  </a:moveTo>
                  <a:lnTo>
                    <a:pt x="122555" y="620522"/>
                  </a:lnTo>
                  <a:lnTo>
                    <a:pt x="0" y="620522"/>
                  </a:lnTo>
                  <a:close/>
                </a:path>
              </a:pathLst>
            </a:custGeom>
            <a:solidFill>
              <a:srgbClr val="00FBFF"/>
            </a:solidFill>
          </p:spPr>
        </p:sp>
      </p:grpSp>
      <p:grpSp>
        <p:nvGrpSpPr>
          <p:cNvPr id="30" name="Group 32">
            <a:extLst>
              <a:ext uri="{FF2B5EF4-FFF2-40B4-BE49-F238E27FC236}">
                <a16:creationId xmlns:a16="http://schemas.microsoft.com/office/drawing/2014/main" id="{933F234F-C99A-51CE-5BB0-3CF0E283BED0}"/>
              </a:ext>
            </a:extLst>
          </p:cNvPr>
          <p:cNvGrpSpPr/>
          <p:nvPr/>
        </p:nvGrpSpPr>
        <p:grpSpPr>
          <a:xfrm>
            <a:off x="13469747" y="6641147"/>
            <a:ext cx="867780" cy="700380"/>
            <a:chOff x="0" y="0"/>
            <a:chExt cx="1157040" cy="933840"/>
          </a:xfrm>
        </p:grpSpPr>
        <p:sp>
          <p:nvSpPr>
            <p:cNvPr id="31" name="Freeform 33">
              <a:extLst>
                <a:ext uri="{FF2B5EF4-FFF2-40B4-BE49-F238E27FC236}">
                  <a16:creationId xmlns:a16="http://schemas.microsoft.com/office/drawing/2014/main" id="{42DAC84E-579D-1F46-CD19-4AD28379C730}"/>
                </a:ext>
              </a:extLst>
            </p:cNvPr>
            <p:cNvSpPr/>
            <p:nvPr/>
          </p:nvSpPr>
          <p:spPr>
            <a:xfrm>
              <a:off x="254" y="0"/>
              <a:ext cx="1156970" cy="933958"/>
            </a:xfrm>
            <a:custGeom>
              <a:avLst/>
              <a:gdLst/>
              <a:ahLst/>
              <a:cxnLst/>
              <a:rect l="l" t="t" r="r" b="b"/>
              <a:pathLst>
                <a:path w="1156970" h="933958">
                  <a:moveTo>
                    <a:pt x="977011" y="517144"/>
                  </a:moveTo>
                  <a:cubicBezTo>
                    <a:pt x="969772" y="572008"/>
                    <a:pt x="950341" y="624205"/>
                    <a:pt x="920750" y="670179"/>
                  </a:cubicBezTo>
                  <a:cubicBezTo>
                    <a:pt x="942594" y="682752"/>
                    <a:pt x="969645" y="684022"/>
                    <a:pt x="993775" y="673100"/>
                  </a:cubicBezTo>
                  <a:cubicBezTo>
                    <a:pt x="1029335" y="656844"/>
                    <a:pt x="1048893" y="617855"/>
                    <a:pt x="1040511" y="579628"/>
                  </a:cubicBezTo>
                  <a:cubicBezTo>
                    <a:pt x="1033526" y="547370"/>
                    <a:pt x="1008380" y="522986"/>
                    <a:pt x="977011" y="517144"/>
                  </a:cubicBezTo>
                  <a:close/>
                  <a:moveTo>
                    <a:pt x="981837" y="436499"/>
                  </a:moveTo>
                  <a:lnTo>
                    <a:pt x="981837" y="439420"/>
                  </a:lnTo>
                  <a:cubicBezTo>
                    <a:pt x="1047115" y="448437"/>
                    <a:pt x="1100963" y="497332"/>
                    <a:pt x="1115441" y="563372"/>
                  </a:cubicBezTo>
                  <a:cubicBezTo>
                    <a:pt x="1131443" y="636905"/>
                    <a:pt x="1094105" y="711581"/>
                    <a:pt x="1025652" y="742823"/>
                  </a:cubicBezTo>
                  <a:cubicBezTo>
                    <a:pt x="975487" y="765810"/>
                    <a:pt x="918591" y="760857"/>
                    <a:pt x="874141" y="732536"/>
                  </a:cubicBezTo>
                  <a:cubicBezTo>
                    <a:pt x="848868" y="759968"/>
                    <a:pt x="819404" y="784098"/>
                    <a:pt x="786511" y="803910"/>
                  </a:cubicBezTo>
                  <a:cubicBezTo>
                    <a:pt x="761873" y="818769"/>
                    <a:pt x="735965" y="830707"/>
                    <a:pt x="709168" y="838962"/>
                  </a:cubicBezTo>
                  <a:lnTo>
                    <a:pt x="1156970" y="838835"/>
                  </a:lnTo>
                  <a:cubicBezTo>
                    <a:pt x="1142111" y="892048"/>
                    <a:pt x="887476" y="933958"/>
                    <a:pt x="578485" y="933958"/>
                  </a:cubicBezTo>
                  <a:cubicBezTo>
                    <a:pt x="270383" y="933958"/>
                    <a:pt x="16256" y="892302"/>
                    <a:pt x="0" y="839216"/>
                  </a:cubicBezTo>
                  <a:lnTo>
                    <a:pt x="447929" y="839089"/>
                  </a:lnTo>
                  <a:cubicBezTo>
                    <a:pt x="421005" y="830834"/>
                    <a:pt x="395097" y="818896"/>
                    <a:pt x="370459" y="804037"/>
                  </a:cubicBezTo>
                  <a:cubicBezTo>
                    <a:pt x="242316" y="727202"/>
                    <a:pt x="167132" y="585978"/>
                    <a:pt x="174752" y="436753"/>
                  </a:cubicBezTo>
                  <a:close/>
                  <a:moveTo>
                    <a:pt x="465582" y="70612"/>
                  </a:moveTo>
                  <a:cubicBezTo>
                    <a:pt x="421767" y="101854"/>
                    <a:pt x="393192" y="107950"/>
                    <a:pt x="395859" y="152527"/>
                  </a:cubicBezTo>
                  <a:cubicBezTo>
                    <a:pt x="405892" y="224028"/>
                    <a:pt x="534289" y="216154"/>
                    <a:pt x="524002" y="294005"/>
                  </a:cubicBezTo>
                  <a:cubicBezTo>
                    <a:pt x="508762" y="336169"/>
                    <a:pt x="487934" y="345313"/>
                    <a:pt x="424307" y="368173"/>
                  </a:cubicBezTo>
                  <a:cubicBezTo>
                    <a:pt x="465328" y="340106"/>
                    <a:pt x="476885" y="322326"/>
                    <a:pt x="475615" y="283210"/>
                  </a:cubicBezTo>
                  <a:cubicBezTo>
                    <a:pt x="475615" y="226314"/>
                    <a:pt x="388366" y="219202"/>
                    <a:pt x="356616" y="173355"/>
                  </a:cubicBezTo>
                  <a:cubicBezTo>
                    <a:pt x="328930" y="130937"/>
                    <a:pt x="370840" y="98298"/>
                    <a:pt x="465455" y="70612"/>
                  </a:cubicBezTo>
                  <a:close/>
                  <a:moveTo>
                    <a:pt x="756793" y="28067"/>
                  </a:moveTo>
                  <a:cubicBezTo>
                    <a:pt x="706755" y="63754"/>
                    <a:pt x="674116" y="70739"/>
                    <a:pt x="677164" y="121666"/>
                  </a:cubicBezTo>
                  <a:cubicBezTo>
                    <a:pt x="688594" y="203454"/>
                    <a:pt x="835279" y="194310"/>
                    <a:pt x="823722" y="283337"/>
                  </a:cubicBezTo>
                  <a:cubicBezTo>
                    <a:pt x="806196" y="331597"/>
                    <a:pt x="782447" y="342011"/>
                    <a:pt x="709803" y="368173"/>
                  </a:cubicBezTo>
                  <a:cubicBezTo>
                    <a:pt x="756666" y="336042"/>
                    <a:pt x="769874" y="315722"/>
                    <a:pt x="768477" y="271018"/>
                  </a:cubicBezTo>
                  <a:cubicBezTo>
                    <a:pt x="768477" y="205994"/>
                    <a:pt x="668782" y="197866"/>
                    <a:pt x="632460" y="145415"/>
                  </a:cubicBezTo>
                  <a:cubicBezTo>
                    <a:pt x="600837" y="96901"/>
                    <a:pt x="648716" y="59690"/>
                    <a:pt x="756793" y="28067"/>
                  </a:cubicBezTo>
                  <a:close/>
                  <a:moveTo>
                    <a:pt x="613283" y="0"/>
                  </a:moveTo>
                  <a:cubicBezTo>
                    <a:pt x="553593" y="42418"/>
                    <a:pt x="514731" y="50800"/>
                    <a:pt x="518287" y="111633"/>
                  </a:cubicBezTo>
                  <a:cubicBezTo>
                    <a:pt x="531876" y="209042"/>
                    <a:pt x="706755" y="198247"/>
                    <a:pt x="692912" y="304292"/>
                  </a:cubicBezTo>
                  <a:cubicBezTo>
                    <a:pt x="672084" y="361823"/>
                    <a:pt x="643763" y="374269"/>
                    <a:pt x="557149" y="405384"/>
                  </a:cubicBezTo>
                  <a:cubicBezTo>
                    <a:pt x="612902" y="367030"/>
                    <a:pt x="628777" y="342900"/>
                    <a:pt x="627126" y="289560"/>
                  </a:cubicBezTo>
                  <a:cubicBezTo>
                    <a:pt x="627126" y="212090"/>
                    <a:pt x="508254" y="202438"/>
                    <a:pt x="464947" y="139954"/>
                  </a:cubicBezTo>
                  <a:cubicBezTo>
                    <a:pt x="427355" y="82169"/>
                    <a:pt x="484505" y="37719"/>
                    <a:pt x="613283" y="0"/>
                  </a:cubicBezTo>
                  <a:close/>
                </a:path>
              </a:pathLst>
            </a:custGeom>
            <a:solidFill>
              <a:srgbClr val="00FBFF"/>
            </a:solidFill>
          </p:spPr>
        </p:sp>
      </p:grpSp>
      <p:grpSp>
        <p:nvGrpSpPr>
          <p:cNvPr id="32" name="Group 34">
            <a:extLst>
              <a:ext uri="{FF2B5EF4-FFF2-40B4-BE49-F238E27FC236}">
                <a16:creationId xmlns:a16="http://schemas.microsoft.com/office/drawing/2014/main" id="{DB5CD03C-D591-BACB-200B-667760F6FBAC}"/>
              </a:ext>
            </a:extLst>
          </p:cNvPr>
          <p:cNvGrpSpPr/>
          <p:nvPr/>
        </p:nvGrpSpPr>
        <p:grpSpPr>
          <a:xfrm>
            <a:off x="13557227" y="8443667"/>
            <a:ext cx="996300" cy="730080"/>
            <a:chOff x="0" y="0"/>
            <a:chExt cx="1328400" cy="973440"/>
          </a:xfrm>
        </p:grpSpPr>
        <p:sp>
          <p:nvSpPr>
            <p:cNvPr id="33" name="Freeform 35">
              <a:extLst>
                <a:ext uri="{FF2B5EF4-FFF2-40B4-BE49-F238E27FC236}">
                  <a16:creationId xmlns:a16="http://schemas.microsoft.com/office/drawing/2014/main" id="{D6FA8547-9A2A-71D3-0592-579E59FA6F9C}"/>
                </a:ext>
              </a:extLst>
            </p:cNvPr>
            <p:cNvSpPr/>
            <p:nvPr/>
          </p:nvSpPr>
          <p:spPr>
            <a:xfrm>
              <a:off x="0" y="0"/>
              <a:ext cx="1328420" cy="973455"/>
            </a:xfrm>
            <a:custGeom>
              <a:avLst/>
              <a:gdLst/>
              <a:ahLst/>
              <a:cxnLst/>
              <a:rect l="l" t="t" r="r" b="b"/>
              <a:pathLst>
                <a:path w="1328420" h="973455">
                  <a:moveTo>
                    <a:pt x="488569" y="601980"/>
                  </a:moveTo>
                  <a:cubicBezTo>
                    <a:pt x="470281" y="601980"/>
                    <a:pt x="455422" y="616839"/>
                    <a:pt x="455422" y="635127"/>
                  </a:cubicBezTo>
                  <a:lnTo>
                    <a:pt x="455422" y="654558"/>
                  </a:lnTo>
                  <a:cubicBezTo>
                    <a:pt x="455422" y="672846"/>
                    <a:pt x="470281" y="687705"/>
                    <a:pt x="488569" y="687705"/>
                  </a:cubicBezTo>
                  <a:lnTo>
                    <a:pt x="845185" y="687705"/>
                  </a:lnTo>
                  <a:cubicBezTo>
                    <a:pt x="863473" y="687705"/>
                    <a:pt x="878332" y="672846"/>
                    <a:pt x="878332" y="654558"/>
                  </a:cubicBezTo>
                  <a:lnTo>
                    <a:pt x="878332" y="635127"/>
                  </a:lnTo>
                  <a:cubicBezTo>
                    <a:pt x="878332" y="616839"/>
                    <a:pt x="863473" y="601980"/>
                    <a:pt x="845185" y="601980"/>
                  </a:cubicBezTo>
                  <a:close/>
                  <a:moveTo>
                    <a:pt x="1055878" y="403352"/>
                  </a:moveTo>
                  <a:cubicBezTo>
                    <a:pt x="1012825" y="403352"/>
                    <a:pt x="978027" y="438150"/>
                    <a:pt x="978027" y="481203"/>
                  </a:cubicBezTo>
                  <a:cubicBezTo>
                    <a:pt x="978027" y="524256"/>
                    <a:pt x="1012825" y="559054"/>
                    <a:pt x="1055878" y="559054"/>
                  </a:cubicBezTo>
                  <a:cubicBezTo>
                    <a:pt x="1098931" y="559054"/>
                    <a:pt x="1133729" y="524256"/>
                    <a:pt x="1133729" y="481203"/>
                  </a:cubicBezTo>
                  <a:cubicBezTo>
                    <a:pt x="1133729" y="438150"/>
                    <a:pt x="1098931" y="403352"/>
                    <a:pt x="1055878" y="403352"/>
                  </a:cubicBezTo>
                  <a:close/>
                  <a:moveTo>
                    <a:pt x="277876" y="403352"/>
                  </a:moveTo>
                  <a:cubicBezTo>
                    <a:pt x="234823" y="403352"/>
                    <a:pt x="200025" y="438150"/>
                    <a:pt x="200025" y="481203"/>
                  </a:cubicBezTo>
                  <a:cubicBezTo>
                    <a:pt x="200025" y="524256"/>
                    <a:pt x="234823" y="559054"/>
                    <a:pt x="277876" y="559054"/>
                  </a:cubicBezTo>
                  <a:cubicBezTo>
                    <a:pt x="320929" y="559054"/>
                    <a:pt x="355727" y="524256"/>
                    <a:pt x="355727" y="481203"/>
                  </a:cubicBezTo>
                  <a:cubicBezTo>
                    <a:pt x="355727" y="438150"/>
                    <a:pt x="320929" y="403352"/>
                    <a:pt x="277876" y="403352"/>
                  </a:cubicBezTo>
                  <a:close/>
                  <a:moveTo>
                    <a:pt x="354838" y="63754"/>
                  </a:moveTo>
                  <a:lnTo>
                    <a:pt x="297180" y="351028"/>
                  </a:lnTo>
                  <a:lnTo>
                    <a:pt x="1036574" y="351028"/>
                  </a:lnTo>
                  <a:lnTo>
                    <a:pt x="978916" y="63754"/>
                  </a:lnTo>
                  <a:close/>
                  <a:moveTo>
                    <a:pt x="276987" y="0"/>
                  </a:moveTo>
                  <a:lnTo>
                    <a:pt x="1056894" y="0"/>
                  </a:lnTo>
                  <a:lnTo>
                    <a:pt x="1118997" y="248539"/>
                  </a:lnTo>
                  <a:cubicBezTo>
                    <a:pt x="1131062" y="237109"/>
                    <a:pt x="1147572" y="230632"/>
                    <a:pt x="1165479" y="230632"/>
                  </a:cubicBezTo>
                  <a:lnTo>
                    <a:pt x="1255268" y="230632"/>
                  </a:lnTo>
                  <a:cubicBezTo>
                    <a:pt x="1295654" y="230632"/>
                    <a:pt x="1328420" y="263398"/>
                    <a:pt x="1328420" y="303784"/>
                  </a:cubicBezTo>
                  <a:lnTo>
                    <a:pt x="1328420" y="324104"/>
                  </a:lnTo>
                  <a:cubicBezTo>
                    <a:pt x="1328420" y="364490"/>
                    <a:pt x="1295654" y="397256"/>
                    <a:pt x="1255268" y="397256"/>
                  </a:cubicBezTo>
                  <a:lnTo>
                    <a:pt x="1248918" y="397256"/>
                  </a:lnTo>
                  <a:cubicBezTo>
                    <a:pt x="1251458" y="404368"/>
                    <a:pt x="1252601" y="411988"/>
                    <a:pt x="1252601" y="419989"/>
                  </a:cubicBezTo>
                  <a:lnTo>
                    <a:pt x="1252601" y="824230"/>
                  </a:lnTo>
                  <a:lnTo>
                    <a:pt x="1181354" y="824230"/>
                  </a:lnTo>
                  <a:lnTo>
                    <a:pt x="1181354" y="924179"/>
                  </a:lnTo>
                  <a:cubicBezTo>
                    <a:pt x="1181354" y="951357"/>
                    <a:pt x="1159256" y="973455"/>
                    <a:pt x="1132078" y="973455"/>
                  </a:cubicBezTo>
                  <a:lnTo>
                    <a:pt x="934847" y="973455"/>
                  </a:lnTo>
                  <a:cubicBezTo>
                    <a:pt x="907669" y="973455"/>
                    <a:pt x="885571" y="951357"/>
                    <a:pt x="885571" y="924179"/>
                  </a:cubicBezTo>
                  <a:lnTo>
                    <a:pt x="885571" y="824230"/>
                  </a:lnTo>
                  <a:lnTo>
                    <a:pt x="448183" y="824230"/>
                  </a:lnTo>
                  <a:lnTo>
                    <a:pt x="448183" y="924179"/>
                  </a:lnTo>
                  <a:cubicBezTo>
                    <a:pt x="448183" y="951357"/>
                    <a:pt x="426085" y="973455"/>
                    <a:pt x="398907" y="973455"/>
                  </a:cubicBezTo>
                  <a:lnTo>
                    <a:pt x="201803" y="973455"/>
                  </a:lnTo>
                  <a:cubicBezTo>
                    <a:pt x="174625" y="973455"/>
                    <a:pt x="152527" y="951357"/>
                    <a:pt x="152527" y="924179"/>
                  </a:cubicBezTo>
                  <a:lnTo>
                    <a:pt x="152527" y="824230"/>
                  </a:lnTo>
                  <a:lnTo>
                    <a:pt x="81153" y="824230"/>
                  </a:lnTo>
                  <a:lnTo>
                    <a:pt x="81153" y="419989"/>
                  </a:lnTo>
                  <a:cubicBezTo>
                    <a:pt x="81153" y="412115"/>
                    <a:pt x="82296" y="404368"/>
                    <a:pt x="84836" y="397256"/>
                  </a:cubicBezTo>
                  <a:lnTo>
                    <a:pt x="73152" y="397256"/>
                  </a:lnTo>
                  <a:cubicBezTo>
                    <a:pt x="32766" y="397256"/>
                    <a:pt x="0" y="364490"/>
                    <a:pt x="0" y="324104"/>
                  </a:cubicBezTo>
                  <a:lnTo>
                    <a:pt x="0" y="303784"/>
                  </a:lnTo>
                  <a:cubicBezTo>
                    <a:pt x="0" y="263398"/>
                    <a:pt x="32766" y="230632"/>
                    <a:pt x="73152" y="230632"/>
                  </a:cubicBezTo>
                  <a:lnTo>
                    <a:pt x="162941" y="230632"/>
                  </a:lnTo>
                  <a:cubicBezTo>
                    <a:pt x="182880" y="230632"/>
                    <a:pt x="200914" y="238633"/>
                    <a:pt x="213995" y="251587"/>
                  </a:cubicBezTo>
                  <a:close/>
                </a:path>
              </a:pathLst>
            </a:custGeom>
            <a:solidFill>
              <a:srgbClr val="00FBFF"/>
            </a:solidFill>
          </p:spPr>
        </p:sp>
      </p:grpSp>
      <p:grpSp>
        <p:nvGrpSpPr>
          <p:cNvPr id="34" name="Group 36">
            <a:extLst>
              <a:ext uri="{FF2B5EF4-FFF2-40B4-BE49-F238E27FC236}">
                <a16:creationId xmlns:a16="http://schemas.microsoft.com/office/drawing/2014/main" id="{CB1C6967-CE5F-C83C-9B1F-CFADD62C6826}"/>
              </a:ext>
            </a:extLst>
          </p:cNvPr>
          <p:cNvGrpSpPr/>
          <p:nvPr/>
        </p:nvGrpSpPr>
        <p:grpSpPr>
          <a:xfrm>
            <a:off x="3366887" y="6502907"/>
            <a:ext cx="976860" cy="976860"/>
            <a:chOff x="0" y="0"/>
            <a:chExt cx="1302480" cy="1302480"/>
          </a:xfrm>
        </p:grpSpPr>
        <p:sp>
          <p:nvSpPr>
            <p:cNvPr id="35" name="Freeform 37">
              <a:extLst>
                <a:ext uri="{FF2B5EF4-FFF2-40B4-BE49-F238E27FC236}">
                  <a16:creationId xmlns:a16="http://schemas.microsoft.com/office/drawing/2014/main" id="{A4EE5032-641F-1CAB-17F4-34173F4BABCD}"/>
                </a:ext>
              </a:extLst>
            </p:cNvPr>
            <p:cNvSpPr/>
            <p:nvPr/>
          </p:nvSpPr>
          <p:spPr>
            <a:xfrm>
              <a:off x="0" y="0"/>
              <a:ext cx="1302512" cy="1495425"/>
            </a:xfrm>
            <a:custGeom>
              <a:avLst/>
              <a:gdLst/>
              <a:ahLst/>
              <a:cxnLst/>
              <a:rect l="l" t="t" r="r" b="b"/>
              <a:pathLst>
                <a:path w="1302512" h="1495425">
                  <a:moveTo>
                    <a:pt x="463169" y="370967"/>
                  </a:moveTo>
                  <a:lnTo>
                    <a:pt x="946531" y="651256"/>
                  </a:lnTo>
                  <a:lnTo>
                    <a:pt x="463169" y="931545"/>
                  </a:lnTo>
                  <a:close/>
                  <a:moveTo>
                    <a:pt x="651129" y="698246"/>
                  </a:moveTo>
                  <a:cubicBezTo>
                    <a:pt x="367538" y="698246"/>
                    <a:pt x="137541" y="928243"/>
                    <a:pt x="137541" y="1211834"/>
                  </a:cubicBezTo>
                  <a:cubicBezTo>
                    <a:pt x="137541" y="1495425"/>
                    <a:pt x="367538" y="1164844"/>
                    <a:pt x="651256" y="1164844"/>
                  </a:cubicBezTo>
                  <a:cubicBezTo>
                    <a:pt x="934974" y="1164844"/>
                    <a:pt x="1164844" y="934847"/>
                    <a:pt x="1164844" y="651256"/>
                  </a:cubicBezTo>
                  <a:cubicBezTo>
                    <a:pt x="1164844" y="367665"/>
                    <a:pt x="934847" y="137668"/>
                    <a:pt x="651256" y="137668"/>
                  </a:cubicBezTo>
                  <a:close/>
                  <a:moveTo>
                    <a:pt x="651256" y="0"/>
                  </a:moveTo>
                  <a:cubicBezTo>
                    <a:pt x="1010920" y="0"/>
                    <a:pt x="1302512" y="291592"/>
                    <a:pt x="1302512" y="651256"/>
                  </a:cubicBezTo>
                  <a:cubicBezTo>
                    <a:pt x="1302512" y="1010920"/>
                    <a:pt x="1010920" y="1302512"/>
                    <a:pt x="651256" y="1302512"/>
                  </a:cubicBezTo>
                  <a:cubicBezTo>
                    <a:pt x="291592" y="1302512"/>
                    <a:pt x="0" y="1010920"/>
                    <a:pt x="0" y="651256"/>
                  </a:cubicBezTo>
                  <a:cubicBezTo>
                    <a:pt x="0" y="291592"/>
                    <a:pt x="291592" y="0"/>
                    <a:pt x="651256" y="0"/>
                  </a:cubicBezTo>
                  <a:close/>
                </a:path>
              </a:pathLst>
            </a:custGeom>
            <a:solidFill>
              <a:srgbClr val="00FBFF"/>
            </a:solidFill>
          </p:spPr>
        </p:sp>
      </p:grpSp>
      <p:grpSp>
        <p:nvGrpSpPr>
          <p:cNvPr id="36" name="Group 38">
            <a:extLst>
              <a:ext uri="{FF2B5EF4-FFF2-40B4-BE49-F238E27FC236}">
                <a16:creationId xmlns:a16="http://schemas.microsoft.com/office/drawing/2014/main" id="{BA98064D-81C9-EB5E-3098-FFADAA7F704D}"/>
              </a:ext>
            </a:extLst>
          </p:cNvPr>
          <p:cNvGrpSpPr/>
          <p:nvPr/>
        </p:nvGrpSpPr>
        <p:grpSpPr>
          <a:xfrm>
            <a:off x="7095587" y="8123987"/>
            <a:ext cx="822960" cy="1058400"/>
            <a:chOff x="0" y="0"/>
            <a:chExt cx="1097280" cy="1411200"/>
          </a:xfrm>
        </p:grpSpPr>
        <p:sp>
          <p:nvSpPr>
            <p:cNvPr id="37" name="Freeform 39">
              <a:extLst>
                <a:ext uri="{FF2B5EF4-FFF2-40B4-BE49-F238E27FC236}">
                  <a16:creationId xmlns:a16="http://schemas.microsoft.com/office/drawing/2014/main" id="{0445FBFB-DA9B-8313-B527-A1C418B79FEA}"/>
                </a:ext>
              </a:extLst>
            </p:cNvPr>
            <p:cNvSpPr/>
            <p:nvPr/>
          </p:nvSpPr>
          <p:spPr>
            <a:xfrm>
              <a:off x="0" y="0"/>
              <a:ext cx="1098677" cy="1411224"/>
            </a:xfrm>
            <a:custGeom>
              <a:avLst/>
              <a:gdLst/>
              <a:ahLst/>
              <a:cxnLst/>
              <a:rect l="l" t="t" r="r" b="b"/>
              <a:pathLst>
                <a:path w="1098677" h="1411224">
                  <a:moveTo>
                    <a:pt x="548640" y="0"/>
                  </a:moveTo>
                  <a:cubicBezTo>
                    <a:pt x="565912" y="0"/>
                    <a:pt x="580009" y="14097"/>
                    <a:pt x="580009" y="31369"/>
                  </a:cubicBezTo>
                  <a:lnTo>
                    <a:pt x="580009" y="127508"/>
                  </a:lnTo>
                  <a:cubicBezTo>
                    <a:pt x="664972" y="131318"/>
                    <a:pt x="749046" y="155829"/>
                    <a:pt x="824992" y="200152"/>
                  </a:cubicBezTo>
                  <a:cubicBezTo>
                    <a:pt x="994791" y="299212"/>
                    <a:pt x="1098677" y="481584"/>
                    <a:pt x="1097280" y="678307"/>
                  </a:cubicBezTo>
                  <a:lnTo>
                    <a:pt x="1093089" y="678307"/>
                  </a:lnTo>
                  <a:cubicBezTo>
                    <a:pt x="1051306" y="625221"/>
                    <a:pt x="986282" y="591820"/>
                    <a:pt x="913384" y="591820"/>
                  </a:cubicBezTo>
                  <a:cubicBezTo>
                    <a:pt x="841248" y="591820"/>
                    <a:pt x="776732" y="624713"/>
                    <a:pt x="735330" y="677291"/>
                  </a:cubicBezTo>
                  <a:lnTo>
                    <a:pt x="721995" y="677291"/>
                  </a:lnTo>
                  <a:cubicBezTo>
                    <a:pt x="687705" y="633603"/>
                    <a:pt x="637540" y="603631"/>
                    <a:pt x="580009" y="595884"/>
                  </a:cubicBezTo>
                  <a:lnTo>
                    <a:pt x="580009" y="1092327"/>
                  </a:lnTo>
                  <a:lnTo>
                    <a:pt x="590550" y="1092327"/>
                  </a:lnTo>
                  <a:lnTo>
                    <a:pt x="590550" y="1249299"/>
                  </a:lnTo>
                  <a:lnTo>
                    <a:pt x="589407" y="1249299"/>
                  </a:lnTo>
                  <a:cubicBezTo>
                    <a:pt x="586740" y="1339215"/>
                    <a:pt x="512826" y="1411224"/>
                    <a:pt x="422148" y="1411224"/>
                  </a:cubicBezTo>
                  <a:cubicBezTo>
                    <a:pt x="330708" y="1411224"/>
                    <a:pt x="256286" y="1338072"/>
                    <a:pt x="254635" y="1247013"/>
                  </a:cubicBezTo>
                  <a:cubicBezTo>
                    <a:pt x="254254" y="1246378"/>
                    <a:pt x="254254" y="1245616"/>
                    <a:pt x="254254" y="1244981"/>
                  </a:cubicBezTo>
                  <a:lnTo>
                    <a:pt x="254381" y="1244346"/>
                  </a:lnTo>
                  <a:cubicBezTo>
                    <a:pt x="254254" y="1243965"/>
                    <a:pt x="254254" y="1243711"/>
                    <a:pt x="254254" y="1243330"/>
                  </a:cubicBezTo>
                  <a:lnTo>
                    <a:pt x="254508" y="1243330"/>
                  </a:lnTo>
                  <a:cubicBezTo>
                    <a:pt x="255016" y="1218311"/>
                    <a:pt x="273304" y="1198245"/>
                    <a:pt x="295910" y="1198245"/>
                  </a:cubicBezTo>
                  <a:cubicBezTo>
                    <a:pt x="318516" y="1198245"/>
                    <a:pt x="336804" y="1218311"/>
                    <a:pt x="337312" y="1243330"/>
                  </a:cubicBezTo>
                  <a:lnTo>
                    <a:pt x="338201" y="1243330"/>
                  </a:lnTo>
                  <a:cubicBezTo>
                    <a:pt x="338201" y="1289685"/>
                    <a:pt x="375793" y="1327277"/>
                    <a:pt x="422148" y="1327277"/>
                  </a:cubicBezTo>
                  <a:cubicBezTo>
                    <a:pt x="468503" y="1327277"/>
                    <a:pt x="506095" y="1289685"/>
                    <a:pt x="506095" y="1243330"/>
                  </a:cubicBezTo>
                  <a:lnTo>
                    <a:pt x="506603" y="1243330"/>
                  </a:lnTo>
                  <a:lnTo>
                    <a:pt x="506603" y="1092327"/>
                  </a:lnTo>
                  <a:lnTo>
                    <a:pt x="517144" y="1092327"/>
                  </a:lnTo>
                  <a:lnTo>
                    <a:pt x="517144" y="594741"/>
                  </a:lnTo>
                  <a:cubicBezTo>
                    <a:pt x="456311" y="600329"/>
                    <a:pt x="402844" y="630682"/>
                    <a:pt x="366776" y="676148"/>
                  </a:cubicBezTo>
                  <a:lnTo>
                    <a:pt x="351409" y="676148"/>
                  </a:lnTo>
                  <a:cubicBezTo>
                    <a:pt x="310134" y="624078"/>
                    <a:pt x="245999" y="591693"/>
                    <a:pt x="174371" y="591693"/>
                  </a:cubicBezTo>
                  <a:cubicBezTo>
                    <a:pt x="104648" y="591820"/>
                    <a:pt x="41910" y="622681"/>
                    <a:pt x="0" y="672211"/>
                  </a:cubicBezTo>
                  <a:cubicBezTo>
                    <a:pt x="508" y="476631"/>
                    <a:pt x="105283" y="296164"/>
                    <a:pt x="274828" y="198628"/>
                  </a:cubicBezTo>
                  <a:cubicBezTo>
                    <a:pt x="350139" y="155194"/>
                    <a:pt x="433324" y="131191"/>
                    <a:pt x="517271" y="127508"/>
                  </a:cubicBezTo>
                  <a:lnTo>
                    <a:pt x="517271" y="31369"/>
                  </a:lnTo>
                  <a:cubicBezTo>
                    <a:pt x="517271" y="14097"/>
                    <a:pt x="531368" y="0"/>
                    <a:pt x="548640" y="0"/>
                  </a:cubicBezTo>
                  <a:close/>
                </a:path>
              </a:pathLst>
            </a:custGeom>
            <a:solidFill>
              <a:srgbClr val="00FBFF"/>
            </a:solidFill>
          </p:spPr>
        </p:sp>
      </p:grpSp>
      <p:grpSp>
        <p:nvGrpSpPr>
          <p:cNvPr id="38" name="Group 40">
            <a:extLst>
              <a:ext uri="{FF2B5EF4-FFF2-40B4-BE49-F238E27FC236}">
                <a16:creationId xmlns:a16="http://schemas.microsoft.com/office/drawing/2014/main" id="{8ABF628D-08C7-227D-9A51-D11CE005CDAF}"/>
              </a:ext>
            </a:extLst>
          </p:cNvPr>
          <p:cNvGrpSpPr/>
          <p:nvPr/>
        </p:nvGrpSpPr>
        <p:grpSpPr>
          <a:xfrm>
            <a:off x="8351627" y="8379407"/>
            <a:ext cx="861840" cy="853200"/>
            <a:chOff x="0" y="0"/>
            <a:chExt cx="1149120" cy="1137600"/>
          </a:xfrm>
        </p:grpSpPr>
        <p:sp>
          <p:nvSpPr>
            <p:cNvPr id="39" name="Freeform 41">
              <a:extLst>
                <a:ext uri="{FF2B5EF4-FFF2-40B4-BE49-F238E27FC236}">
                  <a16:creationId xmlns:a16="http://schemas.microsoft.com/office/drawing/2014/main" id="{5C7704BE-F999-BB97-705A-205E30084109}"/>
                </a:ext>
              </a:extLst>
            </p:cNvPr>
            <p:cNvSpPr/>
            <p:nvPr/>
          </p:nvSpPr>
          <p:spPr>
            <a:xfrm>
              <a:off x="0" y="0"/>
              <a:ext cx="1149096" cy="1137539"/>
            </a:xfrm>
            <a:custGeom>
              <a:avLst/>
              <a:gdLst/>
              <a:ahLst/>
              <a:cxnLst/>
              <a:rect l="l" t="t" r="r" b="b"/>
              <a:pathLst>
                <a:path w="1149096" h="1137539">
                  <a:moveTo>
                    <a:pt x="629031" y="457708"/>
                  </a:moveTo>
                  <a:lnTo>
                    <a:pt x="97663" y="989203"/>
                  </a:lnTo>
                  <a:cubicBezTo>
                    <a:pt x="90297" y="996569"/>
                    <a:pt x="90297" y="1008380"/>
                    <a:pt x="97663" y="1015746"/>
                  </a:cubicBezTo>
                  <a:cubicBezTo>
                    <a:pt x="105029" y="1023112"/>
                    <a:pt x="116840" y="1023112"/>
                    <a:pt x="124206" y="1015746"/>
                  </a:cubicBezTo>
                  <a:lnTo>
                    <a:pt x="653034" y="486791"/>
                  </a:lnTo>
                  <a:close/>
                  <a:moveTo>
                    <a:pt x="964565" y="84709"/>
                  </a:moveTo>
                  <a:cubicBezTo>
                    <a:pt x="936244" y="84709"/>
                    <a:pt x="913130" y="107696"/>
                    <a:pt x="913130" y="136144"/>
                  </a:cubicBezTo>
                  <a:cubicBezTo>
                    <a:pt x="913130" y="164592"/>
                    <a:pt x="936117" y="187579"/>
                    <a:pt x="964565" y="187579"/>
                  </a:cubicBezTo>
                  <a:cubicBezTo>
                    <a:pt x="993013" y="187579"/>
                    <a:pt x="1016000" y="164465"/>
                    <a:pt x="1016000" y="136144"/>
                  </a:cubicBezTo>
                  <a:cubicBezTo>
                    <a:pt x="1016000" y="107823"/>
                    <a:pt x="993013" y="84709"/>
                    <a:pt x="964565" y="84709"/>
                  </a:cubicBezTo>
                  <a:close/>
                  <a:moveTo>
                    <a:pt x="861060" y="0"/>
                  </a:moveTo>
                  <a:cubicBezTo>
                    <a:pt x="1020191" y="0"/>
                    <a:pt x="1149096" y="129032"/>
                    <a:pt x="1149096" y="288163"/>
                  </a:cubicBezTo>
                  <a:cubicBezTo>
                    <a:pt x="1149096" y="447294"/>
                    <a:pt x="1020191" y="576453"/>
                    <a:pt x="861060" y="576453"/>
                  </a:cubicBezTo>
                  <a:cubicBezTo>
                    <a:pt x="822706" y="576453"/>
                    <a:pt x="786003" y="568960"/>
                    <a:pt x="752602" y="555117"/>
                  </a:cubicBezTo>
                  <a:lnTo>
                    <a:pt x="782066" y="584708"/>
                  </a:lnTo>
                  <a:cubicBezTo>
                    <a:pt x="794512" y="597154"/>
                    <a:pt x="794512" y="617347"/>
                    <a:pt x="782066" y="629793"/>
                  </a:cubicBezTo>
                  <a:lnTo>
                    <a:pt x="729615" y="682244"/>
                  </a:lnTo>
                  <a:cubicBezTo>
                    <a:pt x="717169" y="694690"/>
                    <a:pt x="696976" y="694690"/>
                    <a:pt x="684530" y="682244"/>
                  </a:cubicBezTo>
                  <a:lnTo>
                    <a:pt x="641858" y="639572"/>
                  </a:lnTo>
                  <a:lnTo>
                    <a:pt x="624205" y="657225"/>
                  </a:lnTo>
                  <a:lnTo>
                    <a:pt x="654050" y="687070"/>
                  </a:lnTo>
                  <a:lnTo>
                    <a:pt x="628650" y="712470"/>
                  </a:lnTo>
                  <a:lnTo>
                    <a:pt x="598805" y="682625"/>
                  </a:lnTo>
                  <a:lnTo>
                    <a:pt x="588772" y="692658"/>
                  </a:lnTo>
                  <a:lnTo>
                    <a:pt x="619252" y="723138"/>
                  </a:lnTo>
                  <a:lnTo>
                    <a:pt x="561340" y="781050"/>
                  </a:lnTo>
                  <a:lnTo>
                    <a:pt x="530860" y="750570"/>
                  </a:lnTo>
                  <a:lnTo>
                    <a:pt x="517906" y="763524"/>
                  </a:lnTo>
                  <a:lnTo>
                    <a:pt x="548386" y="794004"/>
                  </a:lnTo>
                  <a:lnTo>
                    <a:pt x="490474" y="851916"/>
                  </a:lnTo>
                  <a:lnTo>
                    <a:pt x="459994" y="821436"/>
                  </a:lnTo>
                  <a:lnTo>
                    <a:pt x="437007" y="844423"/>
                  </a:lnTo>
                  <a:lnTo>
                    <a:pt x="467487" y="874903"/>
                  </a:lnTo>
                  <a:lnTo>
                    <a:pt x="442087" y="900303"/>
                  </a:lnTo>
                  <a:lnTo>
                    <a:pt x="411607" y="869823"/>
                  </a:lnTo>
                  <a:lnTo>
                    <a:pt x="393954" y="887476"/>
                  </a:lnTo>
                  <a:lnTo>
                    <a:pt x="424434" y="917956"/>
                  </a:lnTo>
                  <a:lnTo>
                    <a:pt x="368935" y="973455"/>
                  </a:lnTo>
                  <a:lnTo>
                    <a:pt x="338455" y="942975"/>
                  </a:lnTo>
                  <a:lnTo>
                    <a:pt x="323088" y="958342"/>
                  </a:lnTo>
                  <a:lnTo>
                    <a:pt x="353568" y="988822"/>
                  </a:lnTo>
                  <a:lnTo>
                    <a:pt x="300482" y="1041908"/>
                  </a:lnTo>
                  <a:lnTo>
                    <a:pt x="270002" y="1011428"/>
                  </a:lnTo>
                  <a:lnTo>
                    <a:pt x="246888" y="1034542"/>
                  </a:lnTo>
                  <a:lnTo>
                    <a:pt x="277368" y="1065022"/>
                  </a:lnTo>
                  <a:lnTo>
                    <a:pt x="224282" y="1118108"/>
                  </a:lnTo>
                  <a:lnTo>
                    <a:pt x="220726" y="1114552"/>
                  </a:lnTo>
                  <a:lnTo>
                    <a:pt x="222250" y="1118870"/>
                  </a:lnTo>
                  <a:lnTo>
                    <a:pt x="123698" y="1124585"/>
                  </a:lnTo>
                  <a:lnTo>
                    <a:pt x="0" y="1137539"/>
                  </a:lnTo>
                  <a:lnTo>
                    <a:pt x="18415" y="981837"/>
                  </a:lnTo>
                  <a:lnTo>
                    <a:pt x="17399" y="980821"/>
                  </a:lnTo>
                  <a:lnTo>
                    <a:pt x="18669" y="979551"/>
                  </a:lnTo>
                  <a:lnTo>
                    <a:pt x="18796" y="978154"/>
                  </a:lnTo>
                  <a:lnTo>
                    <a:pt x="19431" y="978789"/>
                  </a:lnTo>
                  <a:lnTo>
                    <a:pt x="596392" y="401828"/>
                  </a:lnTo>
                  <a:cubicBezTo>
                    <a:pt x="581279" y="367030"/>
                    <a:pt x="573024" y="328549"/>
                    <a:pt x="573024" y="288290"/>
                  </a:cubicBezTo>
                  <a:cubicBezTo>
                    <a:pt x="572897" y="129032"/>
                    <a:pt x="701929" y="0"/>
                    <a:pt x="861060" y="0"/>
                  </a:cubicBezTo>
                  <a:close/>
                </a:path>
              </a:pathLst>
            </a:custGeom>
            <a:solidFill>
              <a:srgbClr val="00FBFF"/>
            </a:solidFill>
          </p:spPr>
        </p:sp>
      </p:grpSp>
      <p:grpSp>
        <p:nvGrpSpPr>
          <p:cNvPr id="40" name="Group 42">
            <a:extLst>
              <a:ext uri="{FF2B5EF4-FFF2-40B4-BE49-F238E27FC236}">
                <a16:creationId xmlns:a16="http://schemas.microsoft.com/office/drawing/2014/main" id="{D02E8E61-A478-70D5-ABAB-A8ED53F8AB3D}"/>
              </a:ext>
            </a:extLst>
          </p:cNvPr>
          <p:cNvGrpSpPr/>
          <p:nvPr/>
        </p:nvGrpSpPr>
        <p:grpSpPr>
          <a:xfrm>
            <a:off x="4784387" y="8220647"/>
            <a:ext cx="592920" cy="856980"/>
            <a:chOff x="0" y="0"/>
            <a:chExt cx="790560" cy="1142640"/>
          </a:xfrm>
        </p:grpSpPr>
        <p:sp>
          <p:nvSpPr>
            <p:cNvPr id="41" name="Freeform 43">
              <a:extLst>
                <a:ext uri="{FF2B5EF4-FFF2-40B4-BE49-F238E27FC236}">
                  <a16:creationId xmlns:a16="http://schemas.microsoft.com/office/drawing/2014/main" id="{03804497-AD6F-DC02-7088-F4436691CBBE}"/>
                </a:ext>
              </a:extLst>
            </p:cNvPr>
            <p:cNvSpPr/>
            <p:nvPr/>
          </p:nvSpPr>
          <p:spPr>
            <a:xfrm>
              <a:off x="0" y="-1651"/>
              <a:ext cx="790448" cy="1144270"/>
            </a:xfrm>
            <a:custGeom>
              <a:avLst/>
              <a:gdLst/>
              <a:ahLst/>
              <a:cxnLst/>
              <a:rect l="l" t="t" r="r" b="b"/>
              <a:pathLst>
                <a:path w="790448" h="1144270">
                  <a:moveTo>
                    <a:pt x="395224" y="750189"/>
                  </a:moveTo>
                  <a:cubicBezTo>
                    <a:pt x="365760" y="750189"/>
                    <a:pt x="341884" y="774065"/>
                    <a:pt x="341884" y="803529"/>
                  </a:cubicBezTo>
                  <a:cubicBezTo>
                    <a:pt x="341884" y="823595"/>
                    <a:pt x="352933" y="841121"/>
                    <a:pt x="369824" y="849503"/>
                  </a:cubicBezTo>
                  <a:lnTo>
                    <a:pt x="351536" y="959993"/>
                  </a:lnTo>
                  <a:lnTo>
                    <a:pt x="438912" y="959993"/>
                  </a:lnTo>
                  <a:lnTo>
                    <a:pt x="420624" y="849503"/>
                  </a:lnTo>
                  <a:cubicBezTo>
                    <a:pt x="437388" y="841121"/>
                    <a:pt x="448564" y="823595"/>
                    <a:pt x="448564" y="803529"/>
                  </a:cubicBezTo>
                  <a:cubicBezTo>
                    <a:pt x="448564" y="774065"/>
                    <a:pt x="424688" y="750189"/>
                    <a:pt x="395224" y="750189"/>
                  </a:cubicBezTo>
                  <a:close/>
                  <a:moveTo>
                    <a:pt x="393446" y="96901"/>
                  </a:moveTo>
                  <a:cubicBezTo>
                    <a:pt x="312166" y="97917"/>
                    <a:pt x="246888" y="164084"/>
                    <a:pt x="246888" y="245364"/>
                  </a:cubicBezTo>
                  <a:lnTo>
                    <a:pt x="246380" y="245364"/>
                  </a:lnTo>
                  <a:lnTo>
                    <a:pt x="246380" y="566039"/>
                  </a:lnTo>
                  <a:lnTo>
                    <a:pt x="544195" y="566039"/>
                  </a:lnTo>
                  <a:lnTo>
                    <a:pt x="544195" y="241554"/>
                  </a:lnTo>
                  <a:lnTo>
                    <a:pt x="543687" y="241554"/>
                  </a:lnTo>
                  <a:cubicBezTo>
                    <a:pt x="541528" y="160401"/>
                    <a:pt x="474599" y="95885"/>
                    <a:pt x="393446" y="96901"/>
                  </a:cubicBezTo>
                  <a:close/>
                  <a:moveTo>
                    <a:pt x="392176" y="1651"/>
                  </a:moveTo>
                  <a:cubicBezTo>
                    <a:pt x="525526" y="0"/>
                    <a:pt x="635381" y="105791"/>
                    <a:pt x="638810" y="239141"/>
                  </a:cubicBezTo>
                  <a:lnTo>
                    <a:pt x="621792" y="239522"/>
                  </a:lnTo>
                  <a:lnTo>
                    <a:pt x="638810" y="239522"/>
                  </a:lnTo>
                  <a:lnTo>
                    <a:pt x="638810" y="565912"/>
                  </a:lnTo>
                  <a:lnTo>
                    <a:pt x="728218" y="565912"/>
                  </a:lnTo>
                  <a:cubicBezTo>
                    <a:pt x="762508" y="565912"/>
                    <a:pt x="790448" y="593725"/>
                    <a:pt x="790448" y="628142"/>
                  </a:cubicBezTo>
                  <a:lnTo>
                    <a:pt x="790448" y="1082040"/>
                  </a:lnTo>
                  <a:cubicBezTo>
                    <a:pt x="790448" y="1116457"/>
                    <a:pt x="762635" y="1144270"/>
                    <a:pt x="728218" y="1144270"/>
                  </a:cubicBezTo>
                  <a:lnTo>
                    <a:pt x="62230" y="1144270"/>
                  </a:lnTo>
                  <a:cubicBezTo>
                    <a:pt x="27940" y="1144270"/>
                    <a:pt x="0" y="1116457"/>
                    <a:pt x="0" y="1082040"/>
                  </a:cubicBezTo>
                  <a:lnTo>
                    <a:pt x="0" y="628269"/>
                  </a:lnTo>
                  <a:cubicBezTo>
                    <a:pt x="0" y="593852"/>
                    <a:pt x="27813" y="566039"/>
                    <a:pt x="62230" y="566039"/>
                  </a:cubicBezTo>
                  <a:lnTo>
                    <a:pt x="151638" y="566039"/>
                  </a:lnTo>
                  <a:lnTo>
                    <a:pt x="151638" y="243205"/>
                  </a:lnTo>
                  <a:lnTo>
                    <a:pt x="151892" y="243205"/>
                  </a:lnTo>
                  <a:cubicBezTo>
                    <a:pt x="152781" y="110871"/>
                    <a:pt x="259588" y="3429"/>
                    <a:pt x="392176" y="1651"/>
                  </a:cubicBezTo>
                  <a:close/>
                </a:path>
              </a:pathLst>
            </a:custGeom>
            <a:solidFill>
              <a:srgbClr val="00FBFF"/>
            </a:solidFill>
          </p:spPr>
        </p:sp>
      </p:grpSp>
      <p:grpSp>
        <p:nvGrpSpPr>
          <p:cNvPr id="42" name="Group 44">
            <a:extLst>
              <a:ext uri="{FF2B5EF4-FFF2-40B4-BE49-F238E27FC236}">
                <a16:creationId xmlns:a16="http://schemas.microsoft.com/office/drawing/2014/main" id="{BE3A8D51-0BE9-7962-0534-CCCE3D8596C6}"/>
              </a:ext>
            </a:extLst>
          </p:cNvPr>
          <p:cNvGrpSpPr/>
          <p:nvPr/>
        </p:nvGrpSpPr>
        <p:grpSpPr>
          <a:xfrm>
            <a:off x="9620627" y="8283827"/>
            <a:ext cx="773820" cy="856980"/>
            <a:chOff x="0" y="0"/>
            <a:chExt cx="1031760" cy="1142640"/>
          </a:xfrm>
        </p:grpSpPr>
        <p:sp>
          <p:nvSpPr>
            <p:cNvPr id="43" name="Freeform 45">
              <a:extLst>
                <a:ext uri="{FF2B5EF4-FFF2-40B4-BE49-F238E27FC236}">
                  <a16:creationId xmlns:a16="http://schemas.microsoft.com/office/drawing/2014/main" id="{10D9F715-C8F3-FBC0-899E-8A4A4A1FD1CC}"/>
                </a:ext>
              </a:extLst>
            </p:cNvPr>
            <p:cNvSpPr/>
            <p:nvPr/>
          </p:nvSpPr>
          <p:spPr>
            <a:xfrm>
              <a:off x="0" y="-1651"/>
              <a:ext cx="1031748" cy="1144270"/>
            </a:xfrm>
            <a:custGeom>
              <a:avLst/>
              <a:gdLst/>
              <a:ahLst/>
              <a:cxnLst/>
              <a:rect l="l" t="t" r="r" b="b"/>
              <a:pathLst>
                <a:path w="1031748" h="1144270">
                  <a:moveTo>
                    <a:pt x="395351" y="750189"/>
                  </a:moveTo>
                  <a:cubicBezTo>
                    <a:pt x="365887" y="750189"/>
                    <a:pt x="342011" y="774065"/>
                    <a:pt x="342011" y="803529"/>
                  </a:cubicBezTo>
                  <a:cubicBezTo>
                    <a:pt x="342011" y="823595"/>
                    <a:pt x="353060" y="841121"/>
                    <a:pt x="369951" y="849503"/>
                  </a:cubicBezTo>
                  <a:lnTo>
                    <a:pt x="351663" y="959993"/>
                  </a:lnTo>
                  <a:lnTo>
                    <a:pt x="439039" y="959993"/>
                  </a:lnTo>
                  <a:lnTo>
                    <a:pt x="420751" y="849503"/>
                  </a:lnTo>
                  <a:cubicBezTo>
                    <a:pt x="437515" y="841121"/>
                    <a:pt x="448691" y="823595"/>
                    <a:pt x="448691" y="803529"/>
                  </a:cubicBezTo>
                  <a:cubicBezTo>
                    <a:pt x="448691" y="774065"/>
                    <a:pt x="424815" y="750189"/>
                    <a:pt x="395351" y="750189"/>
                  </a:cubicBezTo>
                  <a:close/>
                  <a:moveTo>
                    <a:pt x="784987" y="1651"/>
                  </a:moveTo>
                  <a:cubicBezTo>
                    <a:pt x="918337" y="0"/>
                    <a:pt x="1028319" y="105791"/>
                    <a:pt x="1031748" y="239141"/>
                  </a:cubicBezTo>
                  <a:lnTo>
                    <a:pt x="1014730" y="239522"/>
                  </a:lnTo>
                  <a:lnTo>
                    <a:pt x="1031748" y="239522"/>
                  </a:lnTo>
                  <a:lnTo>
                    <a:pt x="1031748" y="565912"/>
                  </a:lnTo>
                  <a:lnTo>
                    <a:pt x="937006" y="565912"/>
                  </a:lnTo>
                  <a:lnTo>
                    <a:pt x="937006" y="241554"/>
                  </a:lnTo>
                  <a:lnTo>
                    <a:pt x="936498" y="241554"/>
                  </a:lnTo>
                  <a:cubicBezTo>
                    <a:pt x="934339" y="160401"/>
                    <a:pt x="867410" y="95885"/>
                    <a:pt x="786130" y="96901"/>
                  </a:cubicBezTo>
                  <a:cubicBezTo>
                    <a:pt x="704850" y="97917"/>
                    <a:pt x="639572" y="164084"/>
                    <a:pt x="639572" y="245364"/>
                  </a:cubicBezTo>
                  <a:lnTo>
                    <a:pt x="639064" y="245364"/>
                  </a:lnTo>
                  <a:lnTo>
                    <a:pt x="639064" y="566039"/>
                  </a:lnTo>
                  <a:lnTo>
                    <a:pt x="728599" y="566039"/>
                  </a:lnTo>
                  <a:cubicBezTo>
                    <a:pt x="763016" y="566039"/>
                    <a:pt x="790829" y="593852"/>
                    <a:pt x="790829" y="628269"/>
                  </a:cubicBezTo>
                  <a:lnTo>
                    <a:pt x="790829" y="1082040"/>
                  </a:lnTo>
                  <a:cubicBezTo>
                    <a:pt x="790829" y="1116457"/>
                    <a:pt x="763016" y="1144270"/>
                    <a:pt x="728599" y="1144270"/>
                  </a:cubicBezTo>
                  <a:lnTo>
                    <a:pt x="62230" y="1144270"/>
                  </a:lnTo>
                  <a:cubicBezTo>
                    <a:pt x="27813" y="1144270"/>
                    <a:pt x="0" y="1116457"/>
                    <a:pt x="0" y="1082040"/>
                  </a:cubicBezTo>
                  <a:lnTo>
                    <a:pt x="0" y="628269"/>
                  </a:lnTo>
                  <a:cubicBezTo>
                    <a:pt x="0" y="593852"/>
                    <a:pt x="27813" y="566039"/>
                    <a:pt x="62230" y="566039"/>
                  </a:cubicBezTo>
                  <a:lnTo>
                    <a:pt x="544322" y="566039"/>
                  </a:lnTo>
                  <a:lnTo>
                    <a:pt x="544322" y="243205"/>
                  </a:lnTo>
                  <a:lnTo>
                    <a:pt x="544576" y="243205"/>
                  </a:lnTo>
                  <a:cubicBezTo>
                    <a:pt x="545465" y="110871"/>
                    <a:pt x="652272" y="3429"/>
                    <a:pt x="784987" y="1651"/>
                  </a:cubicBezTo>
                  <a:close/>
                </a:path>
              </a:pathLst>
            </a:custGeom>
            <a:solidFill>
              <a:srgbClr val="00FBFF"/>
            </a:solidFill>
          </p:spPr>
        </p:sp>
      </p:grpSp>
      <p:grpSp>
        <p:nvGrpSpPr>
          <p:cNvPr id="44" name="Group 46">
            <a:extLst>
              <a:ext uri="{FF2B5EF4-FFF2-40B4-BE49-F238E27FC236}">
                <a16:creationId xmlns:a16="http://schemas.microsoft.com/office/drawing/2014/main" id="{65DF8057-3D56-E3F4-42C4-585FA5A8235A}"/>
              </a:ext>
            </a:extLst>
          </p:cNvPr>
          <p:cNvGrpSpPr/>
          <p:nvPr/>
        </p:nvGrpSpPr>
        <p:grpSpPr>
          <a:xfrm>
            <a:off x="12211007" y="8336747"/>
            <a:ext cx="847800" cy="869400"/>
            <a:chOff x="0" y="0"/>
            <a:chExt cx="1130400" cy="1159200"/>
          </a:xfrm>
        </p:grpSpPr>
        <p:sp>
          <p:nvSpPr>
            <p:cNvPr id="45" name="Freeform 47">
              <a:extLst>
                <a:ext uri="{FF2B5EF4-FFF2-40B4-BE49-F238E27FC236}">
                  <a16:creationId xmlns:a16="http://schemas.microsoft.com/office/drawing/2014/main" id="{C78A04F2-D581-A57E-0176-21EAFEAB9052}"/>
                </a:ext>
              </a:extLst>
            </p:cNvPr>
            <p:cNvSpPr/>
            <p:nvPr/>
          </p:nvSpPr>
          <p:spPr>
            <a:xfrm>
              <a:off x="-35179" y="-25654"/>
              <a:ext cx="1165479" cy="1184910"/>
            </a:xfrm>
            <a:custGeom>
              <a:avLst/>
              <a:gdLst/>
              <a:ahLst/>
              <a:cxnLst/>
              <a:rect l="l" t="t" r="r" b="b"/>
              <a:pathLst>
                <a:path w="1165479" h="1184910">
                  <a:moveTo>
                    <a:pt x="1157351" y="886206"/>
                  </a:moveTo>
                  <a:lnTo>
                    <a:pt x="934847" y="924814"/>
                  </a:lnTo>
                  <a:cubicBezTo>
                    <a:pt x="957580" y="964819"/>
                    <a:pt x="1012698" y="1033653"/>
                    <a:pt x="997585" y="1057529"/>
                  </a:cubicBezTo>
                  <a:cubicBezTo>
                    <a:pt x="969010" y="1078865"/>
                    <a:pt x="908177" y="1013714"/>
                    <a:pt x="863473" y="991870"/>
                  </a:cubicBezTo>
                  <a:lnTo>
                    <a:pt x="787654" y="1184910"/>
                  </a:lnTo>
                  <a:lnTo>
                    <a:pt x="714756" y="1069848"/>
                  </a:lnTo>
                  <a:lnTo>
                    <a:pt x="771398" y="906018"/>
                  </a:lnTo>
                  <a:lnTo>
                    <a:pt x="482854" y="628904"/>
                  </a:lnTo>
                  <a:lnTo>
                    <a:pt x="239395" y="1168908"/>
                  </a:lnTo>
                  <a:lnTo>
                    <a:pt x="179451" y="1036320"/>
                  </a:lnTo>
                  <a:lnTo>
                    <a:pt x="291338" y="403479"/>
                  </a:lnTo>
                  <a:cubicBezTo>
                    <a:pt x="195199" y="292862"/>
                    <a:pt x="0" y="75946"/>
                    <a:pt x="40640" y="28321"/>
                  </a:cubicBezTo>
                  <a:cubicBezTo>
                    <a:pt x="89789" y="0"/>
                    <a:pt x="308229" y="202057"/>
                    <a:pt x="415036" y="310388"/>
                  </a:cubicBezTo>
                  <a:lnTo>
                    <a:pt x="1040003" y="278892"/>
                  </a:lnTo>
                  <a:lnTo>
                    <a:pt x="1165479" y="351790"/>
                  </a:lnTo>
                  <a:lnTo>
                    <a:pt x="588899" y="520065"/>
                  </a:lnTo>
                  <a:lnTo>
                    <a:pt x="860425" y="817626"/>
                  </a:lnTo>
                  <a:cubicBezTo>
                    <a:pt x="918845" y="807974"/>
                    <a:pt x="1066419" y="792353"/>
                    <a:pt x="1066419" y="792353"/>
                  </a:cubicBezTo>
                </a:path>
              </a:pathLst>
            </a:custGeom>
            <a:solidFill>
              <a:srgbClr val="00FBFF"/>
            </a:solidFill>
          </p:spPr>
        </p:sp>
      </p:grpSp>
      <p:grpSp>
        <p:nvGrpSpPr>
          <p:cNvPr id="46" name="Group 48">
            <a:extLst>
              <a:ext uri="{FF2B5EF4-FFF2-40B4-BE49-F238E27FC236}">
                <a16:creationId xmlns:a16="http://schemas.microsoft.com/office/drawing/2014/main" id="{C66E5B25-1BCF-0FE7-BE0E-AA8F1D6871C7}"/>
              </a:ext>
            </a:extLst>
          </p:cNvPr>
          <p:cNvGrpSpPr/>
          <p:nvPr/>
        </p:nvGrpSpPr>
        <p:grpSpPr>
          <a:xfrm>
            <a:off x="4582427" y="6698927"/>
            <a:ext cx="1042740" cy="706320"/>
            <a:chOff x="0" y="0"/>
            <a:chExt cx="1390320" cy="941760"/>
          </a:xfrm>
        </p:grpSpPr>
        <p:sp>
          <p:nvSpPr>
            <p:cNvPr id="47" name="Freeform 49">
              <a:extLst>
                <a:ext uri="{FF2B5EF4-FFF2-40B4-BE49-F238E27FC236}">
                  <a16:creationId xmlns:a16="http://schemas.microsoft.com/office/drawing/2014/main" id="{DB905FD8-90A9-C838-F637-122BE8450560}"/>
                </a:ext>
              </a:extLst>
            </p:cNvPr>
            <p:cNvSpPr/>
            <p:nvPr/>
          </p:nvSpPr>
          <p:spPr>
            <a:xfrm>
              <a:off x="-34671" y="-6223"/>
              <a:ext cx="1447292" cy="948055"/>
            </a:xfrm>
            <a:custGeom>
              <a:avLst/>
              <a:gdLst/>
              <a:ahLst/>
              <a:cxnLst/>
              <a:rect l="l" t="t" r="r" b="b"/>
              <a:pathLst>
                <a:path w="1447292" h="948055">
                  <a:moveTo>
                    <a:pt x="307594" y="291592"/>
                  </a:moveTo>
                  <a:cubicBezTo>
                    <a:pt x="286131" y="291592"/>
                    <a:pt x="268732" y="308991"/>
                    <a:pt x="268732" y="330454"/>
                  </a:cubicBezTo>
                  <a:cubicBezTo>
                    <a:pt x="268732" y="351917"/>
                    <a:pt x="286131" y="369316"/>
                    <a:pt x="307594" y="369316"/>
                  </a:cubicBezTo>
                  <a:cubicBezTo>
                    <a:pt x="329057" y="369316"/>
                    <a:pt x="346456" y="351917"/>
                    <a:pt x="346456" y="330454"/>
                  </a:cubicBezTo>
                  <a:cubicBezTo>
                    <a:pt x="346456" y="308991"/>
                    <a:pt x="329057" y="291592"/>
                    <a:pt x="307594" y="291592"/>
                  </a:cubicBezTo>
                  <a:close/>
                  <a:moveTo>
                    <a:pt x="1296035" y="63627"/>
                  </a:moveTo>
                  <a:cubicBezTo>
                    <a:pt x="1280541" y="63627"/>
                    <a:pt x="1267968" y="80264"/>
                    <a:pt x="1267968" y="100838"/>
                  </a:cubicBezTo>
                  <a:cubicBezTo>
                    <a:pt x="1267968" y="121412"/>
                    <a:pt x="1280541" y="138049"/>
                    <a:pt x="1296035" y="138049"/>
                  </a:cubicBezTo>
                  <a:cubicBezTo>
                    <a:pt x="1311529" y="138049"/>
                    <a:pt x="1324102" y="121412"/>
                    <a:pt x="1324102" y="100838"/>
                  </a:cubicBezTo>
                  <a:cubicBezTo>
                    <a:pt x="1324102" y="80264"/>
                    <a:pt x="1311529" y="63627"/>
                    <a:pt x="1296035" y="63627"/>
                  </a:cubicBezTo>
                  <a:close/>
                  <a:moveTo>
                    <a:pt x="829437" y="59563"/>
                  </a:moveTo>
                  <a:cubicBezTo>
                    <a:pt x="764921" y="60325"/>
                    <a:pt x="700532" y="76835"/>
                    <a:pt x="642366" y="108839"/>
                  </a:cubicBezTo>
                  <a:lnTo>
                    <a:pt x="657606" y="135636"/>
                  </a:lnTo>
                  <a:cubicBezTo>
                    <a:pt x="764540" y="76708"/>
                    <a:pt x="894588" y="75057"/>
                    <a:pt x="1003046" y="131191"/>
                  </a:cubicBezTo>
                  <a:lnTo>
                    <a:pt x="1017651" y="104013"/>
                  </a:lnTo>
                  <a:cubicBezTo>
                    <a:pt x="958723" y="73533"/>
                    <a:pt x="893953" y="58674"/>
                    <a:pt x="829437" y="59563"/>
                  </a:cubicBezTo>
                  <a:close/>
                  <a:moveTo>
                    <a:pt x="815848" y="6731"/>
                  </a:moveTo>
                  <a:cubicBezTo>
                    <a:pt x="965835" y="0"/>
                    <a:pt x="1137793" y="58928"/>
                    <a:pt x="1212850" y="149606"/>
                  </a:cubicBezTo>
                  <a:lnTo>
                    <a:pt x="1242822" y="190627"/>
                  </a:lnTo>
                  <a:cubicBezTo>
                    <a:pt x="1251204" y="182372"/>
                    <a:pt x="1253871" y="177673"/>
                    <a:pt x="1264793" y="167894"/>
                  </a:cubicBezTo>
                  <a:cubicBezTo>
                    <a:pt x="1239520" y="151003"/>
                    <a:pt x="1231138" y="136525"/>
                    <a:pt x="1231138" y="97536"/>
                  </a:cubicBezTo>
                  <a:cubicBezTo>
                    <a:pt x="1231138" y="53340"/>
                    <a:pt x="1255395" y="21209"/>
                    <a:pt x="1295146" y="20701"/>
                  </a:cubicBezTo>
                  <a:cubicBezTo>
                    <a:pt x="1334897" y="20193"/>
                    <a:pt x="1359916" y="59436"/>
                    <a:pt x="1358138" y="100584"/>
                  </a:cubicBezTo>
                  <a:cubicBezTo>
                    <a:pt x="1357249" y="121158"/>
                    <a:pt x="1357630" y="110998"/>
                    <a:pt x="1353820" y="129794"/>
                  </a:cubicBezTo>
                  <a:cubicBezTo>
                    <a:pt x="1368552" y="118872"/>
                    <a:pt x="1393444" y="134620"/>
                    <a:pt x="1415923" y="18288"/>
                  </a:cubicBezTo>
                  <a:cubicBezTo>
                    <a:pt x="1447292" y="123063"/>
                    <a:pt x="1391666" y="169926"/>
                    <a:pt x="1320292" y="181356"/>
                  </a:cubicBezTo>
                  <a:cubicBezTo>
                    <a:pt x="1303274" y="202819"/>
                    <a:pt x="1289939" y="225425"/>
                    <a:pt x="1267333" y="235966"/>
                  </a:cubicBezTo>
                  <a:cubicBezTo>
                    <a:pt x="1267333" y="236093"/>
                    <a:pt x="1267460" y="236093"/>
                    <a:pt x="1267460" y="236220"/>
                  </a:cubicBezTo>
                  <a:lnTo>
                    <a:pt x="1293368" y="317246"/>
                  </a:lnTo>
                  <a:cubicBezTo>
                    <a:pt x="1322578" y="451485"/>
                    <a:pt x="1276223" y="582930"/>
                    <a:pt x="1223010" y="636270"/>
                  </a:cubicBezTo>
                  <a:cubicBezTo>
                    <a:pt x="1208405" y="763270"/>
                    <a:pt x="1172972" y="829056"/>
                    <a:pt x="1142238" y="927735"/>
                  </a:cubicBezTo>
                  <a:cubicBezTo>
                    <a:pt x="1134872" y="945515"/>
                    <a:pt x="1023747" y="940562"/>
                    <a:pt x="1021080" y="926592"/>
                  </a:cubicBezTo>
                  <a:cubicBezTo>
                    <a:pt x="1007618" y="865759"/>
                    <a:pt x="987171" y="798068"/>
                    <a:pt x="980694" y="732663"/>
                  </a:cubicBezTo>
                  <a:cubicBezTo>
                    <a:pt x="871474" y="752729"/>
                    <a:pt x="737997" y="752348"/>
                    <a:pt x="651764" y="745109"/>
                  </a:cubicBezTo>
                  <a:cubicBezTo>
                    <a:pt x="633730" y="823341"/>
                    <a:pt x="582168" y="894842"/>
                    <a:pt x="528320" y="948055"/>
                  </a:cubicBezTo>
                  <a:lnTo>
                    <a:pt x="441960" y="948055"/>
                  </a:lnTo>
                  <a:cubicBezTo>
                    <a:pt x="421132" y="943864"/>
                    <a:pt x="424688" y="794639"/>
                    <a:pt x="428117" y="718947"/>
                  </a:cubicBezTo>
                  <a:cubicBezTo>
                    <a:pt x="294259" y="657733"/>
                    <a:pt x="0" y="576072"/>
                    <a:pt x="38100" y="368554"/>
                  </a:cubicBezTo>
                  <a:cubicBezTo>
                    <a:pt x="40386" y="350393"/>
                    <a:pt x="114300" y="352679"/>
                    <a:pt x="153543" y="351536"/>
                  </a:cubicBezTo>
                  <a:cubicBezTo>
                    <a:pt x="194310" y="291084"/>
                    <a:pt x="215519" y="257810"/>
                    <a:pt x="274701" y="207518"/>
                  </a:cubicBezTo>
                  <a:cubicBezTo>
                    <a:pt x="271272" y="167767"/>
                    <a:pt x="249301" y="95250"/>
                    <a:pt x="264287" y="88392"/>
                  </a:cubicBezTo>
                  <a:cubicBezTo>
                    <a:pt x="365125" y="33909"/>
                    <a:pt x="381635" y="114427"/>
                    <a:pt x="433959" y="159893"/>
                  </a:cubicBezTo>
                  <a:cubicBezTo>
                    <a:pt x="522732" y="67945"/>
                    <a:pt x="706247" y="11303"/>
                    <a:pt x="815848" y="6731"/>
                  </a:cubicBezTo>
                  <a:close/>
                </a:path>
              </a:pathLst>
            </a:custGeom>
            <a:solidFill>
              <a:srgbClr val="00FBFF"/>
            </a:solidFill>
          </p:spPr>
        </p:sp>
      </p:grpSp>
      <p:grpSp>
        <p:nvGrpSpPr>
          <p:cNvPr id="48" name="Group 50">
            <a:extLst>
              <a:ext uri="{FF2B5EF4-FFF2-40B4-BE49-F238E27FC236}">
                <a16:creationId xmlns:a16="http://schemas.microsoft.com/office/drawing/2014/main" id="{BBCC05B2-8FB4-E40A-F9A4-70AB824E4C21}"/>
              </a:ext>
            </a:extLst>
          </p:cNvPr>
          <p:cNvGrpSpPr/>
          <p:nvPr/>
        </p:nvGrpSpPr>
        <p:grpSpPr>
          <a:xfrm>
            <a:off x="3666587" y="7991687"/>
            <a:ext cx="536760" cy="1314900"/>
            <a:chOff x="0" y="0"/>
            <a:chExt cx="715680" cy="1753200"/>
          </a:xfrm>
        </p:grpSpPr>
        <p:sp>
          <p:nvSpPr>
            <p:cNvPr id="49" name="Freeform 51">
              <a:extLst>
                <a:ext uri="{FF2B5EF4-FFF2-40B4-BE49-F238E27FC236}">
                  <a16:creationId xmlns:a16="http://schemas.microsoft.com/office/drawing/2014/main" id="{733D6A63-7E74-AC16-C31B-23BF1F8EF8BB}"/>
                </a:ext>
              </a:extLst>
            </p:cNvPr>
            <p:cNvSpPr/>
            <p:nvPr/>
          </p:nvSpPr>
          <p:spPr>
            <a:xfrm>
              <a:off x="0" y="0"/>
              <a:ext cx="715645" cy="1753235"/>
            </a:xfrm>
            <a:custGeom>
              <a:avLst/>
              <a:gdLst/>
              <a:ahLst/>
              <a:cxnLst/>
              <a:rect l="l" t="t" r="r" b="b"/>
              <a:pathLst>
                <a:path w="715645" h="1753235">
                  <a:moveTo>
                    <a:pt x="345313" y="1342644"/>
                  </a:moveTo>
                  <a:cubicBezTo>
                    <a:pt x="284734" y="1375664"/>
                    <a:pt x="264668" y="1517142"/>
                    <a:pt x="389890" y="1605280"/>
                  </a:cubicBezTo>
                  <a:cubicBezTo>
                    <a:pt x="358521" y="1523238"/>
                    <a:pt x="379349" y="1482725"/>
                    <a:pt x="399669" y="1441704"/>
                  </a:cubicBezTo>
                  <a:cubicBezTo>
                    <a:pt x="400050" y="1462532"/>
                    <a:pt x="378714" y="1507490"/>
                    <a:pt x="431165" y="1533652"/>
                  </a:cubicBezTo>
                  <a:cubicBezTo>
                    <a:pt x="406654" y="1455039"/>
                    <a:pt x="510286" y="1430147"/>
                    <a:pt x="401447" y="1343279"/>
                  </a:cubicBezTo>
                  <a:cubicBezTo>
                    <a:pt x="559054" y="1366012"/>
                    <a:pt x="512699" y="1446149"/>
                    <a:pt x="550164" y="1526921"/>
                  </a:cubicBezTo>
                  <a:cubicBezTo>
                    <a:pt x="522732" y="1531747"/>
                    <a:pt x="483108" y="1458595"/>
                    <a:pt x="491998" y="1493139"/>
                  </a:cubicBezTo>
                  <a:cubicBezTo>
                    <a:pt x="538861" y="1630045"/>
                    <a:pt x="398780" y="1633855"/>
                    <a:pt x="443230" y="1753235"/>
                  </a:cubicBezTo>
                  <a:cubicBezTo>
                    <a:pt x="304927" y="1745361"/>
                    <a:pt x="345440" y="1616964"/>
                    <a:pt x="280416" y="1585722"/>
                  </a:cubicBezTo>
                  <a:cubicBezTo>
                    <a:pt x="262763" y="1582547"/>
                    <a:pt x="241554" y="1597025"/>
                    <a:pt x="280797" y="1661160"/>
                  </a:cubicBezTo>
                  <a:cubicBezTo>
                    <a:pt x="52578" y="1491107"/>
                    <a:pt x="212852" y="1352169"/>
                    <a:pt x="345567" y="1342644"/>
                  </a:cubicBezTo>
                  <a:close/>
                  <a:moveTo>
                    <a:pt x="232918" y="1271905"/>
                  </a:moveTo>
                  <a:lnTo>
                    <a:pt x="487680" y="1271905"/>
                  </a:lnTo>
                  <a:cubicBezTo>
                    <a:pt x="483489" y="1286764"/>
                    <a:pt x="480441" y="1301115"/>
                    <a:pt x="477774" y="1314958"/>
                  </a:cubicBezTo>
                  <a:lnTo>
                    <a:pt x="241427" y="1314450"/>
                  </a:lnTo>
                  <a:close/>
                  <a:moveTo>
                    <a:pt x="357886" y="439420"/>
                  </a:moveTo>
                  <a:cubicBezTo>
                    <a:pt x="395224" y="439420"/>
                    <a:pt x="425450" y="469646"/>
                    <a:pt x="425450" y="506984"/>
                  </a:cubicBezTo>
                  <a:cubicBezTo>
                    <a:pt x="425450" y="544322"/>
                    <a:pt x="395224" y="574548"/>
                    <a:pt x="357886" y="574548"/>
                  </a:cubicBezTo>
                  <a:cubicBezTo>
                    <a:pt x="320548" y="574548"/>
                    <a:pt x="290322" y="544322"/>
                    <a:pt x="290322" y="506984"/>
                  </a:cubicBezTo>
                  <a:cubicBezTo>
                    <a:pt x="290322" y="469646"/>
                    <a:pt x="320548" y="439420"/>
                    <a:pt x="357886" y="439420"/>
                  </a:cubicBezTo>
                  <a:close/>
                  <a:moveTo>
                    <a:pt x="357886" y="371856"/>
                  </a:moveTo>
                  <a:cubicBezTo>
                    <a:pt x="283337" y="371856"/>
                    <a:pt x="222758" y="432308"/>
                    <a:pt x="222758" y="506857"/>
                  </a:cubicBezTo>
                  <a:cubicBezTo>
                    <a:pt x="222758" y="581406"/>
                    <a:pt x="283210" y="641985"/>
                    <a:pt x="357886" y="641985"/>
                  </a:cubicBezTo>
                  <a:cubicBezTo>
                    <a:pt x="432562" y="641985"/>
                    <a:pt x="493014" y="581533"/>
                    <a:pt x="493014" y="506984"/>
                  </a:cubicBezTo>
                  <a:cubicBezTo>
                    <a:pt x="493014" y="432435"/>
                    <a:pt x="432562" y="371983"/>
                    <a:pt x="357886" y="371983"/>
                  </a:cubicBezTo>
                  <a:close/>
                  <a:moveTo>
                    <a:pt x="193167" y="238760"/>
                  </a:moveTo>
                  <a:cubicBezTo>
                    <a:pt x="295656" y="296545"/>
                    <a:pt x="420624" y="297307"/>
                    <a:pt x="523748" y="240792"/>
                  </a:cubicBezTo>
                  <a:cubicBezTo>
                    <a:pt x="635254" y="485902"/>
                    <a:pt x="606044" y="752475"/>
                    <a:pt x="556895" y="976757"/>
                  </a:cubicBezTo>
                  <a:lnTo>
                    <a:pt x="715645" y="1129030"/>
                  </a:lnTo>
                  <a:lnTo>
                    <a:pt x="689610" y="1334643"/>
                  </a:lnTo>
                  <a:lnTo>
                    <a:pt x="502920" y="1205484"/>
                  </a:lnTo>
                  <a:lnTo>
                    <a:pt x="495554" y="1237488"/>
                  </a:lnTo>
                  <a:lnTo>
                    <a:pt x="224790" y="1237488"/>
                  </a:lnTo>
                  <a:cubicBezTo>
                    <a:pt x="222758" y="1228471"/>
                    <a:pt x="220472" y="1219200"/>
                    <a:pt x="218186" y="1209675"/>
                  </a:cubicBezTo>
                  <a:lnTo>
                    <a:pt x="26035" y="1342644"/>
                  </a:lnTo>
                  <a:lnTo>
                    <a:pt x="0" y="1137031"/>
                  </a:lnTo>
                  <a:lnTo>
                    <a:pt x="160147" y="983361"/>
                  </a:lnTo>
                  <a:lnTo>
                    <a:pt x="160655" y="984758"/>
                  </a:lnTo>
                  <a:lnTo>
                    <a:pt x="163322" y="975995"/>
                  </a:lnTo>
                  <a:cubicBezTo>
                    <a:pt x="115570" y="752348"/>
                    <a:pt x="86233" y="481838"/>
                    <a:pt x="193167" y="238760"/>
                  </a:cubicBezTo>
                  <a:close/>
                  <a:moveTo>
                    <a:pt x="356362" y="0"/>
                  </a:moveTo>
                  <a:cubicBezTo>
                    <a:pt x="420370" y="64516"/>
                    <a:pt x="469138" y="132715"/>
                    <a:pt x="504952" y="203327"/>
                  </a:cubicBezTo>
                  <a:cubicBezTo>
                    <a:pt x="413512" y="254254"/>
                    <a:pt x="302133" y="253365"/>
                    <a:pt x="211201" y="201041"/>
                  </a:cubicBezTo>
                  <a:cubicBezTo>
                    <a:pt x="246126" y="130556"/>
                    <a:pt x="293624" y="62992"/>
                    <a:pt x="356362" y="0"/>
                  </a:cubicBezTo>
                  <a:close/>
                </a:path>
              </a:pathLst>
            </a:custGeom>
            <a:solidFill>
              <a:srgbClr val="00FBFF"/>
            </a:solidFill>
          </p:spPr>
        </p:sp>
      </p:grpSp>
      <p:grpSp>
        <p:nvGrpSpPr>
          <p:cNvPr id="50" name="Group 52">
            <a:extLst>
              <a:ext uri="{FF2B5EF4-FFF2-40B4-BE49-F238E27FC236}">
                <a16:creationId xmlns:a16="http://schemas.microsoft.com/office/drawing/2014/main" id="{91ECCC4A-8EFC-50A4-649E-3F0CE1FA8470}"/>
              </a:ext>
            </a:extLst>
          </p:cNvPr>
          <p:cNvGrpSpPr/>
          <p:nvPr/>
        </p:nvGrpSpPr>
        <p:grpSpPr>
          <a:xfrm>
            <a:off x="10729787" y="8336747"/>
            <a:ext cx="983340" cy="777060"/>
            <a:chOff x="0" y="0"/>
            <a:chExt cx="1311120" cy="1036080"/>
          </a:xfrm>
        </p:grpSpPr>
        <p:sp>
          <p:nvSpPr>
            <p:cNvPr id="51" name="Freeform 53">
              <a:extLst>
                <a:ext uri="{FF2B5EF4-FFF2-40B4-BE49-F238E27FC236}">
                  <a16:creationId xmlns:a16="http://schemas.microsoft.com/office/drawing/2014/main" id="{7937CD20-63E1-A167-9F51-C2ED2CF5D78C}"/>
                </a:ext>
              </a:extLst>
            </p:cNvPr>
            <p:cNvSpPr/>
            <p:nvPr/>
          </p:nvSpPr>
          <p:spPr>
            <a:xfrm>
              <a:off x="0" y="0"/>
              <a:ext cx="1311148" cy="1036066"/>
            </a:xfrm>
            <a:custGeom>
              <a:avLst/>
              <a:gdLst/>
              <a:ahLst/>
              <a:cxnLst/>
              <a:rect l="l" t="t" r="r" b="b"/>
              <a:pathLst>
                <a:path w="1311148" h="1036066">
                  <a:moveTo>
                    <a:pt x="1132205" y="186182"/>
                  </a:moveTo>
                  <a:lnTo>
                    <a:pt x="1212088" y="186182"/>
                  </a:lnTo>
                  <a:cubicBezTo>
                    <a:pt x="1266825" y="186182"/>
                    <a:pt x="1311148" y="230505"/>
                    <a:pt x="1311148" y="285242"/>
                  </a:cubicBezTo>
                  <a:lnTo>
                    <a:pt x="1311148" y="937006"/>
                  </a:lnTo>
                  <a:cubicBezTo>
                    <a:pt x="1311148" y="991743"/>
                    <a:pt x="1266825" y="1036066"/>
                    <a:pt x="1212088" y="1036066"/>
                  </a:cubicBezTo>
                  <a:lnTo>
                    <a:pt x="1132205" y="1036066"/>
                  </a:lnTo>
                  <a:close/>
                  <a:moveTo>
                    <a:pt x="99060" y="1036066"/>
                  </a:moveTo>
                  <a:lnTo>
                    <a:pt x="178943" y="1036066"/>
                  </a:lnTo>
                  <a:lnTo>
                    <a:pt x="99060" y="1036066"/>
                  </a:lnTo>
                  <a:cubicBezTo>
                    <a:pt x="44323" y="1036066"/>
                    <a:pt x="0" y="991743"/>
                    <a:pt x="0" y="937006"/>
                  </a:cubicBezTo>
                  <a:lnTo>
                    <a:pt x="0" y="285115"/>
                  </a:lnTo>
                  <a:cubicBezTo>
                    <a:pt x="0" y="230378"/>
                    <a:pt x="44323" y="186055"/>
                    <a:pt x="99060" y="186055"/>
                  </a:cubicBezTo>
                  <a:close/>
                  <a:moveTo>
                    <a:pt x="581787" y="70993"/>
                  </a:moveTo>
                  <a:cubicBezTo>
                    <a:pt x="558927" y="70993"/>
                    <a:pt x="540258" y="89535"/>
                    <a:pt x="540258" y="112522"/>
                  </a:cubicBezTo>
                  <a:lnTo>
                    <a:pt x="540258" y="186182"/>
                  </a:lnTo>
                  <a:lnTo>
                    <a:pt x="770763" y="186182"/>
                  </a:lnTo>
                  <a:lnTo>
                    <a:pt x="770763" y="112395"/>
                  </a:lnTo>
                  <a:cubicBezTo>
                    <a:pt x="770763" y="89535"/>
                    <a:pt x="752221" y="70866"/>
                    <a:pt x="729234" y="70866"/>
                  </a:cubicBezTo>
                  <a:close/>
                  <a:moveTo>
                    <a:pt x="523621" y="0"/>
                  </a:moveTo>
                  <a:lnTo>
                    <a:pt x="787400" y="0"/>
                  </a:lnTo>
                  <a:cubicBezTo>
                    <a:pt x="817372" y="0"/>
                    <a:pt x="841756" y="24257"/>
                    <a:pt x="841756" y="54229"/>
                  </a:cubicBezTo>
                  <a:lnTo>
                    <a:pt x="841756" y="186182"/>
                  </a:lnTo>
                  <a:lnTo>
                    <a:pt x="1058799" y="186182"/>
                  </a:lnTo>
                  <a:lnTo>
                    <a:pt x="1058799" y="1036066"/>
                  </a:lnTo>
                  <a:lnTo>
                    <a:pt x="252349" y="1036066"/>
                  </a:lnTo>
                  <a:lnTo>
                    <a:pt x="252349" y="186182"/>
                  </a:lnTo>
                  <a:lnTo>
                    <a:pt x="469392" y="186182"/>
                  </a:lnTo>
                  <a:lnTo>
                    <a:pt x="469392" y="54229"/>
                  </a:lnTo>
                  <a:cubicBezTo>
                    <a:pt x="469392" y="24257"/>
                    <a:pt x="493649" y="0"/>
                    <a:pt x="523621" y="0"/>
                  </a:cubicBezTo>
                  <a:close/>
                </a:path>
              </a:pathLst>
            </a:custGeom>
            <a:solidFill>
              <a:srgbClr val="00FBFF"/>
            </a:solidFill>
          </p:spPr>
        </p:sp>
      </p:grpSp>
      <p:grpSp>
        <p:nvGrpSpPr>
          <p:cNvPr id="52" name="Group 54">
            <a:extLst>
              <a:ext uri="{FF2B5EF4-FFF2-40B4-BE49-F238E27FC236}">
                <a16:creationId xmlns:a16="http://schemas.microsoft.com/office/drawing/2014/main" id="{D6A872CD-6D55-9D0F-95FA-A1B17D5C3095}"/>
              </a:ext>
            </a:extLst>
          </p:cNvPr>
          <p:cNvGrpSpPr/>
          <p:nvPr/>
        </p:nvGrpSpPr>
        <p:grpSpPr>
          <a:xfrm>
            <a:off x="5937287" y="8297867"/>
            <a:ext cx="809460" cy="815940"/>
            <a:chOff x="0" y="0"/>
            <a:chExt cx="1079280" cy="1087920"/>
          </a:xfrm>
        </p:grpSpPr>
        <p:sp>
          <p:nvSpPr>
            <p:cNvPr id="53" name="Freeform 55">
              <a:extLst>
                <a:ext uri="{FF2B5EF4-FFF2-40B4-BE49-F238E27FC236}">
                  <a16:creationId xmlns:a16="http://schemas.microsoft.com/office/drawing/2014/main" id="{6FF88DB0-92C5-12A7-F51B-780727AF3A05}"/>
                </a:ext>
              </a:extLst>
            </p:cNvPr>
            <p:cNvSpPr/>
            <p:nvPr/>
          </p:nvSpPr>
          <p:spPr>
            <a:xfrm>
              <a:off x="0" y="0"/>
              <a:ext cx="1079373" cy="1087882"/>
            </a:xfrm>
            <a:custGeom>
              <a:avLst/>
              <a:gdLst/>
              <a:ahLst/>
              <a:cxnLst/>
              <a:rect l="l" t="t" r="r" b="b"/>
              <a:pathLst>
                <a:path w="1079373" h="1087882">
                  <a:moveTo>
                    <a:pt x="587121" y="357886"/>
                  </a:moveTo>
                  <a:cubicBezTo>
                    <a:pt x="482092" y="329819"/>
                    <a:pt x="374142" y="392049"/>
                    <a:pt x="346075" y="497078"/>
                  </a:cubicBezTo>
                  <a:cubicBezTo>
                    <a:pt x="318008" y="602107"/>
                    <a:pt x="380238" y="709930"/>
                    <a:pt x="485140" y="737997"/>
                  </a:cubicBezTo>
                  <a:cubicBezTo>
                    <a:pt x="590042" y="766064"/>
                    <a:pt x="698119" y="703834"/>
                    <a:pt x="726186" y="598805"/>
                  </a:cubicBezTo>
                  <a:cubicBezTo>
                    <a:pt x="754253" y="493776"/>
                    <a:pt x="692023" y="385953"/>
                    <a:pt x="586994" y="357759"/>
                  </a:cubicBezTo>
                  <a:close/>
                  <a:moveTo>
                    <a:pt x="622046" y="227076"/>
                  </a:moveTo>
                  <a:cubicBezTo>
                    <a:pt x="799211" y="274574"/>
                    <a:pt x="904367" y="456565"/>
                    <a:pt x="856869" y="633730"/>
                  </a:cubicBezTo>
                  <a:cubicBezTo>
                    <a:pt x="809371" y="810895"/>
                    <a:pt x="627380" y="916178"/>
                    <a:pt x="450215" y="868680"/>
                  </a:cubicBezTo>
                  <a:cubicBezTo>
                    <a:pt x="273050" y="821182"/>
                    <a:pt x="167767" y="639064"/>
                    <a:pt x="215265" y="462026"/>
                  </a:cubicBezTo>
                  <a:cubicBezTo>
                    <a:pt x="262763" y="284988"/>
                    <a:pt x="444881" y="179705"/>
                    <a:pt x="622046" y="227203"/>
                  </a:cubicBezTo>
                  <a:close/>
                  <a:moveTo>
                    <a:pt x="634746" y="179705"/>
                  </a:moveTo>
                  <a:cubicBezTo>
                    <a:pt x="431419" y="125222"/>
                    <a:pt x="222250" y="245872"/>
                    <a:pt x="167767" y="449199"/>
                  </a:cubicBezTo>
                  <a:cubicBezTo>
                    <a:pt x="113284" y="652526"/>
                    <a:pt x="233934" y="861568"/>
                    <a:pt x="437388" y="916178"/>
                  </a:cubicBezTo>
                  <a:cubicBezTo>
                    <a:pt x="640842" y="970788"/>
                    <a:pt x="850011" y="850011"/>
                    <a:pt x="904494" y="646557"/>
                  </a:cubicBezTo>
                  <a:cubicBezTo>
                    <a:pt x="958977" y="443103"/>
                    <a:pt x="838327" y="234188"/>
                    <a:pt x="634873" y="179705"/>
                  </a:cubicBezTo>
                  <a:close/>
                  <a:moveTo>
                    <a:pt x="1079373" y="257683"/>
                  </a:moveTo>
                  <a:lnTo>
                    <a:pt x="1077722" y="263779"/>
                  </a:lnTo>
                  <a:lnTo>
                    <a:pt x="1076071" y="261239"/>
                  </a:lnTo>
                  <a:close/>
                  <a:moveTo>
                    <a:pt x="756539" y="42418"/>
                  </a:moveTo>
                  <a:lnTo>
                    <a:pt x="754253" y="177419"/>
                  </a:lnTo>
                  <a:lnTo>
                    <a:pt x="750062" y="176276"/>
                  </a:lnTo>
                  <a:cubicBezTo>
                    <a:pt x="783844" y="195326"/>
                    <a:pt x="814451" y="218567"/>
                    <a:pt x="840232" y="246253"/>
                  </a:cubicBezTo>
                  <a:lnTo>
                    <a:pt x="960374" y="216408"/>
                  </a:lnTo>
                  <a:lnTo>
                    <a:pt x="1037590" y="361315"/>
                  </a:lnTo>
                  <a:lnTo>
                    <a:pt x="951992" y="438531"/>
                  </a:lnTo>
                  <a:cubicBezTo>
                    <a:pt x="962787" y="477647"/>
                    <a:pt x="967740" y="518541"/>
                    <a:pt x="965962" y="560197"/>
                  </a:cubicBezTo>
                  <a:lnTo>
                    <a:pt x="1072896" y="619506"/>
                  </a:lnTo>
                  <a:lnTo>
                    <a:pt x="1030478" y="778002"/>
                  </a:lnTo>
                  <a:lnTo>
                    <a:pt x="900684" y="775843"/>
                  </a:lnTo>
                  <a:cubicBezTo>
                    <a:pt x="884301" y="803275"/>
                    <a:pt x="864362" y="828040"/>
                    <a:pt x="842137" y="850011"/>
                  </a:cubicBezTo>
                  <a:lnTo>
                    <a:pt x="884809" y="961263"/>
                  </a:lnTo>
                  <a:lnTo>
                    <a:pt x="750189" y="1055370"/>
                  </a:lnTo>
                  <a:lnTo>
                    <a:pt x="648208" y="966851"/>
                  </a:lnTo>
                  <a:lnTo>
                    <a:pt x="660654" y="958215"/>
                  </a:lnTo>
                  <a:cubicBezTo>
                    <a:pt x="621538" y="970788"/>
                    <a:pt x="580263" y="976884"/>
                    <a:pt x="538226" y="976630"/>
                  </a:cubicBezTo>
                  <a:lnTo>
                    <a:pt x="476377" y="1087882"/>
                  </a:lnTo>
                  <a:lnTo>
                    <a:pt x="317881" y="1045464"/>
                  </a:lnTo>
                  <a:lnTo>
                    <a:pt x="320040" y="918210"/>
                  </a:lnTo>
                  <a:cubicBezTo>
                    <a:pt x="286385" y="899033"/>
                    <a:pt x="256159" y="875665"/>
                    <a:pt x="230505" y="847979"/>
                  </a:cubicBezTo>
                  <a:lnTo>
                    <a:pt x="232537" y="852424"/>
                  </a:lnTo>
                  <a:lnTo>
                    <a:pt x="99822" y="878078"/>
                  </a:lnTo>
                  <a:lnTo>
                    <a:pt x="30480" y="729361"/>
                  </a:lnTo>
                  <a:lnTo>
                    <a:pt x="120142" y="656590"/>
                  </a:lnTo>
                  <a:cubicBezTo>
                    <a:pt x="110617" y="621538"/>
                    <a:pt x="105537" y="584962"/>
                    <a:pt x="105537" y="547751"/>
                  </a:cubicBezTo>
                  <a:lnTo>
                    <a:pt x="0" y="489204"/>
                  </a:lnTo>
                  <a:lnTo>
                    <a:pt x="42418" y="330835"/>
                  </a:lnTo>
                  <a:lnTo>
                    <a:pt x="163449" y="332867"/>
                  </a:lnTo>
                  <a:cubicBezTo>
                    <a:pt x="179832" y="303911"/>
                    <a:pt x="199644" y="277495"/>
                    <a:pt x="222123" y="253873"/>
                  </a:cubicBezTo>
                  <a:lnTo>
                    <a:pt x="181610" y="128905"/>
                  </a:lnTo>
                  <a:lnTo>
                    <a:pt x="320802" y="41910"/>
                  </a:lnTo>
                  <a:lnTo>
                    <a:pt x="417957" y="135636"/>
                  </a:lnTo>
                  <a:lnTo>
                    <a:pt x="416941" y="136271"/>
                  </a:lnTo>
                  <a:cubicBezTo>
                    <a:pt x="455168" y="124206"/>
                    <a:pt x="495554" y="118745"/>
                    <a:pt x="536575" y="119126"/>
                  </a:cubicBezTo>
                  <a:lnTo>
                    <a:pt x="532384" y="117983"/>
                  </a:lnTo>
                  <a:lnTo>
                    <a:pt x="598043" y="0"/>
                  </a:lnTo>
                  <a:close/>
                </a:path>
              </a:pathLst>
            </a:custGeom>
            <a:solidFill>
              <a:srgbClr val="00FBFF"/>
            </a:solidFill>
          </p:spPr>
        </p:sp>
      </p:grpSp>
      <p:grpSp>
        <p:nvGrpSpPr>
          <p:cNvPr id="54" name="Group 56">
            <a:extLst>
              <a:ext uri="{FF2B5EF4-FFF2-40B4-BE49-F238E27FC236}">
                <a16:creationId xmlns:a16="http://schemas.microsoft.com/office/drawing/2014/main" id="{F9FBDB8D-B221-7CDD-3652-3AE6BEB8E1EA}"/>
              </a:ext>
            </a:extLst>
          </p:cNvPr>
          <p:cNvGrpSpPr/>
          <p:nvPr/>
        </p:nvGrpSpPr>
        <p:grpSpPr>
          <a:xfrm>
            <a:off x="12117047" y="6527747"/>
            <a:ext cx="770580" cy="927180"/>
            <a:chOff x="0" y="0"/>
            <a:chExt cx="1027440" cy="1236240"/>
          </a:xfrm>
        </p:grpSpPr>
        <p:sp>
          <p:nvSpPr>
            <p:cNvPr id="55" name="Freeform 57">
              <a:extLst>
                <a:ext uri="{FF2B5EF4-FFF2-40B4-BE49-F238E27FC236}">
                  <a16:creationId xmlns:a16="http://schemas.microsoft.com/office/drawing/2014/main" id="{8B6871B7-F756-8F44-7C95-19670D38698C}"/>
                </a:ext>
              </a:extLst>
            </p:cNvPr>
            <p:cNvSpPr/>
            <p:nvPr/>
          </p:nvSpPr>
          <p:spPr>
            <a:xfrm>
              <a:off x="0" y="0"/>
              <a:ext cx="1027430" cy="1236218"/>
            </a:xfrm>
            <a:custGeom>
              <a:avLst/>
              <a:gdLst/>
              <a:ahLst/>
              <a:cxnLst/>
              <a:rect l="l" t="t" r="r" b="b"/>
              <a:pathLst>
                <a:path w="1027430" h="1236218">
                  <a:moveTo>
                    <a:pt x="514223" y="58166"/>
                  </a:moveTo>
                  <a:cubicBezTo>
                    <a:pt x="470662" y="58166"/>
                    <a:pt x="435356" y="93472"/>
                    <a:pt x="435356" y="137033"/>
                  </a:cubicBezTo>
                  <a:cubicBezTo>
                    <a:pt x="435356" y="180594"/>
                    <a:pt x="470662" y="215900"/>
                    <a:pt x="514223" y="215900"/>
                  </a:cubicBezTo>
                  <a:cubicBezTo>
                    <a:pt x="557784" y="215900"/>
                    <a:pt x="593090" y="180594"/>
                    <a:pt x="593090" y="137033"/>
                  </a:cubicBezTo>
                  <a:cubicBezTo>
                    <a:pt x="593090" y="93472"/>
                    <a:pt x="557784" y="58166"/>
                    <a:pt x="514223" y="58166"/>
                  </a:cubicBezTo>
                  <a:close/>
                  <a:moveTo>
                    <a:pt x="514223" y="0"/>
                  </a:moveTo>
                  <a:cubicBezTo>
                    <a:pt x="589915" y="0"/>
                    <a:pt x="651256" y="61341"/>
                    <a:pt x="651256" y="137033"/>
                  </a:cubicBezTo>
                  <a:cubicBezTo>
                    <a:pt x="651256" y="192024"/>
                    <a:pt x="618744" y="239522"/>
                    <a:pt x="571754" y="260985"/>
                  </a:cubicBezTo>
                  <a:lnTo>
                    <a:pt x="578866" y="331470"/>
                  </a:lnTo>
                  <a:lnTo>
                    <a:pt x="788924" y="331470"/>
                  </a:lnTo>
                  <a:cubicBezTo>
                    <a:pt x="797814" y="310896"/>
                    <a:pt x="818261" y="296545"/>
                    <a:pt x="842010" y="296545"/>
                  </a:cubicBezTo>
                  <a:cubicBezTo>
                    <a:pt x="874014" y="296545"/>
                    <a:pt x="900049" y="322580"/>
                    <a:pt x="900049" y="354584"/>
                  </a:cubicBezTo>
                  <a:cubicBezTo>
                    <a:pt x="900049" y="386588"/>
                    <a:pt x="874014" y="412623"/>
                    <a:pt x="842010" y="412623"/>
                  </a:cubicBezTo>
                  <a:cubicBezTo>
                    <a:pt x="818134" y="412623"/>
                    <a:pt x="797687" y="398272"/>
                    <a:pt x="788924" y="377698"/>
                  </a:cubicBezTo>
                  <a:lnTo>
                    <a:pt x="583438" y="377698"/>
                  </a:lnTo>
                  <a:lnTo>
                    <a:pt x="645414" y="996823"/>
                  </a:lnTo>
                  <a:cubicBezTo>
                    <a:pt x="793623" y="943102"/>
                    <a:pt x="908050" y="880110"/>
                    <a:pt x="916051" y="715772"/>
                  </a:cubicBezTo>
                  <a:cubicBezTo>
                    <a:pt x="895731" y="716661"/>
                    <a:pt x="875792" y="720090"/>
                    <a:pt x="856996" y="725551"/>
                  </a:cubicBezTo>
                  <a:cubicBezTo>
                    <a:pt x="894080" y="681609"/>
                    <a:pt x="929132" y="640715"/>
                    <a:pt x="942213" y="578612"/>
                  </a:cubicBezTo>
                  <a:cubicBezTo>
                    <a:pt x="956056" y="639953"/>
                    <a:pt x="990346" y="678815"/>
                    <a:pt x="1027430" y="725551"/>
                  </a:cubicBezTo>
                  <a:cubicBezTo>
                    <a:pt x="1008634" y="720217"/>
                    <a:pt x="988060" y="716661"/>
                    <a:pt x="966724" y="715772"/>
                  </a:cubicBezTo>
                  <a:cubicBezTo>
                    <a:pt x="956183" y="937514"/>
                    <a:pt x="827659" y="1151001"/>
                    <a:pt x="585597" y="1169670"/>
                  </a:cubicBezTo>
                  <a:cubicBezTo>
                    <a:pt x="549148" y="1199896"/>
                    <a:pt x="535686" y="1213993"/>
                    <a:pt x="514223" y="1236218"/>
                  </a:cubicBezTo>
                  <a:cubicBezTo>
                    <a:pt x="493903" y="1213231"/>
                    <a:pt x="481584" y="1200531"/>
                    <a:pt x="445135" y="1171829"/>
                  </a:cubicBezTo>
                  <a:cubicBezTo>
                    <a:pt x="227965" y="1146429"/>
                    <a:pt x="72263" y="938022"/>
                    <a:pt x="61722" y="715645"/>
                  </a:cubicBezTo>
                  <a:cubicBezTo>
                    <a:pt x="40513" y="716407"/>
                    <a:pt x="19685" y="719836"/>
                    <a:pt x="0" y="725551"/>
                  </a:cubicBezTo>
                  <a:cubicBezTo>
                    <a:pt x="37084" y="681609"/>
                    <a:pt x="72136" y="640715"/>
                    <a:pt x="85217" y="578612"/>
                  </a:cubicBezTo>
                  <a:cubicBezTo>
                    <a:pt x="99060" y="639953"/>
                    <a:pt x="133350" y="678815"/>
                    <a:pt x="170434" y="725551"/>
                  </a:cubicBezTo>
                  <a:cubicBezTo>
                    <a:pt x="152400" y="720471"/>
                    <a:pt x="132715" y="716915"/>
                    <a:pt x="112141" y="715899"/>
                  </a:cubicBezTo>
                  <a:cubicBezTo>
                    <a:pt x="120523" y="880618"/>
                    <a:pt x="237363" y="944372"/>
                    <a:pt x="385318" y="997839"/>
                  </a:cubicBezTo>
                  <a:lnTo>
                    <a:pt x="445389" y="377571"/>
                  </a:lnTo>
                  <a:lnTo>
                    <a:pt x="256159" y="377571"/>
                  </a:lnTo>
                  <a:cubicBezTo>
                    <a:pt x="247269" y="398145"/>
                    <a:pt x="226822" y="412496"/>
                    <a:pt x="203073" y="412496"/>
                  </a:cubicBezTo>
                  <a:cubicBezTo>
                    <a:pt x="171069" y="412496"/>
                    <a:pt x="145034" y="386461"/>
                    <a:pt x="145034" y="354457"/>
                  </a:cubicBezTo>
                  <a:cubicBezTo>
                    <a:pt x="145034" y="322453"/>
                    <a:pt x="171069" y="296418"/>
                    <a:pt x="203073" y="296418"/>
                  </a:cubicBezTo>
                  <a:cubicBezTo>
                    <a:pt x="226949" y="296418"/>
                    <a:pt x="247396" y="310769"/>
                    <a:pt x="256159" y="331343"/>
                  </a:cubicBezTo>
                  <a:lnTo>
                    <a:pt x="449834" y="331343"/>
                  </a:lnTo>
                  <a:lnTo>
                    <a:pt x="456692" y="260858"/>
                  </a:lnTo>
                  <a:cubicBezTo>
                    <a:pt x="409702" y="239395"/>
                    <a:pt x="377190" y="191897"/>
                    <a:pt x="377190" y="136906"/>
                  </a:cubicBezTo>
                  <a:cubicBezTo>
                    <a:pt x="377190" y="61341"/>
                    <a:pt x="438531" y="0"/>
                    <a:pt x="514223" y="0"/>
                  </a:cubicBezTo>
                  <a:close/>
                </a:path>
              </a:pathLst>
            </a:custGeom>
            <a:solidFill>
              <a:srgbClr val="00FBFF"/>
            </a:solidFill>
          </p:spPr>
        </p:sp>
      </p:grpSp>
      <p:grpSp>
        <p:nvGrpSpPr>
          <p:cNvPr id="56" name="Group 58">
            <a:extLst>
              <a:ext uri="{FF2B5EF4-FFF2-40B4-BE49-F238E27FC236}">
                <a16:creationId xmlns:a16="http://schemas.microsoft.com/office/drawing/2014/main" id="{847AE390-6F79-B941-9F49-27E0408480CF}"/>
              </a:ext>
            </a:extLst>
          </p:cNvPr>
          <p:cNvGrpSpPr/>
          <p:nvPr/>
        </p:nvGrpSpPr>
        <p:grpSpPr>
          <a:xfrm>
            <a:off x="14012987" y="1521947"/>
            <a:ext cx="300240" cy="448740"/>
            <a:chOff x="0" y="0"/>
            <a:chExt cx="400320" cy="598320"/>
          </a:xfrm>
        </p:grpSpPr>
        <p:sp>
          <p:nvSpPr>
            <p:cNvPr id="57" name="Freeform 59">
              <a:extLst>
                <a:ext uri="{FF2B5EF4-FFF2-40B4-BE49-F238E27FC236}">
                  <a16:creationId xmlns:a16="http://schemas.microsoft.com/office/drawing/2014/main" id="{EF967026-27F2-83DB-66B3-3C885C10FFDB}"/>
                </a:ext>
              </a:extLst>
            </p:cNvPr>
            <p:cNvSpPr/>
            <p:nvPr/>
          </p:nvSpPr>
          <p:spPr>
            <a:xfrm>
              <a:off x="127" y="0"/>
              <a:ext cx="400304" cy="598297"/>
            </a:xfrm>
            <a:custGeom>
              <a:avLst/>
              <a:gdLst/>
              <a:ahLst/>
              <a:cxnLst/>
              <a:rect l="l" t="t" r="r" b="b"/>
              <a:pathLst>
                <a:path w="400304" h="598297">
                  <a:moveTo>
                    <a:pt x="235077" y="127"/>
                  </a:moveTo>
                  <a:cubicBezTo>
                    <a:pt x="221488" y="127"/>
                    <a:pt x="207010" y="7493"/>
                    <a:pt x="204597" y="23749"/>
                  </a:cubicBezTo>
                  <a:lnTo>
                    <a:pt x="6096" y="491236"/>
                  </a:lnTo>
                  <a:cubicBezTo>
                    <a:pt x="0" y="506603"/>
                    <a:pt x="6096" y="530987"/>
                    <a:pt x="24384" y="534162"/>
                  </a:cubicBezTo>
                  <a:cubicBezTo>
                    <a:pt x="28448" y="536575"/>
                    <a:pt x="33020" y="537718"/>
                    <a:pt x="37592" y="537718"/>
                  </a:cubicBezTo>
                  <a:cubicBezTo>
                    <a:pt x="50038" y="537718"/>
                    <a:pt x="62738" y="529209"/>
                    <a:pt x="67183" y="515747"/>
                  </a:cubicBezTo>
                  <a:lnTo>
                    <a:pt x="122174" y="390398"/>
                  </a:lnTo>
                  <a:cubicBezTo>
                    <a:pt x="137541" y="396494"/>
                    <a:pt x="152781" y="399542"/>
                    <a:pt x="171069" y="399542"/>
                  </a:cubicBezTo>
                  <a:cubicBezTo>
                    <a:pt x="183261" y="399542"/>
                    <a:pt x="192532" y="396494"/>
                    <a:pt x="204724" y="393446"/>
                  </a:cubicBezTo>
                  <a:lnTo>
                    <a:pt x="204724" y="469900"/>
                  </a:lnTo>
                  <a:cubicBezTo>
                    <a:pt x="140462" y="482092"/>
                    <a:pt x="91694" y="534162"/>
                    <a:pt x="76454" y="598297"/>
                  </a:cubicBezTo>
                  <a:lnTo>
                    <a:pt x="400304" y="598297"/>
                  </a:lnTo>
                  <a:cubicBezTo>
                    <a:pt x="387985" y="534162"/>
                    <a:pt x="336042" y="485140"/>
                    <a:pt x="268732" y="469900"/>
                  </a:cubicBezTo>
                  <a:lnTo>
                    <a:pt x="268732" y="304927"/>
                  </a:lnTo>
                  <a:cubicBezTo>
                    <a:pt x="268732" y="259080"/>
                    <a:pt x="238125" y="225425"/>
                    <a:pt x="201549" y="210185"/>
                  </a:cubicBezTo>
                  <a:lnTo>
                    <a:pt x="268732" y="48133"/>
                  </a:lnTo>
                  <a:cubicBezTo>
                    <a:pt x="268732" y="29845"/>
                    <a:pt x="262636" y="11430"/>
                    <a:pt x="247396" y="2286"/>
                  </a:cubicBezTo>
                  <a:cubicBezTo>
                    <a:pt x="243713" y="762"/>
                    <a:pt x="239395" y="0"/>
                    <a:pt x="235077" y="0"/>
                  </a:cubicBezTo>
                  <a:close/>
                </a:path>
              </a:pathLst>
            </a:custGeom>
            <a:solidFill>
              <a:srgbClr val="00FBFF"/>
            </a:solidFill>
          </p:spPr>
        </p:sp>
      </p:grpSp>
      <p:grpSp>
        <p:nvGrpSpPr>
          <p:cNvPr id="58" name="Group 60">
            <a:extLst>
              <a:ext uri="{FF2B5EF4-FFF2-40B4-BE49-F238E27FC236}">
                <a16:creationId xmlns:a16="http://schemas.microsoft.com/office/drawing/2014/main" id="{735724B1-C1D6-D4C6-F62D-5563C484C034}"/>
              </a:ext>
            </a:extLst>
          </p:cNvPr>
          <p:cNvGrpSpPr/>
          <p:nvPr/>
        </p:nvGrpSpPr>
        <p:grpSpPr>
          <a:xfrm>
            <a:off x="13510787" y="1826507"/>
            <a:ext cx="451440" cy="545400"/>
            <a:chOff x="0" y="0"/>
            <a:chExt cx="601920" cy="727200"/>
          </a:xfrm>
        </p:grpSpPr>
        <p:sp>
          <p:nvSpPr>
            <p:cNvPr id="59" name="Freeform 61">
              <a:extLst>
                <a:ext uri="{FF2B5EF4-FFF2-40B4-BE49-F238E27FC236}">
                  <a16:creationId xmlns:a16="http://schemas.microsoft.com/office/drawing/2014/main" id="{C649A57A-CA5C-88D3-2941-9C44B7EE89AE}"/>
                </a:ext>
              </a:extLst>
            </p:cNvPr>
            <p:cNvSpPr/>
            <p:nvPr/>
          </p:nvSpPr>
          <p:spPr>
            <a:xfrm>
              <a:off x="0" y="0"/>
              <a:ext cx="601980" cy="727075"/>
            </a:xfrm>
            <a:custGeom>
              <a:avLst/>
              <a:gdLst/>
              <a:ahLst/>
              <a:cxnLst/>
              <a:rect l="l" t="t" r="r" b="b"/>
              <a:pathLst>
                <a:path w="601980" h="727075">
                  <a:moveTo>
                    <a:pt x="67183" y="0"/>
                  </a:moveTo>
                  <a:cubicBezTo>
                    <a:pt x="30607" y="0"/>
                    <a:pt x="0" y="30607"/>
                    <a:pt x="0" y="64135"/>
                  </a:cubicBezTo>
                  <a:lnTo>
                    <a:pt x="0" y="629285"/>
                  </a:lnTo>
                  <a:cubicBezTo>
                    <a:pt x="3048" y="681228"/>
                    <a:pt x="48895" y="727075"/>
                    <a:pt x="106934" y="727075"/>
                  </a:cubicBezTo>
                  <a:lnTo>
                    <a:pt x="601980" y="727075"/>
                  </a:lnTo>
                  <a:lnTo>
                    <a:pt x="601980" y="562102"/>
                  </a:lnTo>
                  <a:cubicBezTo>
                    <a:pt x="601980" y="543814"/>
                    <a:pt x="586613" y="528574"/>
                    <a:pt x="568325" y="528574"/>
                  </a:cubicBezTo>
                  <a:lnTo>
                    <a:pt x="171196" y="528574"/>
                  </a:lnTo>
                  <a:cubicBezTo>
                    <a:pt x="152908" y="528574"/>
                    <a:pt x="137541" y="513207"/>
                    <a:pt x="137541" y="494919"/>
                  </a:cubicBezTo>
                  <a:lnTo>
                    <a:pt x="137541" y="64135"/>
                  </a:lnTo>
                  <a:cubicBezTo>
                    <a:pt x="137541" y="24384"/>
                    <a:pt x="106934" y="0"/>
                    <a:pt x="67183" y="0"/>
                  </a:cubicBezTo>
                  <a:close/>
                </a:path>
              </a:pathLst>
            </a:custGeom>
            <a:solidFill>
              <a:srgbClr val="00FBFF"/>
            </a:solidFill>
          </p:spPr>
        </p:sp>
      </p:grpSp>
      <p:grpSp>
        <p:nvGrpSpPr>
          <p:cNvPr id="60" name="Group 62">
            <a:extLst>
              <a:ext uri="{FF2B5EF4-FFF2-40B4-BE49-F238E27FC236}">
                <a16:creationId xmlns:a16="http://schemas.microsoft.com/office/drawing/2014/main" id="{576A04BC-4EA6-7352-86DD-125F6B9FDA57}"/>
              </a:ext>
            </a:extLst>
          </p:cNvPr>
          <p:cNvGrpSpPr/>
          <p:nvPr/>
        </p:nvGrpSpPr>
        <p:grpSpPr>
          <a:xfrm>
            <a:off x="13710587" y="1624547"/>
            <a:ext cx="149040" cy="149040"/>
            <a:chOff x="0" y="0"/>
            <a:chExt cx="198720" cy="198720"/>
          </a:xfrm>
        </p:grpSpPr>
        <p:sp>
          <p:nvSpPr>
            <p:cNvPr id="61" name="Freeform 63">
              <a:extLst>
                <a:ext uri="{FF2B5EF4-FFF2-40B4-BE49-F238E27FC236}">
                  <a16:creationId xmlns:a16="http://schemas.microsoft.com/office/drawing/2014/main" id="{2747EF65-5DA1-DFB7-7947-57033D410E34}"/>
                </a:ext>
              </a:extLst>
            </p:cNvPr>
            <p:cNvSpPr/>
            <p:nvPr/>
          </p:nvSpPr>
          <p:spPr>
            <a:xfrm>
              <a:off x="0" y="127"/>
              <a:ext cx="198755" cy="198628"/>
            </a:xfrm>
            <a:custGeom>
              <a:avLst/>
              <a:gdLst/>
              <a:ahLst/>
              <a:cxnLst/>
              <a:rect l="l" t="t" r="r" b="b"/>
              <a:pathLst>
                <a:path w="198755" h="198628">
                  <a:moveTo>
                    <a:pt x="100965" y="0"/>
                  </a:moveTo>
                  <a:cubicBezTo>
                    <a:pt x="45847" y="0"/>
                    <a:pt x="0" y="45720"/>
                    <a:pt x="0" y="100838"/>
                  </a:cubicBezTo>
                  <a:cubicBezTo>
                    <a:pt x="0" y="152781"/>
                    <a:pt x="45847" y="198628"/>
                    <a:pt x="100965" y="198628"/>
                  </a:cubicBezTo>
                  <a:cubicBezTo>
                    <a:pt x="153035" y="198628"/>
                    <a:pt x="198755" y="152781"/>
                    <a:pt x="198755" y="100838"/>
                  </a:cubicBezTo>
                  <a:cubicBezTo>
                    <a:pt x="198755" y="45720"/>
                    <a:pt x="155956" y="0"/>
                    <a:pt x="100965" y="0"/>
                  </a:cubicBezTo>
                  <a:close/>
                </a:path>
              </a:pathLst>
            </a:custGeom>
            <a:solidFill>
              <a:srgbClr val="00FBFF"/>
            </a:solidFill>
          </p:spPr>
        </p:sp>
      </p:grpSp>
      <p:grpSp>
        <p:nvGrpSpPr>
          <p:cNvPr id="62" name="Group 64">
            <a:extLst>
              <a:ext uri="{FF2B5EF4-FFF2-40B4-BE49-F238E27FC236}">
                <a16:creationId xmlns:a16="http://schemas.microsoft.com/office/drawing/2014/main" id="{AB47FF56-56AE-8847-01B4-E1804C77A079}"/>
              </a:ext>
            </a:extLst>
          </p:cNvPr>
          <p:cNvGrpSpPr/>
          <p:nvPr/>
        </p:nvGrpSpPr>
        <p:grpSpPr>
          <a:xfrm>
            <a:off x="13661987" y="1825427"/>
            <a:ext cx="453600" cy="543780"/>
            <a:chOff x="0" y="0"/>
            <a:chExt cx="604800" cy="725040"/>
          </a:xfrm>
        </p:grpSpPr>
        <p:sp>
          <p:nvSpPr>
            <p:cNvPr id="63" name="Freeform 65">
              <a:extLst>
                <a:ext uri="{FF2B5EF4-FFF2-40B4-BE49-F238E27FC236}">
                  <a16:creationId xmlns:a16="http://schemas.microsoft.com/office/drawing/2014/main" id="{FC18FC05-7ABA-7D45-6BCA-C6218B3A1DA6}"/>
                </a:ext>
              </a:extLst>
            </p:cNvPr>
            <p:cNvSpPr/>
            <p:nvPr/>
          </p:nvSpPr>
          <p:spPr>
            <a:xfrm>
              <a:off x="127" y="0"/>
              <a:ext cx="604647" cy="725043"/>
            </a:xfrm>
            <a:custGeom>
              <a:avLst/>
              <a:gdLst/>
              <a:ahLst/>
              <a:cxnLst/>
              <a:rect l="l" t="t" r="r" b="b"/>
              <a:pathLst>
                <a:path w="604647" h="725043">
                  <a:moveTo>
                    <a:pt x="159004" y="127"/>
                  </a:moveTo>
                  <a:cubicBezTo>
                    <a:pt x="120269" y="127"/>
                    <a:pt x="79248" y="19939"/>
                    <a:pt x="54991" y="46990"/>
                  </a:cubicBezTo>
                  <a:cubicBezTo>
                    <a:pt x="18288" y="77470"/>
                    <a:pt x="0" y="117221"/>
                    <a:pt x="0" y="162941"/>
                  </a:cubicBezTo>
                  <a:lnTo>
                    <a:pt x="0" y="462407"/>
                  </a:lnTo>
                  <a:lnTo>
                    <a:pt x="259588" y="462407"/>
                  </a:lnTo>
                  <a:cubicBezTo>
                    <a:pt x="244221" y="422656"/>
                    <a:pt x="210693" y="398272"/>
                    <a:pt x="164846" y="398272"/>
                  </a:cubicBezTo>
                  <a:lnTo>
                    <a:pt x="100711" y="398272"/>
                  </a:lnTo>
                  <a:cubicBezTo>
                    <a:pt x="79375" y="398272"/>
                    <a:pt x="64008" y="382905"/>
                    <a:pt x="64008" y="361569"/>
                  </a:cubicBezTo>
                  <a:lnTo>
                    <a:pt x="64008" y="230124"/>
                  </a:lnTo>
                  <a:cubicBezTo>
                    <a:pt x="64008" y="208788"/>
                    <a:pt x="79375" y="193421"/>
                    <a:pt x="100711" y="193421"/>
                  </a:cubicBezTo>
                  <a:cubicBezTo>
                    <a:pt x="118999" y="193421"/>
                    <a:pt x="134366" y="208788"/>
                    <a:pt x="134366" y="230124"/>
                  </a:cubicBezTo>
                  <a:lnTo>
                    <a:pt x="134366" y="327914"/>
                  </a:lnTo>
                  <a:lnTo>
                    <a:pt x="167894" y="327914"/>
                  </a:lnTo>
                  <a:cubicBezTo>
                    <a:pt x="247396" y="327914"/>
                    <a:pt x="317627" y="385953"/>
                    <a:pt x="332867" y="462407"/>
                  </a:cubicBezTo>
                  <a:lnTo>
                    <a:pt x="369443" y="462407"/>
                  </a:lnTo>
                  <a:cubicBezTo>
                    <a:pt x="424434" y="462407"/>
                    <a:pt x="470154" y="508127"/>
                    <a:pt x="470154" y="560197"/>
                  </a:cubicBezTo>
                  <a:lnTo>
                    <a:pt x="470154" y="725043"/>
                  </a:lnTo>
                  <a:lnTo>
                    <a:pt x="604647" y="725043"/>
                  </a:lnTo>
                  <a:lnTo>
                    <a:pt x="604647" y="492887"/>
                  </a:lnTo>
                  <a:cubicBezTo>
                    <a:pt x="598551" y="443992"/>
                    <a:pt x="552704" y="398145"/>
                    <a:pt x="500888" y="398145"/>
                  </a:cubicBezTo>
                  <a:lnTo>
                    <a:pt x="366395" y="398145"/>
                  </a:lnTo>
                  <a:cubicBezTo>
                    <a:pt x="348107" y="398145"/>
                    <a:pt x="332867" y="382778"/>
                    <a:pt x="332867" y="361442"/>
                  </a:cubicBezTo>
                  <a:lnTo>
                    <a:pt x="332867" y="175260"/>
                  </a:lnTo>
                  <a:cubicBezTo>
                    <a:pt x="332867" y="83566"/>
                    <a:pt x="262636" y="4191"/>
                    <a:pt x="173990" y="1016"/>
                  </a:cubicBezTo>
                  <a:cubicBezTo>
                    <a:pt x="169037" y="381"/>
                    <a:pt x="164084" y="0"/>
                    <a:pt x="159004" y="0"/>
                  </a:cubicBezTo>
                  <a:close/>
                </a:path>
              </a:pathLst>
            </a:custGeom>
            <a:solidFill>
              <a:srgbClr val="00FBFF"/>
            </a:solidFill>
          </p:spPr>
        </p:sp>
      </p:grpSp>
      <p:grpSp>
        <p:nvGrpSpPr>
          <p:cNvPr id="64" name="Group 66">
            <a:extLst>
              <a:ext uri="{FF2B5EF4-FFF2-40B4-BE49-F238E27FC236}">
                <a16:creationId xmlns:a16="http://schemas.microsoft.com/office/drawing/2014/main" id="{6377E780-E6C7-1DC5-E7DF-F473AFC5826B}"/>
              </a:ext>
            </a:extLst>
          </p:cNvPr>
          <p:cNvGrpSpPr/>
          <p:nvPr/>
        </p:nvGrpSpPr>
        <p:grpSpPr>
          <a:xfrm>
            <a:off x="13962227" y="2023607"/>
            <a:ext cx="399060" cy="96120"/>
            <a:chOff x="0" y="0"/>
            <a:chExt cx="532080" cy="128160"/>
          </a:xfrm>
        </p:grpSpPr>
        <p:sp>
          <p:nvSpPr>
            <p:cNvPr id="65" name="Freeform 67">
              <a:extLst>
                <a:ext uri="{FF2B5EF4-FFF2-40B4-BE49-F238E27FC236}">
                  <a16:creationId xmlns:a16="http://schemas.microsoft.com/office/drawing/2014/main" id="{CB627D72-378B-2BB3-C84C-BA567E8103CE}"/>
                </a:ext>
              </a:extLst>
            </p:cNvPr>
            <p:cNvSpPr/>
            <p:nvPr/>
          </p:nvSpPr>
          <p:spPr>
            <a:xfrm>
              <a:off x="127" y="127"/>
              <a:ext cx="531876" cy="128143"/>
            </a:xfrm>
            <a:custGeom>
              <a:avLst/>
              <a:gdLst/>
              <a:ahLst/>
              <a:cxnLst/>
              <a:rect l="l" t="t" r="r" b="b"/>
              <a:pathLst>
                <a:path w="531876" h="128143">
                  <a:moveTo>
                    <a:pt x="0" y="0"/>
                  </a:moveTo>
                  <a:lnTo>
                    <a:pt x="0" y="64008"/>
                  </a:lnTo>
                  <a:lnTo>
                    <a:pt x="100838" y="64008"/>
                  </a:lnTo>
                  <a:cubicBezTo>
                    <a:pt x="152781" y="64008"/>
                    <a:pt x="201676" y="91440"/>
                    <a:pt x="232283" y="128143"/>
                  </a:cubicBezTo>
                  <a:lnTo>
                    <a:pt x="498221" y="128143"/>
                  </a:lnTo>
                  <a:cubicBezTo>
                    <a:pt x="516509" y="128143"/>
                    <a:pt x="531876" y="112903"/>
                    <a:pt x="531876" y="94615"/>
                  </a:cubicBezTo>
                  <a:lnTo>
                    <a:pt x="531876" y="30480"/>
                  </a:lnTo>
                  <a:cubicBezTo>
                    <a:pt x="531876" y="15240"/>
                    <a:pt x="516509" y="0"/>
                    <a:pt x="498221" y="0"/>
                  </a:cubicBezTo>
                  <a:close/>
                </a:path>
              </a:pathLst>
            </a:custGeom>
            <a:solidFill>
              <a:srgbClr val="00FBFF"/>
            </a:solidFill>
          </p:spPr>
        </p:sp>
      </p:grpSp>
      <p:grpSp>
        <p:nvGrpSpPr>
          <p:cNvPr id="66" name="Group 68">
            <a:extLst>
              <a:ext uri="{FF2B5EF4-FFF2-40B4-BE49-F238E27FC236}">
                <a16:creationId xmlns:a16="http://schemas.microsoft.com/office/drawing/2014/main" id="{0A63AA89-8BA0-8C51-7B0E-9C3EBB2DA79D}"/>
              </a:ext>
            </a:extLst>
          </p:cNvPr>
          <p:cNvGrpSpPr/>
          <p:nvPr/>
        </p:nvGrpSpPr>
        <p:grpSpPr>
          <a:xfrm>
            <a:off x="12128387" y="3126287"/>
            <a:ext cx="732240" cy="342900"/>
            <a:chOff x="0" y="0"/>
            <a:chExt cx="976320" cy="457200"/>
          </a:xfrm>
        </p:grpSpPr>
        <p:sp>
          <p:nvSpPr>
            <p:cNvPr id="67" name="Freeform 69">
              <a:extLst>
                <a:ext uri="{FF2B5EF4-FFF2-40B4-BE49-F238E27FC236}">
                  <a16:creationId xmlns:a16="http://schemas.microsoft.com/office/drawing/2014/main" id="{B652262F-89A8-AF6D-DDC9-2EBD9242855B}"/>
                </a:ext>
              </a:extLst>
            </p:cNvPr>
            <p:cNvSpPr/>
            <p:nvPr/>
          </p:nvSpPr>
          <p:spPr>
            <a:xfrm>
              <a:off x="127" y="0"/>
              <a:ext cx="976122" cy="457073"/>
            </a:xfrm>
            <a:custGeom>
              <a:avLst/>
              <a:gdLst/>
              <a:ahLst/>
              <a:cxnLst/>
              <a:rect l="l" t="t" r="r" b="b"/>
              <a:pathLst>
                <a:path w="976122" h="457073">
                  <a:moveTo>
                    <a:pt x="98171" y="0"/>
                  </a:moveTo>
                  <a:cubicBezTo>
                    <a:pt x="44577" y="0"/>
                    <a:pt x="0" y="44704"/>
                    <a:pt x="0" y="101219"/>
                  </a:cubicBezTo>
                  <a:lnTo>
                    <a:pt x="0" y="232283"/>
                  </a:lnTo>
                  <a:cubicBezTo>
                    <a:pt x="0" y="282829"/>
                    <a:pt x="44577" y="327533"/>
                    <a:pt x="98171" y="327533"/>
                  </a:cubicBezTo>
                  <a:lnTo>
                    <a:pt x="193421" y="327533"/>
                  </a:lnTo>
                  <a:lnTo>
                    <a:pt x="193421" y="425704"/>
                  </a:lnTo>
                  <a:cubicBezTo>
                    <a:pt x="193421" y="440690"/>
                    <a:pt x="202438" y="449580"/>
                    <a:pt x="214249" y="455422"/>
                  </a:cubicBezTo>
                  <a:cubicBezTo>
                    <a:pt x="217170" y="456438"/>
                    <a:pt x="220853" y="457073"/>
                    <a:pt x="224790" y="457073"/>
                  </a:cubicBezTo>
                  <a:cubicBezTo>
                    <a:pt x="232410" y="457073"/>
                    <a:pt x="241046" y="454406"/>
                    <a:pt x="247015" y="446532"/>
                  </a:cubicBezTo>
                  <a:lnTo>
                    <a:pt x="366141" y="327406"/>
                  </a:lnTo>
                  <a:lnTo>
                    <a:pt x="601218" y="327406"/>
                  </a:lnTo>
                  <a:lnTo>
                    <a:pt x="720217" y="446532"/>
                  </a:lnTo>
                  <a:cubicBezTo>
                    <a:pt x="726186" y="454533"/>
                    <a:pt x="733425" y="457073"/>
                    <a:pt x="741045" y="457073"/>
                  </a:cubicBezTo>
                  <a:cubicBezTo>
                    <a:pt x="744855" y="457073"/>
                    <a:pt x="748919" y="456438"/>
                    <a:pt x="752856" y="455422"/>
                  </a:cubicBezTo>
                  <a:cubicBezTo>
                    <a:pt x="764794" y="452501"/>
                    <a:pt x="770763" y="437515"/>
                    <a:pt x="770763" y="425704"/>
                  </a:cubicBezTo>
                  <a:lnTo>
                    <a:pt x="770763" y="327533"/>
                  </a:lnTo>
                  <a:lnTo>
                    <a:pt x="871982" y="327533"/>
                  </a:lnTo>
                  <a:cubicBezTo>
                    <a:pt x="931545" y="327533"/>
                    <a:pt x="976122" y="282829"/>
                    <a:pt x="976122" y="232283"/>
                  </a:cubicBezTo>
                  <a:lnTo>
                    <a:pt x="976122" y="101219"/>
                  </a:lnTo>
                  <a:cubicBezTo>
                    <a:pt x="976122" y="50673"/>
                    <a:pt x="931545" y="0"/>
                    <a:pt x="877824" y="0"/>
                  </a:cubicBezTo>
                  <a:close/>
                </a:path>
              </a:pathLst>
            </a:custGeom>
            <a:solidFill>
              <a:srgbClr val="00FBFF"/>
            </a:solidFill>
          </p:spPr>
        </p:sp>
      </p:grpSp>
      <p:grpSp>
        <p:nvGrpSpPr>
          <p:cNvPr id="68" name="Group 70">
            <a:extLst>
              <a:ext uri="{FF2B5EF4-FFF2-40B4-BE49-F238E27FC236}">
                <a16:creationId xmlns:a16="http://schemas.microsoft.com/office/drawing/2014/main" id="{D11D69AB-03F9-7514-1FC0-B0811B396DFA}"/>
              </a:ext>
            </a:extLst>
          </p:cNvPr>
          <p:cNvGrpSpPr/>
          <p:nvPr/>
        </p:nvGrpSpPr>
        <p:grpSpPr>
          <a:xfrm>
            <a:off x="12177527" y="3516707"/>
            <a:ext cx="194400" cy="196560"/>
            <a:chOff x="0" y="0"/>
            <a:chExt cx="259200" cy="262080"/>
          </a:xfrm>
        </p:grpSpPr>
        <p:sp>
          <p:nvSpPr>
            <p:cNvPr id="69" name="Freeform 71">
              <a:extLst>
                <a:ext uri="{FF2B5EF4-FFF2-40B4-BE49-F238E27FC236}">
                  <a16:creationId xmlns:a16="http://schemas.microsoft.com/office/drawing/2014/main" id="{FCFDD81A-CBFC-3151-2105-6810B7A7B23D}"/>
                </a:ext>
              </a:extLst>
            </p:cNvPr>
            <p:cNvSpPr/>
            <p:nvPr/>
          </p:nvSpPr>
          <p:spPr>
            <a:xfrm>
              <a:off x="127" y="127"/>
              <a:ext cx="259080" cy="261874"/>
            </a:xfrm>
            <a:custGeom>
              <a:avLst/>
              <a:gdLst/>
              <a:ahLst/>
              <a:cxnLst/>
              <a:rect l="l" t="t" r="r" b="b"/>
              <a:pathLst>
                <a:path w="259080" h="261874">
                  <a:moveTo>
                    <a:pt x="130937" y="0"/>
                  </a:moveTo>
                  <a:cubicBezTo>
                    <a:pt x="56515" y="0"/>
                    <a:pt x="0" y="59436"/>
                    <a:pt x="0" y="130937"/>
                  </a:cubicBezTo>
                  <a:cubicBezTo>
                    <a:pt x="0" y="202438"/>
                    <a:pt x="56515" y="261874"/>
                    <a:pt x="130937" y="261874"/>
                  </a:cubicBezTo>
                  <a:cubicBezTo>
                    <a:pt x="202438" y="261874"/>
                    <a:pt x="259080" y="202311"/>
                    <a:pt x="259080" y="130937"/>
                  </a:cubicBezTo>
                  <a:cubicBezTo>
                    <a:pt x="259080" y="59563"/>
                    <a:pt x="202438" y="0"/>
                    <a:pt x="130937" y="0"/>
                  </a:cubicBezTo>
                  <a:close/>
                </a:path>
              </a:pathLst>
            </a:custGeom>
            <a:solidFill>
              <a:srgbClr val="00FBFF"/>
            </a:solidFill>
          </p:spPr>
        </p:sp>
      </p:grpSp>
      <p:grpSp>
        <p:nvGrpSpPr>
          <p:cNvPr id="70" name="Group 72">
            <a:extLst>
              <a:ext uri="{FF2B5EF4-FFF2-40B4-BE49-F238E27FC236}">
                <a16:creationId xmlns:a16="http://schemas.microsoft.com/office/drawing/2014/main" id="{964A736C-0883-ACD9-C41D-22B668961FDD}"/>
              </a:ext>
            </a:extLst>
          </p:cNvPr>
          <p:cNvGrpSpPr/>
          <p:nvPr/>
        </p:nvGrpSpPr>
        <p:grpSpPr>
          <a:xfrm>
            <a:off x="12079247" y="3760247"/>
            <a:ext cx="388260" cy="192240"/>
            <a:chOff x="0" y="0"/>
            <a:chExt cx="517680" cy="256320"/>
          </a:xfrm>
        </p:grpSpPr>
        <p:sp>
          <p:nvSpPr>
            <p:cNvPr id="71" name="Freeform 73">
              <a:extLst>
                <a:ext uri="{FF2B5EF4-FFF2-40B4-BE49-F238E27FC236}">
                  <a16:creationId xmlns:a16="http://schemas.microsoft.com/office/drawing/2014/main" id="{0BB97F75-0221-8923-D26F-741A82720AB0}"/>
                </a:ext>
              </a:extLst>
            </p:cNvPr>
            <p:cNvSpPr/>
            <p:nvPr/>
          </p:nvSpPr>
          <p:spPr>
            <a:xfrm>
              <a:off x="0" y="127"/>
              <a:ext cx="517525" cy="256032"/>
            </a:xfrm>
            <a:custGeom>
              <a:avLst/>
              <a:gdLst/>
              <a:ahLst/>
              <a:cxnLst/>
              <a:rect l="l" t="t" r="r" b="b"/>
              <a:pathLst>
                <a:path w="517525" h="256032">
                  <a:moveTo>
                    <a:pt x="258826" y="0"/>
                  </a:moveTo>
                  <a:cubicBezTo>
                    <a:pt x="130937" y="0"/>
                    <a:pt x="20828" y="98171"/>
                    <a:pt x="3048" y="220345"/>
                  </a:cubicBezTo>
                  <a:cubicBezTo>
                    <a:pt x="0" y="238252"/>
                    <a:pt x="14986" y="256032"/>
                    <a:pt x="35687" y="256032"/>
                  </a:cubicBezTo>
                  <a:lnTo>
                    <a:pt x="481838" y="256032"/>
                  </a:lnTo>
                  <a:cubicBezTo>
                    <a:pt x="502666" y="256032"/>
                    <a:pt x="517525" y="238125"/>
                    <a:pt x="517525" y="220345"/>
                  </a:cubicBezTo>
                  <a:cubicBezTo>
                    <a:pt x="496824" y="92202"/>
                    <a:pt x="389763" y="0"/>
                    <a:pt x="258826" y="0"/>
                  </a:cubicBezTo>
                  <a:close/>
                </a:path>
              </a:pathLst>
            </a:custGeom>
            <a:solidFill>
              <a:srgbClr val="00FBFF"/>
            </a:solidFill>
          </p:spPr>
        </p:sp>
      </p:grpSp>
      <p:grpSp>
        <p:nvGrpSpPr>
          <p:cNvPr id="72" name="Group 74">
            <a:extLst>
              <a:ext uri="{FF2B5EF4-FFF2-40B4-BE49-F238E27FC236}">
                <a16:creationId xmlns:a16="http://schemas.microsoft.com/office/drawing/2014/main" id="{B15DE02D-C802-89EC-E09A-CF9EBFBC7032}"/>
              </a:ext>
            </a:extLst>
          </p:cNvPr>
          <p:cNvGrpSpPr/>
          <p:nvPr/>
        </p:nvGrpSpPr>
        <p:grpSpPr>
          <a:xfrm>
            <a:off x="12614927" y="3516707"/>
            <a:ext cx="194400" cy="196560"/>
            <a:chOff x="0" y="0"/>
            <a:chExt cx="259200" cy="262080"/>
          </a:xfrm>
        </p:grpSpPr>
        <p:sp>
          <p:nvSpPr>
            <p:cNvPr id="73" name="Freeform 75">
              <a:extLst>
                <a:ext uri="{FF2B5EF4-FFF2-40B4-BE49-F238E27FC236}">
                  <a16:creationId xmlns:a16="http://schemas.microsoft.com/office/drawing/2014/main" id="{34AFCDBE-D511-621B-74E3-F4230A15D7D3}"/>
                </a:ext>
              </a:extLst>
            </p:cNvPr>
            <p:cNvSpPr/>
            <p:nvPr/>
          </p:nvSpPr>
          <p:spPr>
            <a:xfrm>
              <a:off x="127" y="127"/>
              <a:ext cx="259080" cy="261874"/>
            </a:xfrm>
            <a:custGeom>
              <a:avLst/>
              <a:gdLst/>
              <a:ahLst/>
              <a:cxnLst/>
              <a:rect l="l" t="t" r="r" b="b"/>
              <a:pathLst>
                <a:path w="259080" h="261874">
                  <a:moveTo>
                    <a:pt x="130937" y="0"/>
                  </a:moveTo>
                  <a:cubicBezTo>
                    <a:pt x="59563" y="0"/>
                    <a:pt x="0" y="59436"/>
                    <a:pt x="0" y="130937"/>
                  </a:cubicBezTo>
                  <a:cubicBezTo>
                    <a:pt x="0" y="202438"/>
                    <a:pt x="59563" y="261874"/>
                    <a:pt x="130937" y="261874"/>
                  </a:cubicBezTo>
                  <a:cubicBezTo>
                    <a:pt x="199390" y="261874"/>
                    <a:pt x="259080" y="202311"/>
                    <a:pt x="259080" y="130937"/>
                  </a:cubicBezTo>
                  <a:cubicBezTo>
                    <a:pt x="259080" y="59563"/>
                    <a:pt x="199390" y="0"/>
                    <a:pt x="130937" y="0"/>
                  </a:cubicBezTo>
                  <a:close/>
                </a:path>
              </a:pathLst>
            </a:custGeom>
            <a:solidFill>
              <a:srgbClr val="00FBFF"/>
            </a:solidFill>
          </p:spPr>
        </p:sp>
      </p:grpSp>
      <p:grpSp>
        <p:nvGrpSpPr>
          <p:cNvPr id="74" name="Group 76">
            <a:extLst>
              <a:ext uri="{FF2B5EF4-FFF2-40B4-BE49-F238E27FC236}">
                <a16:creationId xmlns:a16="http://schemas.microsoft.com/office/drawing/2014/main" id="{B4918C9B-B780-FF59-91D7-5602CDCB2551}"/>
              </a:ext>
            </a:extLst>
          </p:cNvPr>
          <p:cNvGrpSpPr/>
          <p:nvPr/>
        </p:nvGrpSpPr>
        <p:grpSpPr>
          <a:xfrm>
            <a:off x="12516647" y="3760247"/>
            <a:ext cx="390420" cy="192240"/>
            <a:chOff x="0" y="0"/>
            <a:chExt cx="520560" cy="256320"/>
          </a:xfrm>
        </p:grpSpPr>
        <p:sp>
          <p:nvSpPr>
            <p:cNvPr id="75" name="Freeform 77">
              <a:extLst>
                <a:ext uri="{FF2B5EF4-FFF2-40B4-BE49-F238E27FC236}">
                  <a16:creationId xmlns:a16="http://schemas.microsoft.com/office/drawing/2014/main" id="{4BE4720E-AB3F-40DB-A9DF-BF5E806245D0}"/>
                </a:ext>
              </a:extLst>
            </p:cNvPr>
            <p:cNvSpPr/>
            <p:nvPr/>
          </p:nvSpPr>
          <p:spPr>
            <a:xfrm>
              <a:off x="0" y="127"/>
              <a:ext cx="520573" cy="256032"/>
            </a:xfrm>
            <a:custGeom>
              <a:avLst/>
              <a:gdLst/>
              <a:ahLst/>
              <a:cxnLst/>
              <a:rect l="l" t="t" r="r" b="b"/>
              <a:pathLst>
                <a:path w="520573" h="256032">
                  <a:moveTo>
                    <a:pt x="261747" y="0"/>
                  </a:moveTo>
                  <a:cubicBezTo>
                    <a:pt x="130937" y="0"/>
                    <a:pt x="23749" y="98171"/>
                    <a:pt x="3048" y="220345"/>
                  </a:cubicBezTo>
                  <a:cubicBezTo>
                    <a:pt x="0" y="238252"/>
                    <a:pt x="14986" y="256032"/>
                    <a:pt x="38735" y="256032"/>
                  </a:cubicBezTo>
                  <a:lnTo>
                    <a:pt x="487807" y="256032"/>
                  </a:lnTo>
                  <a:cubicBezTo>
                    <a:pt x="505587" y="256032"/>
                    <a:pt x="520573" y="238125"/>
                    <a:pt x="520573" y="220345"/>
                  </a:cubicBezTo>
                  <a:cubicBezTo>
                    <a:pt x="499745" y="92202"/>
                    <a:pt x="389763" y="0"/>
                    <a:pt x="261747" y="0"/>
                  </a:cubicBezTo>
                  <a:close/>
                </a:path>
              </a:pathLst>
            </a:custGeom>
            <a:solidFill>
              <a:srgbClr val="00FBFF"/>
            </a:solidFill>
          </p:spPr>
        </p:sp>
      </p:grpSp>
      <p:grpSp>
        <p:nvGrpSpPr>
          <p:cNvPr id="76" name="Group 78">
            <a:extLst>
              <a:ext uri="{FF2B5EF4-FFF2-40B4-BE49-F238E27FC236}">
                <a16:creationId xmlns:a16="http://schemas.microsoft.com/office/drawing/2014/main" id="{052F8330-E157-3109-0A5A-47CD7A4C7123}"/>
              </a:ext>
            </a:extLst>
          </p:cNvPr>
          <p:cNvGrpSpPr/>
          <p:nvPr/>
        </p:nvGrpSpPr>
        <p:grpSpPr>
          <a:xfrm>
            <a:off x="5959427" y="6737807"/>
            <a:ext cx="360180" cy="739800"/>
            <a:chOff x="0" y="0"/>
            <a:chExt cx="480240" cy="986400"/>
          </a:xfrm>
        </p:grpSpPr>
        <p:sp>
          <p:nvSpPr>
            <p:cNvPr id="77" name="Freeform 79">
              <a:extLst>
                <a:ext uri="{FF2B5EF4-FFF2-40B4-BE49-F238E27FC236}">
                  <a16:creationId xmlns:a16="http://schemas.microsoft.com/office/drawing/2014/main" id="{509F1EF6-E45D-BAFE-72AD-A70FCF5A48AB}"/>
                </a:ext>
              </a:extLst>
            </p:cNvPr>
            <p:cNvSpPr/>
            <p:nvPr/>
          </p:nvSpPr>
          <p:spPr>
            <a:xfrm>
              <a:off x="127" y="0"/>
              <a:ext cx="480060" cy="986282"/>
            </a:xfrm>
            <a:custGeom>
              <a:avLst/>
              <a:gdLst/>
              <a:ahLst/>
              <a:cxnLst/>
              <a:rect l="l" t="t" r="r" b="b"/>
              <a:pathLst>
                <a:path w="480060" h="986282">
                  <a:moveTo>
                    <a:pt x="57531" y="0"/>
                  </a:moveTo>
                  <a:cubicBezTo>
                    <a:pt x="24638" y="0"/>
                    <a:pt x="0" y="30353"/>
                    <a:pt x="0" y="63754"/>
                  </a:cubicBezTo>
                  <a:lnTo>
                    <a:pt x="0" y="424942"/>
                  </a:lnTo>
                  <a:cubicBezTo>
                    <a:pt x="0" y="446278"/>
                    <a:pt x="5461" y="470535"/>
                    <a:pt x="16510" y="488696"/>
                  </a:cubicBezTo>
                  <a:lnTo>
                    <a:pt x="142748" y="719328"/>
                  </a:lnTo>
                  <a:cubicBezTo>
                    <a:pt x="164719" y="758825"/>
                    <a:pt x="178435" y="780034"/>
                    <a:pt x="178435" y="822452"/>
                  </a:cubicBezTo>
                  <a:lnTo>
                    <a:pt x="178435" y="949833"/>
                  </a:lnTo>
                  <a:cubicBezTo>
                    <a:pt x="178435" y="971169"/>
                    <a:pt x="192151" y="986282"/>
                    <a:pt x="208534" y="986282"/>
                  </a:cubicBezTo>
                  <a:lnTo>
                    <a:pt x="480060" y="986282"/>
                  </a:lnTo>
                  <a:lnTo>
                    <a:pt x="480060" y="613029"/>
                  </a:lnTo>
                  <a:cubicBezTo>
                    <a:pt x="480060" y="576580"/>
                    <a:pt x="466344" y="546227"/>
                    <a:pt x="449961" y="521970"/>
                  </a:cubicBezTo>
                  <a:cubicBezTo>
                    <a:pt x="449834" y="522097"/>
                    <a:pt x="449707" y="522224"/>
                    <a:pt x="449580" y="522224"/>
                  </a:cubicBezTo>
                  <a:cubicBezTo>
                    <a:pt x="439039" y="522224"/>
                    <a:pt x="279908" y="348996"/>
                    <a:pt x="277114" y="346075"/>
                  </a:cubicBezTo>
                  <a:cubicBezTo>
                    <a:pt x="264795" y="330708"/>
                    <a:pt x="246253" y="321056"/>
                    <a:pt x="227457" y="321056"/>
                  </a:cubicBezTo>
                  <a:cubicBezTo>
                    <a:pt x="213106" y="321056"/>
                    <a:pt x="198501" y="326898"/>
                    <a:pt x="186563" y="339979"/>
                  </a:cubicBezTo>
                  <a:cubicBezTo>
                    <a:pt x="164592" y="367284"/>
                    <a:pt x="167386" y="412750"/>
                    <a:pt x="183896" y="427990"/>
                  </a:cubicBezTo>
                  <a:lnTo>
                    <a:pt x="345694" y="607060"/>
                  </a:lnTo>
                  <a:cubicBezTo>
                    <a:pt x="356743" y="619252"/>
                    <a:pt x="356743" y="640461"/>
                    <a:pt x="345694" y="652653"/>
                  </a:cubicBezTo>
                  <a:cubicBezTo>
                    <a:pt x="340233" y="657225"/>
                    <a:pt x="332740" y="659511"/>
                    <a:pt x="325120" y="659511"/>
                  </a:cubicBezTo>
                  <a:cubicBezTo>
                    <a:pt x="317500" y="659511"/>
                    <a:pt x="310007" y="657225"/>
                    <a:pt x="304546" y="652653"/>
                  </a:cubicBezTo>
                  <a:lnTo>
                    <a:pt x="142621" y="473456"/>
                  </a:lnTo>
                  <a:cubicBezTo>
                    <a:pt x="126111" y="455295"/>
                    <a:pt x="115189" y="427863"/>
                    <a:pt x="115189" y="403606"/>
                  </a:cubicBezTo>
                  <a:lnTo>
                    <a:pt x="115189" y="63754"/>
                  </a:lnTo>
                  <a:cubicBezTo>
                    <a:pt x="115189" y="24257"/>
                    <a:pt x="87757" y="0"/>
                    <a:pt x="57531" y="0"/>
                  </a:cubicBezTo>
                  <a:close/>
                </a:path>
              </a:pathLst>
            </a:custGeom>
            <a:solidFill>
              <a:srgbClr val="00FBFF"/>
            </a:solidFill>
          </p:spPr>
        </p:sp>
      </p:grpSp>
      <p:grpSp>
        <p:nvGrpSpPr>
          <p:cNvPr id="78" name="Group 80">
            <a:extLst>
              <a:ext uri="{FF2B5EF4-FFF2-40B4-BE49-F238E27FC236}">
                <a16:creationId xmlns:a16="http://schemas.microsoft.com/office/drawing/2014/main" id="{81258471-BAA1-7964-EF9B-A985DC0C61BE}"/>
              </a:ext>
            </a:extLst>
          </p:cNvPr>
          <p:cNvGrpSpPr/>
          <p:nvPr/>
        </p:nvGrpSpPr>
        <p:grpSpPr>
          <a:xfrm>
            <a:off x="6364427" y="6737807"/>
            <a:ext cx="358020" cy="741960"/>
            <a:chOff x="0" y="0"/>
            <a:chExt cx="477360" cy="989280"/>
          </a:xfrm>
        </p:grpSpPr>
        <p:sp>
          <p:nvSpPr>
            <p:cNvPr id="79" name="Freeform 81">
              <a:extLst>
                <a:ext uri="{FF2B5EF4-FFF2-40B4-BE49-F238E27FC236}">
                  <a16:creationId xmlns:a16="http://schemas.microsoft.com/office/drawing/2014/main" id="{C703181B-C4C2-254D-04AC-DD2CC79287DC}"/>
                </a:ext>
              </a:extLst>
            </p:cNvPr>
            <p:cNvSpPr/>
            <p:nvPr/>
          </p:nvSpPr>
          <p:spPr>
            <a:xfrm>
              <a:off x="0" y="0"/>
              <a:ext cx="477266" cy="989330"/>
            </a:xfrm>
            <a:custGeom>
              <a:avLst/>
              <a:gdLst/>
              <a:ahLst/>
              <a:cxnLst/>
              <a:rect l="l" t="t" r="r" b="b"/>
              <a:pathLst>
                <a:path w="477266" h="989330">
                  <a:moveTo>
                    <a:pt x="414274" y="0"/>
                  </a:moveTo>
                  <a:cubicBezTo>
                    <a:pt x="381381" y="0"/>
                    <a:pt x="356616" y="30353"/>
                    <a:pt x="356616" y="63754"/>
                  </a:cubicBezTo>
                  <a:lnTo>
                    <a:pt x="356616" y="403606"/>
                  </a:lnTo>
                  <a:cubicBezTo>
                    <a:pt x="356616" y="430911"/>
                    <a:pt x="345694" y="458343"/>
                    <a:pt x="329184" y="473456"/>
                  </a:cubicBezTo>
                  <a:lnTo>
                    <a:pt x="167386" y="652399"/>
                  </a:lnTo>
                  <a:cubicBezTo>
                    <a:pt x="163322" y="656971"/>
                    <a:pt x="155702" y="659257"/>
                    <a:pt x="147828" y="659257"/>
                  </a:cubicBezTo>
                  <a:cubicBezTo>
                    <a:pt x="139954" y="659257"/>
                    <a:pt x="131699" y="656971"/>
                    <a:pt x="126238" y="652399"/>
                  </a:cubicBezTo>
                  <a:cubicBezTo>
                    <a:pt x="117983" y="640207"/>
                    <a:pt x="117983" y="618998"/>
                    <a:pt x="126238" y="606806"/>
                  </a:cubicBezTo>
                  <a:lnTo>
                    <a:pt x="288036" y="427736"/>
                  </a:lnTo>
                  <a:cubicBezTo>
                    <a:pt x="304546" y="412623"/>
                    <a:pt x="310007" y="367030"/>
                    <a:pt x="285369" y="339852"/>
                  </a:cubicBezTo>
                  <a:cubicBezTo>
                    <a:pt x="273431" y="326644"/>
                    <a:pt x="258826" y="320929"/>
                    <a:pt x="244475" y="320929"/>
                  </a:cubicBezTo>
                  <a:cubicBezTo>
                    <a:pt x="225806" y="320929"/>
                    <a:pt x="207264" y="330581"/>
                    <a:pt x="194818" y="345948"/>
                  </a:cubicBezTo>
                  <a:cubicBezTo>
                    <a:pt x="194818" y="345948"/>
                    <a:pt x="30226" y="521970"/>
                    <a:pt x="30226" y="527939"/>
                  </a:cubicBezTo>
                  <a:cubicBezTo>
                    <a:pt x="13716" y="546227"/>
                    <a:pt x="0" y="579628"/>
                    <a:pt x="0" y="618998"/>
                  </a:cubicBezTo>
                  <a:lnTo>
                    <a:pt x="0" y="782955"/>
                  </a:lnTo>
                  <a:lnTo>
                    <a:pt x="0" y="810260"/>
                  </a:lnTo>
                  <a:lnTo>
                    <a:pt x="0" y="989330"/>
                  </a:lnTo>
                  <a:lnTo>
                    <a:pt x="268859" y="989330"/>
                  </a:lnTo>
                  <a:cubicBezTo>
                    <a:pt x="285369" y="989330"/>
                    <a:pt x="298958" y="974090"/>
                    <a:pt x="298958" y="955929"/>
                  </a:cubicBezTo>
                  <a:lnTo>
                    <a:pt x="298958" y="825500"/>
                  </a:lnTo>
                  <a:cubicBezTo>
                    <a:pt x="298958" y="783082"/>
                    <a:pt x="315468" y="761746"/>
                    <a:pt x="331851" y="725297"/>
                  </a:cubicBezTo>
                  <a:lnTo>
                    <a:pt x="460756" y="491617"/>
                  </a:lnTo>
                  <a:cubicBezTo>
                    <a:pt x="469011" y="473456"/>
                    <a:pt x="477266" y="449199"/>
                    <a:pt x="477266" y="424815"/>
                  </a:cubicBezTo>
                  <a:lnTo>
                    <a:pt x="477266" y="63754"/>
                  </a:lnTo>
                  <a:cubicBezTo>
                    <a:pt x="474599" y="27305"/>
                    <a:pt x="447167" y="0"/>
                    <a:pt x="414274" y="0"/>
                  </a:cubicBezTo>
                  <a:close/>
                </a:path>
              </a:pathLst>
            </a:custGeom>
            <a:solidFill>
              <a:srgbClr val="00FBFF"/>
            </a:solidFill>
          </p:spPr>
        </p:sp>
      </p:grpSp>
      <p:grpSp>
        <p:nvGrpSpPr>
          <p:cNvPr id="80" name="Group 82">
            <a:extLst>
              <a:ext uri="{FF2B5EF4-FFF2-40B4-BE49-F238E27FC236}">
                <a16:creationId xmlns:a16="http://schemas.microsoft.com/office/drawing/2014/main" id="{46F11A98-235C-F3CD-0FC3-9BBD90A5F809}"/>
              </a:ext>
            </a:extLst>
          </p:cNvPr>
          <p:cNvGrpSpPr/>
          <p:nvPr/>
        </p:nvGrpSpPr>
        <p:grpSpPr>
          <a:xfrm>
            <a:off x="6518867" y="6831227"/>
            <a:ext cx="68040" cy="109080"/>
            <a:chOff x="0" y="0"/>
            <a:chExt cx="90720" cy="145440"/>
          </a:xfrm>
        </p:grpSpPr>
        <p:sp>
          <p:nvSpPr>
            <p:cNvPr id="81" name="Freeform 83">
              <a:extLst>
                <a:ext uri="{FF2B5EF4-FFF2-40B4-BE49-F238E27FC236}">
                  <a16:creationId xmlns:a16="http://schemas.microsoft.com/office/drawing/2014/main" id="{B2556701-E35B-3074-A1C1-4A17E653A9F3}"/>
                </a:ext>
              </a:extLst>
            </p:cNvPr>
            <p:cNvSpPr/>
            <p:nvPr/>
          </p:nvSpPr>
          <p:spPr>
            <a:xfrm>
              <a:off x="0" y="0"/>
              <a:ext cx="90805" cy="145288"/>
            </a:xfrm>
            <a:custGeom>
              <a:avLst/>
              <a:gdLst/>
              <a:ahLst/>
              <a:cxnLst/>
              <a:rect l="l" t="t" r="r" b="b"/>
              <a:pathLst>
                <a:path w="90805" h="145288">
                  <a:moveTo>
                    <a:pt x="43942" y="0"/>
                  </a:moveTo>
                  <a:cubicBezTo>
                    <a:pt x="21971" y="3048"/>
                    <a:pt x="0" y="27305"/>
                    <a:pt x="0" y="54483"/>
                  </a:cubicBezTo>
                  <a:lnTo>
                    <a:pt x="0" y="136271"/>
                  </a:lnTo>
                  <a:cubicBezTo>
                    <a:pt x="11049" y="133223"/>
                    <a:pt x="21971" y="130175"/>
                    <a:pt x="35814" y="130175"/>
                  </a:cubicBezTo>
                  <a:cubicBezTo>
                    <a:pt x="54991" y="130175"/>
                    <a:pt x="71501" y="133096"/>
                    <a:pt x="90805" y="145288"/>
                  </a:cubicBezTo>
                  <a:lnTo>
                    <a:pt x="90805" y="48387"/>
                  </a:lnTo>
                  <a:cubicBezTo>
                    <a:pt x="90678" y="24257"/>
                    <a:pt x="68707" y="0"/>
                    <a:pt x="43942" y="0"/>
                  </a:cubicBezTo>
                  <a:close/>
                </a:path>
              </a:pathLst>
            </a:custGeom>
            <a:solidFill>
              <a:srgbClr val="00FBFF"/>
            </a:solidFill>
          </p:spPr>
        </p:sp>
      </p:grpSp>
      <p:grpSp>
        <p:nvGrpSpPr>
          <p:cNvPr id="82" name="Group 84">
            <a:extLst>
              <a:ext uri="{FF2B5EF4-FFF2-40B4-BE49-F238E27FC236}">
                <a16:creationId xmlns:a16="http://schemas.microsoft.com/office/drawing/2014/main" id="{1C412D1A-6076-E0CD-FA09-4D15E27C7EC8}"/>
              </a:ext>
            </a:extLst>
          </p:cNvPr>
          <p:cNvGrpSpPr/>
          <p:nvPr/>
        </p:nvGrpSpPr>
        <p:grpSpPr>
          <a:xfrm>
            <a:off x="6092807" y="6837167"/>
            <a:ext cx="65880" cy="105300"/>
            <a:chOff x="0" y="0"/>
            <a:chExt cx="87840" cy="140400"/>
          </a:xfrm>
        </p:grpSpPr>
        <p:sp>
          <p:nvSpPr>
            <p:cNvPr id="83" name="Freeform 85">
              <a:extLst>
                <a:ext uri="{FF2B5EF4-FFF2-40B4-BE49-F238E27FC236}">
                  <a16:creationId xmlns:a16="http://schemas.microsoft.com/office/drawing/2014/main" id="{CF0DAE16-1EC7-D5B6-A4D6-A16D7E48EF87}"/>
                </a:ext>
              </a:extLst>
            </p:cNvPr>
            <p:cNvSpPr/>
            <p:nvPr/>
          </p:nvSpPr>
          <p:spPr>
            <a:xfrm>
              <a:off x="127" y="0"/>
              <a:ext cx="87757" cy="140462"/>
            </a:xfrm>
            <a:custGeom>
              <a:avLst/>
              <a:gdLst/>
              <a:ahLst/>
              <a:cxnLst/>
              <a:rect l="l" t="t" r="r" b="b"/>
              <a:pathLst>
                <a:path w="87757" h="140462">
                  <a:moveTo>
                    <a:pt x="36322" y="127"/>
                  </a:moveTo>
                  <a:cubicBezTo>
                    <a:pt x="15240" y="127"/>
                    <a:pt x="0" y="21971"/>
                    <a:pt x="0" y="46482"/>
                  </a:cubicBezTo>
                  <a:lnTo>
                    <a:pt x="0" y="140462"/>
                  </a:lnTo>
                  <a:cubicBezTo>
                    <a:pt x="16510" y="128397"/>
                    <a:pt x="32893" y="125222"/>
                    <a:pt x="54864" y="125222"/>
                  </a:cubicBezTo>
                  <a:cubicBezTo>
                    <a:pt x="62992" y="125222"/>
                    <a:pt x="76835" y="128270"/>
                    <a:pt x="87757" y="131318"/>
                  </a:cubicBezTo>
                  <a:lnTo>
                    <a:pt x="87757" y="49530"/>
                  </a:lnTo>
                  <a:cubicBezTo>
                    <a:pt x="87757" y="22225"/>
                    <a:pt x="68453" y="1016"/>
                    <a:pt x="43815" y="1016"/>
                  </a:cubicBezTo>
                  <a:cubicBezTo>
                    <a:pt x="41148" y="381"/>
                    <a:pt x="38735" y="0"/>
                    <a:pt x="36195" y="0"/>
                  </a:cubicBezTo>
                  <a:close/>
                </a:path>
              </a:pathLst>
            </a:custGeom>
            <a:solidFill>
              <a:srgbClr val="00FBFF"/>
            </a:solidFill>
          </p:spPr>
        </p:sp>
      </p:grpSp>
      <p:grpSp>
        <p:nvGrpSpPr>
          <p:cNvPr id="84" name="Group 86">
            <a:extLst>
              <a:ext uri="{FF2B5EF4-FFF2-40B4-BE49-F238E27FC236}">
                <a16:creationId xmlns:a16="http://schemas.microsoft.com/office/drawing/2014/main" id="{F8121667-C9AA-B321-2A37-DF22A8848639}"/>
              </a:ext>
            </a:extLst>
          </p:cNvPr>
          <p:cNvGrpSpPr/>
          <p:nvPr/>
        </p:nvGrpSpPr>
        <p:grpSpPr>
          <a:xfrm>
            <a:off x="6249407" y="6635207"/>
            <a:ext cx="178740" cy="198180"/>
            <a:chOff x="0" y="0"/>
            <a:chExt cx="238320" cy="264240"/>
          </a:xfrm>
        </p:grpSpPr>
        <p:sp>
          <p:nvSpPr>
            <p:cNvPr id="85" name="Freeform 87">
              <a:extLst>
                <a:ext uri="{FF2B5EF4-FFF2-40B4-BE49-F238E27FC236}">
                  <a16:creationId xmlns:a16="http://schemas.microsoft.com/office/drawing/2014/main" id="{343BF0A7-36F4-CAEE-E51D-CEED9C8CC9D9}"/>
                </a:ext>
              </a:extLst>
            </p:cNvPr>
            <p:cNvSpPr/>
            <p:nvPr/>
          </p:nvSpPr>
          <p:spPr>
            <a:xfrm>
              <a:off x="0" y="127"/>
              <a:ext cx="238379" cy="264160"/>
            </a:xfrm>
            <a:custGeom>
              <a:avLst/>
              <a:gdLst/>
              <a:ahLst/>
              <a:cxnLst/>
              <a:rect l="l" t="t" r="r" b="b"/>
              <a:pathLst>
                <a:path w="238379" h="264160">
                  <a:moveTo>
                    <a:pt x="120523" y="0"/>
                  </a:moveTo>
                  <a:cubicBezTo>
                    <a:pt x="54737" y="0"/>
                    <a:pt x="0" y="60706"/>
                    <a:pt x="0" y="133477"/>
                  </a:cubicBezTo>
                  <a:cubicBezTo>
                    <a:pt x="0" y="209423"/>
                    <a:pt x="54737" y="264160"/>
                    <a:pt x="120523" y="264160"/>
                  </a:cubicBezTo>
                  <a:cubicBezTo>
                    <a:pt x="183515" y="264160"/>
                    <a:pt x="238379" y="203327"/>
                    <a:pt x="238379" y="133604"/>
                  </a:cubicBezTo>
                  <a:cubicBezTo>
                    <a:pt x="238379" y="60706"/>
                    <a:pt x="183515" y="0"/>
                    <a:pt x="120523" y="0"/>
                  </a:cubicBezTo>
                  <a:close/>
                </a:path>
              </a:pathLst>
            </a:custGeom>
            <a:solidFill>
              <a:srgbClr val="00FBFF"/>
            </a:solidFill>
          </p:spPr>
        </p:sp>
      </p:grpSp>
      <p:grpSp>
        <p:nvGrpSpPr>
          <p:cNvPr id="86" name="Group 88">
            <a:extLst>
              <a:ext uri="{FF2B5EF4-FFF2-40B4-BE49-F238E27FC236}">
                <a16:creationId xmlns:a16="http://schemas.microsoft.com/office/drawing/2014/main" id="{0151F80C-D0E2-15F3-0861-38D095281AE7}"/>
              </a:ext>
            </a:extLst>
          </p:cNvPr>
          <p:cNvGrpSpPr/>
          <p:nvPr/>
        </p:nvGrpSpPr>
        <p:grpSpPr>
          <a:xfrm>
            <a:off x="6198107" y="6883607"/>
            <a:ext cx="281880" cy="198180"/>
            <a:chOff x="0" y="0"/>
            <a:chExt cx="375840" cy="264240"/>
          </a:xfrm>
        </p:grpSpPr>
        <p:sp>
          <p:nvSpPr>
            <p:cNvPr id="87" name="Freeform 89">
              <a:extLst>
                <a:ext uri="{FF2B5EF4-FFF2-40B4-BE49-F238E27FC236}">
                  <a16:creationId xmlns:a16="http://schemas.microsoft.com/office/drawing/2014/main" id="{901A9E81-A511-37DD-92CB-37B872E37FB6}"/>
                </a:ext>
              </a:extLst>
            </p:cNvPr>
            <p:cNvSpPr/>
            <p:nvPr/>
          </p:nvSpPr>
          <p:spPr>
            <a:xfrm>
              <a:off x="0" y="127"/>
              <a:ext cx="375793" cy="264160"/>
            </a:xfrm>
            <a:custGeom>
              <a:avLst/>
              <a:gdLst/>
              <a:ahLst/>
              <a:cxnLst/>
              <a:rect l="l" t="t" r="r" b="b"/>
              <a:pathLst>
                <a:path w="375793" h="264160">
                  <a:moveTo>
                    <a:pt x="189230" y="0"/>
                  </a:moveTo>
                  <a:cubicBezTo>
                    <a:pt x="112522" y="0"/>
                    <a:pt x="43942" y="36449"/>
                    <a:pt x="0" y="100076"/>
                  </a:cubicBezTo>
                  <a:lnTo>
                    <a:pt x="2794" y="106172"/>
                  </a:lnTo>
                  <a:cubicBezTo>
                    <a:pt x="82423" y="191135"/>
                    <a:pt x="126238" y="236728"/>
                    <a:pt x="148209" y="264160"/>
                  </a:cubicBezTo>
                  <a:lnTo>
                    <a:pt x="230505" y="264160"/>
                  </a:lnTo>
                  <a:lnTo>
                    <a:pt x="370332" y="109220"/>
                  </a:lnTo>
                  <a:lnTo>
                    <a:pt x="375793" y="100076"/>
                  </a:lnTo>
                  <a:cubicBezTo>
                    <a:pt x="331978" y="39370"/>
                    <a:pt x="263398" y="0"/>
                    <a:pt x="189230" y="0"/>
                  </a:cubicBezTo>
                  <a:close/>
                </a:path>
              </a:pathLst>
            </a:custGeom>
            <a:solidFill>
              <a:srgbClr val="00FBFF"/>
            </a:solidFill>
          </p:spPr>
        </p:sp>
      </p:grpSp>
      <p:grpSp>
        <p:nvGrpSpPr>
          <p:cNvPr id="88" name="Group 90">
            <a:extLst>
              <a:ext uri="{FF2B5EF4-FFF2-40B4-BE49-F238E27FC236}">
                <a16:creationId xmlns:a16="http://schemas.microsoft.com/office/drawing/2014/main" id="{BBCC1288-596A-E129-246D-9AFC0CEA8AE2}"/>
              </a:ext>
            </a:extLst>
          </p:cNvPr>
          <p:cNvGrpSpPr/>
          <p:nvPr/>
        </p:nvGrpSpPr>
        <p:grpSpPr>
          <a:xfrm>
            <a:off x="4705547" y="1641287"/>
            <a:ext cx="264060" cy="86940"/>
            <a:chOff x="0" y="0"/>
            <a:chExt cx="352080" cy="115920"/>
          </a:xfrm>
        </p:grpSpPr>
        <p:sp>
          <p:nvSpPr>
            <p:cNvPr id="89" name="Freeform 91">
              <a:extLst>
                <a:ext uri="{FF2B5EF4-FFF2-40B4-BE49-F238E27FC236}">
                  <a16:creationId xmlns:a16="http://schemas.microsoft.com/office/drawing/2014/main" id="{A88E4A2B-3F69-AE5B-238A-B6F72FCD360A}"/>
                </a:ext>
              </a:extLst>
            </p:cNvPr>
            <p:cNvSpPr/>
            <p:nvPr/>
          </p:nvSpPr>
          <p:spPr>
            <a:xfrm>
              <a:off x="0" y="0"/>
              <a:ext cx="351917" cy="115824"/>
            </a:xfrm>
            <a:custGeom>
              <a:avLst/>
              <a:gdLst/>
              <a:ahLst/>
              <a:cxnLst/>
              <a:rect l="l" t="t" r="r" b="b"/>
              <a:pathLst>
                <a:path w="351917" h="115824">
                  <a:moveTo>
                    <a:pt x="54991" y="0"/>
                  </a:moveTo>
                  <a:cubicBezTo>
                    <a:pt x="22479" y="0"/>
                    <a:pt x="0" y="25146"/>
                    <a:pt x="0" y="56896"/>
                  </a:cubicBezTo>
                  <a:lnTo>
                    <a:pt x="0" y="86360"/>
                  </a:lnTo>
                  <a:cubicBezTo>
                    <a:pt x="0" y="102362"/>
                    <a:pt x="13462" y="115824"/>
                    <a:pt x="29591" y="115824"/>
                  </a:cubicBezTo>
                  <a:lnTo>
                    <a:pt x="322453" y="115824"/>
                  </a:lnTo>
                  <a:cubicBezTo>
                    <a:pt x="338582" y="115824"/>
                    <a:pt x="351917" y="102362"/>
                    <a:pt x="351917" y="86360"/>
                  </a:cubicBezTo>
                  <a:lnTo>
                    <a:pt x="351917" y="56896"/>
                  </a:lnTo>
                  <a:cubicBezTo>
                    <a:pt x="351917" y="22098"/>
                    <a:pt x="324993" y="635"/>
                    <a:pt x="295529" y="635"/>
                  </a:cubicBezTo>
                  <a:lnTo>
                    <a:pt x="64516" y="635"/>
                  </a:lnTo>
                  <a:cubicBezTo>
                    <a:pt x="61214" y="254"/>
                    <a:pt x="58039" y="0"/>
                    <a:pt x="54991" y="0"/>
                  </a:cubicBezTo>
                  <a:close/>
                </a:path>
              </a:pathLst>
            </a:custGeom>
            <a:solidFill>
              <a:srgbClr val="00FBFF"/>
            </a:solidFill>
          </p:spPr>
        </p:sp>
      </p:grpSp>
      <p:grpSp>
        <p:nvGrpSpPr>
          <p:cNvPr id="90" name="Group 92">
            <a:extLst>
              <a:ext uri="{FF2B5EF4-FFF2-40B4-BE49-F238E27FC236}">
                <a16:creationId xmlns:a16="http://schemas.microsoft.com/office/drawing/2014/main" id="{623D92D0-C452-682B-502B-DD6014D4AA20}"/>
              </a:ext>
            </a:extLst>
          </p:cNvPr>
          <p:cNvGrpSpPr/>
          <p:nvPr/>
        </p:nvGrpSpPr>
        <p:grpSpPr>
          <a:xfrm>
            <a:off x="4683407" y="2030627"/>
            <a:ext cx="42120" cy="46440"/>
            <a:chOff x="0" y="0"/>
            <a:chExt cx="56160" cy="61920"/>
          </a:xfrm>
        </p:grpSpPr>
        <p:sp>
          <p:nvSpPr>
            <p:cNvPr id="91" name="Freeform 93">
              <a:extLst>
                <a:ext uri="{FF2B5EF4-FFF2-40B4-BE49-F238E27FC236}">
                  <a16:creationId xmlns:a16="http://schemas.microsoft.com/office/drawing/2014/main" id="{FF3B79D6-7A8A-761D-1BFA-F7422027D216}"/>
                </a:ext>
              </a:extLst>
            </p:cNvPr>
            <p:cNvSpPr/>
            <p:nvPr/>
          </p:nvSpPr>
          <p:spPr>
            <a:xfrm>
              <a:off x="127" y="127"/>
              <a:ext cx="56007" cy="61722"/>
            </a:xfrm>
            <a:custGeom>
              <a:avLst/>
              <a:gdLst/>
              <a:ahLst/>
              <a:cxnLst/>
              <a:rect l="l" t="t" r="r" b="b"/>
              <a:pathLst>
                <a:path w="56007" h="61722">
                  <a:moveTo>
                    <a:pt x="0" y="0"/>
                  </a:moveTo>
                  <a:lnTo>
                    <a:pt x="0" y="61722"/>
                  </a:lnTo>
                  <a:lnTo>
                    <a:pt x="56007" y="61722"/>
                  </a:lnTo>
                  <a:lnTo>
                    <a:pt x="56007" y="0"/>
                  </a:lnTo>
                  <a:close/>
                </a:path>
              </a:pathLst>
            </a:custGeom>
            <a:solidFill>
              <a:srgbClr val="00FBFF"/>
            </a:solidFill>
          </p:spPr>
        </p:sp>
      </p:grpSp>
      <p:grpSp>
        <p:nvGrpSpPr>
          <p:cNvPr id="92" name="Group 94">
            <a:extLst>
              <a:ext uri="{FF2B5EF4-FFF2-40B4-BE49-F238E27FC236}">
                <a16:creationId xmlns:a16="http://schemas.microsoft.com/office/drawing/2014/main" id="{FCEE9AF1-0DC7-8B49-6515-B48684DC2784}"/>
              </a:ext>
            </a:extLst>
          </p:cNvPr>
          <p:cNvGrpSpPr/>
          <p:nvPr/>
        </p:nvGrpSpPr>
        <p:grpSpPr>
          <a:xfrm>
            <a:off x="4683407" y="1857287"/>
            <a:ext cx="42120" cy="42120"/>
            <a:chOff x="0" y="0"/>
            <a:chExt cx="56160" cy="56160"/>
          </a:xfrm>
        </p:grpSpPr>
        <p:sp>
          <p:nvSpPr>
            <p:cNvPr id="93" name="Freeform 95">
              <a:extLst>
                <a:ext uri="{FF2B5EF4-FFF2-40B4-BE49-F238E27FC236}">
                  <a16:creationId xmlns:a16="http://schemas.microsoft.com/office/drawing/2014/main" id="{7C3C2A26-ACFF-D43A-46A9-E9F617D71436}"/>
                </a:ext>
              </a:extLst>
            </p:cNvPr>
            <p:cNvSpPr/>
            <p:nvPr/>
          </p:nvSpPr>
          <p:spPr>
            <a:xfrm>
              <a:off x="127" y="0"/>
              <a:ext cx="56007" cy="56134"/>
            </a:xfrm>
            <a:custGeom>
              <a:avLst/>
              <a:gdLst/>
              <a:ahLst/>
              <a:cxnLst/>
              <a:rect l="l" t="t" r="r" b="b"/>
              <a:pathLst>
                <a:path w="56007" h="56134">
                  <a:moveTo>
                    <a:pt x="0" y="0"/>
                  </a:moveTo>
                  <a:lnTo>
                    <a:pt x="0" y="56134"/>
                  </a:lnTo>
                  <a:lnTo>
                    <a:pt x="56007" y="56134"/>
                  </a:lnTo>
                  <a:lnTo>
                    <a:pt x="56007" y="0"/>
                  </a:lnTo>
                  <a:close/>
                </a:path>
              </a:pathLst>
            </a:custGeom>
            <a:solidFill>
              <a:srgbClr val="00FBFF"/>
            </a:solidFill>
          </p:spPr>
        </p:sp>
      </p:grpSp>
      <p:grpSp>
        <p:nvGrpSpPr>
          <p:cNvPr id="94" name="Group 96">
            <a:extLst>
              <a:ext uri="{FF2B5EF4-FFF2-40B4-BE49-F238E27FC236}">
                <a16:creationId xmlns:a16="http://schemas.microsoft.com/office/drawing/2014/main" id="{76FA0767-7060-8E2E-D7FE-4EAEC6E3A80B}"/>
              </a:ext>
            </a:extLst>
          </p:cNvPr>
          <p:cNvGrpSpPr/>
          <p:nvPr/>
        </p:nvGrpSpPr>
        <p:grpSpPr>
          <a:xfrm>
            <a:off x="4683407" y="2209907"/>
            <a:ext cx="42120" cy="42120"/>
            <a:chOff x="0" y="0"/>
            <a:chExt cx="56160" cy="56160"/>
          </a:xfrm>
        </p:grpSpPr>
        <p:sp>
          <p:nvSpPr>
            <p:cNvPr id="95" name="Freeform 97">
              <a:extLst>
                <a:ext uri="{FF2B5EF4-FFF2-40B4-BE49-F238E27FC236}">
                  <a16:creationId xmlns:a16="http://schemas.microsoft.com/office/drawing/2014/main" id="{8DD9EF1B-73A5-3B0E-A2D7-5EC00F7F092B}"/>
                </a:ext>
              </a:extLst>
            </p:cNvPr>
            <p:cNvSpPr/>
            <p:nvPr/>
          </p:nvSpPr>
          <p:spPr>
            <a:xfrm>
              <a:off x="127" y="127"/>
              <a:ext cx="56007" cy="56007"/>
            </a:xfrm>
            <a:custGeom>
              <a:avLst/>
              <a:gdLst/>
              <a:ahLst/>
              <a:cxnLst/>
              <a:rect l="l" t="t" r="r" b="b"/>
              <a:pathLst>
                <a:path w="56007" h="56007">
                  <a:moveTo>
                    <a:pt x="0" y="0"/>
                  </a:moveTo>
                  <a:lnTo>
                    <a:pt x="0" y="56007"/>
                  </a:lnTo>
                  <a:lnTo>
                    <a:pt x="56007" y="56007"/>
                  </a:lnTo>
                  <a:lnTo>
                    <a:pt x="56007" y="0"/>
                  </a:lnTo>
                  <a:close/>
                </a:path>
              </a:pathLst>
            </a:custGeom>
            <a:solidFill>
              <a:srgbClr val="00FBFF"/>
            </a:solidFill>
          </p:spPr>
        </p:sp>
      </p:grpSp>
      <p:grpSp>
        <p:nvGrpSpPr>
          <p:cNvPr id="96" name="Group 98">
            <a:extLst>
              <a:ext uri="{FF2B5EF4-FFF2-40B4-BE49-F238E27FC236}">
                <a16:creationId xmlns:a16="http://schemas.microsoft.com/office/drawing/2014/main" id="{EC52297C-835C-AC3C-4CF6-7D10742CDC3F}"/>
              </a:ext>
            </a:extLst>
          </p:cNvPr>
          <p:cNvGrpSpPr/>
          <p:nvPr/>
        </p:nvGrpSpPr>
        <p:grpSpPr>
          <a:xfrm>
            <a:off x="4550567" y="1683947"/>
            <a:ext cx="569700" cy="703080"/>
            <a:chOff x="0" y="0"/>
            <a:chExt cx="759600" cy="937440"/>
          </a:xfrm>
        </p:grpSpPr>
        <p:sp>
          <p:nvSpPr>
            <p:cNvPr id="97" name="Freeform 99">
              <a:extLst>
                <a:ext uri="{FF2B5EF4-FFF2-40B4-BE49-F238E27FC236}">
                  <a16:creationId xmlns:a16="http://schemas.microsoft.com/office/drawing/2014/main" id="{4110D63B-EB4C-D1EF-F5B7-2FCBD4ABDAF7}"/>
                </a:ext>
              </a:extLst>
            </p:cNvPr>
            <p:cNvSpPr/>
            <p:nvPr/>
          </p:nvSpPr>
          <p:spPr>
            <a:xfrm>
              <a:off x="-109982" y="0"/>
              <a:ext cx="869569" cy="937387"/>
            </a:xfrm>
            <a:custGeom>
              <a:avLst/>
              <a:gdLst/>
              <a:ahLst/>
              <a:cxnLst/>
              <a:rect l="l" t="t" r="r" b="b"/>
              <a:pathLst>
                <a:path w="869569" h="937387">
                  <a:moveTo>
                    <a:pt x="721995" y="174625"/>
                  </a:moveTo>
                  <a:cubicBezTo>
                    <a:pt x="740791" y="174625"/>
                    <a:pt x="754253" y="187960"/>
                    <a:pt x="754253" y="204089"/>
                  </a:cubicBezTo>
                  <a:cubicBezTo>
                    <a:pt x="754253" y="220218"/>
                    <a:pt x="740918" y="233680"/>
                    <a:pt x="721995" y="233680"/>
                  </a:cubicBezTo>
                  <a:lnTo>
                    <a:pt x="491109" y="233680"/>
                  </a:lnTo>
                  <a:cubicBezTo>
                    <a:pt x="474980" y="233680"/>
                    <a:pt x="461518" y="220218"/>
                    <a:pt x="461518" y="204089"/>
                  </a:cubicBezTo>
                  <a:cubicBezTo>
                    <a:pt x="461518" y="187960"/>
                    <a:pt x="474980" y="174625"/>
                    <a:pt x="491109" y="174625"/>
                  </a:cubicBezTo>
                  <a:close/>
                  <a:moveTo>
                    <a:pt x="147574" y="171958"/>
                  </a:moveTo>
                  <a:cubicBezTo>
                    <a:pt x="163703" y="171958"/>
                    <a:pt x="177038" y="185420"/>
                    <a:pt x="177038" y="201549"/>
                  </a:cubicBezTo>
                  <a:lnTo>
                    <a:pt x="177038" y="319659"/>
                  </a:lnTo>
                  <a:cubicBezTo>
                    <a:pt x="177038" y="335788"/>
                    <a:pt x="163703" y="349250"/>
                    <a:pt x="147574" y="349250"/>
                  </a:cubicBezTo>
                  <a:lnTo>
                    <a:pt x="29464" y="349250"/>
                  </a:lnTo>
                  <a:cubicBezTo>
                    <a:pt x="13335" y="349250"/>
                    <a:pt x="0" y="335788"/>
                    <a:pt x="0" y="319659"/>
                  </a:cubicBezTo>
                  <a:lnTo>
                    <a:pt x="0" y="201549"/>
                  </a:lnTo>
                  <a:cubicBezTo>
                    <a:pt x="0" y="185420"/>
                    <a:pt x="13335" y="171958"/>
                    <a:pt x="29464" y="171958"/>
                  </a:cubicBezTo>
                  <a:close/>
                  <a:moveTo>
                    <a:pt x="260223" y="287528"/>
                  </a:moveTo>
                  <a:cubicBezTo>
                    <a:pt x="276352" y="287528"/>
                    <a:pt x="289814" y="300863"/>
                    <a:pt x="289814" y="319786"/>
                  </a:cubicBezTo>
                  <a:cubicBezTo>
                    <a:pt x="289814" y="335915"/>
                    <a:pt x="276352" y="349377"/>
                    <a:pt x="260223" y="349377"/>
                  </a:cubicBezTo>
                  <a:lnTo>
                    <a:pt x="142113" y="349377"/>
                  </a:lnTo>
                  <a:cubicBezTo>
                    <a:pt x="125984" y="349377"/>
                    <a:pt x="112522" y="335915"/>
                    <a:pt x="112522" y="319786"/>
                  </a:cubicBezTo>
                  <a:cubicBezTo>
                    <a:pt x="112522" y="300990"/>
                    <a:pt x="125984" y="287528"/>
                    <a:pt x="142113" y="287528"/>
                  </a:cubicBezTo>
                  <a:close/>
                  <a:moveTo>
                    <a:pt x="254889" y="405638"/>
                  </a:moveTo>
                  <a:cubicBezTo>
                    <a:pt x="273685" y="405638"/>
                    <a:pt x="287147" y="419100"/>
                    <a:pt x="287147" y="435229"/>
                  </a:cubicBezTo>
                  <a:cubicBezTo>
                    <a:pt x="287147" y="454025"/>
                    <a:pt x="273812" y="467487"/>
                    <a:pt x="254889" y="467487"/>
                  </a:cubicBezTo>
                  <a:lnTo>
                    <a:pt x="491109" y="467487"/>
                  </a:lnTo>
                  <a:cubicBezTo>
                    <a:pt x="474980" y="467487"/>
                    <a:pt x="461518" y="454025"/>
                    <a:pt x="461518" y="435229"/>
                  </a:cubicBezTo>
                  <a:cubicBezTo>
                    <a:pt x="461518" y="419100"/>
                    <a:pt x="474980" y="405638"/>
                    <a:pt x="491109" y="405638"/>
                  </a:cubicBezTo>
                  <a:close/>
                  <a:moveTo>
                    <a:pt x="147574" y="405638"/>
                  </a:moveTo>
                  <a:cubicBezTo>
                    <a:pt x="163703" y="405638"/>
                    <a:pt x="177038" y="419100"/>
                    <a:pt x="177038" y="435229"/>
                  </a:cubicBezTo>
                  <a:lnTo>
                    <a:pt x="177038" y="553339"/>
                  </a:lnTo>
                  <a:cubicBezTo>
                    <a:pt x="177038" y="569468"/>
                    <a:pt x="163703" y="582803"/>
                    <a:pt x="147574" y="582803"/>
                  </a:cubicBezTo>
                  <a:lnTo>
                    <a:pt x="29464" y="582803"/>
                  </a:lnTo>
                  <a:cubicBezTo>
                    <a:pt x="13335" y="582803"/>
                    <a:pt x="0" y="569468"/>
                    <a:pt x="0" y="553339"/>
                  </a:cubicBezTo>
                  <a:lnTo>
                    <a:pt x="0" y="435229"/>
                  </a:lnTo>
                  <a:cubicBezTo>
                    <a:pt x="0" y="419100"/>
                    <a:pt x="13335" y="405638"/>
                    <a:pt x="29464" y="405638"/>
                  </a:cubicBezTo>
                  <a:close/>
                  <a:moveTo>
                    <a:pt x="260223" y="523748"/>
                  </a:moveTo>
                  <a:cubicBezTo>
                    <a:pt x="276352" y="523748"/>
                    <a:pt x="289814" y="537210"/>
                    <a:pt x="289814" y="553339"/>
                  </a:cubicBezTo>
                  <a:cubicBezTo>
                    <a:pt x="289814" y="569468"/>
                    <a:pt x="276352" y="582803"/>
                    <a:pt x="260223" y="582803"/>
                  </a:cubicBezTo>
                  <a:lnTo>
                    <a:pt x="142113" y="582803"/>
                  </a:lnTo>
                  <a:cubicBezTo>
                    <a:pt x="125984" y="582803"/>
                    <a:pt x="112522" y="569468"/>
                    <a:pt x="112522" y="553339"/>
                  </a:cubicBezTo>
                  <a:cubicBezTo>
                    <a:pt x="112522" y="537210"/>
                    <a:pt x="125984" y="523748"/>
                    <a:pt x="142113" y="523748"/>
                  </a:cubicBezTo>
                  <a:close/>
                  <a:moveTo>
                    <a:pt x="254889" y="644652"/>
                  </a:moveTo>
                  <a:cubicBezTo>
                    <a:pt x="273685" y="644652"/>
                    <a:pt x="287147" y="658114"/>
                    <a:pt x="287147" y="674243"/>
                  </a:cubicBezTo>
                  <a:cubicBezTo>
                    <a:pt x="287147" y="690372"/>
                    <a:pt x="273812" y="703707"/>
                    <a:pt x="254889" y="703707"/>
                  </a:cubicBezTo>
                  <a:lnTo>
                    <a:pt x="491109" y="703707"/>
                  </a:lnTo>
                  <a:cubicBezTo>
                    <a:pt x="474980" y="703707"/>
                    <a:pt x="461518" y="690372"/>
                    <a:pt x="461518" y="674243"/>
                  </a:cubicBezTo>
                  <a:cubicBezTo>
                    <a:pt x="461518" y="658114"/>
                    <a:pt x="474980" y="644652"/>
                    <a:pt x="491109" y="644652"/>
                  </a:cubicBezTo>
                  <a:close/>
                  <a:moveTo>
                    <a:pt x="147574" y="641985"/>
                  </a:moveTo>
                  <a:cubicBezTo>
                    <a:pt x="163703" y="641985"/>
                    <a:pt x="177038" y="652780"/>
                    <a:pt x="177038" y="671449"/>
                  </a:cubicBezTo>
                  <a:lnTo>
                    <a:pt x="177038" y="787019"/>
                  </a:lnTo>
                  <a:cubicBezTo>
                    <a:pt x="177038" y="805815"/>
                    <a:pt x="163703" y="819277"/>
                    <a:pt x="147574" y="819277"/>
                  </a:cubicBezTo>
                  <a:lnTo>
                    <a:pt x="29464" y="819277"/>
                  </a:lnTo>
                  <a:cubicBezTo>
                    <a:pt x="13335" y="819277"/>
                    <a:pt x="0" y="805815"/>
                    <a:pt x="0" y="787019"/>
                  </a:cubicBezTo>
                  <a:lnTo>
                    <a:pt x="0" y="671449"/>
                  </a:lnTo>
                  <a:cubicBezTo>
                    <a:pt x="0" y="652653"/>
                    <a:pt x="13335" y="641985"/>
                    <a:pt x="29464" y="641985"/>
                  </a:cubicBezTo>
                  <a:close/>
                  <a:moveTo>
                    <a:pt x="260223" y="757428"/>
                  </a:moveTo>
                  <a:cubicBezTo>
                    <a:pt x="276352" y="757428"/>
                    <a:pt x="289814" y="770890"/>
                    <a:pt x="289814" y="787019"/>
                  </a:cubicBezTo>
                  <a:cubicBezTo>
                    <a:pt x="289814" y="805815"/>
                    <a:pt x="276352" y="819277"/>
                    <a:pt x="260223" y="819277"/>
                  </a:cubicBezTo>
                  <a:lnTo>
                    <a:pt x="142113" y="819277"/>
                  </a:lnTo>
                  <a:cubicBezTo>
                    <a:pt x="125984" y="819277"/>
                    <a:pt x="112522" y="805815"/>
                    <a:pt x="112522" y="787019"/>
                  </a:cubicBezTo>
                  <a:cubicBezTo>
                    <a:pt x="112522" y="770890"/>
                    <a:pt x="125984" y="757428"/>
                    <a:pt x="142113" y="757428"/>
                  </a:cubicBezTo>
                  <a:close/>
                  <a:moveTo>
                    <a:pt x="198628" y="127"/>
                  </a:moveTo>
                  <a:cubicBezTo>
                    <a:pt x="152908" y="127"/>
                    <a:pt x="109982" y="40259"/>
                    <a:pt x="109982" y="85979"/>
                  </a:cubicBezTo>
                  <a:lnTo>
                    <a:pt x="109982" y="848741"/>
                  </a:lnTo>
                  <a:cubicBezTo>
                    <a:pt x="112649" y="897128"/>
                    <a:pt x="152908" y="937387"/>
                    <a:pt x="198628" y="937387"/>
                  </a:cubicBezTo>
                  <a:lnTo>
                    <a:pt x="783717" y="937387"/>
                  </a:lnTo>
                  <a:cubicBezTo>
                    <a:pt x="829437" y="937387"/>
                    <a:pt x="869569" y="897128"/>
                    <a:pt x="869569" y="848741"/>
                  </a:cubicBezTo>
                  <a:lnTo>
                    <a:pt x="869569" y="85979"/>
                  </a:lnTo>
                  <a:cubicBezTo>
                    <a:pt x="869569" y="40259"/>
                    <a:pt x="829310" y="0"/>
                    <a:pt x="783717" y="0"/>
                  </a:cubicBezTo>
                  <a:lnTo>
                    <a:pt x="721995" y="0"/>
                  </a:lnTo>
                  <a:lnTo>
                    <a:pt x="721995" y="29591"/>
                  </a:lnTo>
                  <a:cubicBezTo>
                    <a:pt x="721995" y="77978"/>
                    <a:pt x="681736" y="118237"/>
                    <a:pt x="636143" y="118237"/>
                  </a:cubicBezTo>
                  <a:lnTo>
                    <a:pt x="343535" y="118237"/>
                  </a:lnTo>
                  <a:cubicBezTo>
                    <a:pt x="297942" y="118237"/>
                    <a:pt x="257683" y="77978"/>
                    <a:pt x="257683" y="29591"/>
                  </a:cubicBezTo>
                  <a:lnTo>
                    <a:pt x="257683" y="127"/>
                  </a:lnTo>
                  <a:close/>
                </a:path>
              </a:pathLst>
            </a:custGeom>
            <a:solidFill>
              <a:srgbClr val="00FBFF"/>
            </a:solidFill>
          </p:spPr>
        </p:sp>
      </p:grpSp>
      <p:grpSp>
        <p:nvGrpSpPr>
          <p:cNvPr id="98" name="Group 100">
            <a:extLst>
              <a:ext uri="{FF2B5EF4-FFF2-40B4-BE49-F238E27FC236}">
                <a16:creationId xmlns:a16="http://schemas.microsoft.com/office/drawing/2014/main" id="{D3B5FEE2-D0F7-1AF2-F22F-DC1191ADAFC5}"/>
              </a:ext>
            </a:extLst>
          </p:cNvPr>
          <p:cNvGrpSpPr/>
          <p:nvPr/>
        </p:nvGrpSpPr>
        <p:grpSpPr>
          <a:xfrm>
            <a:off x="5166707" y="1899407"/>
            <a:ext cx="131220" cy="265680"/>
            <a:chOff x="0" y="0"/>
            <a:chExt cx="174960" cy="354240"/>
          </a:xfrm>
        </p:grpSpPr>
        <p:sp>
          <p:nvSpPr>
            <p:cNvPr id="99" name="Freeform 101">
              <a:extLst>
                <a:ext uri="{FF2B5EF4-FFF2-40B4-BE49-F238E27FC236}">
                  <a16:creationId xmlns:a16="http://schemas.microsoft.com/office/drawing/2014/main" id="{FB4EB902-6F05-B38B-5C5A-83F37DB2DD22}"/>
                </a:ext>
              </a:extLst>
            </p:cNvPr>
            <p:cNvSpPr/>
            <p:nvPr/>
          </p:nvSpPr>
          <p:spPr>
            <a:xfrm>
              <a:off x="127" y="127"/>
              <a:ext cx="174879" cy="354076"/>
            </a:xfrm>
            <a:custGeom>
              <a:avLst/>
              <a:gdLst/>
              <a:ahLst/>
              <a:cxnLst/>
              <a:rect l="l" t="t" r="r" b="b"/>
              <a:pathLst>
                <a:path w="174879" h="354076">
                  <a:moveTo>
                    <a:pt x="0" y="0"/>
                  </a:moveTo>
                  <a:lnTo>
                    <a:pt x="0" y="354076"/>
                  </a:lnTo>
                  <a:lnTo>
                    <a:pt x="174879" y="354076"/>
                  </a:lnTo>
                  <a:lnTo>
                    <a:pt x="174879" y="0"/>
                  </a:lnTo>
                  <a:close/>
                </a:path>
              </a:pathLst>
            </a:custGeom>
            <a:solidFill>
              <a:srgbClr val="00FBFF"/>
            </a:solidFill>
          </p:spPr>
        </p:sp>
      </p:grpSp>
      <p:grpSp>
        <p:nvGrpSpPr>
          <p:cNvPr id="100" name="Group 102">
            <a:extLst>
              <a:ext uri="{FF2B5EF4-FFF2-40B4-BE49-F238E27FC236}">
                <a16:creationId xmlns:a16="http://schemas.microsoft.com/office/drawing/2014/main" id="{7C81DCC5-A040-B430-BD92-ED8B7B9700A3}"/>
              </a:ext>
            </a:extLst>
          </p:cNvPr>
          <p:cNvGrpSpPr/>
          <p:nvPr/>
        </p:nvGrpSpPr>
        <p:grpSpPr>
          <a:xfrm>
            <a:off x="5166707" y="1726607"/>
            <a:ext cx="131220" cy="131220"/>
            <a:chOff x="0" y="0"/>
            <a:chExt cx="174960" cy="174960"/>
          </a:xfrm>
        </p:grpSpPr>
        <p:sp>
          <p:nvSpPr>
            <p:cNvPr id="101" name="Freeform 103">
              <a:extLst>
                <a:ext uri="{FF2B5EF4-FFF2-40B4-BE49-F238E27FC236}">
                  <a16:creationId xmlns:a16="http://schemas.microsoft.com/office/drawing/2014/main" id="{F66E5B94-3939-DF86-919B-ECB094A150E3}"/>
                </a:ext>
              </a:extLst>
            </p:cNvPr>
            <p:cNvSpPr/>
            <p:nvPr/>
          </p:nvSpPr>
          <p:spPr>
            <a:xfrm>
              <a:off x="127" y="127"/>
              <a:ext cx="174879" cy="174752"/>
            </a:xfrm>
            <a:custGeom>
              <a:avLst/>
              <a:gdLst/>
              <a:ahLst/>
              <a:cxnLst/>
              <a:rect l="l" t="t" r="r" b="b"/>
              <a:pathLst>
                <a:path w="174879" h="174752">
                  <a:moveTo>
                    <a:pt x="85979" y="0"/>
                  </a:moveTo>
                  <a:cubicBezTo>
                    <a:pt x="40259" y="0"/>
                    <a:pt x="0" y="40259"/>
                    <a:pt x="0" y="88646"/>
                  </a:cubicBezTo>
                  <a:lnTo>
                    <a:pt x="0" y="174752"/>
                  </a:lnTo>
                  <a:lnTo>
                    <a:pt x="174879" y="174752"/>
                  </a:lnTo>
                  <a:lnTo>
                    <a:pt x="174879" y="88646"/>
                  </a:lnTo>
                  <a:cubicBezTo>
                    <a:pt x="174879" y="40259"/>
                    <a:pt x="134493" y="0"/>
                    <a:pt x="85979" y="0"/>
                  </a:cubicBezTo>
                  <a:close/>
                </a:path>
              </a:pathLst>
            </a:custGeom>
            <a:solidFill>
              <a:srgbClr val="00FBFF"/>
            </a:solidFill>
          </p:spPr>
        </p:sp>
      </p:grpSp>
      <p:grpSp>
        <p:nvGrpSpPr>
          <p:cNvPr id="102" name="Group 104">
            <a:extLst>
              <a:ext uri="{FF2B5EF4-FFF2-40B4-BE49-F238E27FC236}">
                <a16:creationId xmlns:a16="http://schemas.microsoft.com/office/drawing/2014/main" id="{ADBE824E-E9CC-7449-9EDF-13958D2C1EDE}"/>
              </a:ext>
            </a:extLst>
          </p:cNvPr>
          <p:cNvGrpSpPr/>
          <p:nvPr/>
        </p:nvGrpSpPr>
        <p:grpSpPr>
          <a:xfrm>
            <a:off x="5171027" y="2209907"/>
            <a:ext cx="118800" cy="131220"/>
            <a:chOff x="0" y="0"/>
            <a:chExt cx="158400" cy="174960"/>
          </a:xfrm>
        </p:grpSpPr>
        <p:sp>
          <p:nvSpPr>
            <p:cNvPr id="103" name="Freeform 105">
              <a:extLst>
                <a:ext uri="{FF2B5EF4-FFF2-40B4-BE49-F238E27FC236}">
                  <a16:creationId xmlns:a16="http://schemas.microsoft.com/office/drawing/2014/main" id="{7E5C4B10-0BFD-EC0B-C082-A99E660D41EB}"/>
                </a:ext>
              </a:extLst>
            </p:cNvPr>
            <p:cNvSpPr/>
            <p:nvPr/>
          </p:nvSpPr>
          <p:spPr>
            <a:xfrm>
              <a:off x="127" y="127"/>
              <a:ext cx="158242" cy="174752"/>
            </a:xfrm>
            <a:custGeom>
              <a:avLst/>
              <a:gdLst/>
              <a:ahLst/>
              <a:cxnLst/>
              <a:rect l="l" t="t" r="r" b="b"/>
              <a:pathLst>
                <a:path w="158242" h="174752">
                  <a:moveTo>
                    <a:pt x="0" y="0"/>
                  </a:moveTo>
                  <a:lnTo>
                    <a:pt x="50927" y="153289"/>
                  </a:lnTo>
                  <a:cubicBezTo>
                    <a:pt x="59055" y="169418"/>
                    <a:pt x="67056" y="174752"/>
                    <a:pt x="80518" y="174752"/>
                  </a:cubicBezTo>
                  <a:cubicBezTo>
                    <a:pt x="93980" y="174752"/>
                    <a:pt x="104648" y="169418"/>
                    <a:pt x="107315" y="153289"/>
                  </a:cubicBezTo>
                  <a:lnTo>
                    <a:pt x="158242" y="0"/>
                  </a:lnTo>
                  <a:close/>
                </a:path>
              </a:pathLst>
            </a:custGeom>
            <a:solidFill>
              <a:srgbClr val="00FBFF"/>
            </a:solidFill>
          </p:spPr>
        </p:sp>
      </p:grpSp>
      <p:grpSp>
        <p:nvGrpSpPr>
          <p:cNvPr id="104" name="Group 106">
            <a:extLst>
              <a:ext uri="{FF2B5EF4-FFF2-40B4-BE49-F238E27FC236}">
                <a16:creationId xmlns:a16="http://schemas.microsoft.com/office/drawing/2014/main" id="{3980F00A-5B0A-CB6B-0DB8-8AD0990BFC3C}"/>
              </a:ext>
            </a:extLst>
          </p:cNvPr>
          <p:cNvGrpSpPr/>
          <p:nvPr/>
        </p:nvGrpSpPr>
        <p:grpSpPr>
          <a:xfrm>
            <a:off x="13723007" y="5386727"/>
            <a:ext cx="24840" cy="39420"/>
            <a:chOff x="0" y="0"/>
            <a:chExt cx="33120" cy="52560"/>
          </a:xfrm>
        </p:grpSpPr>
        <p:sp>
          <p:nvSpPr>
            <p:cNvPr id="105" name="Freeform 107">
              <a:extLst>
                <a:ext uri="{FF2B5EF4-FFF2-40B4-BE49-F238E27FC236}">
                  <a16:creationId xmlns:a16="http://schemas.microsoft.com/office/drawing/2014/main" id="{63C51F98-7810-E331-CD4F-6ABC35800FF2}"/>
                </a:ext>
              </a:extLst>
            </p:cNvPr>
            <p:cNvSpPr/>
            <p:nvPr/>
          </p:nvSpPr>
          <p:spPr>
            <a:xfrm>
              <a:off x="0" y="127"/>
              <a:ext cx="33020" cy="52451"/>
            </a:xfrm>
            <a:custGeom>
              <a:avLst/>
              <a:gdLst/>
              <a:ahLst/>
              <a:cxnLst/>
              <a:rect l="l" t="t" r="r" b="b"/>
              <a:pathLst>
                <a:path w="33020" h="52451">
                  <a:moveTo>
                    <a:pt x="16510" y="0"/>
                  </a:moveTo>
                  <a:lnTo>
                    <a:pt x="0" y="52451"/>
                  </a:lnTo>
                  <a:lnTo>
                    <a:pt x="33020" y="52451"/>
                  </a:lnTo>
                  <a:lnTo>
                    <a:pt x="16510" y="0"/>
                  </a:lnTo>
                  <a:close/>
                </a:path>
              </a:pathLst>
            </a:custGeom>
            <a:solidFill>
              <a:srgbClr val="00FBFF"/>
            </a:solidFill>
          </p:spPr>
        </p:sp>
      </p:grpSp>
      <p:grpSp>
        <p:nvGrpSpPr>
          <p:cNvPr id="106" name="Group 108">
            <a:extLst>
              <a:ext uri="{FF2B5EF4-FFF2-40B4-BE49-F238E27FC236}">
                <a16:creationId xmlns:a16="http://schemas.microsoft.com/office/drawing/2014/main" id="{6A8A9111-A8E1-2D52-6AAE-AD00DBEBE27F}"/>
              </a:ext>
            </a:extLst>
          </p:cNvPr>
          <p:cNvGrpSpPr/>
          <p:nvPr/>
        </p:nvGrpSpPr>
        <p:grpSpPr>
          <a:xfrm>
            <a:off x="13468127" y="5156147"/>
            <a:ext cx="534600" cy="538380"/>
            <a:chOff x="0" y="0"/>
            <a:chExt cx="712800" cy="717840"/>
          </a:xfrm>
        </p:grpSpPr>
        <p:sp>
          <p:nvSpPr>
            <p:cNvPr id="107" name="Freeform 109">
              <a:extLst>
                <a:ext uri="{FF2B5EF4-FFF2-40B4-BE49-F238E27FC236}">
                  <a16:creationId xmlns:a16="http://schemas.microsoft.com/office/drawing/2014/main" id="{6603EAD1-287E-0496-BCAE-9F0936B6F11B}"/>
                </a:ext>
              </a:extLst>
            </p:cNvPr>
            <p:cNvSpPr/>
            <p:nvPr/>
          </p:nvSpPr>
          <p:spPr>
            <a:xfrm>
              <a:off x="127" y="0"/>
              <a:ext cx="712851" cy="717804"/>
            </a:xfrm>
            <a:custGeom>
              <a:avLst/>
              <a:gdLst/>
              <a:ahLst/>
              <a:cxnLst/>
              <a:rect l="l" t="t" r="r" b="b"/>
              <a:pathLst>
                <a:path w="712851" h="717804">
                  <a:moveTo>
                    <a:pt x="355600" y="150368"/>
                  </a:moveTo>
                  <a:cubicBezTo>
                    <a:pt x="370332" y="150368"/>
                    <a:pt x="385826" y="156845"/>
                    <a:pt x="392303" y="169926"/>
                  </a:cubicBezTo>
                  <a:lnTo>
                    <a:pt x="447929" y="359664"/>
                  </a:lnTo>
                  <a:lnTo>
                    <a:pt x="464185" y="359664"/>
                  </a:lnTo>
                  <a:cubicBezTo>
                    <a:pt x="487172" y="359664"/>
                    <a:pt x="503428" y="375920"/>
                    <a:pt x="503428" y="395605"/>
                  </a:cubicBezTo>
                  <a:cubicBezTo>
                    <a:pt x="503428" y="411988"/>
                    <a:pt x="490347" y="428244"/>
                    <a:pt x="470789" y="428244"/>
                  </a:cubicBezTo>
                  <a:lnTo>
                    <a:pt x="496951" y="526288"/>
                  </a:lnTo>
                  <a:cubicBezTo>
                    <a:pt x="503428" y="545973"/>
                    <a:pt x="493776" y="562356"/>
                    <a:pt x="474091" y="572135"/>
                  </a:cubicBezTo>
                  <a:cubicBezTo>
                    <a:pt x="471551" y="572516"/>
                    <a:pt x="469138" y="572770"/>
                    <a:pt x="466725" y="572770"/>
                  </a:cubicBezTo>
                  <a:cubicBezTo>
                    <a:pt x="450469" y="572770"/>
                    <a:pt x="436880" y="563118"/>
                    <a:pt x="428371" y="545973"/>
                  </a:cubicBezTo>
                  <a:lnTo>
                    <a:pt x="392303" y="428244"/>
                  </a:lnTo>
                  <a:lnTo>
                    <a:pt x="317119" y="428244"/>
                  </a:lnTo>
                  <a:lnTo>
                    <a:pt x="281051" y="545973"/>
                  </a:lnTo>
                  <a:cubicBezTo>
                    <a:pt x="278257" y="563118"/>
                    <a:pt x="262890" y="572770"/>
                    <a:pt x="243840" y="572770"/>
                  </a:cubicBezTo>
                  <a:cubicBezTo>
                    <a:pt x="241173" y="572770"/>
                    <a:pt x="238252" y="572516"/>
                    <a:pt x="235331" y="572135"/>
                  </a:cubicBezTo>
                  <a:cubicBezTo>
                    <a:pt x="215773" y="565658"/>
                    <a:pt x="209169" y="545973"/>
                    <a:pt x="212471" y="526288"/>
                  </a:cubicBezTo>
                  <a:lnTo>
                    <a:pt x="241808" y="428244"/>
                  </a:lnTo>
                  <a:cubicBezTo>
                    <a:pt x="225552" y="425069"/>
                    <a:pt x="209169" y="411988"/>
                    <a:pt x="209169" y="395605"/>
                  </a:cubicBezTo>
                  <a:cubicBezTo>
                    <a:pt x="212471" y="376047"/>
                    <a:pt x="228727" y="359664"/>
                    <a:pt x="248412" y="359664"/>
                  </a:cubicBezTo>
                  <a:lnTo>
                    <a:pt x="264795" y="359664"/>
                  </a:lnTo>
                  <a:lnTo>
                    <a:pt x="323723" y="169926"/>
                  </a:lnTo>
                  <a:cubicBezTo>
                    <a:pt x="326898" y="156845"/>
                    <a:pt x="340868" y="150368"/>
                    <a:pt x="355600" y="150368"/>
                  </a:cubicBezTo>
                  <a:close/>
                  <a:moveTo>
                    <a:pt x="356362" y="0"/>
                  </a:moveTo>
                  <a:cubicBezTo>
                    <a:pt x="160147" y="0"/>
                    <a:pt x="0" y="160274"/>
                    <a:pt x="0" y="356362"/>
                  </a:cubicBezTo>
                  <a:cubicBezTo>
                    <a:pt x="0" y="555752"/>
                    <a:pt x="160147" y="716026"/>
                    <a:pt x="356362" y="716026"/>
                  </a:cubicBezTo>
                  <a:cubicBezTo>
                    <a:pt x="421767" y="716026"/>
                    <a:pt x="480568" y="699643"/>
                    <a:pt x="536194" y="667004"/>
                  </a:cubicBezTo>
                  <a:lnTo>
                    <a:pt x="660400" y="716026"/>
                  </a:lnTo>
                  <a:cubicBezTo>
                    <a:pt x="664718" y="717042"/>
                    <a:pt x="669163" y="717804"/>
                    <a:pt x="673481" y="717804"/>
                  </a:cubicBezTo>
                  <a:cubicBezTo>
                    <a:pt x="682244" y="717804"/>
                    <a:pt x="690880" y="714883"/>
                    <a:pt x="699643" y="706120"/>
                  </a:cubicBezTo>
                  <a:cubicBezTo>
                    <a:pt x="706120" y="699643"/>
                    <a:pt x="712724" y="686562"/>
                    <a:pt x="712724" y="670179"/>
                  </a:cubicBezTo>
                  <a:lnTo>
                    <a:pt x="673608" y="519811"/>
                  </a:lnTo>
                  <a:cubicBezTo>
                    <a:pt x="699770" y="470789"/>
                    <a:pt x="712851" y="415163"/>
                    <a:pt x="712851" y="359664"/>
                  </a:cubicBezTo>
                  <a:cubicBezTo>
                    <a:pt x="712851" y="323596"/>
                    <a:pt x="702945" y="290957"/>
                    <a:pt x="696468" y="258318"/>
                  </a:cubicBezTo>
                  <a:cubicBezTo>
                    <a:pt x="686689" y="251841"/>
                    <a:pt x="673608" y="248539"/>
                    <a:pt x="667131" y="245237"/>
                  </a:cubicBezTo>
                  <a:lnTo>
                    <a:pt x="572262" y="281305"/>
                  </a:lnTo>
                  <a:cubicBezTo>
                    <a:pt x="559308" y="286004"/>
                    <a:pt x="545465" y="288544"/>
                    <a:pt x="531876" y="288544"/>
                  </a:cubicBezTo>
                  <a:cubicBezTo>
                    <a:pt x="507746" y="288544"/>
                    <a:pt x="484378" y="280416"/>
                    <a:pt x="467614" y="261620"/>
                  </a:cubicBezTo>
                  <a:cubicBezTo>
                    <a:pt x="438150" y="235458"/>
                    <a:pt x="425069" y="196215"/>
                    <a:pt x="431546" y="153670"/>
                  </a:cubicBezTo>
                  <a:lnTo>
                    <a:pt x="461010" y="22987"/>
                  </a:lnTo>
                  <a:cubicBezTo>
                    <a:pt x="461010" y="19685"/>
                    <a:pt x="461010" y="19685"/>
                    <a:pt x="457708" y="16510"/>
                  </a:cubicBezTo>
                  <a:cubicBezTo>
                    <a:pt x="424942" y="6477"/>
                    <a:pt x="392303" y="0"/>
                    <a:pt x="356362" y="0"/>
                  </a:cubicBezTo>
                  <a:close/>
                </a:path>
              </a:pathLst>
            </a:custGeom>
            <a:solidFill>
              <a:srgbClr val="00FBFF"/>
            </a:solidFill>
          </p:spPr>
        </p:sp>
      </p:grpSp>
      <p:grpSp>
        <p:nvGrpSpPr>
          <p:cNvPr id="108" name="Group 110">
            <a:extLst>
              <a:ext uri="{FF2B5EF4-FFF2-40B4-BE49-F238E27FC236}">
                <a16:creationId xmlns:a16="http://schemas.microsoft.com/office/drawing/2014/main" id="{95A152BF-224E-2359-5173-AB0023EC8CD3}"/>
              </a:ext>
            </a:extLst>
          </p:cNvPr>
          <p:cNvGrpSpPr/>
          <p:nvPr/>
        </p:nvGrpSpPr>
        <p:grpSpPr>
          <a:xfrm>
            <a:off x="14083727" y="4999547"/>
            <a:ext cx="49140" cy="81000"/>
            <a:chOff x="0" y="0"/>
            <a:chExt cx="65520" cy="108000"/>
          </a:xfrm>
        </p:grpSpPr>
        <p:sp>
          <p:nvSpPr>
            <p:cNvPr id="109" name="Freeform 111">
              <a:extLst>
                <a:ext uri="{FF2B5EF4-FFF2-40B4-BE49-F238E27FC236}">
                  <a16:creationId xmlns:a16="http://schemas.microsoft.com/office/drawing/2014/main" id="{7289FA7D-E0BE-E6A1-6160-7F92F8A4C067}"/>
                </a:ext>
              </a:extLst>
            </p:cNvPr>
            <p:cNvSpPr/>
            <p:nvPr/>
          </p:nvSpPr>
          <p:spPr>
            <a:xfrm>
              <a:off x="0" y="127"/>
              <a:ext cx="65532" cy="107823"/>
            </a:xfrm>
            <a:custGeom>
              <a:avLst/>
              <a:gdLst/>
              <a:ahLst/>
              <a:cxnLst/>
              <a:rect l="l" t="t" r="r" b="b"/>
              <a:pathLst>
                <a:path w="65532" h="107823">
                  <a:moveTo>
                    <a:pt x="0" y="0"/>
                  </a:moveTo>
                  <a:cubicBezTo>
                    <a:pt x="3302" y="42418"/>
                    <a:pt x="13081" y="71882"/>
                    <a:pt x="32766" y="107823"/>
                  </a:cubicBezTo>
                  <a:cubicBezTo>
                    <a:pt x="49149" y="71882"/>
                    <a:pt x="62230" y="35814"/>
                    <a:pt x="65532" y="0"/>
                  </a:cubicBezTo>
                  <a:close/>
                </a:path>
              </a:pathLst>
            </a:custGeom>
            <a:solidFill>
              <a:srgbClr val="00FBFF"/>
            </a:solidFill>
          </p:spPr>
        </p:sp>
      </p:grpSp>
      <p:grpSp>
        <p:nvGrpSpPr>
          <p:cNvPr id="110" name="Group 112">
            <a:extLst>
              <a:ext uri="{FF2B5EF4-FFF2-40B4-BE49-F238E27FC236}">
                <a16:creationId xmlns:a16="http://schemas.microsoft.com/office/drawing/2014/main" id="{70D15EB4-F5B0-495F-0F13-0BFEA43AF7E1}"/>
              </a:ext>
            </a:extLst>
          </p:cNvPr>
          <p:cNvGrpSpPr/>
          <p:nvPr/>
        </p:nvGrpSpPr>
        <p:grpSpPr>
          <a:xfrm>
            <a:off x="13838567" y="4785707"/>
            <a:ext cx="537300" cy="536760"/>
            <a:chOff x="0" y="0"/>
            <a:chExt cx="716400" cy="715680"/>
          </a:xfrm>
        </p:grpSpPr>
        <p:sp>
          <p:nvSpPr>
            <p:cNvPr id="111" name="Freeform 113">
              <a:extLst>
                <a:ext uri="{FF2B5EF4-FFF2-40B4-BE49-F238E27FC236}">
                  <a16:creationId xmlns:a16="http://schemas.microsoft.com/office/drawing/2014/main" id="{642D4519-14F7-340F-EB38-4150FAC5D0BB}"/>
                </a:ext>
              </a:extLst>
            </p:cNvPr>
            <p:cNvSpPr/>
            <p:nvPr/>
          </p:nvSpPr>
          <p:spPr>
            <a:xfrm>
              <a:off x="127" y="127"/>
              <a:ext cx="716280" cy="715518"/>
            </a:xfrm>
            <a:custGeom>
              <a:avLst/>
              <a:gdLst/>
              <a:ahLst/>
              <a:cxnLst/>
              <a:rect l="l" t="t" r="r" b="b"/>
              <a:pathLst>
                <a:path w="716280" h="715518">
                  <a:moveTo>
                    <a:pt x="356489" y="140589"/>
                  </a:moveTo>
                  <a:cubicBezTo>
                    <a:pt x="376047" y="140589"/>
                    <a:pt x="392557" y="156845"/>
                    <a:pt x="392557" y="179832"/>
                  </a:cubicBezTo>
                  <a:lnTo>
                    <a:pt x="392557" y="215773"/>
                  </a:lnTo>
                  <a:lnTo>
                    <a:pt x="500380" y="215773"/>
                  </a:lnTo>
                  <a:cubicBezTo>
                    <a:pt x="519938" y="215773"/>
                    <a:pt x="536448" y="232156"/>
                    <a:pt x="536448" y="251841"/>
                  </a:cubicBezTo>
                  <a:cubicBezTo>
                    <a:pt x="536448" y="271526"/>
                    <a:pt x="520065" y="284480"/>
                    <a:pt x="500380" y="284480"/>
                  </a:cubicBezTo>
                  <a:lnTo>
                    <a:pt x="457835" y="284480"/>
                  </a:lnTo>
                  <a:cubicBezTo>
                    <a:pt x="454533" y="346583"/>
                    <a:pt x="434848" y="402209"/>
                    <a:pt x="402209" y="457835"/>
                  </a:cubicBezTo>
                  <a:cubicBezTo>
                    <a:pt x="405511" y="461010"/>
                    <a:pt x="405511" y="464312"/>
                    <a:pt x="408686" y="467614"/>
                  </a:cubicBezTo>
                  <a:lnTo>
                    <a:pt x="451231" y="510159"/>
                  </a:lnTo>
                  <a:cubicBezTo>
                    <a:pt x="461010" y="523240"/>
                    <a:pt x="461010" y="546100"/>
                    <a:pt x="451231" y="559181"/>
                  </a:cubicBezTo>
                  <a:cubicBezTo>
                    <a:pt x="444754" y="565658"/>
                    <a:pt x="434848" y="569087"/>
                    <a:pt x="425450" y="569087"/>
                  </a:cubicBezTo>
                  <a:cubicBezTo>
                    <a:pt x="416052" y="569087"/>
                    <a:pt x="407035" y="565785"/>
                    <a:pt x="402082" y="559181"/>
                  </a:cubicBezTo>
                  <a:lnTo>
                    <a:pt x="359537" y="516763"/>
                  </a:lnTo>
                  <a:lnTo>
                    <a:pt x="356362" y="513461"/>
                  </a:lnTo>
                  <a:lnTo>
                    <a:pt x="353060" y="516763"/>
                  </a:lnTo>
                  <a:lnTo>
                    <a:pt x="310642" y="559181"/>
                  </a:lnTo>
                  <a:cubicBezTo>
                    <a:pt x="304165" y="565658"/>
                    <a:pt x="295021" y="569087"/>
                    <a:pt x="286131" y="569087"/>
                  </a:cubicBezTo>
                  <a:cubicBezTo>
                    <a:pt x="277241" y="569087"/>
                    <a:pt x="268097" y="565785"/>
                    <a:pt x="261493" y="559181"/>
                  </a:cubicBezTo>
                  <a:cubicBezTo>
                    <a:pt x="248412" y="546100"/>
                    <a:pt x="248412" y="523240"/>
                    <a:pt x="261493" y="510159"/>
                  </a:cubicBezTo>
                  <a:lnTo>
                    <a:pt x="304038" y="467614"/>
                  </a:lnTo>
                  <a:cubicBezTo>
                    <a:pt x="307213" y="464439"/>
                    <a:pt x="307213" y="461137"/>
                    <a:pt x="310515" y="457835"/>
                  </a:cubicBezTo>
                  <a:cubicBezTo>
                    <a:pt x="277876" y="408686"/>
                    <a:pt x="258191" y="346710"/>
                    <a:pt x="254889" y="284480"/>
                  </a:cubicBezTo>
                  <a:lnTo>
                    <a:pt x="212598" y="284480"/>
                  </a:lnTo>
                  <a:cubicBezTo>
                    <a:pt x="193040" y="284480"/>
                    <a:pt x="176530" y="268097"/>
                    <a:pt x="176530" y="248412"/>
                  </a:cubicBezTo>
                  <a:cubicBezTo>
                    <a:pt x="176530" y="228727"/>
                    <a:pt x="192913" y="212471"/>
                    <a:pt x="212598" y="212471"/>
                  </a:cubicBezTo>
                  <a:lnTo>
                    <a:pt x="320421" y="212471"/>
                  </a:lnTo>
                  <a:lnTo>
                    <a:pt x="320421" y="179832"/>
                  </a:lnTo>
                  <a:cubicBezTo>
                    <a:pt x="320421" y="156845"/>
                    <a:pt x="336804" y="140589"/>
                    <a:pt x="356489" y="140589"/>
                  </a:cubicBezTo>
                  <a:close/>
                  <a:moveTo>
                    <a:pt x="359664" y="0"/>
                  </a:moveTo>
                  <a:cubicBezTo>
                    <a:pt x="163449" y="0"/>
                    <a:pt x="3175" y="163449"/>
                    <a:pt x="3175" y="359664"/>
                  </a:cubicBezTo>
                  <a:cubicBezTo>
                    <a:pt x="3175" y="411988"/>
                    <a:pt x="16256" y="467487"/>
                    <a:pt x="42545" y="516636"/>
                  </a:cubicBezTo>
                  <a:lnTo>
                    <a:pt x="3175" y="670179"/>
                  </a:lnTo>
                  <a:cubicBezTo>
                    <a:pt x="0" y="680085"/>
                    <a:pt x="3175" y="693166"/>
                    <a:pt x="16256" y="706247"/>
                  </a:cubicBezTo>
                  <a:cubicBezTo>
                    <a:pt x="23241" y="710946"/>
                    <a:pt x="33528" y="715518"/>
                    <a:pt x="43434" y="715518"/>
                  </a:cubicBezTo>
                  <a:cubicBezTo>
                    <a:pt x="47625" y="715518"/>
                    <a:pt x="51689" y="714629"/>
                    <a:pt x="55626" y="712851"/>
                  </a:cubicBezTo>
                  <a:lnTo>
                    <a:pt x="179832" y="663702"/>
                  </a:lnTo>
                  <a:cubicBezTo>
                    <a:pt x="235331" y="696468"/>
                    <a:pt x="300736" y="712851"/>
                    <a:pt x="359664" y="712851"/>
                  </a:cubicBezTo>
                  <a:cubicBezTo>
                    <a:pt x="556006" y="712851"/>
                    <a:pt x="716280" y="555879"/>
                    <a:pt x="716280" y="356489"/>
                  </a:cubicBezTo>
                  <a:cubicBezTo>
                    <a:pt x="716280" y="163449"/>
                    <a:pt x="552704" y="0"/>
                    <a:pt x="359664" y="0"/>
                  </a:cubicBezTo>
                  <a:close/>
                </a:path>
              </a:pathLst>
            </a:custGeom>
            <a:solidFill>
              <a:srgbClr val="00FBFF"/>
            </a:solidFill>
          </p:spPr>
        </p:sp>
      </p:grpSp>
      <p:grpSp>
        <p:nvGrpSpPr>
          <p:cNvPr id="112" name="Group 114">
            <a:extLst>
              <a:ext uri="{FF2B5EF4-FFF2-40B4-BE49-F238E27FC236}">
                <a16:creationId xmlns:a16="http://schemas.microsoft.com/office/drawing/2014/main" id="{77232E38-FD1B-B09A-FFBB-64F0A2C4D8F5}"/>
              </a:ext>
            </a:extLst>
          </p:cNvPr>
          <p:cNvGrpSpPr/>
          <p:nvPr/>
        </p:nvGrpSpPr>
        <p:grpSpPr>
          <a:xfrm>
            <a:off x="3393347" y="1539767"/>
            <a:ext cx="158220" cy="625860"/>
            <a:chOff x="0" y="0"/>
            <a:chExt cx="210960" cy="834480"/>
          </a:xfrm>
        </p:grpSpPr>
        <p:sp>
          <p:nvSpPr>
            <p:cNvPr id="113" name="Freeform 115">
              <a:extLst>
                <a:ext uri="{FF2B5EF4-FFF2-40B4-BE49-F238E27FC236}">
                  <a16:creationId xmlns:a16="http://schemas.microsoft.com/office/drawing/2014/main" id="{3ED45B0B-590B-D921-9B0B-F5E72F378537}"/>
                </a:ext>
              </a:extLst>
            </p:cNvPr>
            <p:cNvSpPr/>
            <p:nvPr/>
          </p:nvSpPr>
          <p:spPr>
            <a:xfrm>
              <a:off x="127" y="0"/>
              <a:ext cx="210947" cy="834517"/>
            </a:xfrm>
            <a:custGeom>
              <a:avLst/>
              <a:gdLst/>
              <a:ahLst/>
              <a:cxnLst/>
              <a:rect l="l" t="t" r="r" b="b"/>
              <a:pathLst>
                <a:path w="210947" h="834517">
                  <a:moveTo>
                    <a:pt x="175133" y="0"/>
                  </a:moveTo>
                  <a:cubicBezTo>
                    <a:pt x="77851" y="0"/>
                    <a:pt x="0" y="81153"/>
                    <a:pt x="0" y="178562"/>
                  </a:cubicBezTo>
                  <a:lnTo>
                    <a:pt x="0" y="834517"/>
                  </a:lnTo>
                  <a:cubicBezTo>
                    <a:pt x="35687" y="802005"/>
                    <a:pt x="84328" y="779399"/>
                    <a:pt x="142748" y="779399"/>
                  </a:cubicBezTo>
                  <a:lnTo>
                    <a:pt x="210947" y="779399"/>
                  </a:lnTo>
                  <a:lnTo>
                    <a:pt x="210947" y="0"/>
                  </a:lnTo>
                  <a:close/>
                </a:path>
              </a:pathLst>
            </a:custGeom>
            <a:solidFill>
              <a:srgbClr val="00FBFF"/>
            </a:solidFill>
          </p:spPr>
        </p:sp>
      </p:grpSp>
      <p:grpSp>
        <p:nvGrpSpPr>
          <p:cNvPr id="114" name="Group 116">
            <a:extLst>
              <a:ext uri="{FF2B5EF4-FFF2-40B4-BE49-F238E27FC236}">
                <a16:creationId xmlns:a16="http://schemas.microsoft.com/office/drawing/2014/main" id="{E31025B6-E9AB-E004-213C-3F9A6C41837F}"/>
              </a:ext>
            </a:extLst>
          </p:cNvPr>
          <p:cNvGrpSpPr/>
          <p:nvPr/>
        </p:nvGrpSpPr>
        <p:grpSpPr>
          <a:xfrm>
            <a:off x="3393347" y="2175347"/>
            <a:ext cx="750060" cy="211680"/>
            <a:chOff x="0" y="0"/>
            <a:chExt cx="1000080" cy="282240"/>
          </a:xfrm>
        </p:grpSpPr>
        <p:sp>
          <p:nvSpPr>
            <p:cNvPr id="115" name="Freeform 117">
              <a:extLst>
                <a:ext uri="{FF2B5EF4-FFF2-40B4-BE49-F238E27FC236}">
                  <a16:creationId xmlns:a16="http://schemas.microsoft.com/office/drawing/2014/main" id="{1F1B2403-29A6-080E-F9BC-2CFE5510AE2A}"/>
                </a:ext>
              </a:extLst>
            </p:cNvPr>
            <p:cNvSpPr/>
            <p:nvPr/>
          </p:nvSpPr>
          <p:spPr>
            <a:xfrm>
              <a:off x="127" y="0"/>
              <a:ext cx="999871" cy="282194"/>
            </a:xfrm>
            <a:custGeom>
              <a:avLst/>
              <a:gdLst/>
              <a:ahLst/>
              <a:cxnLst/>
              <a:rect l="l" t="t" r="r" b="b"/>
              <a:pathLst>
                <a:path w="999871" h="282194">
                  <a:moveTo>
                    <a:pt x="142748" y="0"/>
                  </a:moveTo>
                  <a:cubicBezTo>
                    <a:pt x="64897" y="0"/>
                    <a:pt x="0" y="64897"/>
                    <a:pt x="0" y="142621"/>
                  </a:cubicBezTo>
                  <a:cubicBezTo>
                    <a:pt x="0" y="217297"/>
                    <a:pt x="61722" y="282194"/>
                    <a:pt x="139573" y="282194"/>
                  </a:cubicBezTo>
                  <a:lnTo>
                    <a:pt x="490093" y="282194"/>
                  </a:lnTo>
                  <a:lnTo>
                    <a:pt x="490093" y="178435"/>
                  </a:lnTo>
                  <a:lnTo>
                    <a:pt x="175260" y="178435"/>
                  </a:lnTo>
                  <a:cubicBezTo>
                    <a:pt x="155829" y="178435"/>
                    <a:pt x="139573" y="162179"/>
                    <a:pt x="139573" y="139573"/>
                  </a:cubicBezTo>
                  <a:cubicBezTo>
                    <a:pt x="139573" y="120142"/>
                    <a:pt x="155702" y="103886"/>
                    <a:pt x="175260" y="103886"/>
                  </a:cubicBezTo>
                  <a:lnTo>
                    <a:pt x="951230" y="103886"/>
                  </a:lnTo>
                  <a:cubicBezTo>
                    <a:pt x="954405" y="87757"/>
                    <a:pt x="960882" y="68326"/>
                    <a:pt x="973963" y="55245"/>
                  </a:cubicBezTo>
                  <a:cubicBezTo>
                    <a:pt x="999871" y="22733"/>
                    <a:pt x="977138" y="0"/>
                    <a:pt x="954405" y="0"/>
                  </a:cubicBezTo>
                  <a:close/>
                </a:path>
              </a:pathLst>
            </a:custGeom>
            <a:solidFill>
              <a:srgbClr val="00FBFF"/>
            </a:solidFill>
          </p:spPr>
        </p:sp>
      </p:grpSp>
      <p:grpSp>
        <p:nvGrpSpPr>
          <p:cNvPr id="116" name="Group 118">
            <a:extLst>
              <a:ext uri="{FF2B5EF4-FFF2-40B4-BE49-F238E27FC236}">
                <a16:creationId xmlns:a16="http://schemas.microsoft.com/office/drawing/2014/main" id="{77329AD7-D3AA-B349-B70A-BC61468A5D55}"/>
              </a:ext>
            </a:extLst>
          </p:cNvPr>
          <p:cNvGrpSpPr/>
          <p:nvPr/>
        </p:nvGrpSpPr>
        <p:grpSpPr>
          <a:xfrm>
            <a:off x="3972767" y="2308727"/>
            <a:ext cx="170640" cy="78300"/>
            <a:chOff x="0" y="0"/>
            <a:chExt cx="227520" cy="104400"/>
          </a:xfrm>
        </p:grpSpPr>
        <p:sp>
          <p:nvSpPr>
            <p:cNvPr id="117" name="Freeform 119">
              <a:extLst>
                <a:ext uri="{FF2B5EF4-FFF2-40B4-BE49-F238E27FC236}">
                  <a16:creationId xmlns:a16="http://schemas.microsoft.com/office/drawing/2014/main" id="{3C0D067F-48DF-7AFC-12A4-6838DC1DBB36}"/>
                </a:ext>
              </a:extLst>
            </p:cNvPr>
            <p:cNvSpPr/>
            <p:nvPr/>
          </p:nvSpPr>
          <p:spPr>
            <a:xfrm>
              <a:off x="0" y="127"/>
              <a:ext cx="227330" cy="104140"/>
            </a:xfrm>
            <a:custGeom>
              <a:avLst/>
              <a:gdLst/>
              <a:ahLst/>
              <a:cxnLst/>
              <a:rect l="l" t="t" r="r" b="b"/>
              <a:pathLst>
                <a:path w="227330" h="104140">
                  <a:moveTo>
                    <a:pt x="0" y="0"/>
                  </a:moveTo>
                  <a:lnTo>
                    <a:pt x="0" y="104140"/>
                  </a:lnTo>
                  <a:lnTo>
                    <a:pt x="172212" y="104140"/>
                  </a:lnTo>
                  <a:cubicBezTo>
                    <a:pt x="201422" y="104140"/>
                    <a:pt x="227330" y="81280"/>
                    <a:pt x="201422" y="52070"/>
                  </a:cubicBezTo>
                  <a:cubicBezTo>
                    <a:pt x="188468" y="35687"/>
                    <a:pt x="181991" y="19558"/>
                    <a:pt x="172212" y="0"/>
                  </a:cubicBezTo>
                  <a:close/>
                </a:path>
              </a:pathLst>
            </a:custGeom>
            <a:solidFill>
              <a:srgbClr val="00FBFF"/>
            </a:solidFill>
          </p:spPr>
        </p:sp>
      </p:grpSp>
      <p:grpSp>
        <p:nvGrpSpPr>
          <p:cNvPr id="118" name="Group 120">
            <a:extLst>
              <a:ext uri="{FF2B5EF4-FFF2-40B4-BE49-F238E27FC236}">
                <a16:creationId xmlns:a16="http://schemas.microsoft.com/office/drawing/2014/main" id="{12775727-7851-C566-0890-B26CBA7EC6C1}"/>
              </a:ext>
            </a:extLst>
          </p:cNvPr>
          <p:cNvGrpSpPr/>
          <p:nvPr/>
        </p:nvGrpSpPr>
        <p:grpSpPr>
          <a:xfrm>
            <a:off x="3736247" y="1858367"/>
            <a:ext cx="260820" cy="107460"/>
            <a:chOff x="0" y="0"/>
            <a:chExt cx="347760" cy="143280"/>
          </a:xfrm>
        </p:grpSpPr>
        <p:sp>
          <p:nvSpPr>
            <p:cNvPr id="119" name="Freeform 121">
              <a:extLst>
                <a:ext uri="{FF2B5EF4-FFF2-40B4-BE49-F238E27FC236}">
                  <a16:creationId xmlns:a16="http://schemas.microsoft.com/office/drawing/2014/main" id="{31BB5B6A-7529-AFDE-E049-B56D4C734DAF}"/>
                </a:ext>
              </a:extLst>
            </p:cNvPr>
            <p:cNvSpPr/>
            <p:nvPr/>
          </p:nvSpPr>
          <p:spPr>
            <a:xfrm>
              <a:off x="0" y="0"/>
              <a:ext cx="347599" cy="143256"/>
            </a:xfrm>
            <a:custGeom>
              <a:avLst/>
              <a:gdLst/>
              <a:ahLst/>
              <a:cxnLst/>
              <a:rect l="l" t="t" r="r" b="b"/>
              <a:pathLst>
                <a:path w="347599" h="143256">
                  <a:moveTo>
                    <a:pt x="175387" y="0"/>
                  </a:moveTo>
                  <a:cubicBezTo>
                    <a:pt x="90932" y="0"/>
                    <a:pt x="22733" y="61849"/>
                    <a:pt x="0" y="143256"/>
                  </a:cubicBezTo>
                  <a:lnTo>
                    <a:pt x="347599" y="143256"/>
                  </a:lnTo>
                  <a:cubicBezTo>
                    <a:pt x="331470" y="61849"/>
                    <a:pt x="259969" y="0"/>
                    <a:pt x="175387" y="0"/>
                  </a:cubicBezTo>
                  <a:close/>
                </a:path>
              </a:pathLst>
            </a:custGeom>
            <a:solidFill>
              <a:srgbClr val="00FBFF"/>
            </a:solidFill>
          </p:spPr>
        </p:sp>
      </p:grpSp>
      <p:grpSp>
        <p:nvGrpSpPr>
          <p:cNvPr id="120" name="Group 122">
            <a:extLst>
              <a:ext uri="{FF2B5EF4-FFF2-40B4-BE49-F238E27FC236}">
                <a16:creationId xmlns:a16="http://schemas.microsoft.com/office/drawing/2014/main" id="{682D2A05-2F37-1119-CAD1-ACE4A7FCD365}"/>
              </a:ext>
            </a:extLst>
          </p:cNvPr>
          <p:cNvGrpSpPr/>
          <p:nvPr/>
        </p:nvGrpSpPr>
        <p:grpSpPr>
          <a:xfrm>
            <a:off x="3816707" y="1700147"/>
            <a:ext cx="102060" cy="102060"/>
            <a:chOff x="0" y="0"/>
            <a:chExt cx="136080" cy="136080"/>
          </a:xfrm>
        </p:grpSpPr>
        <p:sp>
          <p:nvSpPr>
            <p:cNvPr id="121" name="Freeform 123">
              <a:extLst>
                <a:ext uri="{FF2B5EF4-FFF2-40B4-BE49-F238E27FC236}">
                  <a16:creationId xmlns:a16="http://schemas.microsoft.com/office/drawing/2014/main" id="{C15F61E1-97A2-52D2-5CA1-A55471731A56}"/>
                </a:ext>
              </a:extLst>
            </p:cNvPr>
            <p:cNvSpPr/>
            <p:nvPr/>
          </p:nvSpPr>
          <p:spPr>
            <a:xfrm>
              <a:off x="127" y="127"/>
              <a:ext cx="136017" cy="136017"/>
            </a:xfrm>
            <a:custGeom>
              <a:avLst/>
              <a:gdLst/>
              <a:ahLst/>
              <a:cxnLst/>
              <a:rect l="l" t="t" r="r" b="b"/>
              <a:pathLst>
                <a:path w="136017" h="136017">
                  <a:moveTo>
                    <a:pt x="67945" y="0"/>
                  </a:moveTo>
                  <a:cubicBezTo>
                    <a:pt x="32385" y="0"/>
                    <a:pt x="0" y="29083"/>
                    <a:pt x="0" y="67945"/>
                  </a:cubicBezTo>
                  <a:cubicBezTo>
                    <a:pt x="0" y="106807"/>
                    <a:pt x="32385" y="136017"/>
                    <a:pt x="67945" y="136017"/>
                  </a:cubicBezTo>
                  <a:cubicBezTo>
                    <a:pt x="106807" y="136017"/>
                    <a:pt x="136017" y="106807"/>
                    <a:pt x="136017" y="67945"/>
                  </a:cubicBezTo>
                  <a:cubicBezTo>
                    <a:pt x="136017" y="29083"/>
                    <a:pt x="106807" y="0"/>
                    <a:pt x="67945" y="0"/>
                  </a:cubicBezTo>
                  <a:close/>
                </a:path>
              </a:pathLst>
            </a:custGeom>
            <a:solidFill>
              <a:srgbClr val="00FBFF"/>
            </a:solidFill>
          </p:spPr>
        </p:sp>
      </p:grpSp>
      <p:grpSp>
        <p:nvGrpSpPr>
          <p:cNvPr id="122" name="Group 124">
            <a:extLst>
              <a:ext uri="{FF2B5EF4-FFF2-40B4-BE49-F238E27FC236}">
                <a16:creationId xmlns:a16="http://schemas.microsoft.com/office/drawing/2014/main" id="{B5006F34-5A80-FD8B-24DE-B10AB33169E8}"/>
              </a:ext>
            </a:extLst>
          </p:cNvPr>
          <p:cNvGrpSpPr/>
          <p:nvPr/>
        </p:nvGrpSpPr>
        <p:grpSpPr>
          <a:xfrm>
            <a:off x="3602327" y="1539767"/>
            <a:ext cx="530820" cy="584280"/>
            <a:chOff x="0" y="0"/>
            <a:chExt cx="707760" cy="779040"/>
          </a:xfrm>
        </p:grpSpPr>
        <p:sp>
          <p:nvSpPr>
            <p:cNvPr id="123" name="Freeform 125">
              <a:extLst>
                <a:ext uri="{FF2B5EF4-FFF2-40B4-BE49-F238E27FC236}">
                  <a16:creationId xmlns:a16="http://schemas.microsoft.com/office/drawing/2014/main" id="{97F4F8F7-CA32-92EC-A3A7-BFACA026F4EB}"/>
                </a:ext>
              </a:extLst>
            </p:cNvPr>
            <p:cNvSpPr/>
            <p:nvPr/>
          </p:nvSpPr>
          <p:spPr>
            <a:xfrm>
              <a:off x="0" y="0"/>
              <a:ext cx="707771" cy="779018"/>
            </a:xfrm>
            <a:custGeom>
              <a:avLst/>
              <a:gdLst/>
              <a:ahLst/>
              <a:cxnLst/>
              <a:rect l="l" t="t" r="r" b="b"/>
              <a:pathLst>
                <a:path w="707771" h="779018">
                  <a:moveTo>
                    <a:pt x="353822" y="139573"/>
                  </a:moveTo>
                  <a:cubicBezTo>
                    <a:pt x="431800" y="139573"/>
                    <a:pt x="496697" y="204470"/>
                    <a:pt x="496697" y="282321"/>
                  </a:cubicBezTo>
                  <a:cubicBezTo>
                    <a:pt x="496697" y="318008"/>
                    <a:pt x="480441" y="350520"/>
                    <a:pt x="460883" y="376428"/>
                  </a:cubicBezTo>
                  <a:cubicBezTo>
                    <a:pt x="545338" y="415417"/>
                    <a:pt x="600456" y="499745"/>
                    <a:pt x="600456" y="600456"/>
                  </a:cubicBezTo>
                  <a:cubicBezTo>
                    <a:pt x="600456" y="619887"/>
                    <a:pt x="584200" y="636143"/>
                    <a:pt x="564642" y="636143"/>
                  </a:cubicBezTo>
                  <a:lnTo>
                    <a:pt x="142875" y="636143"/>
                  </a:lnTo>
                  <a:cubicBezTo>
                    <a:pt x="123444" y="636143"/>
                    <a:pt x="107061" y="620014"/>
                    <a:pt x="107061" y="600456"/>
                  </a:cubicBezTo>
                  <a:cubicBezTo>
                    <a:pt x="107061" y="499745"/>
                    <a:pt x="162306" y="415417"/>
                    <a:pt x="249936" y="376428"/>
                  </a:cubicBezTo>
                  <a:cubicBezTo>
                    <a:pt x="224028" y="350520"/>
                    <a:pt x="210947" y="318008"/>
                    <a:pt x="210947" y="282321"/>
                  </a:cubicBezTo>
                  <a:cubicBezTo>
                    <a:pt x="210947" y="204470"/>
                    <a:pt x="275844" y="139573"/>
                    <a:pt x="353822" y="139573"/>
                  </a:cubicBezTo>
                  <a:close/>
                  <a:moveTo>
                    <a:pt x="0" y="0"/>
                  </a:moveTo>
                  <a:lnTo>
                    <a:pt x="0" y="779018"/>
                  </a:lnTo>
                  <a:lnTo>
                    <a:pt x="707771" y="779018"/>
                  </a:lnTo>
                  <a:lnTo>
                    <a:pt x="707771" y="103886"/>
                  </a:lnTo>
                  <a:cubicBezTo>
                    <a:pt x="707771" y="48768"/>
                    <a:pt x="659130" y="0"/>
                    <a:pt x="600710" y="0"/>
                  </a:cubicBezTo>
                  <a:close/>
                </a:path>
              </a:pathLst>
            </a:custGeom>
            <a:solidFill>
              <a:srgbClr val="00FBFF"/>
            </a:solidFill>
          </p:spPr>
        </p:sp>
      </p:grpSp>
      <p:grpSp>
        <p:nvGrpSpPr>
          <p:cNvPr id="124" name="Group 126">
            <a:extLst>
              <a:ext uri="{FF2B5EF4-FFF2-40B4-BE49-F238E27FC236}">
                <a16:creationId xmlns:a16="http://schemas.microsoft.com/office/drawing/2014/main" id="{2CEA180D-A6E7-B342-1FE1-02E64E55B924}"/>
              </a:ext>
            </a:extLst>
          </p:cNvPr>
          <p:cNvGrpSpPr/>
          <p:nvPr/>
        </p:nvGrpSpPr>
        <p:grpSpPr>
          <a:xfrm>
            <a:off x="3816707" y="2308727"/>
            <a:ext cx="107460" cy="131760"/>
            <a:chOff x="0" y="0"/>
            <a:chExt cx="143280" cy="175680"/>
          </a:xfrm>
        </p:grpSpPr>
        <p:sp>
          <p:nvSpPr>
            <p:cNvPr id="125" name="Freeform 127">
              <a:extLst>
                <a:ext uri="{FF2B5EF4-FFF2-40B4-BE49-F238E27FC236}">
                  <a16:creationId xmlns:a16="http://schemas.microsoft.com/office/drawing/2014/main" id="{B2969252-B2AE-8D2F-CC26-76898AADB5E3}"/>
                </a:ext>
              </a:extLst>
            </p:cNvPr>
            <p:cNvSpPr/>
            <p:nvPr/>
          </p:nvSpPr>
          <p:spPr>
            <a:xfrm>
              <a:off x="127" y="127"/>
              <a:ext cx="143256" cy="175387"/>
            </a:xfrm>
            <a:custGeom>
              <a:avLst/>
              <a:gdLst/>
              <a:ahLst/>
              <a:cxnLst/>
              <a:rect l="l" t="t" r="r" b="b"/>
              <a:pathLst>
                <a:path w="143256" h="175387">
                  <a:moveTo>
                    <a:pt x="0" y="0"/>
                  </a:moveTo>
                  <a:lnTo>
                    <a:pt x="0" y="175387"/>
                  </a:lnTo>
                  <a:lnTo>
                    <a:pt x="52070" y="142875"/>
                  </a:lnTo>
                  <a:cubicBezTo>
                    <a:pt x="55245" y="136398"/>
                    <a:pt x="65024" y="136398"/>
                    <a:pt x="71628" y="136398"/>
                  </a:cubicBezTo>
                  <a:cubicBezTo>
                    <a:pt x="73406" y="135636"/>
                    <a:pt x="74803" y="135128"/>
                    <a:pt x="76327" y="135128"/>
                  </a:cubicBezTo>
                  <a:cubicBezTo>
                    <a:pt x="80137" y="135128"/>
                    <a:pt x="83185" y="138176"/>
                    <a:pt x="87884" y="142875"/>
                  </a:cubicBezTo>
                  <a:lnTo>
                    <a:pt x="143256" y="175387"/>
                  </a:lnTo>
                  <a:lnTo>
                    <a:pt x="143256" y="0"/>
                  </a:lnTo>
                  <a:close/>
                </a:path>
              </a:pathLst>
            </a:custGeom>
            <a:solidFill>
              <a:srgbClr val="00FBFF"/>
            </a:solidFill>
          </p:spPr>
        </p:sp>
      </p:grpSp>
      <p:grpSp>
        <p:nvGrpSpPr>
          <p:cNvPr id="126" name="Group 128">
            <a:extLst>
              <a:ext uri="{FF2B5EF4-FFF2-40B4-BE49-F238E27FC236}">
                <a16:creationId xmlns:a16="http://schemas.microsoft.com/office/drawing/2014/main" id="{9CCC631A-B0CC-978C-7BA9-DBFB24F84ECC}"/>
              </a:ext>
            </a:extLst>
          </p:cNvPr>
          <p:cNvGrpSpPr/>
          <p:nvPr/>
        </p:nvGrpSpPr>
        <p:grpSpPr>
          <a:xfrm>
            <a:off x="9811787" y="1754147"/>
            <a:ext cx="396900" cy="153360"/>
            <a:chOff x="0" y="0"/>
            <a:chExt cx="529200" cy="204480"/>
          </a:xfrm>
        </p:grpSpPr>
        <p:sp>
          <p:nvSpPr>
            <p:cNvPr id="127" name="Freeform 129">
              <a:extLst>
                <a:ext uri="{FF2B5EF4-FFF2-40B4-BE49-F238E27FC236}">
                  <a16:creationId xmlns:a16="http://schemas.microsoft.com/office/drawing/2014/main" id="{4040B277-4E84-6FB5-2FD5-4B43CD6544C1}"/>
                </a:ext>
              </a:extLst>
            </p:cNvPr>
            <p:cNvSpPr/>
            <p:nvPr/>
          </p:nvSpPr>
          <p:spPr>
            <a:xfrm>
              <a:off x="127" y="0"/>
              <a:ext cx="528955" cy="204470"/>
            </a:xfrm>
            <a:custGeom>
              <a:avLst/>
              <a:gdLst/>
              <a:ahLst/>
              <a:cxnLst/>
              <a:rect l="l" t="t" r="r" b="b"/>
              <a:pathLst>
                <a:path w="528955" h="204470">
                  <a:moveTo>
                    <a:pt x="48641" y="0"/>
                  </a:moveTo>
                  <a:cubicBezTo>
                    <a:pt x="32385" y="0"/>
                    <a:pt x="16129" y="3302"/>
                    <a:pt x="0" y="12954"/>
                  </a:cubicBezTo>
                  <a:lnTo>
                    <a:pt x="259588" y="204470"/>
                  </a:lnTo>
                  <a:lnTo>
                    <a:pt x="528955" y="16256"/>
                  </a:lnTo>
                  <a:cubicBezTo>
                    <a:pt x="512826" y="3302"/>
                    <a:pt x="493268" y="0"/>
                    <a:pt x="470535" y="0"/>
                  </a:cubicBezTo>
                  <a:close/>
                </a:path>
              </a:pathLst>
            </a:custGeom>
            <a:solidFill>
              <a:srgbClr val="00FBFF"/>
            </a:solidFill>
          </p:spPr>
        </p:sp>
      </p:grpSp>
      <p:grpSp>
        <p:nvGrpSpPr>
          <p:cNvPr id="128" name="Group 130">
            <a:extLst>
              <a:ext uri="{FF2B5EF4-FFF2-40B4-BE49-F238E27FC236}">
                <a16:creationId xmlns:a16="http://schemas.microsoft.com/office/drawing/2014/main" id="{2BC5F38E-E846-CACE-18C6-27602CF3DC5E}"/>
              </a:ext>
            </a:extLst>
          </p:cNvPr>
          <p:cNvGrpSpPr/>
          <p:nvPr/>
        </p:nvGrpSpPr>
        <p:grpSpPr>
          <a:xfrm>
            <a:off x="9770207" y="1800047"/>
            <a:ext cx="474660" cy="319140"/>
            <a:chOff x="0" y="0"/>
            <a:chExt cx="632880" cy="425520"/>
          </a:xfrm>
        </p:grpSpPr>
        <p:sp>
          <p:nvSpPr>
            <p:cNvPr id="129" name="Freeform 131">
              <a:extLst>
                <a:ext uri="{FF2B5EF4-FFF2-40B4-BE49-F238E27FC236}">
                  <a16:creationId xmlns:a16="http://schemas.microsoft.com/office/drawing/2014/main" id="{25933DA1-5E6C-0A75-052A-F09016200FC6}"/>
                </a:ext>
              </a:extLst>
            </p:cNvPr>
            <p:cNvSpPr/>
            <p:nvPr/>
          </p:nvSpPr>
          <p:spPr>
            <a:xfrm>
              <a:off x="0" y="127"/>
              <a:ext cx="632968" cy="425323"/>
            </a:xfrm>
            <a:custGeom>
              <a:avLst/>
              <a:gdLst/>
              <a:ahLst/>
              <a:cxnLst/>
              <a:rect l="l" t="t" r="r" b="b"/>
              <a:pathLst>
                <a:path w="632968" h="425323">
                  <a:moveTo>
                    <a:pt x="6477" y="0"/>
                  </a:moveTo>
                  <a:cubicBezTo>
                    <a:pt x="3302" y="12954"/>
                    <a:pt x="0" y="29210"/>
                    <a:pt x="0" y="38989"/>
                  </a:cubicBezTo>
                  <a:lnTo>
                    <a:pt x="0" y="321437"/>
                  </a:lnTo>
                  <a:cubicBezTo>
                    <a:pt x="0" y="376555"/>
                    <a:pt x="48768" y="425323"/>
                    <a:pt x="107188" y="425323"/>
                  </a:cubicBezTo>
                  <a:lnTo>
                    <a:pt x="529082" y="425323"/>
                  </a:lnTo>
                  <a:cubicBezTo>
                    <a:pt x="584200" y="425323"/>
                    <a:pt x="632968" y="376555"/>
                    <a:pt x="632968" y="321437"/>
                  </a:cubicBezTo>
                  <a:lnTo>
                    <a:pt x="632968" y="38989"/>
                  </a:lnTo>
                  <a:cubicBezTo>
                    <a:pt x="632968" y="29210"/>
                    <a:pt x="629666" y="19558"/>
                    <a:pt x="629666" y="6477"/>
                  </a:cubicBezTo>
                  <a:lnTo>
                    <a:pt x="337566" y="210947"/>
                  </a:lnTo>
                  <a:cubicBezTo>
                    <a:pt x="331089" y="214249"/>
                    <a:pt x="324612" y="214249"/>
                    <a:pt x="314833" y="214249"/>
                  </a:cubicBezTo>
                  <a:cubicBezTo>
                    <a:pt x="308356" y="214249"/>
                    <a:pt x="305181" y="214249"/>
                    <a:pt x="295402" y="210947"/>
                  </a:cubicBezTo>
                  <a:lnTo>
                    <a:pt x="6477" y="0"/>
                  </a:lnTo>
                  <a:close/>
                </a:path>
              </a:pathLst>
            </a:custGeom>
            <a:solidFill>
              <a:srgbClr val="00FBFF"/>
            </a:solidFill>
          </p:spPr>
        </p:sp>
      </p:grpSp>
      <p:grpSp>
        <p:nvGrpSpPr>
          <p:cNvPr id="130" name="Group 132">
            <a:extLst>
              <a:ext uri="{FF2B5EF4-FFF2-40B4-BE49-F238E27FC236}">
                <a16:creationId xmlns:a16="http://schemas.microsoft.com/office/drawing/2014/main" id="{BB3BE05B-7F87-EA74-6B7F-E8F67842F41F}"/>
              </a:ext>
            </a:extLst>
          </p:cNvPr>
          <p:cNvGrpSpPr/>
          <p:nvPr/>
        </p:nvGrpSpPr>
        <p:grpSpPr>
          <a:xfrm>
            <a:off x="9344147" y="1646687"/>
            <a:ext cx="584280" cy="582120"/>
            <a:chOff x="0" y="0"/>
            <a:chExt cx="779040" cy="776160"/>
          </a:xfrm>
        </p:grpSpPr>
        <p:sp>
          <p:nvSpPr>
            <p:cNvPr id="131" name="Freeform 133">
              <a:extLst>
                <a:ext uri="{FF2B5EF4-FFF2-40B4-BE49-F238E27FC236}">
                  <a16:creationId xmlns:a16="http://schemas.microsoft.com/office/drawing/2014/main" id="{B43D30D3-05B0-FB70-38E1-B346E4223E2D}"/>
                </a:ext>
              </a:extLst>
            </p:cNvPr>
            <p:cNvSpPr/>
            <p:nvPr/>
          </p:nvSpPr>
          <p:spPr>
            <a:xfrm>
              <a:off x="127" y="127"/>
              <a:ext cx="779018" cy="775970"/>
            </a:xfrm>
            <a:custGeom>
              <a:avLst/>
              <a:gdLst/>
              <a:ahLst/>
              <a:cxnLst/>
              <a:rect l="l" t="t" r="r" b="b"/>
              <a:pathLst>
                <a:path w="779018" h="775970">
                  <a:moveTo>
                    <a:pt x="389382" y="207772"/>
                  </a:moveTo>
                  <a:cubicBezTo>
                    <a:pt x="408813" y="207772"/>
                    <a:pt x="425069" y="224028"/>
                    <a:pt x="425069" y="243586"/>
                  </a:cubicBezTo>
                  <a:cubicBezTo>
                    <a:pt x="425069" y="266319"/>
                    <a:pt x="408813" y="282575"/>
                    <a:pt x="389382" y="282575"/>
                  </a:cubicBezTo>
                  <a:lnTo>
                    <a:pt x="175260" y="282575"/>
                  </a:lnTo>
                  <a:cubicBezTo>
                    <a:pt x="152654" y="282575"/>
                    <a:pt x="136271" y="266319"/>
                    <a:pt x="136271" y="243586"/>
                  </a:cubicBezTo>
                  <a:cubicBezTo>
                    <a:pt x="136271" y="224155"/>
                    <a:pt x="152527" y="207772"/>
                    <a:pt x="175260" y="207772"/>
                  </a:cubicBezTo>
                  <a:close/>
                  <a:moveTo>
                    <a:pt x="314833" y="350647"/>
                  </a:moveTo>
                  <a:cubicBezTo>
                    <a:pt x="337439" y="350647"/>
                    <a:pt x="353822" y="366903"/>
                    <a:pt x="353822" y="386461"/>
                  </a:cubicBezTo>
                  <a:cubicBezTo>
                    <a:pt x="356997" y="405892"/>
                    <a:pt x="337566" y="422148"/>
                    <a:pt x="314833" y="422148"/>
                  </a:cubicBezTo>
                  <a:lnTo>
                    <a:pt x="175260" y="422148"/>
                  </a:lnTo>
                  <a:cubicBezTo>
                    <a:pt x="152654" y="422148"/>
                    <a:pt x="136271" y="406019"/>
                    <a:pt x="136271" y="386461"/>
                  </a:cubicBezTo>
                  <a:cubicBezTo>
                    <a:pt x="136271" y="366903"/>
                    <a:pt x="152527" y="350647"/>
                    <a:pt x="175260" y="350647"/>
                  </a:cubicBezTo>
                  <a:close/>
                  <a:moveTo>
                    <a:pt x="246634" y="493522"/>
                  </a:moveTo>
                  <a:cubicBezTo>
                    <a:pt x="266065" y="493522"/>
                    <a:pt x="282321" y="509651"/>
                    <a:pt x="282321" y="529209"/>
                  </a:cubicBezTo>
                  <a:cubicBezTo>
                    <a:pt x="282321" y="548767"/>
                    <a:pt x="266065" y="565023"/>
                    <a:pt x="246634" y="565023"/>
                  </a:cubicBezTo>
                  <a:lnTo>
                    <a:pt x="175260" y="565023"/>
                  </a:lnTo>
                  <a:cubicBezTo>
                    <a:pt x="152654" y="565023"/>
                    <a:pt x="136271" y="548767"/>
                    <a:pt x="136271" y="529209"/>
                  </a:cubicBezTo>
                  <a:cubicBezTo>
                    <a:pt x="136271" y="509651"/>
                    <a:pt x="152527" y="493522"/>
                    <a:pt x="175260" y="493522"/>
                  </a:cubicBezTo>
                  <a:close/>
                  <a:moveTo>
                    <a:pt x="0" y="0"/>
                  </a:moveTo>
                  <a:lnTo>
                    <a:pt x="0" y="775970"/>
                  </a:lnTo>
                  <a:lnTo>
                    <a:pt x="778891" y="775970"/>
                  </a:lnTo>
                  <a:lnTo>
                    <a:pt x="778891" y="704469"/>
                  </a:lnTo>
                  <a:lnTo>
                    <a:pt x="671830" y="704469"/>
                  </a:lnTo>
                  <a:cubicBezTo>
                    <a:pt x="574421" y="704469"/>
                    <a:pt x="499872" y="626491"/>
                    <a:pt x="499872" y="529209"/>
                  </a:cubicBezTo>
                  <a:lnTo>
                    <a:pt x="499872" y="246761"/>
                  </a:lnTo>
                  <a:cubicBezTo>
                    <a:pt x="499872" y="149352"/>
                    <a:pt x="574421" y="74676"/>
                    <a:pt x="671830" y="74676"/>
                  </a:cubicBezTo>
                  <a:lnTo>
                    <a:pt x="779018" y="74676"/>
                  </a:lnTo>
                  <a:lnTo>
                    <a:pt x="779018" y="0"/>
                  </a:lnTo>
                  <a:close/>
                </a:path>
              </a:pathLst>
            </a:custGeom>
            <a:solidFill>
              <a:srgbClr val="00FBFF"/>
            </a:solidFill>
          </p:spPr>
        </p:sp>
      </p:grpSp>
      <p:grpSp>
        <p:nvGrpSpPr>
          <p:cNvPr id="132" name="Group 134">
            <a:extLst>
              <a:ext uri="{FF2B5EF4-FFF2-40B4-BE49-F238E27FC236}">
                <a16:creationId xmlns:a16="http://schemas.microsoft.com/office/drawing/2014/main" id="{2D74B71C-EE86-71FC-B273-C3F9A282D65D}"/>
              </a:ext>
            </a:extLst>
          </p:cNvPr>
          <p:cNvGrpSpPr/>
          <p:nvPr/>
        </p:nvGrpSpPr>
        <p:grpSpPr>
          <a:xfrm>
            <a:off x="9344147" y="1486307"/>
            <a:ext cx="584280" cy="107460"/>
            <a:chOff x="0" y="0"/>
            <a:chExt cx="779040" cy="143280"/>
          </a:xfrm>
        </p:grpSpPr>
        <p:sp>
          <p:nvSpPr>
            <p:cNvPr id="133" name="Freeform 135">
              <a:extLst>
                <a:ext uri="{FF2B5EF4-FFF2-40B4-BE49-F238E27FC236}">
                  <a16:creationId xmlns:a16="http://schemas.microsoft.com/office/drawing/2014/main" id="{5C6B1D02-19BB-B410-54EE-3B71ABCAB5CC}"/>
                </a:ext>
              </a:extLst>
            </p:cNvPr>
            <p:cNvSpPr/>
            <p:nvPr/>
          </p:nvSpPr>
          <p:spPr>
            <a:xfrm>
              <a:off x="127" y="127"/>
              <a:ext cx="778891" cy="143129"/>
            </a:xfrm>
            <a:custGeom>
              <a:avLst/>
              <a:gdLst/>
              <a:ahLst/>
              <a:cxnLst/>
              <a:rect l="l" t="t" r="r" b="b"/>
              <a:pathLst>
                <a:path w="778891" h="143129">
                  <a:moveTo>
                    <a:pt x="103759" y="0"/>
                  </a:moveTo>
                  <a:cubicBezTo>
                    <a:pt x="48641" y="0"/>
                    <a:pt x="0" y="48768"/>
                    <a:pt x="0" y="107315"/>
                  </a:cubicBezTo>
                  <a:lnTo>
                    <a:pt x="0" y="143129"/>
                  </a:lnTo>
                  <a:lnTo>
                    <a:pt x="778891" y="143129"/>
                  </a:lnTo>
                  <a:lnTo>
                    <a:pt x="778891" y="107315"/>
                  </a:lnTo>
                  <a:cubicBezTo>
                    <a:pt x="778891" y="48768"/>
                    <a:pt x="730123" y="0"/>
                    <a:pt x="671703" y="0"/>
                  </a:cubicBezTo>
                  <a:close/>
                </a:path>
              </a:pathLst>
            </a:custGeom>
            <a:solidFill>
              <a:srgbClr val="00FBFF"/>
            </a:solidFill>
          </p:spPr>
        </p:sp>
      </p:grpSp>
      <p:grpSp>
        <p:nvGrpSpPr>
          <p:cNvPr id="134" name="Group 136">
            <a:extLst>
              <a:ext uri="{FF2B5EF4-FFF2-40B4-BE49-F238E27FC236}">
                <a16:creationId xmlns:a16="http://schemas.microsoft.com/office/drawing/2014/main" id="{51CF8DCE-01F1-C050-D318-1C526D7C6ECA}"/>
              </a:ext>
            </a:extLst>
          </p:cNvPr>
          <p:cNvGrpSpPr/>
          <p:nvPr/>
        </p:nvGrpSpPr>
        <p:grpSpPr>
          <a:xfrm>
            <a:off x="9344147" y="2279567"/>
            <a:ext cx="584280" cy="107460"/>
            <a:chOff x="0" y="0"/>
            <a:chExt cx="779040" cy="143280"/>
          </a:xfrm>
        </p:grpSpPr>
        <p:sp>
          <p:nvSpPr>
            <p:cNvPr id="135" name="Freeform 137">
              <a:extLst>
                <a:ext uri="{FF2B5EF4-FFF2-40B4-BE49-F238E27FC236}">
                  <a16:creationId xmlns:a16="http://schemas.microsoft.com/office/drawing/2014/main" id="{143A3BB3-556D-C019-B986-E477B0EEB38B}"/>
                </a:ext>
              </a:extLst>
            </p:cNvPr>
            <p:cNvSpPr/>
            <p:nvPr/>
          </p:nvSpPr>
          <p:spPr>
            <a:xfrm>
              <a:off x="127" y="0"/>
              <a:ext cx="779018" cy="143129"/>
            </a:xfrm>
            <a:custGeom>
              <a:avLst/>
              <a:gdLst/>
              <a:ahLst/>
              <a:cxnLst/>
              <a:rect l="l" t="t" r="r" b="b"/>
              <a:pathLst>
                <a:path w="779018" h="143129">
                  <a:moveTo>
                    <a:pt x="0" y="0"/>
                  </a:moveTo>
                  <a:lnTo>
                    <a:pt x="0" y="35814"/>
                  </a:lnTo>
                  <a:cubicBezTo>
                    <a:pt x="0" y="97536"/>
                    <a:pt x="45466" y="143129"/>
                    <a:pt x="103886" y="143129"/>
                  </a:cubicBezTo>
                  <a:lnTo>
                    <a:pt x="671830" y="143129"/>
                  </a:lnTo>
                  <a:cubicBezTo>
                    <a:pt x="730250" y="143129"/>
                    <a:pt x="779018" y="94361"/>
                    <a:pt x="779018" y="35814"/>
                  </a:cubicBezTo>
                  <a:lnTo>
                    <a:pt x="779018" y="0"/>
                  </a:lnTo>
                  <a:close/>
                </a:path>
              </a:pathLst>
            </a:custGeom>
            <a:solidFill>
              <a:srgbClr val="00FBFF"/>
            </a:solidFill>
          </p:spPr>
        </p:sp>
      </p:grpSp>
      <p:grpSp>
        <p:nvGrpSpPr>
          <p:cNvPr id="136" name="Group 138">
            <a:extLst>
              <a:ext uri="{FF2B5EF4-FFF2-40B4-BE49-F238E27FC236}">
                <a16:creationId xmlns:a16="http://schemas.microsoft.com/office/drawing/2014/main" id="{B456A34A-AD7C-52D1-575F-EAD1B88AC9B2}"/>
              </a:ext>
            </a:extLst>
          </p:cNvPr>
          <p:cNvGrpSpPr/>
          <p:nvPr/>
        </p:nvGrpSpPr>
        <p:grpSpPr>
          <a:xfrm>
            <a:off x="11062967" y="1606727"/>
            <a:ext cx="260820" cy="262980"/>
            <a:chOff x="0" y="0"/>
            <a:chExt cx="347760" cy="350640"/>
          </a:xfrm>
        </p:grpSpPr>
        <p:sp>
          <p:nvSpPr>
            <p:cNvPr id="137" name="Freeform 139">
              <a:extLst>
                <a:ext uri="{FF2B5EF4-FFF2-40B4-BE49-F238E27FC236}">
                  <a16:creationId xmlns:a16="http://schemas.microsoft.com/office/drawing/2014/main" id="{5C62825D-AFB8-B9D1-34A2-34FEF02A4F1D}"/>
                </a:ext>
              </a:extLst>
            </p:cNvPr>
            <p:cNvSpPr/>
            <p:nvPr/>
          </p:nvSpPr>
          <p:spPr>
            <a:xfrm>
              <a:off x="127" y="127"/>
              <a:ext cx="347726" cy="350393"/>
            </a:xfrm>
            <a:custGeom>
              <a:avLst/>
              <a:gdLst/>
              <a:ahLst/>
              <a:cxnLst/>
              <a:rect l="l" t="t" r="r" b="b"/>
              <a:pathLst>
                <a:path w="347726" h="350393">
                  <a:moveTo>
                    <a:pt x="35687" y="0"/>
                  </a:moveTo>
                  <a:cubicBezTo>
                    <a:pt x="16129" y="0"/>
                    <a:pt x="0" y="16129"/>
                    <a:pt x="0" y="35560"/>
                  </a:cubicBezTo>
                  <a:cubicBezTo>
                    <a:pt x="0" y="54991"/>
                    <a:pt x="16129" y="71374"/>
                    <a:pt x="35687" y="71374"/>
                  </a:cubicBezTo>
                  <a:lnTo>
                    <a:pt x="103886" y="71374"/>
                  </a:lnTo>
                  <a:cubicBezTo>
                    <a:pt x="162306" y="71374"/>
                    <a:pt x="211201" y="120015"/>
                    <a:pt x="211201" y="178435"/>
                  </a:cubicBezTo>
                  <a:lnTo>
                    <a:pt x="211201" y="233553"/>
                  </a:lnTo>
                  <a:lnTo>
                    <a:pt x="198247" y="223901"/>
                  </a:lnTo>
                  <a:cubicBezTo>
                    <a:pt x="191770" y="217424"/>
                    <a:pt x="182753" y="214122"/>
                    <a:pt x="173863" y="214122"/>
                  </a:cubicBezTo>
                  <a:cubicBezTo>
                    <a:pt x="164973" y="214122"/>
                    <a:pt x="156083" y="217424"/>
                    <a:pt x="149479" y="223901"/>
                  </a:cubicBezTo>
                  <a:cubicBezTo>
                    <a:pt x="136525" y="233553"/>
                    <a:pt x="136525" y="259588"/>
                    <a:pt x="149479" y="272542"/>
                  </a:cubicBezTo>
                  <a:lnTo>
                    <a:pt x="217805" y="340741"/>
                  </a:lnTo>
                  <a:cubicBezTo>
                    <a:pt x="224282" y="347218"/>
                    <a:pt x="233934" y="350393"/>
                    <a:pt x="243332" y="350393"/>
                  </a:cubicBezTo>
                  <a:cubicBezTo>
                    <a:pt x="252730" y="350393"/>
                    <a:pt x="261620" y="347218"/>
                    <a:pt x="266446" y="340741"/>
                  </a:cubicBezTo>
                  <a:lnTo>
                    <a:pt x="337947" y="272542"/>
                  </a:lnTo>
                  <a:cubicBezTo>
                    <a:pt x="347726" y="259588"/>
                    <a:pt x="347726" y="233553"/>
                    <a:pt x="337947" y="223901"/>
                  </a:cubicBezTo>
                  <a:cubicBezTo>
                    <a:pt x="331470" y="217424"/>
                    <a:pt x="321818" y="214122"/>
                    <a:pt x="312420" y="214122"/>
                  </a:cubicBezTo>
                  <a:cubicBezTo>
                    <a:pt x="303022" y="214122"/>
                    <a:pt x="294132" y="217424"/>
                    <a:pt x="289306" y="223901"/>
                  </a:cubicBezTo>
                  <a:lnTo>
                    <a:pt x="276352" y="233553"/>
                  </a:lnTo>
                  <a:lnTo>
                    <a:pt x="276352" y="178435"/>
                  </a:lnTo>
                  <a:cubicBezTo>
                    <a:pt x="282702" y="81026"/>
                    <a:pt x="201422" y="0"/>
                    <a:pt x="103886" y="0"/>
                  </a:cubicBezTo>
                  <a:close/>
                </a:path>
              </a:pathLst>
            </a:custGeom>
            <a:solidFill>
              <a:srgbClr val="00FBFF"/>
            </a:solidFill>
          </p:spPr>
        </p:sp>
      </p:grpSp>
      <p:grpSp>
        <p:nvGrpSpPr>
          <p:cNvPr id="138" name="Group 140">
            <a:extLst>
              <a:ext uri="{FF2B5EF4-FFF2-40B4-BE49-F238E27FC236}">
                <a16:creationId xmlns:a16="http://schemas.microsoft.com/office/drawing/2014/main" id="{354A92B2-6B5D-E3B4-0165-84A5728AAB39}"/>
              </a:ext>
            </a:extLst>
          </p:cNvPr>
          <p:cNvGrpSpPr/>
          <p:nvPr/>
        </p:nvGrpSpPr>
        <p:grpSpPr>
          <a:xfrm>
            <a:off x="10695227" y="2137007"/>
            <a:ext cx="262980" cy="262980"/>
            <a:chOff x="0" y="0"/>
            <a:chExt cx="350640" cy="350640"/>
          </a:xfrm>
        </p:grpSpPr>
        <p:sp>
          <p:nvSpPr>
            <p:cNvPr id="139" name="Freeform 141">
              <a:extLst>
                <a:ext uri="{FF2B5EF4-FFF2-40B4-BE49-F238E27FC236}">
                  <a16:creationId xmlns:a16="http://schemas.microsoft.com/office/drawing/2014/main" id="{EE514C25-DC09-FA08-C2BB-DCAE51DC1FE0}"/>
                </a:ext>
              </a:extLst>
            </p:cNvPr>
            <p:cNvSpPr/>
            <p:nvPr/>
          </p:nvSpPr>
          <p:spPr>
            <a:xfrm>
              <a:off x="127" y="127"/>
              <a:ext cx="350520" cy="350520"/>
            </a:xfrm>
            <a:custGeom>
              <a:avLst/>
              <a:gdLst/>
              <a:ahLst/>
              <a:cxnLst/>
              <a:rect l="l" t="t" r="r" b="b"/>
              <a:pathLst>
                <a:path w="350520" h="350520">
                  <a:moveTo>
                    <a:pt x="104267" y="0"/>
                  </a:moveTo>
                  <a:cubicBezTo>
                    <a:pt x="94869" y="0"/>
                    <a:pt x="85979" y="3175"/>
                    <a:pt x="81026" y="9652"/>
                  </a:cubicBezTo>
                  <a:lnTo>
                    <a:pt x="12954" y="77851"/>
                  </a:lnTo>
                  <a:cubicBezTo>
                    <a:pt x="0" y="90805"/>
                    <a:pt x="0" y="116840"/>
                    <a:pt x="12954" y="126492"/>
                  </a:cubicBezTo>
                  <a:cubicBezTo>
                    <a:pt x="17780" y="132969"/>
                    <a:pt x="26670" y="136271"/>
                    <a:pt x="36068" y="136271"/>
                  </a:cubicBezTo>
                  <a:cubicBezTo>
                    <a:pt x="45466" y="136271"/>
                    <a:pt x="55118" y="132969"/>
                    <a:pt x="61595" y="126492"/>
                  </a:cubicBezTo>
                  <a:lnTo>
                    <a:pt x="71374" y="116840"/>
                  </a:lnTo>
                  <a:lnTo>
                    <a:pt x="71374" y="172085"/>
                  </a:lnTo>
                  <a:cubicBezTo>
                    <a:pt x="71374" y="269367"/>
                    <a:pt x="149225" y="347345"/>
                    <a:pt x="246634" y="347345"/>
                  </a:cubicBezTo>
                  <a:lnTo>
                    <a:pt x="314833" y="347345"/>
                  </a:lnTo>
                  <a:lnTo>
                    <a:pt x="314833" y="350520"/>
                  </a:lnTo>
                  <a:cubicBezTo>
                    <a:pt x="334264" y="350520"/>
                    <a:pt x="350520" y="334391"/>
                    <a:pt x="350520" y="314833"/>
                  </a:cubicBezTo>
                  <a:cubicBezTo>
                    <a:pt x="350520" y="295275"/>
                    <a:pt x="334391" y="279146"/>
                    <a:pt x="314833" y="279146"/>
                  </a:cubicBezTo>
                  <a:lnTo>
                    <a:pt x="243332" y="279146"/>
                  </a:lnTo>
                  <a:cubicBezTo>
                    <a:pt x="184912" y="279146"/>
                    <a:pt x="136271" y="230505"/>
                    <a:pt x="136271" y="172085"/>
                  </a:cubicBezTo>
                  <a:lnTo>
                    <a:pt x="136271" y="116840"/>
                  </a:lnTo>
                  <a:lnTo>
                    <a:pt x="149225" y="126492"/>
                  </a:lnTo>
                  <a:cubicBezTo>
                    <a:pt x="155702" y="132969"/>
                    <a:pt x="164592" y="136271"/>
                    <a:pt x="173482" y="136271"/>
                  </a:cubicBezTo>
                  <a:cubicBezTo>
                    <a:pt x="182372" y="136271"/>
                    <a:pt x="191262" y="132969"/>
                    <a:pt x="197739" y="126492"/>
                  </a:cubicBezTo>
                  <a:cubicBezTo>
                    <a:pt x="210693" y="116840"/>
                    <a:pt x="210693" y="90805"/>
                    <a:pt x="197739" y="77851"/>
                  </a:cubicBezTo>
                  <a:lnTo>
                    <a:pt x="129794" y="9652"/>
                  </a:lnTo>
                  <a:cubicBezTo>
                    <a:pt x="123317" y="3175"/>
                    <a:pt x="113538" y="0"/>
                    <a:pt x="104267" y="0"/>
                  </a:cubicBezTo>
                  <a:close/>
                </a:path>
              </a:pathLst>
            </a:custGeom>
            <a:solidFill>
              <a:srgbClr val="00FBFF"/>
            </a:solidFill>
          </p:spPr>
        </p:sp>
      </p:grpSp>
      <p:grpSp>
        <p:nvGrpSpPr>
          <p:cNvPr id="140" name="Group 142">
            <a:extLst>
              <a:ext uri="{FF2B5EF4-FFF2-40B4-BE49-F238E27FC236}">
                <a16:creationId xmlns:a16="http://schemas.microsoft.com/office/drawing/2014/main" id="{20010972-8B5C-C1DB-1854-43B7C697055A}"/>
              </a:ext>
            </a:extLst>
          </p:cNvPr>
          <p:cNvGrpSpPr/>
          <p:nvPr/>
        </p:nvGrpSpPr>
        <p:grpSpPr>
          <a:xfrm>
            <a:off x="10478687" y="1501967"/>
            <a:ext cx="637740" cy="474660"/>
            <a:chOff x="0" y="0"/>
            <a:chExt cx="850320" cy="632880"/>
          </a:xfrm>
        </p:grpSpPr>
        <p:sp>
          <p:nvSpPr>
            <p:cNvPr id="141" name="Freeform 143">
              <a:extLst>
                <a:ext uri="{FF2B5EF4-FFF2-40B4-BE49-F238E27FC236}">
                  <a16:creationId xmlns:a16="http://schemas.microsoft.com/office/drawing/2014/main" id="{8C359965-25E2-799C-4E2F-EE3677F9A1A5}"/>
                </a:ext>
              </a:extLst>
            </p:cNvPr>
            <p:cNvSpPr/>
            <p:nvPr/>
          </p:nvSpPr>
          <p:spPr>
            <a:xfrm>
              <a:off x="127" y="0"/>
              <a:ext cx="850138" cy="632714"/>
            </a:xfrm>
            <a:custGeom>
              <a:avLst/>
              <a:gdLst/>
              <a:ahLst/>
              <a:cxnLst/>
              <a:rect l="l" t="t" r="r" b="b"/>
              <a:pathLst>
                <a:path w="850138" h="632714">
                  <a:moveTo>
                    <a:pt x="431546" y="0"/>
                  </a:moveTo>
                  <a:cubicBezTo>
                    <a:pt x="236728" y="0"/>
                    <a:pt x="77851" y="159004"/>
                    <a:pt x="77851" y="353695"/>
                  </a:cubicBezTo>
                  <a:lnTo>
                    <a:pt x="77851" y="363474"/>
                  </a:lnTo>
                  <a:cubicBezTo>
                    <a:pt x="35560" y="379730"/>
                    <a:pt x="9652" y="415417"/>
                    <a:pt x="9652" y="460883"/>
                  </a:cubicBezTo>
                  <a:lnTo>
                    <a:pt x="9652" y="528955"/>
                  </a:lnTo>
                  <a:cubicBezTo>
                    <a:pt x="0" y="584200"/>
                    <a:pt x="48641" y="632714"/>
                    <a:pt x="103759" y="632714"/>
                  </a:cubicBezTo>
                  <a:cubicBezTo>
                    <a:pt x="116713" y="632714"/>
                    <a:pt x="129667" y="629539"/>
                    <a:pt x="142748" y="626237"/>
                  </a:cubicBezTo>
                  <a:lnTo>
                    <a:pt x="142748" y="350520"/>
                  </a:lnTo>
                  <a:cubicBezTo>
                    <a:pt x="142748" y="194691"/>
                    <a:pt x="272542" y="64897"/>
                    <a:pt x="425069" y="64897"/>
                  </a:cubicBezTo>
                  <a:cubicBezTo>
                    <a:pt x="580771" y="64897"/>
                    <a:pt x="710565" y="194691"/>
                    <a:pt x="710565" y="350520"/>
                  </a:cubicBezTo>
                  <a:lnTo>
                    <a:pt x="710565" y="626237"/>
                  </a:lnTo>
                  <a:cubicBezTo>
                    <a:pt x="720344" y="629539"/>
                    <a:pt x="733298" y="632714"/>
                    <a:pt x="746252" y="632714"/>
                  </a:cubicBezTo>
                  <a:cubicBezTo>
                    <a:pt x="801370" y="632714"/>
                    <a:pt x="850138" y="584073"/>
                    <a:pt x="850138" y="528828"/>
                  </a:cubicBezTo>
                  <a:lnTo>
                    <a:pt x="850138" y="460883"/>
                  </a:lnTo>
                  <a:cubicBezTo>
                    <a:pt x="850138" y="415417"/>
                    <a:pt x="824230" y="373253"/>
                    <a:pt x="781939" y="363601"/>
                  </a:cubicBezTo>
                  <a:lnTo>
                    <a:pt x="781939" y="353822"/>
                  </a:lnTo>
                  <a:cubicBezTo>
                    <a:pt x="782066" y="159004"/>
                    <a:pt x="623062" y="0"/>
                    <a:pt x="431546" y="0"/>
                  </a:cubicBezTo>
                  <a:close/>
                </a:path>
              </a:pathLst>
            </a:custGeom>
            <a:solidFill>
              <a:srgbClr val="00FBFF"/>
            </a:solidFill>
          </p:spPr>
        </p:sp>
      </p:grpSp>
      <p:grpSp>
        <p:nvGrpSpPr>
          <p:cNvPr id="142" name="Group 144">
            <a:extLst>
              <a:ext uri="{FF2B5EF4-FFF2-40B4-BE49-F238E27FC236}">
                <a16:creationId xmlns:a16="http://schemas.microsoft.com/office/drawing/2014/main" id="{0606441B-DEE8-8B11-BE79-DB77A87DFB2D}"/>
              </a:ext>
            </a:extLst>
          </p:cNvPr>
          <p:cNvGrpSpPr/>
          <p:nvPr/>
        </p:nvGrpSpPr>
        <p:grpSpPr>
          <a:xfrm>
            <a:off x="10639607" y="1660187"/>
            <a:ext cx="324000" cy="161460"/>
            <a:chOff x="0" y="0"/>
            <a:chExt cx="432000" cy="215280"/>
          </a:xfrm>
        </p:grpSpPr>
        <p:sp>
          <p:nvSpPr>
            <p:cNvPr id="143" name="Freeform 145">
              <a:extLst>
                <a:ext uri="{FF2B5EF4-FFF2-40B4-BE49-F238E27FC236}">
                  <a16:creationId xmlns:a16="http://schemas.microsoft.com/office/drawing/2014/main" id="{85016576-8584-0A58-D47C-74D3A0BD081E}"/>
                </a:ext>
              </a:extLst>
            </p:cNvPr>
            <p:cNvSpPr/>
            <p:nvPr/>
          </p:nvSpPr>
          <p:spPr>
            <a:xfrm>
              <a:off x="127" y="127"/>
              <a:ext cx="431927" cy="215011"/>
            </a:xfrm>
            <a:custGeom>
              <a:avLst/>
              <a:gdLst/>
              <a:ahLst/>
              <a:cxnLst/>
              <a:rect l="l" t="t" r="r" b="b"/>
              <a:pathLst>
                <a:path w="431927" h="215011">
                  <a:moveTo>
                    <a:pt x="178562" y="0"/>
                  </a:moveTo>
                  <a:cubicBezTo>
                    <a:pt x="81153" y="0"/>
                    <a:pt x="0" y="77851"/>
                    <a:pt x="0" y="175133"/>
                  </a:cubicBezTo>
                  <a:lnTo>
                    <a:pt x="0" y="210820"/>
                  </a:lnTo>
                  <a:lnTo>
                    <a:pt x="126619" y="210820"/>
                  </a:lnTo>
                  <a:cubicBezTo>
                    <a:pt x="159131" y="210820"/>
                    <a:pt x="194691" y="210820"/>
                    <a:pt x="207772" y="204343"/>
                  </a:cubicBezTo>
                  <a:cubicBezTo>
                    <a:pt x="211074" y="201041"/>
                    <a:pt x="214249" y="188087"/>
                    <a:pt x="214249" y="178435"/>
                  </a:cubicBezTo>
                  <a:cubicBezTo>
                    <a:pt x="214249" y="159004"/>
                    <a:pt x="230505" y="142748"/>
                    <a:pt x="253238" y="142748"/>
                  </a:cubicBezTo>
                  <a:cubicBezTo>
                    <a:pt x="272669" y="142748"/>
                    <a:pt x="289052" y="159004"/>
                    <a:pt x="289052" y="178435"/>
                  </a:cubicBezTo>
                  <a:cubicBezTo>
                    <a:pt x="289052" y="188087"/>
                    <a:pt x="289052" y="201041"/>
                    <a:pt x="295529" y="204343"/>
                  </a:cubicBezTo>
                  <a:cubicBezTo>
                    <a:pt x="303149" y="211836"/>
                    <a:pt x="318516" y="215011"/>
                    <a:pt x="336550" y="215011"/>
                  </a:cubicBezTo>
                  <a:cubicBezTo>
                    <a:pt x="349250" y="215011"/>
                    <a:pt x="363220" y="213487"/>
                    <a:pt x="376809" y="210820"/>
                  </a:cubicBezTo>
                  <a:lnTo>
                    <a:pt x="431927" y="210820"/>
                  </a:lnTo>
                  <a:lnTo>
                    <a:pt x="431927" y="175133"/>
                  </a:lnTo>
                  <a:lnTo>
                    <a:pt x="425323" y="175133"/>
                  </a:lnTo>
                  <a:cubicBezTo>
                    <a:pt x="425323" y="77851"/>
                    <a:pt x="344170" y="0"/>
                    <a:pt x="246761" y="0"/>
                  </a:cubicBezTo>
                  <a:close/>
                </a:path>
              </a:pathLst>
            </a:custGeom>
            <a:solidFill>
              <a:srgbClr val="00FBFF"/>
            </a:solidFill>
          </p:spPr>
        </p:sp>
      </p:grpSp>
      <p:grpSp>
        <p:nvGrpSpPr>
          <p:cNvPr id="144" name="Group 146">
            <a:extLst>
              <a:ext uri="{FF2B5EF4-FFF2-40B4-BE49-F238E27FC236}">
                <a16:creationId xmlns:a16="http://schemas.microsoft.com/office/drawing/2014/main" id="{CFB83F83-C149-6C67-4756-37787B221790}"/>
              </a:ext>
            </a:extLst>
          </p:cNvPr>
          <p:cNvGrpSpPr/>
          <p:nvPr/>
        </p:nvGrpSpPr>
        <p:grpSpPr>
          <a:xfrm>
            <a:off x="10639607" y="1852427"/>
            <a:ext cx="324000" cy="228960"/>
            <a:chOff x="0" y="0"/>
            <a:chExt cx="432000" cy="305280"/>
          </a:xfrm>
        </p:grpSpPr>
        <p:sp>
          <p:nvSpPr>
            <p:cNvPr id="145" name="Freeform 147">
              <a:extLst>
                <a:ext uri="{FF2B5EF4-FFF2-40B4-BE49-F238E27FC236}">
                  <a16:creationId xmlns:a16="http://schemas.microsoft.com/office/drawing/2014/main" id="{DC32C272-21AC-58AC-6E2E-457BCF5A4D54}"/>
                </a:ext>
              </a:extLst>
            </p:cNvPr>
            <p:cNvSpPr/>
            <p:nvPr/>
          </p:nvSpPr>
          <p:spPr>
            <a:xfrm>
              <a:off x="127" y="127"/>
              <a:ext cx="431800" cy="304927"/>
            </a:xfrm>
            <a:custGeom>
              <a:avLst/>
              <a:gdLst/>
              <a:ahLst/>
              <a:cxnLst/>
              <a:rect l="l" t="t" r="r" b="b"/>
              <a:pathLst>
                <a:path w="431800" h="304927">
                  <a:moveTo>
                    <a:pt x="246761" y="0"/>
                  </a:moveTo>
                  <a:cubicBezTo>
                    <a:pt x="214249" y="25908"/>
                    <a:pt x="172085" y="25908"/>
                    <a:pt x="126619" y="25908"/>
                  </a:cubicBezTo>
                  <a:lnTo>
                    <a:pt x="0" y="25908"/>
                  </a:lnTo>
                  <a:lnTo>
                    <a:pt x="0" y="93980"/>
                  </a:lnTo>
                  <a:cubicBezTo>
                    <a:pt x="0" y="210947"/>
                    <a:pt x="97409" y="304927"/>
                    <a:pt x="217551" y="304927"/>
                  </a:cubicBezTo>
                  <a:cubicBezTo>
                    <a:pt x="334391" y="304927"/>
                    <a:pt x="431800" y="210820"/>
                    <a:pt x="431800" y="93980"/>
                  </a:cubicBezTo>
                  <a:lnTo>
                    <a:pt x="431800" y="25908"/>
                  </a:lnTo>
                  <a:lnTo>
                    <a:pt x="357124" y="25908"/>
                  </a:lnTo>
                  <a:cubicBezTo>
                    <a:pt x="318135" y="25908"/>
                    <a:pt x="275971" y="19431"/>
                    <a:pt x="246761" y="0"/>
                  </a:cubicBezTo>
                  <a:close/>
                </a:path>
              </a:pathLst>
            </a:custGeom>
            <a:solidFill>
              <a:srgbClr val="00FBFF"/>
            </a:solidFill>
          </p:spPr>
        </p:sp>
      </p:grpSp>
      <p:grpSp>
        <p:nvGrpSpPr>
          <p:cNvPr id="146" name="Group 148">
            <a:extLst>
              <a:ext uri="{FF2B5EF4-FFF2-40B4-BE49-F238E27FC236}">
                <a16:creationId xmlns:a16="http://schemas.microsoft.com/office/drawing/2014/main" id="{E914F0FA-011B-3C0B-4CA3-EFE2C982267C}"/>
              </a:ext>
            </a:extLst>
          </p:cNvPr>
          <p:cNvGrpSpPr/>
          <p:nvPr/>
        </p:nvGrpSpPr>
        <p:grpSpPr>
          <a:xfrm>
            <a:off x="11065667" y="1976627"/>
            <a:ext cx="324000" cy="161460"/>
            <a:chOff x="0" y="0"/>
            <a:chExt cx="432000" cy="215280"/>
          </a:xfrm>
        </p:grpSpPr>
        <p:sp>
          <p:nvSpPr>
            <p:cNvPr id="147" name="Freeform 149">
              <a:extLst>
                <a:ext uri="{FF2B5EF4-FFF2-40B4-BE49-F238E27FC236}">
                  <a16:creationId xmlns:a16="http://schemas.microsoft.com/office/drawing/2014/main" id="{D25BFEA6-ED62-E4C0-2720-DAE690A6AE19}"/>
                </a:ext>
              </a:extLst>
            </p:cNvPr>
            <p:cNvSpPr/>
            <p:nvPr/>
          </p:nvSpPr>
          <p:spPr>
            <a:xfrm>
              <a:off x="0" y="0"/>
              <a:ext cx="432054" cy="215265"/>
            </a:xfrm>
            <a:custGeom>
              <a:avLst/>
              <a:gdLst/>
              <a:ahLst/>
              <a:cxnLst/>
              <a:rect l="l" t="t" r="r" b="b"/>
              <a:pathLst>
                <a:path w="432054" h="215265">
                  <a:moveTo>
                    <a:pt x="175387" y="0"/>
                  </a:moveTo>
                  <a:cubicBezTo>
                    <a:pt x="77978" y="0"/>
                    <a:pt x="0" y="77978"/>
                    <a:pt x="0" y="175260"/>
                  </a:cubicBezTo>
                  <a:lnTo>
                    <a:pt x="0" y="210947"/>
                  </a:lnTo>
                  <a:lnTo>
                    <a:pt x="126746" y="210947"/>
                  </a:lnTo>
                  <a:cubicBezTo>
                    <a:pt x="159258" y="210947"/>
                    <a:pt x="194945" y="210947"/>
                    <a:pt x="208026" y="204470"/>
                  </a:cubicBezTo>
                  <a:cubicBezTo>
                    <a:pt x="211201" y="201295"/>
                    <a:pt x="214503" y="188341"/>
                    <a:pt x="214503" y="178562"/>
                  </a:cubicBezTo>
                  <a:cubicBezTo>
                    <a:pt x="214503" y="159131"/>
                    <a:pt x="230632" y="142875"/>
                    <a:pt x="253492" y="142875"/>
                  </a:cubicBezTo>
                  <a:cubicBezTo>
                    <a:pt x="272923" y="142875"/>
                    <a:pt x="289179" y="159004"/>
                    <a:pt x="289179" y="178562"/>
                  </a:cubicBezTo>
                  <a:cubicBezTo>
                    <a:pt x="289179" y="188341"/>
                    <a:pt x="289179" y="201295"/>
                    <a:pt x="295656" y="204470"/>
                  </a:cubicBezTo>
                  <a:cubicBezTo>
                    <a:pt x="303276" y="212090"/>
                    <a:pt x="318770" y="215265"/>
                    <a:pt x="336677" y="215265"/>
                  </a:cubicBezTo>
                  <a:cubicBezTo>
                    <a:pt x="349377" y="215265"/>
                    <a:pt x="363347" y="213614"/>
                    <a:pt x="376936" y="210947"/>
                  </a:cubicBezTo>
                  <a:lnTo>
                    <a:pt x="432054" y="210947"/>
                  </a:lnTo>
                  <a:lnTo>
                    <a:pt x="432054" y="175260"/>
                  </a:lnTo>
                  <a:cubicBezTo>
                    <a:pt x="422148" y="77978"/>
                    <a:pt x="340995" y="0"/>
                    <a:pt x="243586" y="0"/>
                  </a:cubicBezTo>
                  <a:close/>
                </a:path>
              </a:pathLst>
            </a:custGeom>
            <a:solidFill>
              <a:srgbClr val="00FBFF"/>
            </a:solidFill>
          </p:spPr>
        </p:sp>
      </p:grpSp>
      <p:grpSp>
        <p:nvGrpSpPr>
          <p:cNvPr id="148" name="Group 150">
            <a:extLst>
              <a:ext uri="{FF2B5EF4-FFF2-40B4-BE49-F238E27FC236}">
                <a16:creationId xmlns:a16="http://schemas.microsoft.com/office/drawing/2014/main" id="{F4141F9F-E0EE-D4E9-8664-FD650E16DEDB}"/>
              </a:ext>
            </a:extLst>
          </p:cNvPr>
          <p:cNvGrpSpPr/>
          <p:nvPr/>
        </p:nvGrpSpPr>
        <p:grpSpPr>
          <a:xfrm>
            <a:off x="11062967" y="2168867"/>
            <a:ext cx="316440" cy="231120"/>
            <a:chOff x="0" y="0"/>
            <a:chExt cx="421920" cy="308160"/>
          </a:xfrm>
        </p:grpSpPr>
        <p:sp>
          <p:nvSpPr>
            <p:cNvPr id="149" name="Freeform 151">
              <a:extLst>
                <a:ext uri="{FF2B5EF4-FFF2-40B4-BE49-F238E27FC236}">
                  <a16:creationId xmlns:a16="http://schemas.microsoft.com/office/drawing/2014/main" id="{96C23A8E-C6A3-7701-FD67-EAF470C2EB2F}"/>
                </a:ext>
              </a:extLst>
            </p:cNvPr>
            <p:cNvSpPr/>
            <p:nvPr/>
          </p:nvSpPr>
          <p:spPr>
            <a:xfrm>
              <a:off x="127" y="0"/>
              <a:ext cx="421767" cy="308102"/>
            </a:xfrm>
            <a:custGeom>
              <a:avLst/>
              <a:gdLst/>
              <a:ahLst/>
              <a:cxnLst/>
              <a:rect l="l" t="t" r="r" b="b"/>
              <a:pathLst>
                <a:path w="421767" h="308102">
                  <a:moveTo>
                    <a:pt x="246507" y="0"/>
                  </a:moveTo>
                  <a:cubicBezTo>
                    <a:pt x="214122" y="25908"/>
                    <a:pt x="168656" y="25908"/>
                    <a:pt x="126492" y="25908"/>
                  </a:cubicBezTo>
                  <a:lnTo>
                    <a:pt x="0" y="25908"/>
                  </a:lnTo>
                  <a:lnTo>
                    <a:pt x="0" y="94107"/>
                  </a:lnTo>
                  <a:cubicBezTo>
                    <a:pt x="0" y="210820"/>
                    <a:pt x="93980" y="308102"/>
                    <a:pt x="210947" y="308102"/>
                  </a:cubicBezTo>
                  <a:cubicBezTo>
                    <a:pt x="327914" y="308102"/>
                    <a:pt x="421767" y="210820"/>
                    <a:pt x="421767" y="94107"/>
                  </a:cubicBezTo>
                  <a:lnTo>
                    <a:pt x="421767" y="25908"/>
                  </a:lnTo>
                  <a:lnTo>
                    <a:pt x="353568" y="25908"/>
                  </a:lnTo>
                  <a:cubicBezTo>
                    <a:pt x="311404" y="25908"/>
                    <a:pt x="275717" y="19431"/>
                    <a:pt x="246507" y="0"/>
                  </a:cubicBezTo>
                  <a:close/>
                </a:path>
              </a:pathLst>
            </a:custGeom>
            <a:solidFill>
              <a:srgbClr val="00FBFF"/>
            </a:solidFill>
          </p:spPr>
        </p:sp>
      </p:grpSp>
      <p:grpSp>
        <p:nvGrpSpPr>
          <p:cNvPr id="150" name="Group 152">
            <a:extLst>
              <a:ext uri="{FF2B5EF4-FFF2-40B4-BE49-F238E27FC236}">
                <a16:creationId xmlns:a16="http://schemas.microsoft.com/office/drawing/2014/main" id="{07F5B1D3-A0E7-9706-73AE-DA15161704C7}"/>
              </a:ext>
            </a:extLst>
          </p:cNvPr>
          <p:cNvGrpSpPr/>
          <p:nvPr/>
        </p:nvGrpSpPr>
        <p:grpSpPr>
          <a:xfrm>
            <a:off x="6219707" y="1503047"/>
            <a:ext cx="530820" cy="529200"/>
            <a:chOff x="0" y="0"/>
            <a:chExt cx="707760" cy="705600"/>
          </a:xfrm>
        </p:grpSpPr>
        <p:sp>
          <p:nvSpPr>
            <p:cNvPr id="151" name="Freeform 153">
              <a:extLst>
                <a:ext uri="{FF2B5EF4-FFF2-40B4-BE49-F238E27FC236}">
                  <a16:creationId xmlns:a16="http://schemas.microsoft.com/office/drawing/2014/main" id="{A43E6A6D-4A06-D711-AE52-ABCA5FE7D43C}"/>
                </a:ext>
              </a:extLst>
            </p:cNvPr>
            <p:cNvSpPr/>
            <p:nvPr/>
          </p:nvSpPr>
          <p:spPr>
            <a:xfrm>
              <a:off x="0" y="0"/>
              <a:ext cx="707898" cy="705612"/>
            </a:xfrm>
            <a:custGeom>
              <a:avLst/>
              <a:gdLst/>
              <a:ahLst/>
              <a:cxnLst/>
              <a:rect l="l" t="t" r="r" b="b"/>
              <a:pathLst>
                <a:path w="707898" h="705612">
                  <a:moveTo>
                    <a:pt x="357251" y="139573"/>
                  </a:moveTo>
                  <a:cubicBezTo>
                    <a:pt x="435229" y="139573"/>
                    <a:pt x="500126" y="204470"/>
                    <a:pt x="500126" y="282321"/>
                  </a:cubicBezTo>
                  <a:lnTo>
                    <a:pt x="500126" y="425069"/>
                  </a:lnTo>
                  <a:cubicBezTo>
                    <a:pt x="500126" y="447802"/>
                    <a:pt x="490347" y="473837"/>
                    <a:pt x="477393" y="496570"/>
                  </a:cubicBezTo>
                  <a:lnTo>
                    <a:pt x="487172" y="506222"/>
                  </a:lnTo>
                  <a:cubicBezTo>
                    <a:pt x="500126" y="519176"/>
                    <a:pt x="500126" y="541909"/>
                    <a:pt x="487172" y="554990"/>
                  </a:cubicBezTo>
                  <a:cubicBezTo>
                    <a:pt x="480695" y="561467"/>
                    <a:pt x="471678" y="564642"/>
                    <a:pt x="462788" y="564642"/>
                  </a:cubicBezTo>
                  <a:cubicBezTo>
                    <a:pt x="453898" y="564642"/>
                    <a:pt x="445008" y="561467"/>
                    <a:pt x="438404" y="554990"/>
                  </a:cubicBezTo>
                  <a:lnTo>
                    <a:pt x="431800" y="545211"/>
                  </a:lnTo>
                  <a:cubicBezTo>
                    <a:pt x="409067" y="558165"/>
                    <a:pt x="386334" y="567944"/>
                    <a:pt x="357124" y="567944"/>
                  </a:cubicBezTo>
                  <a:cubicBezTo>
                    <a:pt x="279146" y="567944"/>
                    <a:pt x="214122" y="503047"/>
                    <a:pt x="214122" y="425069"/>
                  </a:cubicBezTo>
                  <a:lnTo>
                    <a:pt x="214122" y="282321"/>
                  </a:lnTo>
                  <a:cubicBezTo>
                    <a:pt x="214122" y="204470"/>
                    <a:pt x="279019" y="139573"/>
                    <a:pt x="357124" y="139573"/>
                  </a:cubicBezTo>
                  <a:close/>
                  <a:moveTo>
                    <a:pt x="357251" y="0"/>
                  </a:moveTo>
                  <a:cubicBezTo>
                    <a:pt x="162306" y="0"/>
                    <a:pt x="3302" y="162306"/>
                    <a:pt x="3302" y="350520"/>
                  </a:cubicBezTo>
                  <a:cubicBezTo>
                    <a:pt x="3302" y="412115"/>
                    <a:pt x="19431" y="470662"/>
                    <a:pt x="48768" y="525780"/>
                  </a:cubicBezTo>
                  <a:lnTo>
                    <a:pt x="3302" y="658876"/>
                  </a:lnTo>
                  <a:cubicBezTo>
                    <a:pt x="0" y="671830"/>
                    <a:pt x="3302" y="688086"/>
                    <a:pt x="12954" y="697865"/>
                  </a:cubicBezTo>
                  <a:cubicBezTo>
                    <a:pt x="17653" y="702564"/>
                    <a:pt x="27686" y="705612"/>
                    <a:pt x="37846" y="705612"/>
                  </a:cubicBezTo>
                  <a:cubicBezTo>
                    <a:pt x="41529" y="705612"/>
                    <a:pt x="45212" y="705231"/>
                    <a:pt x="48768" y="704342"/>
                  </a:cubicBezTo>
                  <a:lnTo>
                    <a:pt x="181864" y="658876"/>
                  </a:lnTo>
                  <a:cubicBezTo>
                    <a:pt x="237109" y="688086"/>
                    <a:pt x="295529" y="704342"/>
                    <a:pt x="357251" y="704342"/>
                  </a:cubicBezTo>
                  <a:cubicBezTo>
                    <a:pt x="552069" y="704342"/>
                    <a:pt x="707898" y="545338"/>
                    <a:pt x="707898" y="350647"/>
                  </a:cubicBezTo>
                  <a:cubicBezTo>
                    <a:pt x="707898" y="155956"/>
                    <a:pt x="552069" y="0"/>
                    <a:pt x="357251" y="0"/>
                  </a:cubicBezTo>
                  <a:close/>
                </a:path>
              </a:pathLst>
            </a:custGeom>
            <a:solidFill>
              <a:srgbClr val="00FBFF"/>
            </a:solidFill>
          </p:spPr>
        </p:sp>
      </p:grpSp>
      <p:grpSp>
        <p:nvGrpSpPr>
          <p:cNvPr id="152" name="Group 154">
            <a:extLst>
              <a:ext uri="{FF2B5EF4-FFF2-40B4-BE49-F238E27FC236}">
                <a16:creationId xmlns:a16="http://schemas.microsoft.com/office/drawing/2014/main" id="{1A8EEA8D-C789-568C-3705-061A2C838D78}"/>
              </a:ext>
            </a:extLst>
          </p:cNvPr>
          <p:cNvGrpSpPr/>
          <p:nvPr/>
        </p:nvGrpSpPr>
        <p:grpSpPr>
          <a:xfrm>
            <a:off x="6436787" y="1663427"/>
            <a:ext cx="102600" cy="209520"/>
            <a:chOff x="0" y="0"/>
            <a:chExt cx="136800" cy="279360"/>
          </a:xfrm>
        </p:grpSpPr>
        <p:sp>
          <p:nvSpPr>
            <p:cNvPr id="153" name="Freeform 155">
              <a:extLst>
                <a:ext uri="{FF2B5EF4-FFF2-40B4-BE49-F238E27FC236}">
                  <a16:creationId xmlns:a16="http://schemas.microsoft.com/office/drawing/2014/main" id="{6CAA8369-A9CA-CA5A-732F-45C9E7149D5A}"/>
                </a:ext>
              </a:extLst>
            </p:cNvPr>
            <p:cNvSpPr/>
            <p:nvPr/>
          </p:nvSpPr>
          <p:spPr>
            <a:xfrm>
              <a:off x="127" y="127"/>
              <a:ext cx="136652" cy="279146"/>
            </a:xfrm>
            <a:custGeom>
              <a:avLst/>
              <a:gdLst/>
              <a:ahLst/>
              <a:cxnLst/>
              <a:rect l="l" t="t" r="r" b="b"/>
              <a:pathLst>
                <a:path w="136652" h="279146">
                  <a:moveTo>
                    <a:pt x="68326" y="0"/>
                  </a:moveTo>
                  <a:cubicBezTo>
                    <a:pt x="26035" y="0"/>
                    <a:pt x="0" y="32385"/>
                    <a:pt x="0" y="68072"/>
                  </a:cubicBezTo>
                  <a:lnTo>
                    <a:pt x="0" y="210947"/>
                  </a:lnTo>
                  <a:cubicBezTo>
                    <a:pt x="0" y="250063"/>
                    <a:pt x="32512" y="279146"/>
                    <a:pt x="68326" y="279146"/>
                  </a:cubicBezTo>
                  <a:cubicBezTo>
                    <a:pt x="71501" y="279146"/>
                    <a:pt x="81280" y="279146"/>
                    <a:pt x="84582" y="275971"/>
                  </a:cubicBezTo>
                  <a:lnTo>
                    <a:pt x="78105" y="266192"/>
                  </a:lnTo>
                  <a:cubicBezTo>
                    <a:pt x="65151" y="256540"/>
                    <a:pt x="65151" y="230505"/>
                    <a:pt x="78105" y="217424"/>
                  </a:cubicBezTo>
                  <a:cubicBezTo>
                    <a:pt x="82931" y="212598"/>
                    <a:pt x="91948" y="210185"/>
                    <a:pt x="100965" y="210185"/>
                  </a:cubicBezTo>
                  <a:cubicBezTo>
                    <a:pt x="109982" y="210185"/>
                    <a:pt x="118872" y="212598"/>
                    <a:pt x="123698" y="217424"/>
                  </a:cubicBezTo>
                  <a:lnTo>
                    <a:pt x="133477" y="227203"/>
                  </a:lnTo>
                  <a:cubicBezTo>
                    <a:pt x="133477" y="224028"/>
                    <a:pt x="136652" y="214249"/>
                    <a:pt x="136652" y="210947"/>
                  </a:cubicBezTo>
                  <a:lnTo>
                    <a:pt x="136652" y="68072"/>
                  </a:lnTo>
                  <a:cubicBezTo>
                    <a:pt x="136525" y="29083"/>
                    <a:pt x="107315" y="0"/>
                    <a:pt x="68326" y="0"/>
                  </a:cubicBezTo>
                  <a:close/>
                </a:path>
              </a:pathLst>
            </a:custGeom>
            <a:solidFill>
              <a:srgbClr val="00FBFF"/>
            </a:solidFill>
          </p:spPr>
        </p:sp>
      </p:grpSp>
      <p:grpSp>
        <p:nvGrpSpPr>
          <p:cNvPr id="154" name="Group 156">
            <a:extLst>
              <a:ext uri="{FF2B5EF4-FFF2-40B4-BE49-F238E27FC236}">
                <a16:creationId xmlns:a16="http://schemas.microsoft.com/office/drawing/2014/main" id="{C43C0E29-E829-9663-E325-CEF6E90D515E}"/>
              </a:ext>
            </a:extLst>
          </p:cNvPr>
          <p:cNvGrpSpPr/>
          <p:nvPr/>
        </p:nvGrpSpPr>
        <p:grpSpPr>
          <a:xfrm>
            <a:off x="5981567" y="1924247"/>
            <a:ext cx="214380" cy="214380"/>
            <a:chOff x="0" y="0"/>
            <a:chExt cx="285840" cy="285840"/>
          </a:xfrm>
        </p:grpSpPr>
        <p:sp>
          <p:nvSpPr>
            <p:cNvPr id="155" name="Freeform 157">
              <a:extLst>
                <a:ext uri="{FF2B5EF4-FFF2-40B4-BE49-F238E27FC236}">
                  <a16:creationId xmlns:a16="http://schemas.microsoft.com/office/drawing/2014/main" id="{738799EF-E74F-3DE1-BB31-F0E3BF133E26}"/>
                </a:ext>
              </a:extLst>
            </p:cNvPr>
            <p:cNvSpPr/>
            <p:nvPr/>
          </p:nvSpPr>
          <p:spPr>
            <a:xfrm>
              <a:off x="127" y="127"/>
              <a:ext cx="285750" cy="285623"/>
            </a:xfrm>
            <a:custGeom>
              <a:avLst/>
              <a:gdLst/>
              <a:ahLst/>
              <a:cxnLst/>
              <a:rect l="l" t="t" r="r" b="b"/>
              <a:pathLst>
                <a:path w="285750" h="285623">
                  <a:moveTo>
                    <a:pt x="142875" y="0"/>
                  </a:moveTo>
                  <a:cubicBezTo>
                    <a:pt x="64897" y="0"/>
                    <a:pt x="0" y="64897"/>
                    <a:pt x="0" y="142748"/>
                  </a:cubicBezTo>
                  <a:cubicBezTo>
                    <a:pt x="6477" y="220726"/>
                    <a:pt x="64897" y="285623"/>
                    <a:pt x="142875" y="285623"/>
                  </a:cubicBezTo>
                  <a:cubicBezTo>
                    <a:pt x="220853" y="285623"/>
                    <a:pt x="285750" y="220726"/>
                    <a:pt x="285750" y="142748"/>
                  </a:cubicBezTo>
                  <a:cubicBezTo>
                    <a:pt x="285750" y="64770"/>
                    <a:pt x="220726" y="0"/>
                    <a:pt x="142875" y="0"/>
                  </a:cubicBezTo>
                  <a:close/>
                </a:path>
              </a:pathLst>
            </a:custGeom>
            <a:solidFill>
              <a:srgbClr val="00FBFF"/>
            </a:solidFill>
          </p:spPr>
        </p:sp>
      </p:grpSp>
      <p:grpSp>
        <p:nvGrpSpPr>
          <p:cNvPr id="156" name="Group 158">
            <a:extLst>
              <a:ext uri="{FF2B5EF4-FFF2-40B4-BE49-F238E27FC236}">
                <a16:creationId xmlns:a16="http://schemas.microsoft.com/office/drawing/2014/main" id="{0437553B-D6F2-674E-2DE6-D33D3B7173E6}"/>
              </a:ext>
            </a:extLst>
          </p:cNvPr>
          <p:cNvGrpSpPr/>
          <p:nvPr/>
        </p:nvGrpSpPr>
        <p:grpSpPr>
          <a:xfrm>
            <a:off x="5878967" y="2189387"/>
            <a:ext cx="423900" cy="214380"/>
            <a:chOff x="0" y="0"/>
            <a:chExt cx="565200" cy="285840"/>
          </a:xfrm>
        </p:grpSpPr>
        <p:sp>
          <p:nvSpPr>
            <p:cNvPr id="157" name="Freeform 159">
              <a:extLst>
                <a:ext uri="{FF2B5EF4-FFF2-40B4-BE49-F238E27FC236}">
                  <a16:creationId xmlns:a16="http://schemas.microsoft.com/office/drawing/2014/main" id="{5B898BF3-AF6B-9BCD-DD5E-D729C860718B}"/>
                </a:ext>
              </a:extLst>
            </p:cNvPr>
            <p:cNvSpPr/>
            <p:nvPr/>
          </p:nvSpPr>
          <p:spPr>
            <a:xfrm>
              <a:off x="0" y="127"/>
              <a:ext cx="565150" cy="285623"/>
            </a:xfrm>
            <a:custGeom>
              <a:avLst/>
              <a:gdLst/>
              <a:ahLst/>
              <a:cxnLst/>
              <a:rect l="l" t="t" r="r" b="b"/>
              <a:pathLst>
                <a:path w="565150" h="285623">
                  <a:moveTo>
                    <a:pt x="282575" y="0"/>
                  </a:moveTo>
                  <a:cubicBezTo>
                    <a:pt x="143002" y="0"/>
                    <a:pt x="22733" y="107061"/>
                    <a:pt x="3302" y="243459"/>
                  </a:cubicBezTo>
                  <a:cubicBezTo>
                    <a:pt x="0" y="262890"/>
                    <a:pt x="16256" y="285623"/>
                    <a:pt x="35814" y="285623"/>
                  </a:cubicBezTo>
                  <a:lnTo>
                    <a:pt x="526161" y="285623"/>
                  </a:lnTo>
                  <a:cubicBezTo>
                    <a:pt x="548894" y="285623"/>
                    <a:pt x="565150" y="263017"/>
                    <a:pt x="565150" y="243459"/>
                  </a:cubicBezTo>
                  <a:cubicBezTo>
                    <a:pt x="542417" y="107061"/>
                    <a:pt x="425450" y="0"/>
                    <a:pt x="282575" y="0"/>
                  </a:cubicBezTo>
                  <a:close/>
                </a:path>
              </a:pathLst>
            </a:custGeom>
            <a:solidFill>
              <a:srgbClr val="00FBFF"/>
            </a:solidFill>
          </p:spPr>
        </p:sp>
      </p:grpSp>
      <p:grpSp>
        <p:nvGrpSpPr>
          <p:cNvPr id="158" name="Group 160">
            <a:extLst>
              <a:ext uri="{FF2B5EF4-FFF2-40B4-BE49-F238E27FC236}">
                <a16:creationId xmlns:a16="http://schemas.microsoft.com/office/drawing/2014/main" id="{569C4876-4992-6176-6408-B797363D2798}"/>
              </a:ext>
            </a:extLst>
          </p:cNvPr>
          <p:cNvGrpSpPr/>
          <p:nvPr/>
        </p:nvGrpSpPr>
        <p:grpSpPr>
          <a:xfrm>
            <a:off x="12716987" y="2162927"/>
            <a:ext cx="102060" cy="104760"/>
            <a:chOff x="0" y="0"/>
            <a:chExt cx="136080" cy="139680"/>
          </a:xfrm>
        </p:grpSpPr>
        <p:sp>
          <p:nvSpPr>
            <p:cNvPr id="159" name="Freeform 161">
              <a:extLst>
                <a:ext uri="{FF2B5EF4-FFF2-40B4-BE49-F238E27FC236}">
                  <a16:creationId xmlns:a16="http://schemas.microsoft.com/office/drawing/2014/main" id="{FD987ED5-6F78-D883-BCFF-2E66D452CC8D}"/>
                </a:ext>
              </a:extLst>
            </p:cNvPr>
            <p:cNvSpPr/>
            <p:nvPr/>
          </p:nvSpPr>
          <p:spPr>
            <a:xfrm>
              <a:off x="127" y="0"/>
              <a:ext cx="136017" cy="139573"/>
            </a:xfrm>
            <a:custGeom>
              <a:avLst/>
              <a:gdLst/>
              <a:ahLst/>
              <a:cxnLst/>
              <a:rect l="l" t="t" r="r" b="b"/>
              <a:pathLst>
                <a:path w="136017" h="139573">
                  <a:moveTo>
                    <a:pt x="67945" y="0"/>
                  </a:moveTo>
                  <a:cubicBezTo>
                    <a:pt x="29083" y="0"/>
                    <a:pt x="0" y="32385"/>
                    <a:pt x="0" y="71374"/>
                  </a:cubicBezTo>
                  <a:cubicBezTo>
                    <a:pt x="0" y="107061"/>
                    <a:pt x="29083" y="139573"/>
                    <a:pt x="67945" y="139573"/>
                  </a:cubicBezTo>
                  <a:cubicBezTo>
                    <a:pt x="106807" y="139573"/>
                    <a:pt x="136017" y="107188"/>
                    <a:pt x="136017" y="71374"/>
                  </a:cubicBezTo>
                  <a:cubicBezTo>
                    <a:pt x="135890" y="32385"/>
                    <a:pt x="106807" y="0"/>
                    <a:pt x="67945" y="0"/>
                  </a:cubicBezTo>
                  <a:close/>
                </a:path>
              </a:pathLst>
            </a:custGeom>
            <a:solidFill>
              <a:srgbClr val="00FBFF"/>
            </a:solidFill>
          </p:spPr>
        </p:sp>
      </p:grpSp>
      <p:grpSp>
        <p:nvGrpSpPr>
          <p:cNvPr id="160" name="Group 162">
            <a:extLst>
              <a:ext uri="{FF2B5EF4-FFF2-40B4-BE49-F238E27FC236}">
                <a16:creationId xmlns:a16="http://schemas.microsoft.com/office/drawing/2014/main" id="{5E4BDFCD-700A-D539-1777-E6DF8C4206E9}"/>
              </a:ext>
            </a:extLst>
          </p:cNvPr>
          <p:cNvGrpSpPr/>
          <p:nvPr/>
        </p:nvGrpSpPr>
        <p:grpSpPr>
          <a:xfrm>
            <a:off x="12449147" y="1503047"/>
            <a:ext cx="53460" cy="319140"/>
            <a:chOff x="0" y="0"/>
            <a:chExt cx="71280" cy="425520"/>
          </a:xfrm>
        </p:grpSpPr>
        <p:sp>
          <p:nvSpPr>
            <p:cNvPr id="161" name="Freeform 163">
              <a:extLst>
                <a:ext uri="{FF2B5EF4-FFF2-40B4-BE49-F238E27FC236}">
                  <a16:creationId xmlns:a16="http://schemas.microsoft.com/office/drawing/2014/main" id="{1B90B1AC-5F5A-6526-F0EB-F77166DBC2D5}"/>
                </a:ext>
              </a:extLst>
            </p:cNvPr>
            <p:cNvSpPr/>
            <p:nvPr/>
          </p:nvSpPr>
          <p:spPr>
            <a:xfrm>
              <a:off x="0" y="127"/>
              <a:ext cx="71247" cy="425450"/>
            </a:xfrm>
            <a:custGeom>
              <a:avLst/>
              <a:gdLst/>
              <a:ahLst/>
              <a:cxnLst/>
              <a:rect l="l" t="t" r="r" b="b"/>
              <a:pathLst>
                <a:path w="71247" h="425450">
                  <a:moveTo>
                    <a:pt x="35687" y="0"/>
                  </a:moveTo>
                  <a:cubicBezTo>
                    <a:pt x="16256" y="0"/>
                    <a:pt x="0" y="16129"/>
                    <a:pt x="0" y="35687"/>
                  </a:cubicBezTo>
                  <a:lnTo>
                    <a:pt x="0" y="425450"/>
                  </a:lnTo>
                  <a:cubicBezTo>
                    <a:pt x="9779" y="422148"/>
                    <a:pt x="22733" y="422148"/>
                    <a:pt x="35687" y="422148"/>
                  </a:cubicBezTo>
                  <a:cubicBezTo>
                    <a:pt x="48641" y="422148"/>
                    <a:pt x="58293" y="422148"/>
                    <a:pt x="71247" y="425450"/>
                  </a:cubicBezTo>
                  <a:lnTo>
                    <a:pt x="71247" y="35687"/>
                  </a:lnTo>
                  <a:cubicBezTo>
                    <a:pt x="71120" y="16129"/>
                    <a:pt x="54991" y="0"/>
                    <a:pt x="35687" y="0"/>
                  </a:cubicBezTo>
                  <a:close/>
                </a:path>
              </a:pathLst>
            </a:custGeom>
            <a:solidFill>
              <a:srgbClr val="00FBFF"/>
            </a:solidFill>
          </p:spPr>
        </p:sp>
      </p:grpSp>
      <p:grpSp>
        <p:nvGrpSpPr>
          <p:cNvPr id="162" name="Group 164">
            <a:extLst>
              <a:ext uri="{FF2B5EF4-FFF2-40B4-BE49-F238E27FC236}">
                <a16:creationId xmlns:a16="http://schemas.microsoft.com/office/drawing/2014/main" id="{9C16A21D-209B-CF8C-FC3F-0C43A96C8CA1}"/>
              </a:ext>
            </a:extLst>
          </p:cNvPr>
          <p:cNvGrpSpPr/>
          <p:nvPr/>
        </p:nvGrpSpPr>
        <p:grpSpPr>
          <a:xfrm>
            <a:off x="12395687" y="1875107"/>
            <a:ext cx="158220" cy="158760"/>
            <a:chOff x="0" y="0"/>
            <a:chExt cx="210960" cy="211680"/>
          </a:xfrm>
        </p:grpSpPr>
        <p:sp>
          <p:nvSpPr>
            <p:cNvPr id="163" name="Freeform 165">
              <a:extLst>
                <a:ext uri="{FF2B5EF4-FFF2-40B4-BE49-F238E27FC236}">
                  <a16:creationId xmlns:a16="http://schemas.microsoft.com/office/drawing/2014/main" id="{D7DE8313-DDB1-2288-A61A-BB58D5FCBB5E}"/>
                </a:ext>
              </a:extLst>
            </p:cNvPr>
            <p:cNvSpPr/>
            <p:nvPr/>
          </p:nvSpPr>
          <p:spPr>
            <a:xfrm>
              <a:off x="0" y="0"/>
              <a:ext cx="211074" cy="211709"/>
            </a:xfrm>
            <a:custGeom>
              <a:avLst/>
              <a:gdLst/>
              <a:ahLst/>
              <a:cxnLst/>
              <a:rect l="l" t="t" r="r" b="b"/>
              <a:pathLst>
                <a:path w="211074" h="211709">
                  <a:moveTo>
                    <a:pt x="96647" y="0"/>
                  </a:moveTo>
                  <a:cubicBezTo>
                    <a:pt x="42926" y="0"/>
                    <a:pt x="0" y="46482"/>
                    <a:pt x="0" y="104521"/>
                  </a:cubicBezTo>
                  <a:cubicBezTo>
                    <a:pt x="0" y="159639"/>
                    <a:pt x="48768" y="211709"/>
                    <a:pt x="107188" y="211709"/>
                  </a:cubicBezTo>
                  <a:cubicBezTo>
                    <a:pt x="162306" y="211709"/>
                    <a:pt x="211074" y="162941"/>
                    <a:pt x="211074" y="104521"/>
                  </a:cubicBezTo>
                  <a:cubicBezTo>
                    <a:pt x="211074" y="46101"/>
                    <a:pt x="162179" y="635"/>
                    <a:pt x="107188" y="635"/>
                  </a:cubicBezTo>
                  <a:cubicBezTo>
                    <a:pt x="103632" y="254"/>
                    <a:pt x="100076" y="0"/>
                    <a:pt x="96647" y="0"/>
                  </a:cubicBezTo>
                  <a:close/>
                </a:path>
              </a:pathLst>
            </a:custGeom>
            <a:solidFill>
              <a:srgbClr val="00FBFF"/>
            </a:solidFill>
          </p:spPr>
        </p:sp>
      </p:grpSp>
      <p:grpSp>
        <p:nvGrpSpPr>
          <p:cNvPr id="164" name="Group 166">
            <a:extLst>
              <a:ext uri="{FF2B5EF4-FFF2-40B4-BE49-F238E27FC236}">
                <a16:creationId xmlns:a16="http://schemas.microsoft.com/office/drawing/2014/main" id="{C03D91DB-FE17-71D8-4A88-A5BB30FD4DAD}"/>
              </a:ext>
            </a:extLst>
          </p:cNvPr>
          <p:cNvGrpSpPr/>
          <p:nvPr/>
        </p:nvGrpSpPr>
        <p:grpSpPr>
          <a:xfrm>
            <a:off x="12242327" y="2051147"/>
            <a:ext cx="494100" cy="353160"/>
            <a:chOff x="0" y="0"/>
            <a:chExt cx="658800" cy="470880"/>
          </a:xfrm>
        </p:grpSpPr>
        <p:sp>
          <p:nvSpPr>
            <p:cNvPr id="165" name="Freeform 167">
              <a:extLst>
                <a:ext uri="{FF2B5EF4-FFF2-40B4-BE49-F238E27FC236}">
                  <a16:creationId xmlns:a16="http://schemas.microsoft.com/office/drawing/2014/main" id="{F9AB1FEA-0CDD-3813-AFFE-33C0D9117497}"/>
                </a:ext>
              </a:extLst>
            </p:cNvPr>
            <p:cNvSpPr/>
            <p:nvPr/>
          </p:nvSpPr>
          <p:spPr>
            <a:xfrm>
              <a:off x="0" y="0"/>
              <a:ext cx="658876" cy="470789"/>
            </a:xfrm>
            <a:custGeom>
              <a:avLst/>
              <a:gdLst/>
              <a:ahLst/>
              <a:cxnLst/>
              <a:rect l="l" t="t" r="r" b="b"/>
              <a:pathLst>
                <a:path w="658876" h="470789">
                  <a:moveTo>
                    <a:pt x="201295" y="0"/>
                  </a:moveTo>
                  <a:lnTo>
                    <a:pt x="0" y="259715"/>
                  </a:lnTo>
                  <a:lnTo>
                    <a:pt x="0" y="435102"/>
                  </a:lnTo>
                  <a:cubicBezTo>
                    <a:pt x="0" y="454533"/>
                    <a:pt x="16256" y="470789"/>
                    <a:pt x="35687" y="470789"/>
                  </a:cubicBezTo>
                  <a:lnTo>
                    <a:pt x="389509" y="470789"/>
                  </a:lnTo>
                  <a:cubicBezTo>
                    <a:pt x="408940" y="470789"/>
                    <a:pt x="425196" y="454660"/>
                    <a:pt x="425196" y="435102"/>
                  </a:cubicBezTo>
                  <a:lnTo>
                    <a:pt x="425196" y="399415"/>
                  </a:lnTo>
                  <a:lnTo>
                    <a:pt x="529082" y="399415"/>
                  </a:lnTo>
                  <a:cubicBezTo>
                    <a:pt x="574548" y="396240"/>
                    <a:pt x="619887" y="383286"/>
                    <a:pt x="658876" y="353949"/>
                  </a:cubicBezTo>
                  <a:cubicBezTo>
                    <a:pt x="616585" y="337820"/>
                    <a:pt x="577723" y="302006"/>
                    <a:pt x="568071" y="256540"/>
                  </a:cubicBezTo>
                  <a:lnTo>
                    <a:pt x="457581" y="256540"/>
                  </a:lnTo>
                  <a:cubicBezTo>
                    <a:pt x="360299" y="256540"/>
                    <a:pt x="282321" y="178689"/>
                    <a:pt x="282321" y="81280"/>
                  </a:cubicBezTo>
                  <a:lnTo>
                    <a:pt x="282321" y="42291"/>
                  </a:lnTo>
                  <a:cubicBezTo>
                    <a:pt x="249936" y="32512"/>
                    <a:pt x="227203" y="19431"/>
                    <a:pt x="201295" y="0"/>
                  </a:cubicBezTo>
                  <a:close/>
                </a:path>
              </a:pathLst>
            </a:custGeom>
            <a:solidFill>
              <a:srgbClr val="00FBFF"/>
            </a:solidFill>
          </p:spPr>
        </p:sp>
      </p:grpSp>
      <p:grpSp>
        <p:nvGrpSpPr>
          <p:cNvPr id="166" name="Group 168">
            <a:extLst>
              <a:ext uri="{FF2B5EF4-FFF2-40B4-BE49-F238E27FC236}">
                <a16:creationId xmlns:a16="http://schemas.microsoft.com/office/drawing/2014/main" id="{D575FB0E-7A27-C98F-9B12-1299206DD470}"/>
              </a:ext>
            </a:extLst>
          </p:cNvPr>
          <p:cNvGrpSpPr/>
          <p:nvPr/>
        </p:nvGrpSpPr>
        <p:grpSpPr>
          <a:xfrm>
            <a:off x="12500447" y="1766027"/>
            <a:ext cx="394740" cy="428220"/>
            <a:chOff x="0" y="0"/>
            <a:chExt cx="526320" cy="570960"/>
          </a:xfrm>
        </p:grpSpPr>
        <p:sp>
          <p:nvSpPr>
            <p:cNvPr id="167" name="Freeform 169">
              <a:extLst>
                <a:ext uri="{FF2B5EF4-FFF2-40B4-BE49-F238E27FC236}">
                  <a16:creationId xmlns:a16="http://schemas.microsoft.com/office/drawing/2014/main" id="{4EBFDDDC-D3D6-EBBA-6A99-04BBCB24B8CC}"/>
                </a:ext>
              </a:extLst>
            </p:cNvPr>
            <p:cNvSpPr/>
            <p:nvPr/>
          </p:nvSpPr>
          <p:spPr>
            <a:xfrm>
              <a:off x="127" y="0"/>
              <a:ext cx="526161" cy="570865"/>
            </a:xfrm>
            <a:custGeom>
              <a:avLst/>
              <a:gdLst/>
              <a:ahLst/>
              <a:cxnLst/>
              <a:rect l="l" t="t" r="r" b="b"/>
              <a:pathLst>
                <a:path w="526161" h="570865">
                  <a:moveTo>
                    <a:pt x="425450" y="0"/>
                  </a:moveTo>
                  <a:lnTo>
                    <a:pt x="71374" y="68199"/>
                  </a:lnTo>
                  <a:lnTo>
                    <a:pt x="71374" y="107061"/>
                  </a:lnTo>
                  <a:cubicBezTo>
                    <a:pt x="113538" y="139446"/>
                    <a:pt x="142875" y="188087"/>
                    <a:pt x="142875" y="249809"/>
                  </a:cubicBezTo>
                  <a:cubicBezTo>
                    <a:pt x="142875" y="334137"/>
                    <a:pt x="81153" y="405511"/>
                    <a:pt x="0" y="424942"/>
                  </a:cubicBezTo>
                  <a:lnTo>
                    <a:pt x="0" y="463804"/>
                  </a:lnTo>
                  <a:cubicBezTo>
                    <a:pt x="0" y="522224"/>
                    <a:pt x="48641" y="570865"/>
                    <a:pt x="103886" y="570865"/>
                  </a:cubicBezTo>
                  <a:lnTo>
                    <a:pt x="214249" y="570865"/>
                  </a:lnTo>
                  <a:cubicBezTo>
                    <a:pt x="230505" y="509143"/>
                    <a:pt x="282448" y="463804"/>
                    <a:pt x="347472" y="463804"/>
                  </a:cubicBezTo>
                  <a:cubicBezTo>
                    <a:pt x="373507" y="463804"/>
                    <a:pt x="396113" y="473583"/>
                    <a:pt x="418973" y="486537"/>
                  </a:cubicBezTo>
                  <a:lnTo>
                    <a:pt x="418973" y="424942"/>
                  </a:lnTo>
                  <a:lnTo>
                    <a:pt x="425450" y="424942"/>
                  </a:lnTo>
                  <a:cubicBezTo>
                    <a:pt x="457962" y="418465"/>
                    <a:pt x="490347" y="405511"/>
                    <a:pt x="506730" y="376301"/>
                  </a:cubicBezTo>
                  <a:cubicBezTo>
                    <a:pt x="526161" y="343916"/>
                    <a:pt x="526161" y="308102"/>
                    <a:pt x="509905" y="275717"/>
                  </a:cubicBezTo>
                  <a:lnTo>
                    <a:pt x="425450" y="103759"/>
                  </a:lnTo>
                  <a:lnTo>
                    <a:pt x="425450" y="0"/>
                  </a:lnTo>
                  <a:close/>
                </a:path>
              </a:pathLst>
            </a:custGeom>
            <a:solidFill>
              <a:srgbClr val="00FBFF"/>
            </a:solidFill>
          </p:spPr>
        </p:sp>
      </p:grpSp>
      <p:grpSp>
        <p:nvGrpSpPr>
          <p:cNvPr id="168" name="Group 170">
            <a:extLst>
              <a:ext uri="{FF2B5EF4-FFF2-40B4-BE49-F238E27FC236}">
                <a16:creationId xmlns:a16="http://schemas.microsoft.com/office/drawing/2014/main" id="{280C6F74-0948-B917-ACBA-B519A1A8F4C5}"/>
              </a:ext>
            </a:extLst>
          </p:cNvPr>
          <p:cNvGrpSpPr/>
          <p:nvPr/>
        </p:nvGrpSpPr>
        <p:grpSpPr>
          <a:xfrm>
            <a:off x="12558767" y="1501967"/>
            <a:ext cx="377460" cy="259200"/>
            <a:chOff x="0" y="0"/>
            <a:chExt cx="503280" cy="345600"/>
          </a:xfrm>
        </p:grpSpPr>
        <p:sp>
          <p:nvSpPr>
            <p:cNvPr id="169" name="Freeform 171">
              <a:extLst>
                <a:ext uri="{FF2B5EF4-FFF2-40B4-BE49-F238E27FC236}">
                  <a16:creationId xmlns:a16="http://schemas.microsoft.com/office/drawing/2014/main" id="{01B42C6B-B8E2-D725-A03C-5B8D24172CA2}"/>
                </a:ext>
              </a:extLst>
            </p:cNvPr>
            <p:cNvSpPr/>
            <p:nvPr/>
          </p:nvSpPr>
          <p:spPr>
            <a:xfrm>
              <a:off x="127" y="127"/>
              <a:ext cx="503047" cy="345313"/>
            </a:xfrm>
            <a:custGeom>
              <a:avLst/>
              <a:gdLst/>
              <a:ahLst/>
              <a:cxnLst/>
              <a:rect l="l" t="t" r="r" b="b"/>
              <a:pathLst>
                <a:path w="503047" h="345313">
                  <a:moveTo>
                    <a:pt x="347726" y="0"/>
                  </a:moveTo>
                  <a:cubicBezTo>
                    <a:pt x="311531" y="0"/>
                    <a:pt x="275971" y="14605"/>
                    <a:pt x="249936" y="43815"/>
                  </a:cubicBezTo>
                  <a:lnTo>
                    <a:pt x="220599" y="69723"/>
                  </a:lnTo>
                  <a:lnTo>
                    <a:pt x="0" y="69723"/>
                  </a:lnTo>
                  <a:lnTo>
                    <a:pt x="0" y="345313"/>
                  </a:lnTo>
                  <a:lnTo>
                    <a:pt x="431673" y="261112"/>
                  </a:lnTo>
                  <a:lnTo>
                    <a:pt x="447929" y="244856"/>
                  </a:lnTo>
                  <a:cubicBezTo>
                    <a:pt x="503047" y="189738"/>
                    <a:pt x="503047" y="98933"/>
                    <a:pt x="447929" y="43815"/>
                  </a:cubicBezTo>
                  <a:cubicBezTo>
                    <a:pt x="420370" y="14605"/>
                    <a:pt x="383794" y="0"/>
                    <a:pt x="347726" y="0"/>
                  </a:cubicBezTo>
                  <a:close/>
                </a:path>
              </a:pathLst>
            </a:custGeom>
            <a:solidFill>
              <a:srgbClr val="00FBFF"/>
            </a:solidFill>
          </p:spPr>
        </p:sp>
      </p:grpSp>
      <p:grpSp>
        <p:nvGrpSpPr>
          <p:cNvPr id="170" name="Group 172">
            <a:extLst>
              <a:ext uri="{FF2B5EF4-FFF2-40B4-BE49-F238E27FC236}">
                <a16:creationId xmlns:a16="http://schemas.microsoft.com/office/drawing/2014/main" id="{28B35A28-A4C8-0F9A-AB1E-B445402AF3BB}"/>
              </a:ext>
            </a:extLst>
          </p:cNvPr>
          <p:cNvGrpSpPr/>
          <p:nvPr/>
        </p:nvGrpSpPr>
        <p:grpSpPr>
          <a:xfrm>
            <a:off x="12079247" y="1559207"/>
            <a:ext cx="316440" cy="613440"/>
            <a:chOff x="0" y="0"/>
            <a:chExt cx="421920" cy="817920"/>
          </a:xfrm>
        </p:grpSpPr>
        <p:sp>
          <p:nvSpPr>
            <p:cNvPr id="171" name="Freeform 173">
              <a:extLst>
                <a:ext uri="{FF2B5EF4-FFF2-40B4-BE49-F238E27FC236}">
                  <a16:creationId xmlns:a16="http://schemas.microsoft.com/office/drawing/2014/main" id="{2C799A36-5CD1-C90D-C3B5-A97450A82AD5}"/>
                </a:ext>
              </a:extLst>
            </p:cNvPr>
            <p:cNvSpPr/>
            <p:nvPr/>
          </p:nvSpPr>
          <p:spPr>
            <a:xfrm>
              <a:off x="0" y="0"/>
              <a:ext cx="421894" cy="817880"/>
            </a:xfrm>
            <a:custGeom>
              <a:avLst/>
              <a:gdLst/>
              <a:ahLst/>
              <a:cxnLst/>
              <a:rect l="l" t="t" r="r" b="b"/>
              <a:pathLst>
                <a:path w="421894" h="817880">
                  <a:moveTo>
                    <a:pt x="421894" y="0"/>
                  </a:moveTo>
                  <a:cubicBezTo>
                    <a:pt x="188341" y="9779"/>
                    <a:pt x="0" y="204470"/>
                    <a:pt x="0" y="444627"/>
                  </a:cubicBezTo>
                  <a:cubicBezTo>
                    <a:pt x="0" y="593979"/>
                    <a:pt x="77978" y="733425"/>
                    <a:pt x="201295" y="817880"/>
                  </a:cubicBezTo>
                  <a:lnTo>
                    <a:pt x="369951" y="600456"/>
                  </a:lnTo>
                  <a:cubicBezTo>
                    <a:pt x="356997" y="574421"/>
                    <a:pt x="353695" y="551688"/>
                    <a:pt x="353695" y="525780"/>
                  </a:cubicBezTo>
                  <a:cubicBezTo>
                    <a:pt x="353695" y="470535"/>
                    <a:pt x="382905" y="415417"/>
                    <a:pt x="421894" y="383032"/>
                  </a:cubicBezTo>
                  <a:lnTo>
                    <a:pt x="421894" y="0"/>
                  </a:lnTo>
                  <a:close/>
                </a:path>
              </a:pathLst>
            </a:custGeom>
            <a:solidFill>
              <a:srgbClr val="00FBFF"/>
            </a:solidFill>
          </p:spPr>
        </p:sp>
      </p:grpSp>
      <p:grpSp>
        <p:nvGrpSpPr>
          <p:cNvPr id="172" name="Group 174">
            <a:extLst>
              <a:ext uri="{FF2B5EF4-FFF2-40B4-BE49-F238E27FC236}">
                <a16:creationId xmlns:a16="http://schemas.microsoft.com/office/drawing/2014/main" id="{46EB129C-F5E0-BAAE-2C06-60230CFCABF2}"/>
              </a:ext>
            </a:extLst>
          </p:cNvPr>
          <p:cNvGrpSpPr/>
          <p:nvPr/>
        </p:nvGrpSpPr>
        <p:grpSpPr>
          <a:xfrm>
            <a:off x="7190627" y="2082467"/>
            <a:ext cx="260820" cy="107460"/>
            <a:chOff x="0" y="0"/>
            <a:chExt cx="347760" cy="143280"/>
          </a:xfrm>
        </p:grpSpPr>
        <p:sp>
          <p:nvSpPr>
            <p:cNvPr id="173" name="Freeform 175">
              <a:extLst>
                <a:ext uri="{FF2B5EF4-FFF2-40B4-BE49-F238E27FC236}">
                  <a16:creationId xmlns:a16="http://schemas.microsoft.com/office/drawing/2014/main" id="{DAB73446-0E59-20B2-5B47-00014F08069E}"/>
                </a:ext>
              </a:extLst>
            </p:cNvPr>
            <p:cNvSpPr/>
            <p:nvPr/>
          </p:nvSpPr>
          <p:spPr>
            <a:xfrm>
              <a:off x="0" y="127"/>
              <a:ext cx="347599" cy="143129"/>
            </a:xfrm>
            <a:custGeom>
              <a:avLst/>
              <a:gdLst/>
              <a:ahLst/>
              <a:cxnLst/>
              <a:rect l="l" t="t" r="r" b="b"/>
              <a:pathLst>
                <a:path w="347599" h="143129">
                  <a:moveTo>
                    <a:pt x="172212" y="0"/>
                  </a:moveTo>
                  <a:cubicBezTo>
                    <a:pt x="91059" y="0"/>
                    <a:pt x="16256" y="61722"/>
                    <a:pt x="0" y="143129"/>
                  </a:cubicBezTo>
                  <a:lnTo>
                    <a:pt x="347599" y="143129"/>
                  </a:lnTo>
                  <a:cubicBezTo>
                    <a:pt x="331470" y="61722"/>
                    <a:pt x="256667" y="0"/>
                    <a:pt x="172212" y="0"/>
                  </a:cubicBezTo>
                  <a:close/>
                </a:path>
              </a:pathLst>
            </a:custGeom>
            <a:solidFill>
              <a:srgbClr val="00FBFF"/>
            </a:solidFill>
          </p:spPr>
        </p:sp>
      </p:grpSp>
      <p:grpSp>
        <p:nvGrpSpPr>
          <p:cNvPr id="174" name="Group 176">
            <a:extLst>
              <a:ext uri="{FF2B5EF4-FFF2-40B4-BE49-F238E27FC236}">
                <a16:creationId xmlns:a16="http://schemas.microsoft.com/office/drawing/2014/main" id="{3859CE2B-08F4-5E96-B902-A8C8D45D2B2A}"/>
              </a:ext>
            </a:extLst>
          </p:cNvPr>
          <p:cNvGrpSpPr/>
          <p:nvPr/>
        </p:nvGrpSpPr>
        <p:grpSpPr>
          <a:xfrm>
            <a:off x="7397987" y="1955567"/>
            <a:ext cx="214380" cy="233820"/>
            <a:chOff x="0" y="0"/>
            <a:chExt cx="285840" cy="311760"/>
          </a:xfrm>
        </p:grpSpPr>
        <p:sp>
          <p:nvSpPr>
            <p:cNvPr id="175" name="Freeform 177">
              <a:extLst>
                <a:ext uri="{FF2B5EF4-FFF2-40B4-BE49-F238E27FC236}">
                  <a16:creationId xmlns:a16="http://schemas.microsoft.com/office/drawing/2014/main" id="{CE9896DC-EAD4-6593-8CBB-150D538260F6}"/>
                </a:ext>
              </a:extLst>
            </p:cNvPr>
            <p:cNvSpPr/>
            <p:nvPr/>
          </p:nvSpPr>
          <p:spPr>
            <a:xfrm>
              <a:off x="0" y="0"/>
              <a:ext cx="285877" cy="311658"/>
            </a:xfrm>
            <a:custGeom>
              <a:avLst/>
              <a:gdLst/>
              <a:ahLst/>
              <a:cxnLst/>
              <a:rect l="l" t="t" r="r" b="b"/>
              <a:pathLst>
                <a:path w="285877" h="311658">
                  <a:moveTo>
                    <a:pt x="217551" y="0"/>
                  </a:moveTo>
                  <a:lnTo>
                    <a:pt x="143002" y="22733"/>
                  </a:lnTo>
                  <a:cubicBezTo>
                    <a:pt x="133858" y="27305"/>
                    <a:pt x="121539" y="29845"/>
                    <a:pt x="108204" y="29845"/>
                  </a:cubicBezTo>
                  <a:cubicBezTo>
                    <a:pt x="83312" y="29845"/>
                    <a:pt x="54864" y="21082"/>
                    <a:pt x="35814" y="0"/>
                  </a:cubicBezTo>
                  <a:cubicBezTo>
                    <a:pt x="38989" y="6477"/>
                    <a:pt x="38989" y="19431"/>
                    <a:pt x="38989" y="32512"/>
                  </a:cubicBezTo>
                  <a:cubicBezTo>
                    <a:pt x="38989" y="68199"/>
                    <a:pt x="22733" y="100711"/>
                    <a:pt x="0" y="126619"/>
                  </a:cubicBezTo>
                  <a:cubicBezTo>
                    <a:pt x="74676" y="162306"/>
                    <a:pt x="126746" y="230505"/>
                    <a:pt x="139700" y="311658"/>
                  </a:cubicBezTo>
                  <a:lnTo>
                    <a:pt x="285877" y="311658"/>
                  </a:lnTo>
                  <a:lnTo>
                    <a:pt x="285877" y="22733"/>
                  </a:lnTo>
                  <a:cubicBezTo>
                    <a:pt x="259842" y="19431"/>
                    <a:pt x="237109" y="12954"/>
                    <a:pt x="217678" y="0"/>
                  </a:cubicBezTo>
                  <a:close/>
                </a:path>
              </a:pathLst>
            </a:custGeom>
            <a:solidFill>
              <a:srgbClr val="00FBFF"/>
            </a:solidFill>
          </p:spPr>
        </p:sp>
      </p:grpSp>
      <p:grpSp>
        <p:nvGrpSpPr>
          <p:cNvPr id="176" name="Group 178">
            <a:extLst>
              <a:ext uri="{FF2B5EF4-FFF2-40B4-BE49-F238E27FC236}">
                <a16:creationId xmlns:a16="http://schemas.microsoft.com/office/drawing/2014/main" id="{FBF1D3B7-5715-5A7F-CE42-6AD2D79D6F7D}"/>
              </a:ext>
            </a:extLst>
          </p:cNvPr>
          <p:cNvGrpSpPr/>
          <p:nvPr/>
        </p:nvGrpSpPr>
        <p:grpSpPr>
          <a:xfrm>
            <a:off x="7037267" y="1661267"/>
            <a:ext cx="389340" cy="528120"/>
            <a:chOff x="0" y="0"/>
            <a:chExt cx="519120" cy="704160"/>
          </a:xfrm>
        </p:grpSpPr>
        <p:sp>
          <p:nvSpPr>
            <p:cNvPr id="177" name="Freeform 179">
              <a:extLst>
                <a:ext uri="{FF2B5EF4-FFF2-40B4-BE49-F238E27FC236}">
                  <a16:creationId xmlns:a16="http://schemas.microsoft.com/office/drawing/2014/main" id="{C130EF23-EFBF-DFAE-459A-2533F3CDBE55}"/>
                </a:ext>
              </a:extLst>
            </p:cNvPr>
            <p:cNvSpPr/>
            <p:nvPr/>
          </p:nvSpPr>
          <p:spPr>
            <a:xfrm>
              <a:off x="127" y="0"/>
              <a:ext cx="518922" cy="704215"/>
            </a:xfrm>
            <a:custGeom>
              <a:avLst/>
              <a:gdLst/>
              <a:ahLst/>
              <a:cxnLst/>
              <a:rect l="l" t="t" r="r" b="b"/>
              <a:pathLst>
                <a:path w="518922" h="704215">
                  <a:moveTo>
                    <a:pt x="0" y="0"/>
                  </a:moveTo>
                  <a:lnTo>
                    <a:pt x="0" y="704215"/>
                  </a:lnTo>
                  <a:lnTo>
                    <a:pt x="145923" y="704215"/>
                  </a:lnTo>
                  <a:cubicBezTo>
                    <a:pt x="149225" y="619887"/>
                    <a:pt x="201168" y="551688"/>
                    <a:pt x="275717" y="512699"/>
                  </a:cubicBezTo>
                  <a:cubicBezTo>
                    <a:pt x="249809" y="489966"/>
                    <a:pt x="236855" y="457454"/>
                    <a:pt x="236855" y="418592"/>
                  </a:cubicBezTo>
                  <a:cubicBezTo>
                    <a:pt x="236855" y="344043"/>
                    <a:pt x="301752" y="279146"/>
                    <a:pt x="379603" y="279146"/>
                  </a:cubicBezTo>
                  <a:cubicBezTo>
                    <a:pt x="425069" y="279146"/>
                    <a:pt x="460629" y="298577"/>
                    <a:pt x="489839" y="331089"/>
                  </a:cubicBezTo>
                  <a:cubicBezTo>
                    <a:pt x="486537" y="314833"/>
                    <a:pt x="489839" y="298704"/>
                    <a:pt x="493014" y="282321"/>
                  </a:cubicBezTo>
                  <a:lnTo>
                    <a:pt x="518922" y="207645"/>
                  </a:lnTo>
                  <a:cubicBezTo>
                    <a:pt x="496316" y="165481"/>
                    <a:pt x="489839" y="116840"/>
                    <a:pt x="489839" y="68199"/>
                  </a:cubicBezTo>
                  <a:cubicBezTo>
                    <a:pt x="489839" y="42291"/>
                    <a:pt x="493014" y="19431"/>
                    <a:pt x="496316" y="0"/>
                  </a:cubicBezTo>
                  <a:close/>
                </a:path>
              </a:pathLst>
            </a:custGeom>
            <a:solidFill>
              <a:srgbClr val="00FBFF"/>
            </a:solidFill>
          </p:spPr>
        </p:sp>
      </p:grpSp>
      <p:grpSp>
        <p:nvGrpSpPr>
          <p:cNvPr id="178" name="Group 180">
            <a:extLst>
              <a:ext uri="{FF2B5EF4-FFF2-40B4-BE49-F238E27FC236}">
                <a16:creationId xmlns:a16="http://schemas.microsoft.com/office/drawing/2014/main" id="{19631109-A4AA-3C68-32E1-EAC3A2A27548}"/>
              </a:ext>
            </a:extLst>
          </p:cNvPr>
          <p:cNvGrpSpPr/>
          <p:nvPr/>
        </p:nvGrpSpPr>
        <p:grpSpPr>
          <a:xfrm>
            <a:off x="7271087" y="1924247"/>
            <a:ext cx="104760" cy="104760"/>
            <a:chOff x="0" y="0"/>
            <a:chExt cx="139680" cy="139680"/>
          </a:xfrm>
        </p:grpSpPr>
        <p:sp>
          <p:nvSpPr>
            <p:cNvPr id="179" name="Freeform 181">
              <a:extLst>
                <a:ext uri="{FF2B5EF4-FFF2-40B4-BE49-F238E27FC236}">
                  <a16:creationId xmlns:a16="http://schemas.microsoft.com/office/drawing/2014/main" id="{C3CEFF87-A934-A2A2-B15C-1A943A57B221}"/>
                </a:ext>
              </a:extLst>
            </p:cNvPr>
            <p:cNvSpPr/>
            <p:nvPr/>
          </p:nvSpPr>
          <p:spPr>
            <a:xfrm>
              <a:off x="0" y="127"/>
              <a:ext cx="139700" cy="139446"/>
            </a:xfrm>
            <a:custGeom>
              <a:avLst/>
              <a:gdLst/>
              <a:ahLst/>
              <a:cxnLst/>
              <a:rect l="l" t="t" r="r" b="b"/>
              <a:pathLst>
                <a:path w="139700" h="139446">
                  <a:moveTo>
                    <a:pt x="68199" y="0"/>
                  </a:moveTo>
                  <a:cubicBezTo>
                    <a:pt x="32512" y="0"/>
                    <a:pt x="0" y="32385"/>
                    <a:pt x="0" y="71374"/>
                  </a:cubicBezTo>
                  <a:cubicBezTo>
                    <a:pt x="0" y="107061"/>
                    <a:pt x="32512" y="139446"/>
                    <a:pt x="68199" y="139446"/>
                  </a:cubicBezTo>
                  <a:cubicBezTo>
                    <a:pt x="107188" y="139446"/>
                    <a:pt x="139700" y="107061"/>
                    <a:pt x="139700" y="71374"/>
                  </a:cubicBezTo>
                  <a:cubicBezTo>
                    <a:pt x="139700" y="32385"/>
                    <a:pt x="107188" y="0"/>
                    <a:pt x="68199" y="0"/>
                  </a:cubicBezTo>
                  <a:close/>
                </a:path>
              </a:pathLst>
            </a:custGeom>
            <a:solidFill>
              <a:srgbClr val="00FBFF"/>
            </a:solidFill>
          </p:spPr>
        </p:sp>
      </p:grpSp>
      <p:grpSp>
        <p:nvGrpSpPr>
          <p:cNvPr id="180" name="Group 182">
            <a:extLst>
              <a:ext uri="{FF2B5EF4-FFF2-40B4-BE49-F238E27FC236}">
                <a16:creationId xmlns:a16="http://schemas.microsoft.com/office/drawing/2014/main" id="{B58732F1-A7DA-3F08-4A5A-82BCC037FB8C}"/>
              </a:ext>
            </a:extLst>
          </p:cNvPr>
          <p:cNvGrpSpPr/>
          <p:nvPr/>
        </p:nvGrpSpPr>
        <p:grpSpPr>
          <a:xfrm>
            <a:off x="7453607" y="1504127"/>
            <a:ext cx="423900" cy="420120"/>
            <a:chOff x="0" y="0"/>
            <a:chExt cx="565200" cy="560160"/>
          </a:xfrm>
        </p:grpSpPr>
        <p:sp>
          <p:nvSpPr>
            <p:cNvPr id="181" name="Freeform 183">
              <a:extLst>
                <a:ext uri="{FF2B5EF4-FFF2-40B4-BE49-F238E27FC236}">
                  <a16:creationId xmlns:a16="http://schemas.microsoft.com/office/drawing/2014/main" id="{F6FDFC52-50E6-DC08-5638-D834CE3462BB}"/>
                </a:ext>
              </a:extLst>
            </p:cNvPr>
            <p:cNvSpPr/>
            <p:nvPr/>
          </p:nvSpPr>
          <p:spPr>
            <a:xfrm>
              <a:off x="127" y="0"/>
              <a:ext cx="565150" cy="560324"/>
            </a:xfrm>
            <a:custGeom>
              <a:avLst/>
              <a:gdLst/>
              <a:ahLst/>
              <a:cxnLst/>
              <a:rect l="l" t="t" r="r" b="b"/>
              <a:pathLst>
                <a:path w="565150" h="560324">
                  <a:moveTo>
                    <a:pt x="279273" y="102235"/>
                  </a:moveTo>
                  <a:cubicBezTo>
                    <a:pt x="298704" y="102235"/>
                    <a:pt x="315087" y="118364"/>
                    <a:pt x="315087" y="137922"/>
                  </a:cubicBezTo>
                  <a:cubicBezTo>
                    <a:pt x="315087" y="160655"/>
                    <a:pt x="298831" y="176911"/>
                    <a:pt x="279273" y="176911"/>
                  </a:cubicBezTo>
                  <a:cubicBezTo>
                    <a:pt x="259715" y="176911"/>
                    <a:pt x="243586" y="160782"/>
                    <a:pt x="243586" y="137922"/>
                  </a:cubicBezTo>
                  <a:cubicBezTo>
                    <a:pt x="246761" y="118491"/>
                    <a:pt x="263017" y="102235"/>
                    <a:pt x="279273" y="102235"/>
                  </a:cubicBezTo>
                  <a:close/>
                  <a:moveTo>
                    <a:pt x="282575" y="241808"/>
                  </a:moveTo>
                  <a:cubicBezTo>
                    <a:pt x="305308" y="241808"/>
                    <a:pt x="321564" y="258064"/>
                    <a:pt x="321564" y="277622"/>
                  </a:cubicBezTo>
                  <a:lnTo>
                    <a:pt x="321564" y="420497"/>
                  </a:lnTo>
                  <a:cubicBezTo>
                    <a:pt x="321564" y="439928"/>
                    <a:pt x="305308" y="456311"/>
                    <a:pt x="282575" y="456311"/>
                  </a:cubicBezTo>
                  <a:cubicBezTo>
                    <a:pt x="263144" y="456311"/>
                    <a:pt x="246761" y="440055"/>
                    <a:pt x="246761" y="420497"/>
                  </a:cubicBezTo>
                  <a:lnTo>
                    <a:pt x="246761" y="277622"/>
                  </a:lnTo>
                  <a:cubicBezTo>
                    <a:pt x="246761" y="258191"/>
                    <a:pt x="263017" y="241808"/>
                    <a:pt x="282575" y="241808"/>
                  </a:cubicBezTo>
                  <a:close/>
                  <a:moveTo>
                    <a:pt x="272669" y="0"/>
                  </a:moveTo>
                  <a:cubicBezTo>
                    <a:pt x="139954" y="0"/>
                    <a:pt x="0" y="113284"/>
                    <a:pt x="0" y="280797"/>
                  </a:cubicBezTo>
                  <a:cubicBezTo>
                    <a:pt x="0" y="329565"/>
                    <a:pt x="12954" y="375031"/>
                    <a:pt x="35814" y="414020"/>
                  </a:cubicBezTo>
                  <a:lnTo>
                    <a:pt x="3302" y="511429"/>
                  </a:lnTo>
                  <a:cubicBezTo>
                    <a:pt x="0" y="524383"/>
                    <a:pt x="3302" y="540766"/>
                    <a:pt x="12954" y="550418"/>
                  </a:cubicBezTo>
                  <a:cubicBezTo>
                    <a:pt x="17018" y="556641"/>
                    <a:pt x="25146" y="558927"/>
                    <a:pt x="33782" y="558927"/>
                  </a:cubicBezTo>
                  <a:cubicBezTo>
                    <a:pt x="38735" y="558927"/>
                    <a:pt x="43942" y="558165"/>
                    <a:pt x="48768" y="557022"/>
                  </a:cubicBezTo>
                  <a:lnTo>
                    <a:pt x="146177" y="524510"/>
                  </a:lnTo>
                  <a:cubicBezTo>
                    <a:pt x="185166" y="550545"/>
                    <a:pt x="230632" y="560324"/>
                    <a:pt x="282575" y="560324"/>
                  </a:cubicBezTo>
                  <a:cubicBezTo>
                    <a:pt x="438404" y="560324"/>
                    <a:pt x="565150" y="436880"/>
                    <a:pt x="565150" y="280924"/>
                  </a:cubicBezTo>
                  <a:cubicBezTo>
                    <a:pt x="565023" y="131445"/>
                    <a:pt x="444881" y="8001"/>
                    <a:pt x="298704" y="1524"/>
                  </a:cubicBezTo>
                  <a:cubicBezTo>
                    <a:pt x="290068" y="508"/>
                    <a:pt x="281432" y="0"/>
                    <a:pt x="272669" y="0"/>
                  </a:cubicBezTo>
                  <a:close/>
                </a:path>
              </a:pathLst>
            </a:custGeom>
            <a:solidFill>
              <a:srgbClr val="00FBFF"/>
            </a:solidFill>
          </p:spPr>
        </p:sp>
      </p:grpSp>
      <p:grpSp>
        <p:nvGrpSpPr>
          <p:cNvPr id="182" name="Group 184">
            <a:extLst>
              <a:ext uri="{FF2B5EF4-FFF2-40B4-BE49-F238E27FC236}">
                <a16:creationId xmlns:a16="http://schemas.microsoft.com/office/drawing/2014/main" id="{4E6E45EF-6F0E-D6C0-318F-C13BE0272451}"/>
              </a:ext>
            </a:extLst>
          </p:cNvPr>
          <p:cNvGrpSpPr/>
          <p:nvPr/>
        </p:nvGrpSpPr>
        <p:grpSpPr>
          <a:xfrm>
            <a:off x="7030247" y="2240687"/>
            <a:ext cx="582120" cy="163080"/>
            <a:chOff x="0" y="0"/>
            <a:chExt cx="776160" cy="217440"/>
          </a:xfrm>
        </p:grpSpPr>
        <p:sp>
          <p:nvSpPr>
            <p:cNvPr id="183" name="Freeform 185">
              <a:extLst>
                <a:ext uri="{FF2B5EF4-FFF2-40B4-BE49-F238E27FC236}">
                  <a16:creationId xmlns:a16="http://schemas.microsoft.com/office/drawing/2014/main" id="{F302A3A4-6C29-D968-5E8F-A22843DB1A11}"/>
                </a:ext>
              </a:extLst>
            </p:cNvPr>
            <p:cNvSpPr/>
            <p:nvPr/>
          </p:nvSpPr>
          <p:spPr>
            <a:xfrm>
              <a:off x="0" y="0"/>
              <a:ext cx="776097" cy="217297"/>
            </a:xfrm>
            <a:custGeom>
              <a:avLst/>
              <a:gdLst/>
              <a:ahLst/>
              <a:cxnLst/>
              <a:rect l="l" t="t" r="r" b="b"/>
              <a:pathLst>
                <a:path w="776097" h="217297">
                  <a:moveTo>
                    <a:pt x="0" y="0"/>
                  </a:moveTo>
                  <a:lnTo>
                    <a:pt x="0" y="110236"/>
                  </a:lnTo>
                  <a:cubicBezTo>
                    <a:pt x="0" y="171958"/>
                    <a:pt x="48768" y="217297"/>
                    <a:pt x="107188" y="217297"/>
                  </a:cubicBezTo>
                  <a:lnTo>
                    <a:pt x="668909" y="217297"/>
                  </a:lnTo>
                  <a:cubicBezTo>
                    <a:pt x="727329" y="217297"/>
                    <a:pt x="776097" y="168656"/>
                    <a:pt x="776097" y="110236"/>
                  </a:cubicBezTo>
                  <a:lnTo>
                    <a:pt x="776097" y="0"/>
                  </a:lnTo>
                  <a:close/>
                </a:path>
              </a:pathLst>
            </a:custGeom>
            <a:solidFill>
              <a:srgbClr val="00FBFF"/>
            </a:solidFill>
          </p:spPr>
        </p:sp>
      </p:grpSp>
      <p:grpSp>
        <p:nvGrpSpPr>
          <p:cNvPr id="184" name="Group 186">
            <a:extLst>
              <a:ext uri="{FF2B5EF4-FFF2-40B4-BE49-F238E27FC236}">
                <a16:creationId xmlns:a16="http://schemas.microsoft.com/office/drawing/2014/main" id="{D83BBC79-A09E-6499-7563-0D152D68CBAB}"/>
              </a:ext>
            </a:extLst>
          </p:cNvPr>
          <p:cNvGrpSpPr/>
          <p:nvPr/>
        </p:nvGrpSpPr>
        <p:grpSpPr>
          <a:xfrm>
            <a:off x="7032407" y="1503047"/>
            <a:ext cx="474660" cy="104760"/>
            <a:chOff x="0" y="0"/>
            <a:chExt cx="632880" cy="139680"/>
          </a:xfrm>
        </p:grpSpPr>
        <p:sp>
          <p:nvSpPr>
            <p:cNvPr id="185" name="Freeform 187">
              <a:extLst>
                <a:ext uri="{FF2B5EF4-FFF2-40B4-BE49-F238E27FC236}">
                  <a16:creationId xmlns:a16="http://schemas.microsoft.com/office/drawing/2014/main" id="{1A126A9D-CD1B-D68F-177C-02D21D5E1FEA}"/>
                </a:ext>
              </a:extLst>
            </p:cNvPr>
            <p:cNvSpPr/>
            <p:nvPr/>
          </p:nvSpPr>
          <p:spPr>
            <a:xfrm>
              <a:off x="127" y="0"/>
              <a:ext cx="632714" cy="139573"/>
            </a:xfrm>
            <a:custGeom>
              <a:avLst/>
              <a:gdLst/>
              <a:ahLst/>
              <a:cxnLst/>
              <a:rect l="l" t="t" r="r" b="b"/>
              <a:pathLst>
                <a:path w="632714" h="139573">
                  <a:moveTo>
                    <a:pt x="107061" y="0"/>
                  </a:moveTo>
                  <a:cubicBezTo>
                    <a:pt x="48641" y="0"/>
                    <a:pt x="0" y="48768"/>
                    <a:pt x="0" y="103886"/>
                  </a:cubicBezTo>
                  <a:lnTo>
                    <a:pt x="0" y="139573"/>
                  </a:lnTo>
                  <a:lnTo>
                    <a:pt x="525653" y="139573"/>
                  </a:lnTo>
                  <a:cubicBezTo>
                    <a:pt x="545084" y="84328"/>
                    <a:pt x="584073" y="35687"/>
                    <a:pt x="632714" y="0"/>
                  </a:cubicBezTo>
                  <a:close/>
                </a:path>
              </a:pathLst>
            </a:custGeom>
            <a:solidFill>
              <a:srgbClr val="00FBFF"/>
            </a:solidFill>
          </p:spPr>
        </p:sp>
      </p:grpSp>
      <p:grpSp>
        <p:nvGrpSpPr>
          <p:cNvPr id="186" name="Group 188">
            <a:extLst>
              <a:ext uri="{FF2B5EF4-FFF2-40B4-BE49-F238E27FC236}">
                <a16:creationId xmlns:a16="http://schemas.microsoft.com/office/drawing/2014/main" id="{29C00286-28BC-25E7-5CFC-81DA784F3DC6}"/>
              </a:ext>
            </a:extLst>
          </p:cNvPr>
          <p:cNvGrpSpPr/>
          <p:nvPr/>
        </p:nvGrpSpPr>
        <p:grpSpPr>
          <a:xfrm>
            <a:off x="8533067" y="1502507"/>
            <a:ext cx="498960" cy="498960"/>
            <a:chOff x="0" y="0"/>
            <a:chExt cx="665280" cy="665280"/>
          </a:xfrm>
        </p:grpSpPr>
        <p:sp>
          <p:nvSpPr>
            <p:cNvPr id="187" name="Freeform 189">
              <a:extLst>
                <a:ext uri="{FF2B5EF4-FFF2-40B4-BE49-F238E27FC236}">
                  <a16:creationId xmlns:a16="http://schemas.microsoft.com/office/drawing/2014/main" id="{F912DC5B-6A9D-368A-5A1A-B1F9BA7B39D6}"/>
                </a:ext>
              </a:extLst>
            </p:cNvPr>
            <p:cNvSpPr/>
            <p:nvPr/>
          </p:nvSpPr>
          <p:spPr>
            <a:xfrm>
              <a:off x="0" y="0"/>
              <a:ext cx="665226" cy="665353"/>
            </a:xfrm>
            <a:custGeom>
              <a:avLst/>
              <a:gdLst/>
              <a:ahLst/>
              <a:cxnLst/>
              <a:rect l="l" t="t" r="r" b="b"/>
              <a:pathLst>
                <a:path w="665226" h="665353">
                  <a:moveTo>
                    <a:pt x="382905" y="0"/>
                  </a:moveTo>
                  <a:cubicBezTo>
                    <a:pt x="366649" y="0"/>
                    <a:pt x="353695" y="6477"/>
                    <a:pt x="350520" y="19431"/>
                  </a:cubicBezTo>
                  <a:cubicBezTo>
                    <a:pt x="344043" y="32385"/>
                    <a:pt x="344043" y="48641"/>
                    <a:pt x="356997" y="55118"/>
                  </a:cubicBezTo>
                  <a:lnTo>
                    <a:pt x="431546" y="129794"/>
                  </a:lnTo>
                  <a:lnTo>
                    <a:pt x="129794" y="428244"/>
                  </a:lnTo>
                  <a:lnTo>
                    <a:pt x="58420" y="356997"/>
                  </a:lnTo>
                  <a:cubicBezTo>
                    <a:pt x="51054" y="349631"/>
                    <a:pt x="40132" y="346075"/>
                    <a:pt x="29718" y="346075"/>
                  </a:cubicBezTo>
                  <a:cubicBezTo>
                    <a:pt x="26162" y="346075"/>
                    <a:pt x="22860" y="346329"/>
                    <a:pt x="19558" y="347218"/>
                  </a:cubicBezTo>
                  <a:cubicBezTo>
                    <a:pt x="9779" y="350520"/>
                    <a:pt x="0" y="366649"/>
                    <a:pt x="0" y="379603"/>
                  </a:cubicBezTo>
                  <a:lnTo>
                    <a:pt x="0" y="626364"/>
                  </a:lnTo>
                  <a:cubicBezTo>
                    <a:pt x="0" y="648970"/>
                    <a:pt x="16256" y="665353"/>
                    <a:pt x="35687" y="665353"/>
                  </a:cubicBezTo>
                  <a:lnTo>
                    <a:pt x="285623" y="665353"/>
                  </a:lnTo>
                  <a:cubicBezTo>
                    <a:pt x="301752" y="665353"/>
                    <a:pt x="311531" y="655574"/>
                    <a:pt x="318008" y="642620"/>
                  </a:cubicBezTo>
                  <a:cubicBezTo>
                    <a:pt x="321183" y="632968"/>
                    <a:pt x="321183" y="616712"/>
                    <a:pt x="308229" y="606933"/>
                  </a:cubicBezTo>
                  <a:lnTo>
                    <a:pt x="236855" y="535559"/>
                  </a:lnTo>
                  <a:lnTo>
                    <a:pt x="535432" y="233680"/>
                  </a:lnTo>
                  <a:lnTo>
                    <a:pt x="610108" y="308229"/>
                  </a:lnTo>
                  <a:cubicBezTo>
                    <a:pt x="614807" y="312928"/>
                    <a:pt x="624840" y="316103"/>
                    <a:pt x="634873" y="316103"/>
                  </a:cubicBezTo>
                  <a:cubicBezTo>
                    <a:pt x="638556" y="316103"/>
                    <a:pt x="642239" y="315722"/>
                    <a:pt x="645795" y="314706"/>
                  </a:cubicBezTo>
                  <a:cubicBezTo>
                    <a:pt x="658749" y="311531"/>
                    <a:pt x="665226" y="295275"/>
                    <a:pt x="665226" y="282321"/>
                  </a:cubicBezTo>
                  <a:lnTo>
                    <a:pt x="665226" y="35687"/>
                  </a:lnTo>
                  <a:cubicBezTo>
                    <a:pt x="665226" y="16256"/>
                    <a:pt x="648970" y="0"/>
                    <a:pt x="629539" y="0"/>
                  </a:cubicBezTo>
                  <a:close/>
                </a:path>
              </a:pathLst>
            </a:custGeom>
            <a:solidFill>
              <a:srgbClr val="00FBFF"/>
            </a:solidFill>
          </p:spPr>
        </p:sp>
      </p:grpSp>
      <p:grpSp>
        <p:nvGrpSpPr>
          <p:cNvPr id="188" name="Group 190">
            <a:extLst>
              <a:ext uri="{FF2B5EF4-FFF2-40B4-BE49-F238E27FC236}">
                <a16:creationId xmlns:a16="http://schemas.microsoft.com/office/drawing/2014/main" id="{AAF18DAC-66AD-22F3-D597-0474EF78EEFB}"/>
              </a:ext>
            </a:extLst>
          </p:cNvPr>
          <p:cNvGrpSpPr/>
          <p:nvPr/>
        </p:nvGrpSpPr>
        <p:grpSpPr>
          <a:xfrm>
            <a:off x="8211767" y="1690967"/>
            <a:ext cx="235980" cy="227340"/>
            <a:chOff x="0" y="0"/>
            <a:chExt cx="314640" cy="303120"/>
          </a:xfrm>
        </p:grpSpPr>
        <p:sp>
          <p:nvSpPr>
            <p:cNvPr id="189" name="Freeform 191">
              <a:extLst>
                <a:ext uri="{FF2B5EF4-FFF2-40B4-BE49-F238E27FC236}">
                  <a16:creationId xmlns:a16="http://schemas.microsoft.com/office/drawing/2014/main" id="{C49E18A6-E07A-886B-3E61-58DF25261BD0}"/>
                </a:ext>
              </a:extLst>
            </p:cNvPr>
            <p:cNvSpPr/>
            <p:nvPr/>
          </p:nvSpPr>
          <p:spPr>
            <a:xfrm>
              <a:off x="127" y="127"/>
              <a:ext cx="314325" cy="303022"/>
            </a:xfrm>
            <a:custGeom>
              <a:avLst/>
              <a:gdLst/>
              <a:ahLst/>
              <a:cxnLst/>
              <a:rect l="l" t="t" r="r" b="b"/>
              <a:pathLst>
                <a:path w="314325" h="303022">
                  <a:moveTo>
                    <a:pt x="99695" y="0"/>
                  </a:moveTo>
                  <a:cubicBezTo>
                    <a:pt x="70358" y="0"/>
                    <a:pt x="41529" y="11684"/>
                    <a:pt x="22606" y="30480"/>
                  </a:cubicBezTo>
                  <a:lnTo>
                    <a:pt x="0" y="56388"/>
                  </a:lnTo>
                  <a:lnTo>
                    <a:pt x="246380" y="303022"/>
                  </a:lnTo>
                  <a:lnTo>
                    <a:pt x="275463" y="283591"/>
                  </a:lnTo>
                  <a:cubicBezTo>
                    <a:pt x="314325" y="241427"/>
                    <a:pt x="314325" y="173228"/>
                    <a:pt x="275463" y="131064"/>
                  </a:cubicBezTo>
                  <a:lnTo>
                    <a:pt x="171704" y="30480"/>
                  </a:lnTo>
                  <a:cubicBezTo>
                    <a:pt x="152019" y="9144"/>
                    <a:pt x="125603" y="0"/>
                    <a:pt x="99695" y="0"/>
                  </a:cubicBezTo>
                  <a:close/>
                </a:path>
              </a:pathLst>
            </a:custGeom>
            <a:solidFill>
              <a:srgbClr val="00FBFF"/>
            </a:solidFill>
          </p:spPr>
        </p:sp>
      </p:grpSp>
      <p:grpSp>
        <p:nvGrpSpPr>
          <p:cNvPr id="190" name="Group 192">
            <a:extLst>
              <a:ext uri="{FF2B5EF4-FFF2-40B4-BE49-F238E27FC236}">
                <a16:creationId xmlns:a16="http://schemas.microsoft.com/office/drawing/2014/main" id="{A5A5A62C-3F0D-5D72-D515-D0260B001CB9}"/>
              </a:ext>
            </a:extLst>
          </p:cNvPr>
          <p:cNvGrpSpPr/>
          <p:nvPr/>
        </p:nvGrpSpPr>
        <p:grpSpPr>
          <a:xfrm>
            <a:off x="8608667" y="2090567"/>
            <a:ext cx="238680" cy="230040"/>
            <a:chOff x="0" y="0"/>
            <a:chExt cx="318240" cy="306720"/>
          </a:xfrm>
        </p:grpSpPr>
        <p:sp>
          <p:nvSpPr>
            <p:cNvPr id="191" name="Freeform 193">
              <a:extLst>
                <a:ext uri="{FF2B5EF4-FFF2-40B4-BE49-F238E27FC236}">
                  <a16:creationId xmlns:a16="http://schemas.microsoft.com/office/drawing/2014/main" id="{6C0E4CB8-8AA9-C6BE-B9C5-29DF9BC5BEA0}"/>
                </a:ext>
              </a:extLst>
            </p:cNvPr>
            <p:cNvSpPr/>
            <p:nvPr/>
          </p:nvSpPr>
          <p:spPr>
            <a:xfrm>
              <a:off x="127" y="0"/>
              <a:ext cx="318008" cy="306705"/>
            </a:xfrm>
            <a:custGeom>
              <a:avLst/>
              <a:gdLst/>
              <a:ahLst/>
              <a:cxnLst/>
              <a:rect l="l" t="t" r="r" b="b"/>
              <a:pathLst>
                <a:path w="318008" h="306705">
                  <a:moveTo>
                    <a:pt x="102743" y="0"/>
                  </a:moveTo>
                  <a:cubicBezTo>
                    <a:pt x="80899" y="0"/>
                    <a:pt x="59309" y="6858"/>
                    <a:pt x="42164" y="21082"/>
                  </a:cubicBezTo>
                  <a:cubicBezTo>
                    <a:pt x="38989" y="21082"/>
                    <a:pt x="32512" y="27559"/>
                    <a:pt x="29210" y="30734"/>
                  </a:cubicBezTo>
                  <a:lnTo>
                    <a:pt x="0" y="60071"/>
                  </a:lnTo>
                  <a:lnTo>
                    <a:pt x="249936" y="306705"/>
                  </a:lnTo>
                  <a:lnTo>
                    <a:pt x="275844" y="277495"/>
                  </a:lnTo>
                  <a:cubicBezTo>
                    <a:pt x="318008" y="238506"/>
                    <a:pt x="318008" y="167132"/>
                    <a:pt x="275844" y="128143"/>
                  </a:cubicBezTo>
                  <a:lnTo>
                    <a:pt x="178562" y="30861"/>
                  </a:lnTo>
                  <a:cubicBezTo>
                    <a:pt x="158496" y="10795"/>
                    <a:pt x="130429" y="0"/>
                    <a:pt x="102743" y="0"/>
                  </a:cubicBezTo>
                  <a:close/>
                </a:path>
              </a:pathLst>
            </a:custGeom>
            <a:solidFill>
              <a:srgbClr val="00FBFF"/>
            </a:solidFill>
          </p:spPr>
        </p:sp>
      </p:grpSp>
      <p:grpSp>
        <p:nvGrpSpPr>
          <p:cNvPr id="192" name="Group 194">
            <a:extLst>
              <a:ext uri="{FF2B5EF4-FFF2-40B4-BE49-F238E27FC236}">
                <a16:creationId xmlns:a16="http://schemas.microsoft.com/office/drawing/2014/main" id="{6727F759-A796-420D-418E-25E551778627}"/>
              </a:ext>
            </a:extLst>
          </p:cNvPr>
          <p:cNvGrpSpPr/>
          <p:nvPr/>
        </p:nvGrpSpPr>
        <p:grpSpPr>
          <a:xfrm>
            <a:off x="8119427" y="1775207"/>
            <a:ext cx="640440" cy="629640"/>
            <a:chOff x="0" y="0"/>
            <a:chExt cx="853920" cy="839520"/>
          </a:xfrm>
        </p:grpSpPr>
        <p:sp>
          <p:nvSpPr>
            <p:cNvPr id="193" name="Freeform 195">
              <a:extLst>
                <a:ext uri="{FF2B5EF4-FFF2-40B4-BE49-F238E27FC236}">
                  <a16:creationId xmlns:a16="http://schemas.microsoft.com/office/drawing/2014/main" id="{6873458B-853D-9A2C-920D-FD615C7FA83E}"/>
                </a:ext>
              </a:extLst>
            </p:cNvPr>
            <p:cNvSpPr/>
            <p:nvPr/>
          </p:nvSpPr>
          <p:spPr>
            <a:xfrm>
              <a:off x="0" y="127"/>
              <a:ext cx="853821" cy="839470"/>
            </a:xfrm>
            <a:custGeom>
              <a:avLst/>
              <a:gdLst/>
              <a:ahLst/>
              <a:cxnLst/>
              <a:rect l="l" t="t" r="r" b="b"/>
              <a:pathLst>
                <a:path w="853821" h="839470">
                  <a:moveTo>
                    <a:pt x="74676" y="0"/>
                  </a:moveTo>
                  <a:cubicBezTo>
                    <a:pt x="9779" y="64897"/>
                    <a:pt x="0" y="142748"/>
                    <a:pt x="29210" y="207772"/>
                  </a:cubicBezTo>
                  <a:cubicBezTo>
                    <a:pt x="142875" y="435102"/>
                    <a:pt x="405765" y="697992"/>
                    <a:pt x="646049" y="821436"/>
                  </a:cubicBezTo>
                  <a:cubicBezTo>
                    <a:pt x="669671" y="833120"/>
                    <a:pt x="694944" y="839470"/>
                    <a:pt x="720852" y="839470"/>
                  </a:cubicBezTo>
                  <a:cubicBezTo>
                    <a:pt x="765937" y="839470"/>
                    <a:pt x="812546" y="820547"/>
                    <a:pt x="853821" y="779145"/>
                  </a:cubicBezTo>
                  <a:lnTo>
                    <a:pt x="74676" y="0"/>
                  </a:lnTo>
                  <a:close/>
                </a:path>
              </a:pathLst>
            </a:custGeom>
            <a:solidFill>
              <a:srgbClr val="00FBFF"/>
            </a:solidFill>
          </p:spPr>
        </p:sp>
      </p:grpSp>
      <p:grpSp>
        <p:nvGrpSpPr>
          <p:cNvPr id="194" name="Group 196">
            <a:extLst>
              <a:ext uri="{FF2B5EF4-FFF2-40B4-BE49-F238E27FC236}">
                <a16:creationId xmlns:a16="http://schemas.microsoft.com/office/drawing/2014/main" id="{3E7EAEBB-0476-6E9D-B4CE-14076C4D5DCB}"/>
              </a:ext>
            </a:extLst>
          </p:cNvPr>
          <p:cNvGrpSpPr/>
          <p:nvPr/>
        </p:nvGrpSpPr>
        <p:grpSpPr>
          <a:xfrm>
            <a:off x="13844507" y="3380627"/>
            <a:ext cx="583200" cy="640440"/>
            <a:chOff x="0" y="0"/>
            <a:chExt cx="777600" cy="853920"/>
          </a:xfrm>
        </p:grpSpPr>
        <p:sp>
          <p:nvSpPr>
            <p:cNvPr id="195" name="Freeform 197">
              <a:extLst>
                <a:ext uri="{FF2B5EF4-FFF2-40B4-BE49-F238E27FC236}">
                  <a16:creationId xmlns:a16="http://schemas.microsoft.com/office/drawing/2014/main" id="{D65DA2AB-2C05-2F9D-3B17-B17693E3E9A0}"/>
                </a:ext>
              </a:extLst>
            </p:cNvPr>
            <p:cNvSpPr/>
            <p:nvPr/>
          </p:nvSpPr>
          <p:spPr>
            <a:xfrm>
              <a:off x="0" y="0"/>
              <a:ext cx="777621" cy="853821"/>
            </a:xfrm>
            <a:custGeom>
              <a:avLst/>
              <a:gdLst/>
              <a:ahLst/>
              <a:cxnLst/>
              <a:rect l="l" t="t" r="r" b="b"/>
              <a:pathLst>
                <a:path w="777621" h="853821">
                  <a:moveTo>
                    <a:pt x="582295" y="236474"/>
                  </a:moveTo>
                  <a:cubicBezTo>
                    <a:pt x="592074" y="236474"/>
                    <a:pt x="601980" y="240157"/>
                    <a:pt x="609092" y="247269"/>
                  </a:cubicBezTo>
                  <a:cubicBezTo>
                    <a:pt x="619887" y="257937"/>
                    <a:pt x="619887" y="279527"/>
                    <a:pt x="609092" y="301117"/>
                  </a:cubicBezTo>
                  <a:lnTo>
                    <a:pt x="376174" y="533908"/>
                  </a:lnTo>
                  <a:cubicBezTo>
                    <a:pt x="365506" y="541020"/>
                    <a:pt x="358267" y="544703"/>
                    <a:pt x="347472" y="544703"/>
                  </a:cubicBezTo>
                  <a:cubicBezTo>
                    <a:pt x="340360" y="544703"/>
                    <a:pt x="329565" y="541020"/>
                    <a:pt x="322453" y="533908"/>
                  </a:cubicBezTo>
                  <a:lnTo>
                    <a:pt x="247142" y="455041"/>
                  </a:lnTo>
                  <a:cubicBezTo>
                    <a:pt x="232791" y="444373"/>
                    <a:pt x="232791" y="415671"/>
                    <a:pt x="247142" y="401320"/>
                  </a:cubicBezTo>
                  <a:cubicBezTo>
                    <a:pt x="252476" y="395859"/>
                    <a:pt x="262382" y="393192"/>
                    <a:pt x="272669" y="393192"/>
                  </a:cubicBezTo>
                  <a:cubicBezTo>
                    <a:pt x="282956" y="393192"/>
                    <a:pt x="293751" y="395859"/>
                    <a:pt x="300863" y="401320"/>
                  </a:cubicBezTo>
                  <a:lnTo>
                    <a:pt x="347345" y="451485"/>
                  </a:lnTo>
                  <a:lnTo>
                    <a:pt x="555371" y="247269"/>
                  </a:lnTo>
                  <a:cubicBezTo>
                    <a:pt x="562483" y="240157"/>
                    <a:pt x="572389" y="236474"/>
                    <a:pt x="582295" y="236474"/>
                  </a:cubicBezTo>
                  <a:close/>
                  <a:moveTo>
                    <a:pt x="193421" y="0"/>
                  </a:moveTo>
                  <a:cubicBezTo>
                    <a:pt x="82423" y="0"/>
                    <a:pt x="0" y="85979"/>
                    <a:pt x="0" y="193421"/>
                  </a:cubicBezTo>
                  <a:lnTo>
                    <a:pt x="0" y="501650"/>
                  </a:lnTo>
                  <a:cubicBezTo>
                    <a:pt x="0" y="609092"/>
                    <a:pt x="82423" y="695071"/>
                    <a:pt x="193421" y="695071"/>
                  </a:cubicBezTo>
                  <a:lnTo>
                    <a:pt x="232918" y="695071"/>
                  </a:lnTo>
                  <a:lnTo>
                    <a:pt x="232918" y="813308"/>
                  </a:lnTo>
                  <a:cubicBezTo>
                    <a:pt x="232918" y="831215"/>
                    <a:pt x="240030" y="845439"/>
                    <a:pt x="254381" y="849122"/>
                  </a:cubicBezTo>
                  <a:cubicBezTo>
                    <a:pt x="260350" y="852043"/>
                    <a:pt x="266954" y="853821"/>
                    <a:pt x="273050" y="853821"/>
                  </a:cubicBezTo>
                  <a:cubicBezTo>
                    <a:pt x="281686" y="853821"/>
                    <a:pt x="289687" y="850392"/>
                    <a:pt x="293878" y="842010"/>
                  </a:cubicBezTo>
                  <a:lnTo>
                    <a:pt x="437134" y="695198"/>
                  </a:lnTo>
                  <a:lnTo>
                    <a:pt x="576961" y="695198"/>
                  </a:lnTo>
                  <a:cubicBezTo>
                    <a:pt x="684403" y="695198"/>
                    <a:pt x="773938" y="609219"/>
                    <a:pt x="773938" y="501777"/>
                  </a:cubicBezTo>
                  <a:lnTo>
                    <a:pt x="773938" y="193421"/>
                  </a:lnTo>
                  <a:cubicBezTo>
                    <a:pt x="777621" y="85979"/>
                    <a:pt x="687959" y="0"/>
                    <a:pt x="580517" y="0"/>
                  </a:cubicBezTo>
                  <a:close/>
                </a:path>
              </a:pathLst>
            </a:custGeom>
            <a:solidFill>
              <a:srgbClr val="00FBFF"/>
            </a:solidFill>
          </p:spPr>
        </p:sp>
      </p:grpSp>
      <p:grpSp>
        <p:nvGrpSpPr>
          <p:cNvPr id="196" name="Group 198">
            <a:extLst>
              <a:ext uri="{FF2B5EF4-FFF2-40B4-BE49-F238E27FC236}">
                <a16:creationId xmlns:a16="http://schemas.microsoft.com/office/drawing/2014/main" id="{3B683EED-3BC1-3489-05F9-3BDBD7214B00}"/>
              </a:ext>
            </a:extLst>
          </p:cNvPr>
          <p:cNvGrpSpPr/>
          <p:nvPr/>
        </p:nvGrpSpPr>
        <p:grpSpPr>
          <a:xfrm>
            <a:off x="13430327" y="3028547"/>
            <a:ext cx="642600" cy="699840"/>
            <a:chOff x="0" y="0"/>
            <a:chExt cx="856800" cy="933120"/>
          </a:xfrm>
        </p:grpSpPr>
        <p:sp>
          <p:nvSpPr>
            <p:cNvPr id="197" name="Freeform 199">
              <a:extLst>
                <a:ext uri="{FF2B5EF4-FFF2-40B4-BE49-F238E27FC236}">
                  <a16:creationId xmlns:a16="http://schemas.microsoft.com/office/drawing/2014/main" id="{D7855E56-1048-FBBB-4CB1-6A5DCBF09064}"/>
                </a:ext>
              </a:extLst>
            </p:cNvPr>
            <p:cNvSpPr/>
            <p:nvPr/>
          </p:nvSpPr>
          <p:spPr>
            <a:xfrm>
              <a:off x="0" y="127"/>
              <a:ext cx="856742" cy="932942"/>
            </a:xfrm>
            <a:custGeom>
              <a:avLst/>
              <a:gdLst/>
              <a:ahLst/>
              <a:cxnLst/>
              <a:rect l="l" t="t" r="r" b="b"/>
              <a:pathLst>
                <a:path w="856742" h="932942">
                  <a:moveTo>
                    <a:pt x="430149" y="154178"/>
                  </a:moveTo>
                  <a:cubicBezTo>
                    <a:pt x="491109" y="154178"/>
                    <a:pt x="544830" y="207899"/>
                    <a:pt x="544830" y="272415"/>
                  </a:cubicBezTo>
                  <a:cubicBezTo>
                    <a:pt x="544830" y="308229"/>
                    <a:pt x="526923" y="344043"/>
                    <a:pt x="501777" y="365633"/>
                  </a:cubicBezTo>
                  <a:cubicBezTo>
                    <a:pt x="483870" y="380111"/>
                    <a:pt x="469519" y="401574"/>
                    <a:pt x="469519" y="430276"/>
                  </a:cubicBezTo>
                  <a:cubicBezTo>
                    <a:pt x="469519" y="451739"/>
                    <a:pt x="451485" y="469646"/>
                    <a:pt x="430022" y="469646"/>
                  </a:cubicBezTo>
                  <a:cubicBezTo>
                    <a:pt x="408559" y="469646"/>
                    <a:pt x="390525" y="451739"/>
                    <a:pt x="390525" y="430276"/>
                  </a:cubicBezTo>
                  <a:cubicBezTo>
                    <a:pt x="390525" y="380111"/>
                    <a:pt x="412115" y="333502"/>
                    <a:pt x="451485" y="304800"/>
                  </a:cubicBezTo>
                  <a:cubicBezTo>
                    <a:pt x="462280" y="294005"/>
                    <a:pt x="465836" y="286766"/>
                    <a:pt x="465836" y="272542"/>
                  </a:cubicBezTo>
                  <a:cubicBezTo>
                    <a:pt x="465836" y="251079"/>
                    <a:pt x="447929" y="233172"/>
                    <a:pt x="426466" y="233172"/>
                  </a:cubicBezTo>
                  <a:cubicBezTo>
                    <a:pt x="401320" y="233172"/>
                    <a:pt x="383286" y="251079"/>
                    <a:pt x="383286" y="272542"/>
                  </a:cubicBezTo>
                  <a:cubicBezTo>
                    <a:pt x="383286" y="294005"/>
                    <a:pt x="365379" y="312039"/>
                    <a:pt x="343916" y="312039"/>
                  </a:cubicBezTo>
                  <a:cubicBezTo>
                    <a:pt x="322453" y="312039"/>
                    <a:pt x="304419" y="294005"/>
                    <a:pt x="304419" y="272542"/>
                  </a:cubicBezTo>
                  <a:cubicBezTo>
                    <a:pt x="311531" y="208026"/>
                    <a:pt x="365379" y="154305"/>
                    <a:pt x="429895" y="154305"/>
                  </a:cubicBezTo>
                  <a:close/>
                  <a:moveTo>
                    <a:pt x="429895" y="541274"/>
                  </a:moveTo>
                  <a:cubicBezTo>
                    <a:pt x="451358" y="541274"/>
                    <a:pt x="469392" y="559308"/>
                    <a:pt x="469392" y="580771"/>
                  </a:cubicBezTo>
                  <a:cubicBezTo>
                    <a:pt x="469392" y="602234"/>
                    <a:pt x="451358" y="620141"/>
                    <a:pt x="429895" y="620141"/>
                  </a:cubicBezTo>
                  <a:cubicBezTo>
                    <a:pt x="408432" y="620141"/>
                    <a:pt x="390398" y="602234"/>
                    <a:pt x="390398" y="580771"/>
                  </a:cubicBezTo>
                  <a:cubicBezTo>
                    <a:pt x="390398" y="559308"/>
                    <a:pt x="408432" y="541274"/>
                    <a:pt x="429895" y="541274"/>
                  </a:cubicBezTo>
                  <a:close/>
                  <a:moveTo>
                    <a:pt x="197104" y="0"/>
                  </a:moveTo>
                  <a:cubicBezTo>
                    <a:pt x="89662" y="0"/>
                    <a:pt x="0" y="89662"/>
                    <a:pt x="0" y="197104"/>
                  </a:cubicBezTo>
                  <a:lnTo>
                    <a:pt x="0" y="584073"/>
                  </a:lnTo>
                  <a:cubicBezTo>
                    <a:pt x="0" y="680847"/>
                    <a:pt x="71755" y="756158"/>
                    <a:pt x="161290" y="774065"/>
                  </a:cubicBezTo>
                  <a:lnTo>
                    <a:pt x="161290" y="892429"/>
                  </a:lnTo>
                  <a:cubicBezTo>
                    <a:pt x="161290" y="910336"/>
                    <a:pt x="168402" y="924560"/>
                    <a:pt x="182753" y="928243"/>
                  </a:cubicBezTo>
                  <a:cubicBezTo>
                    <a:pt x="188722" y="931164"/>
                    <a:pt x="195326" y="932942"/>
                    <a:pt x="201422" y="932942"/>
                  </a:cubicBezTo>
                  <a:cubicBezTo>
                    <a:pt x="210185" y="932942"/>
                    <a:pt x="218059" y="929513"/>
                    <a:pt x="222250" y="921131"/>
                  </a:cubicBezTo>
                  <a:lnTo>
                    <a:pt x="365633" y="777748"/>
                  </a:lnTo>
                  <a:lnTo>
                    <a:pt x="465963" y="777748"/>
                  </a:lnTo>
                  <a:lnTo>
                    <a:pt x="465963" y="659384"/>
                  </a:lnTo>
                  <a:cubicBezTo>
                    <a:pt x="465963" y="508889"/>
                    <a:pt x="587756" y="387096"/>
                    <a:pt x="738378" y="387096"/>
                  </a:cubicBezTo>
                  <a:lnTo>
                    <a:pt x="856742" y="387096"/>
                  </a:lnTo>
                  <a:lnTo>
                    <a:pt x="856742" y="197104"/>
                  </a:lnTo>
                  <a:cubicBezTo>
                    <a:pt x="856742" y="89662"/>
                    <a:pt x="770636" y="0"/>
                    <a:pt x="663194" y="0"/>
                  </a:cubicBezTo>
                  <a:close/>
                </a:path>
              </a:pathLst>
            </a:custGeom>
            <a:solidFill>
              <a:srgbClr val="00FBFF"/>
            </a:solidFill>
          </p:spPr>
        </p:sp>
      </p:grpSp>
      <p:grpSp>
        <p:nvGrpSpPr>
          <p:cNvPr id="198" name="Group 200">
            <a:extLst>
              <a:ext uri="{FF2B5EF4-FFF2-40B4-BE49-F238E27FC236}">
                <a16:creationId xmlns:a16="http://schemas.microsoft.com/office/drawing/2014/main" id="{73F1953D-0F53-8BA8-F734-FEAF4387DE08}"/>
              </a:ext>
            </a:extLst>
          </p:cNvPr>
          <p:cNvGrpSpPr/>
          <p:nvPr/>
        </p:nvGrpSpPr>
        <p:grpSpPr>
          <a:xfrm>
            <a:off x="5782307" y="3085247"/>
            <a:ext cx="890460" cy="892620"/>
            <a:chOff x="0" y="0"/>
            <a:chExt cx="1187280" cy="1190160"/>
          </a:xfrm>
        </p:grpSpPr>
        <p:sp>
          <p:nvSpPr>
            <p:cNvPr id="199" name="Freeform 201">
              <a:extLst>
                <a:ext uri="{FF2B5EF4-FFF2-40B4-BE49-F238E27FC236}">
                  <a16:creationId xmlns:a16="http://schemas.microsoft.com/office/drawing/2014/main" id="{FA5FCA30-AE37-39E7-87B8-7CB26DD76B52}"/>
                </a:ext>
              </a:extLst>
            </p:cNvPr>
            <p:cNvSpPr/>
            <p:nvPr/>
          </p:nvSpPr>
          <p:spPr>
            <a:xfrm>
              <a:off x="127" y="0"/>
              <a:ext cx="1187323" cy="1189990"/>
            </a:xfrm>
            <a:custGeom>
              <a:avLst/>
              <a:gdLst/>
              <a:ahLst/>
              <a:cxnLst/>
              <a:rect l="l" t="t" r="r" b="b"/>
              <a:pathLst>
                <a:path w="1187323" h="1189990">
                  <a:moveTo>
                    <a:pt x="802132" y="141097"/>
                  </a:moveTo>
                  <a:cubicBezTo>
                    <a:pt x="940181" y="141097"/>
                    <a:pt x="1049147" y="250190"/>
                    <a:pt x="1049147" y="384937"/>
                  </a:cubicBezTo>
                  <a:lnTo>
                    <a:pt x="1049147" y="497078"/>
                  </a:lnTo>
                  <a:cubicBezTo>
                    <a:pt x="1042670" y="497078"/>
                    <a:pt x="1039622" y="503555"/>
                    <a:pt x="1036320" y="503555"/>
                  </a:cubicBezTo>
                  <a:cubicBezTo>
                    <a:pt x="1020191" y="426593"/>
                    <a:pt x="988187" y="359283"/>
                    <a:pt x="936879" y="301498"/>
                  </a:cubicBezTo>
                  <a:lnTo>
                    <a:pt x="786130" y="452247"/>
                  </a:lnTo>
                  <a:cubicBezTo>
                    <a:pt x="834263" y="516382"/>
                    <a:pt x="847090" y="596646"/>
                    <a:pt x="824611" y="676910"/>
                  </a:cubicBezTo>
                  <a:cubicBezTo>
                    <a:pt x="814959" y="699262"/>
                    <a:pt x="802132" y="718566"/>
                    <a:pt x="786130" y="741045"/>
                  </a:cubicBezTo>
                  <a:lnTo>
                    <a:pt x="936879" y="888619"/>
                  </a:lnTo>
                  <a:cubicBezTo>
                    <a:pt x="985012" y="830834"/>
                    <a:pt x="1020318" y="763524"/>
                    <a:pt x="1036320" y="686562"/>
                  </a:cubicBezTo>
                  <a:cubicBezTo>
                    <a:pt x="1039622" y="686562"/>
                    <a:pt x="1042797" y="693039"/>
                    <a:pt x="1049147" y="693039"/>
                  </a:cubicBezTo>
                  <a:lnTo>
                    <a:pt x="1049147" y="805180"/>
                  </a:lnTo>
                  <a:cubicBezTo>
                    <a:pt x="1049147" y="939927"/>
                    <a:pt x="940054" y="1048893"/>
                    <a:pt x="802132" y="1048893"/>
                  </a:cubicBezTo>
                  <a:lnTo>
                    <a:pt x="689737" y="1048893"/>
                  </a:lnTo>
                  <a:cubicBezTo>
                    <a:pt x="689737" y="1045718"/>
                    <a:pt x="686562" y="1039368"/>
                    <a:pt x="686562" y="1036066"/>
                  </a:cubicBezTo>
                  <a:cubicBezTo>
                    <a:pt x="763524" y="1020064"/>
                    <a:pt x="830961" y="988060"/>
                    <a:pt x="888746" y="936752"/>
                  </a:cubicBezTo>
                  <a:lnTo>
                    <a:pt x="741172" y="789051"/>
                  </a:lnTo>
                  <a:cubicBezTo>
                    <a:pt x="718693" y="805180"/>
                    <a:pt x="699389" y="814705"/>
                    <a:pt x="676910" y="824357"/>
                  </a:cubicBezTo>
                  <a:cubicBezTo>
                    <a:pt x="648081" y="830834"/>
                    <a:pt x="619125" y="837184"/>
                    <a:pt x="596773" y="837184"/>
                  </a:cubicBezTo>
                  <a:cubicBezTo>
                    <a:pt x="542163" y="837184"/>
                    <a:pt x="490855" y="821055"/>
                    <a:pt x="452374" y="789051"/>
                  </a:cubicBezTo>
                  <a:lnTo>
                    <a:pt x="301498" y="936752"/>
                  </a:lnTo>
                  <a:cubicBezTo>
                    <a:pt x="359283" y="984758"/>
                    <a:pt x="426720" y="1020191"/>
                    <a:pt x="503682" y="1036066"/>
                  </a:cubicBezTo>
                  <a:cubicBezTo>
                    <a:pt x="503682" y="1039368"/>
                    <a:pt x="500507" y="1045718"/>
                    <a:pt x="500507" y="1048893"/>
                  </a:cubicBezTo>
                  <a:lnTo>
                    <a:pt x="388239" y="1048893"/>
                  </a:lnTo>
                  <a:cubicBezTo>
                    <a:pt x="250190" y="1048893"/>
                    <a:pt x="141224" y="939800"/>
                    <a:pt x="141224" y="805180"/>
                  </a:cubicBezTo>
                  <a:lnTo>
                    <a:pt x="141224" y="692912"/>
                  </a:lnTo>
                  <a:cubicBezTo>
                    <a:pt x="147701" y="692912"/>
                    <a:pt x="150876" y="686435"/>
                    <a:pt x="154051" y="686435"/>
                  </a:cubicBezTo>
                  <a:cubicBezTo>
                    <a:pt x="170180" y="763397"/>
                    <a:pt x="202184" y="830834"/>
                    <a:pt x="253492" y="888492"/>
                  </a:cubicBezTo>
                  <a:lnTo>
                    <a:pt x="404241" y="741045"/>
                  </a:lnTo>
                  <a:cubicBezTo>
                    <a:pt x="356108" y="676910"/>
                    <a:pt x="343281" y="596646"/>
                    <a:pt x="365633" y="516382"/>
                  </a:cubicBezTo>
                  <a:cubicBezTo>
                    <a:pt x="375285" y="490728"/>
                    <a:pt x="388112" y="471424"/>
                    <a:pt x="404241" y="452247"/>
                  </a:cubicBezTo>
                  <a:lnTo>
                    <a:pt x="253492" y="301625"/>
                  </a:lnTo>
                  <a:cubicBezTo>
                    <a:pt x="205359" y="359410"/>
                    <a:pt x="170053" y="426720"/>
                    <a:pt x="154051" y="503682"/>
                  </a:cubicBezTo>
                  <a:cubicBezTo>
                    <a:pt x="150876" y="503682"/>
                    <a:pt x="147574" y="497205"/>
                    <a:pt x="141224" y="497205"/>
                  </a:cubicBezTo>
                  <a:lnTo>
                    <a:pt x="141224" y="384937"/>
                  </a:lnTo>
                  <a:cubicBezTo>
                    <a:pt x="141224" y="250190"/>
                    <a:pt x="250317" y="141097"/>
                    <a:pt x="388239" y="141097"/>
                  </a:cubicBezTo>
                  <a:lnTo>
                    <a:pt x="500634" y="141097"/>
                  </a:lnTo>
                  <a:cubicBezTo>
                    <a:pt x="500634" y="144399"/>
                    <a:pt x="503809" y="150749"/>
                    <a:pt x="503809" y="153924"/>
                  </a:cubicBezTo>
                  <a:cubicBezTo>
                    <a:pt x="426847" y="170053"/>
                    <a:pt x="359410" y="202057"/>
                    <a:pt x="301625" y="253365"/>
                  </a:cubicBezTo>
                  <a:lnTo>
                    <a:pt x="452374" y="400939"/>
                  </a:lnTo>
                  <a:cubicBezTo>
                    <a:pt x="471678" y="384937"/>
                    <a:pt x="490855" y="375285"/>
                    <a:pt x="516509" y="365760"/>
                  </a:cubicBezTo>
                  <a:cubicBezTo>
                    <a:pt x="543560" y="355981"/>
                    <a:pt x="570738" y="351409"/>
                    <a:pt x="597154" y="351409"/>
                  </a:cubicBezTo>
                  <a:cubicBezTo>
                    <a:pt x="649097" y="351409"/>
                    <a:pt x="698627" y="369062"/>
                    <a:pt x="741172" y="400939"/>
                  </a:cubicBezTo>
                  <a:lnTo>
                    <a:pt x="888746" y="253365"/>
                  </a:lnTo>
                  <a:cubicBezTo>
                    <a:pt x="830961" y="205232"/>
                    <a:pt x="763524" y="169926"/>
                    <a:pt x="686562" y="153924"/>
                  </a:cubicBezTo>
                  <a:cubicBezTo>
                    <a:pt x="686562" y="150749"/>
                    <a:pt x="689737" y="144399"/>
                    <a:pt x="689737" y="141097"/>
                  </a:cubicBezTo>
                  <a:close/>
                  <a:moveTo>
                    <a:pt x="593471" y="0"/>
                  </a:moveTo>
                  <a:cubicBezTo>
                    <a:pt x="551815" y="0"/>
                    <a:pt x="510032" y="32131"/>
                    <a:pt x="497205" y="73787"/>
                  </a:cubicBezTo>
                  <a:lnTo>
                    <a:pt x="385064" y="73787"/>
                  </a:lnTo>
                  <a:cubicBezTo>
                    <a:pt x="215011" y="73787"/>
                    <a:pt x="73787" y="214884"/>
                    <a:pt x="73787" y="384937"/>
                  </a:cubicBezTo>
                  <a:lnTo>
                    <a:pt x="73787" y="497078"/>
                  </a:lnTo>
                  <a:cubicBezTo>
                    <a:pt x="32004" y="513207"/>
                    <a:pt x="0" y="551815"/>
                    <a:pt x="0" y="593471"/>
                  </a:cubicBezTo>
                  <a:cubicBezTo>
                    <a:pt x="0" y="638429"/>
                    <a:pt x="32131" y="679958"/>
                    <a:pt x="73787" y="689737"/>
                  </a:cubicBezTo>
                  <a:lnTo>
                    <a:pt x="73787" y="801878"/>
                  </a:lnTo>
                  <a:cubicBezTo>
                    <a:pt x="73787" y="975233"/>
                    <a:pt x="214884" y="1116330"/>
                    <a:pt x="385064" y="1116330"/>
                  </a:cubicBezTo>
                  <a:lnTo>
                    <a:pt x="497332" y="1116330"/>
                  </a:lnTo>
                  <a:cubicBezTo>
                    <a:pt x="513461" y="1154811"/>
                    <a:pt x="551942" y="1189990"/>
                    <a:pt x="593598" y="1189990"/>
                  </a:cubicBezTo>
                  <a:cubicBezTo>
                    <a:pt x="638556" y="1189990"/>
                    <a:pt x="680212" y="1154811"/>
                    <a:pt x="689864" y="1116330"/>
                  </a:cubicBezTo>
                  <a:lnTo>
                    <a:pt x="802259" y="1116330"/>
                  </a:lnTo>
                  <a:cubicBezTo>
                    <a:pt x="975487" y="1116330"/>
                    <a:pt x="1116711" y="975233"/>
                    <a:pt x="1116711" y="801878"/>
                  </a:cubicBezTo>
                  <a:lnTo>
                    <a:pt x="1116711" y="689737"/>
                  </a:lnTo>
                  <a:cubicBezTo>
                    <a:pt x="1155192" y="673608"/>
                    <a:pt x="1187323" y="638429"/>
                    <a:pt x="1187323" y="593471"/>
                  </a:cubicBezTo>
                  <a:cubicBezTo>
                    <a:pt x="1187323" y="551688"/>
                    <a:pt x="1155192" y="516382"/>
                    <a:pt x="1116711" y="497205"/>
                  </a:cubicBezTo>
                  <a:lnTo>
                    <a:pt x="1116711" y="384937"/>
                  </a:lnTo>
                  <a:cubicBezTo>
                    <a:pt x="1116711" y="214884"/>
                    <a:pt x="975487" y="73787"/>
                    <a:pt x="802259" y="73787"/>
                  </a:cubicBezTo>
                  <a:lnTo>
                    <a:pt x="689737" y="73787"/>
                  </a:lnTo>
                  <a:cubicBezTo>
                    <a:pt x="673735" y="32131"/>
                    <a:pt x="638429" y="0"/>
                    <a:pt x="593471" y="0"/>
                  </a:cubicBezTo>
                  <a:close/>
                </a:path>
              </a:pathLst>
            </a:custGeom>
            <a:solidFill>
              <a:srgbClr val="00FBFF"/>
            </a:solidFill>
          </p:spPr>
        </p:sp>
      </p:grpSp>
      <p:grpSp>
        <p:nvGrpSpPr>
          <p:cNvPr id="200" name="Group 202">
            <a:extLst>
              <a:ext uri="{FF2B5EF4-FFF2-40B4-BE49-F238E27FC236}">
                <a16:creationId xmlns:a16="http://schemas.microsoft.com/office/drawing/2014/main" id="{FA8DAA49-EDFB-652A-9ADC-AF24A98A15BE}"/>
              </a:ext>
            </a:extLst>
          </p:cNvPr>
          <p:cNvGrpSpPr/>
          <p:nvPr/>
        </p:nvGrpSpPr>
        <p:grpSpPr>
          <a:xfrm>
            <a:off x="6904427" y="3086867"/>
            <a:ext cx="921780" cy="893700"/>
            <a:chOff x="0" y="0"/>
            <a:chExt cx="1229040" cy="1191600"/>
          </a:xfrm>
        </p:grpSpPr>
        <p:sp>
          <p:nvSpPr>
            <p:cNvPr id="201" name="Freeform 203">
              <a:extLst>
                <a:ext uri="{FF2B5EF4-FFF2-40B4-BE49-F238E27FC236}">
                  <a16:creationId xmlns:a16="http://schemas.microsoft.com/office/drawing/2014/main" id="{1F9D4D70-0CE4-4F4E-DC0F-F55CF680098F}"/>
                </a:ext>
              </a:extLst>
            </p:cNvPr>
            <p:cNvSpPr/>
            <p:nvPr/>
          </p:nvSpPr>
          <p:spPr>
            <a:xfrm>
              <a:off x="254" y="0"/>
              <a:ext cx="1228725" cy="1191641"/>
            </a:xfrm>
            <a:custGeom>
              <a:avLst/>
              <a:gdLst/>
              <a:ahLst/>
              <a:cxnLst/>
              <a:rect l="l" t="t" r="r" b="b"/>
              <a:pathLst>
                <a:path w="1228725" h="1191641">
                  <a:moveTo>
                    <a:pt x="260223" y="0"/>
                  </a:moveTo>
                  <a:cubicBezTo>
                    <a:pt x="239776" y="0"/>
                    <a:pt x="219202" y="2413"/>
                    <a:pt x="198755" y="7112"/>
                  </a:cubicBezTo>
                  <a:cubicBezTo>
                    <a:pt x="185928" y="10414"/>
                    <a:pt x="176276" y="19939"/>
                    <a:pt x="173101" y="32766"/>
                  </a:cubicBezTo>
                  <a:cubicBezTo>
                    <a:pt x="169926" y="45593"/>
                    <a:pt x="173101" y="55245"/>
                    <a:pt x="182626" y="64897"/>
                  </a:cubicBezTo>
                  <a:lnTo>
                    <a:pt x="272542" y="157988"/>
                  </a:lnTo>
                  <a:cubicBezTo>
                    <a:pt x="301371" y="183642"/>
                    <a:pt x="301371" y="228600"/>
                    <a:pt x="272542" y="257429"/>
                  </a:cubicBezTo>
                  <a:cubicBezTo>
                    <a:pt x="259715" y="271780"/>
                    <a:pt x="241935" y="279019"/>
                    <a:pt x="223901" y="279019"/>
                  </a:cubicBezTo>
                  <a:cubicBezTo>
                    <a:pt x="205867" y="279019"/>
                    <a:pt x="187452" y="271780"/>
                    <a:pt x="172974" y="257429"/>
                  </a:cubicBezTo>
                  <a:lnTo>
                    <a:pt x="80010" y="164338"/>
                  </a:lnTo>
                  <a:cubicBezTo>
                    <a:pt x="75565" y="159766"/>
                    <a:pt x="67818" y="155321"/>
                    <a:pt x="59055" y="155321"/>
                  </a:cubicBezTo>
                  <a:cubicBezTo>
                    <a:pt x="55499" y="155321"/>
                    <a:pt x="51689" y="156083"/>
                    <a:pt x="48006" y="157988"/>
                  </a:cubicBezTo>
                  <a:cubicBezTo>
                    <a:pt x="35179" y="161163"/>
                    <a:pt x="28702" y="167513"/>
                    <a:pt x="25654" y="180340"/>
                  </a:cubicBezTo>
                  <a:cubicBezTo>
                    <a:pt x="0" y="263779"/>
                    <a:pt x="25654" y="353695"/>
                    <a:pt x="89789" y="417830"/>
                  </a:cubicBezTo>
                  <a:cubicBezTo>
                    <a:pt x="138938" y="457708"/>
                    <a:pt x="196596" y="483743"/>
                    <a:pt x="266573" y="483743"/>
                  </a:cubicBezTo>
                  <a:cubicBezTo>
                    <a:pt x="292608" y="483743"/>
                    <a:pt x="320167" y="480187"/>
                    <a:pt x="349631" y="472313"/>
                  </a:cubicBezTo>
                  <a:lnTo>
                    <a:pt x="737870" y="863727"/>
                  </a:lnTo>
                  <a:cubicBezTo>
                    <a:pt x="708914" y="969645"/>
                    <a:pt x="734568" y="1056132"/>
                    <a:pt x="795655" y="1117219"/>
                  </a:cubicBezTo>
                  <a:cubicBezTo>
                    <a:pt x="844296" y="1168273"/>
                    <a:pt x="905764" y="1191641"/>
                    <a:pt x="969010" y="1191641"/>
                  </a:cubicBezTo>
                  <a:cubicBezTo>
                    <a:pt x="989203" y="1191641"/>
                    <a:pt x="1009650" y="1189228"/>
                    <a:pt x="1029970" y="1184529"/>
                  </a:cubicBezTo>
                  <a:cubicBezTo>
                    <a:pt x="1042797" y="1178052"/>
                    <a:pt x="1052322" y="1171702"/>
                    <a:pt x="1055624" y="1158875"/>
                  </a:cubicBezTo>
                  <a:cubicBezTo>
                    <a:pt x="1058926" y="1146048"/>
                    <a:pt x="1055624" y="1133221"/>
                    <a:pt x="1045972" y="1126744"/>
                  </a:cubicBezTo>
                  <a:lnTo>
                    <a:pt x="956056" y="1033780"/>
                  </a:lnTo>
                  <a:cubicBezTo>
                    <a:pt x="927227" y="1004824"/>
                    <a:pt x="927227" y="963168"/>
                    <a:pt x="956056" y="934339"/>
                  </a:cubicBezTo>
                  <a:cubicBezTo>
                    <a:pt x="968883" y="919861"/>
                    <a:pt x="986536" y="912622"/>
                    <a:pt x="1004697" y="912622"/>
                  </a:cubicBezTo>
                  <a:cubicBezTo>
                    <a:pt x="1022858" y="912622"/>
                    <a:pt x="1041146" y="919861"/>
                    <a:pt x="1055624" y="934339"/>
                  </a:cubicBezTo>
                  <a:lnTo>
                    <a:pt x="1148588" y="1027430"/>
                  </a:lnTo>
                  <a:cubicBezTo>
                    <a:pt x="1153414" y="1032129"/>
                    <a:pt x="1161415" y="1035050"/>
                    <a:pt x="1170432" y="1035050"/>
                  </a:cubicBezTo>
                  <a:cubicBezTo>
                    <a:pt x="1173734" y="1035050"/>
                    <a:pt x="1177290" y="1034669"/>
                    <a:pt x="1180592" y="1033780"/>
                  </a:cubicBezTo>
                  <a:cubicBezTo>
                    <a:pt x="1193419" y="1030478"/>
                    <a:pt x="1199896" y="1020953"/>
                    <a:pt x="1203071" y="1011301"/>
                  </a:cubicBezTo>
                  <a:cubicBezTo>
                    <a:pt x="1228725" y="924687"/>
                    <a:pt x="1203071" y="838073"/>
                    <a:pt x="1138936" y="773938"/>
                  </a:cubicBezTo>
                  <a:cubicBezTo>
                    <a:pt x="1097534" y="730123"/>
                    <a:pt x="1041019" y="702945"/>
                    <a:pt x="971042" y="702945"/>
                  </a:cubicBezTo>
                  <a:cubicBezTo>
                    <a:pt x="943483" y="702945"/>
                    <a:pt x="913765" y="707136"/>
                    <a:pt x="882269" y="716153"/>
                  </a:cubicBezTo>
                  <a:lnTo>
                    <a:pt x="493903" y="328041"/>
                  </a:lnTo>
                  <a:lnTo>
                    <a:pt x="497205" y="308737"/>
                  </a:lnTo>
                  <a:cubicBezTo>
                    <a:pt x="522859" y="225298"/>
                    <a:pt x="497205" y="135382"/>
                    <a:pt x="433070" y="71247"/>
                  </a:cubicBezTo>
                  <a:cubicBezTo>
                    <a:pt x="384556" y="22860"/>
                    <a:pt x="323342" y="0"/>
                    <a:pt x="260223" y="0"/>
                  </a:cubicBezTo>
                  <a:close/>
                </a:path>
              </a:pathLst>
            </a:custGeom>
            <a:solidFill>
              <a:srgbClr val="00FBFF"/>
            </a:solidFill>
          </p:spPr>
        </p:sp>
      </p:grpSp>
      <p:grpSp>
        <p:nvGrpSpPr>
          <p:cNvPr id="202" name="Group 204">
            <a:extLst>
              <a:ext uri="{FF2B5EF4-FFF2-40B4-BE49-F238E27FC236}">
                <a16:creationId xmlns:a16="http://schemas.microsoft.com/office/drawing/2014/main" id="{44A1FB7E-A197-4B50-E3AA-22ADE02C2DD5}"/>
              </a:ext>
            </a:extLst>
          </p:cNvPr>
          <p:cNvGrpSpPr/>
          <p:nvPr/>
        </p:nvGrpSpPr>
        <p:grpSpPr>
          <a:xfrm>
            <a:off x="6906587" y="3549107"/>
            <a:ext cx="440640" cy="429840"/>
            <a:chOff x="0" y="0"/>
            <a:chExt cx="587520" cy="573120"/>
          </a:xfrm>
        </p:grpSpPr>
        <p:sp>
          <p:nvSpPr>
            <p:cNvPr id="203" name="Freeform 205">
              <a:extLst>
                <a:ext uri="{FF2B5EF4-FFF2-40B4-BE49-F238E27FC236}">
                  <a16:creationId xmlns:a16="http://schemas.microsoft.com/office/drawing/2014/main" id="{4F89B095-4E37-D23F-5361-9AEE80A8AE75}"/>
                </a:ext>
              </a:extLst>
            </p:cNvPr>
            <p:cNvSpPr/>
            <p:nvPr/>
          </p:nvSpPr>
          <p:spPr>
            <a:xfrm>
              <a:off x="0" y="0"/>
              <a:ext cx="587502" cy="573151"/>
            </a:xfrm>
            <a:custGeom>
              <a:avLst/>
              <a:gdLst/>
              <a:ahLst/>
              <a:cxnLst/>
              <a:rect l="l" t="t" r="r" b="b"/>
              <a:pathLst>
                <a:path w="587502" h="573151">
                  <a:moveTo>
                    <a:pt x="415671" y="153289"/>
                  </a:moveTo>
                  <a:cubicBezTo>
                    <a:pt x="424561" y="153289"/>
                    <a:pt x="433324" y="155702"/>
                    <a:pt x="439674" y="160528"/>
                  </a:cubicBezTo>
                  <a:cubicBezTo>
                    <a:pt x="452501" y="173355"/>
                    <a:pt x="452501" y="199009"/>
                    <a:pt x="439674" y="208788"/>
                  </a:cubicBezTo>
                  <a:lnTo>
                    <a:pt x="224663" y="423799"/>
                  </a:lnTo>
                  <a:cubicBezTo>
                    <a:pt x="219837" y="428625"/>
                    <a:pt x="211074" y="431038"/>
                    <a:pt x="202184" y="431038"/>
                  </a:cubicBezTo>
                  <a:cubicBezTo>
                    <a:pt x="193294" y="431038"/>
                    <a:pt x="184531" y="428625"/>
                    <a:pt x="179705" y="423799"/>
                  </a:cubicBezTo>
                  <a:cubicBezTo>
                    <a:pt x="166878" y="410972"/>
                    <a:pt x="166878" y="385318"/>
                    <a:pt x="179705" y="375539"/>
                  </a:cubicBezTo>
                  <a:lnTo>
                    <a:pt x="391668" y="160528"/>
                  </a:lnTo>
                  <a:cubicBezTo>
                    <a:pt x="398145" y="155702"/>
                    <a:pt x="406908" y="153289"/>
                    <a:pt x="415671" y="153289"/>
                  </a:cubicBezTo>
                  <a:close/>
                  <a:moveTo>
                    <a:pt x="391668" y="0"/>
                  </a:moveTo>
                  <a:lnTo>
                    <a:pt x="57785" y="333883"/>
                  </a:lnTo>
                  <a:cubicBezTo>
                    <a:pt x="0" y="391668"/>
                    <a:pt x="0" y="478409"/>
                    <a:pt x="57785" y="529717"/>
                  </a:cubicBezTo>
                  <a:cubicBezTo>
                    <a:pt x="85090" y="558673"/>
                    <a:pt x="121158" y="573151"/>
                    <a:pt x="156972" y="573151"/>
                  </a:cubicBezTo>
                  <a:cubicBezTo>
                    <a:pt x="192786" y="573151"/>
                    <a:pt x="227965" y="558673"/>
                    <a:pt x="253619" y="529717"/>
                  </a:cubicBezTo>
                  <a:lnTo>
                    <a:pt x="587502" y="199009"/>
                  </a:lnTo>
                  <a:lnTo>
                    <a:pt x="391668" y="0"/>
                  </a:lnTo>
                  <a:close/>
                </a:path>
              </a:pathLst>
            </a:custGeom>
            <a:solidFill>
              <a:srgbClr val="00FBFF"/>
            </a:solidFill>
          </p:spPr>
        </p:sp>
      </p:grpSp>
      <p:grpSp>
        <p:nvGrpSpPr>
          <p:cNvPr id="204" name="Group 206">
            <a:extLst>
              <a:ext uri="{FF2B5EF4-FFF2-40B4-BE49-F238E27FC236}">
                <a16:creationId xmlns:a16="http://schemas.microsoft.com/office/drawing/2014/main" id="{4916AE04-CF42-2247-C08A-029FEE2C01EB}"/>
              </a:ext>
            </a:extLst>
          </p:cNvPr>
          <p:cNvGrpSpPr/>
          <p:nvPr/>
        </p:nvGrpSpPr>
        <p:grpSpPr>
          <a:xfrm>
            <a:off x="7421747" y="3082007"/>
            <a:ext cx="394740" cy="390420"/>
            <a:chOff x="0" y="0"/>
            <a:chExt cx="526320" cy="520560"/>
          </a:xfrm>
        </p:grpSpPr>
        <p:sp>
          <p:nvSpPr>
            <p:cNvPr id="205" name="Freeform 207">
              <a:extLst>
                <a:ext uri="{FF2B5EF4-FFF2-40B4-BE49-F238E27FC236}">
                  <a16:creationId xmlns:a16="http://schemas.microsoft.com/office/drawing/2014/main" id="{1D42889B-67E3-3678-F2C8-CE12BBDF42AF}"/>
                </a:ext>
              </a:extLst>
            </p:cNvPr>
            <p:cNvSpPr/>
            <p:nvPr/>
          </p:nvSpPr>
          <p:spPr>
            <a:xfrm>
              <a:off x="0" y="127"/>
              <a:ext cx="526288" cy="520446"/>
            </a:xfrm>
            <a:custGeom>
              <a:avLst/>
              <a:gdLst/>
              <a:ahLst/>
              <a:cxnLst/>
              <a:rect l="l" t="t" r="r" b="b"/>
              <a:pathLst>
                <a:path w="526288" h="520446">
                  <a:moveTo>
                    <a:pt x="432816" y="0"/>
                  </a:moveTo>
                  <a:cubicBezTo>
                    <a:pt x="425704" y="0"/>
                    <a:pt x="418211" y="2286"/>
                    <a:pt x="410845" y="6858"/>
                  </a:cubicBezTo>
                  <a:lnTo>
                    <a:pt x="224663" y="119126"/>
                  </a:lnTo>
                  <a:cubicBezTo>
                    <a:pt x="205359" y="128651"/>
                    <a:pt x="202184" y="157607"/>
                    <a:pt x="218186" y="173609"/>
                  </a:cubicBezTo>
                  <a:lnTo>
                    <a:pt x="234188" y="189738"/>
                  </a:lnTo>
                  <a:lnTo>
                    <a:pt x="0" y="424180"/>
                  </a:lnTo>
                  <a:lnTo>
                    <a:pt x="96266" y="520446"/>
                  </a:lnTo>
                  <a:lnTo>
                    <a:pt x="330581" y="286131"/>
                  </a:lnTo>
                  <a:lnTo>
                    <a:pt x="349885" y="305435"/>
                  </a:lnTo>
                  <a:cubicBezTo>
                    <a:pt x="356870" y="312420"/>
                    <a:pt x="366141" y="315722"/>
                    <a:pt x="375412" y="315722"/>
                  </a:cubicBezTo>
                  <a:cubicBezTo>
                    <a:pt x="387477" y="315722"/>
                    <a:pt x="399034" y="309880"/>
                    <a:pt x="404495" y="298958"/>
                  </a:cubicBezTo>
                  <a:lnTo>
                    <a:pt x="516763" y="112776"/>
                  </a:lnTo>
                  <a:cubicBezTo>
                    <a:pt x="526288" y="103124"/>
                    <a:pt x="526288" y="80645"/>
                    <a:pt x="513461" y="70993"/>
                  </a:cubicBezTo>
                  <a:lnTo>
                    <a:pt x="455676" y="10033"/>
                  </a:lnTo>
                  <a:cubicBezTo>
                    <a:pt x="448691" y="3048"/>
                    <a:pt x="441071" y="0"/>
                    <a:pt x="432816" y="0"/>
                  </a:cubicBezTo>
                  <a:close/>
                </a:path>
              </a:pathLst>
            </a:custGeom>
            <a:solidFill>
              <a:srgbClr val="00FBFF"/>
            </a:solidFill>
          </p:spPr>
        </p:sp>
      </p:grpSp>
      <p:grpSp>
        <p:nvGrpSpPr>
          <p:cNvPr id="206" name="Group 208">
            <a:extLst>
              <a:ext uri="{FF2B5EF4-FFF2-40B4-BE49-F238E27FC236}">
                <a16:creationId xmlns:a16="http://schemas.microsoft.com/office/drawing/2014/main" id="{81159358-B3DE-39DE-8306-FADAEADB9BBF}"/>
              </a:ext>
            </a:extLst>
          </p:cNvPr>
          <p:cNvGrpSpPr/>
          <p:nvPr/>
        </p:nvGrpSpPr>
        <p:grpSpPr>
          <a:xfrm>
            <a:off x="8039507" y="3082547"/>
            <a:ext cx="900180" cy="897480"/>
            <a:chOff x="0" y="0"/>
            <a:chExt cx="1200240" cy="1196640"/>
          </a:xfrm>
        </p:grpSpPr>
        <p:sp>
          <p:nvSpPr>
            <p:cNvPr id="207" name="Freeform 209">
              <a:extLst>
                <a:ext uri="{FF2B5EF4-FFF2-40B4-BE49-F238E27FC236}">
                  <a16:creationId xmlns:a16="http://schemas.microsoft.com/office/drawing/2014/main" id="{B0657444-3324-6740-6FFF-A08A2D77195A}"/>
                </a:ext>
              </a:extLst>
            </p:cNvPr>
            <p:cNvSpPr/>
            <p:nvPr/>
          </p:nvSpPr>
          <p:spPr>
            <a:xfrm>
              <a:off x="127" y="127"/>
              <a:ext cx="1200023" cy="1196467"/>
            </a:xfrm>
            <a:custGeom>
              <a:avLst/>
              <a:gdLst/>
              <a:ahLst/>
              <a:cxnLst/>
              <a:rect l="l" t="t" r="r" b="b"/>
              <a:pathLst>
                <a:path w="1200023" h="1196467">
                  <a:moveTo>
                    <a:pt x="529463" y="0"/>
                  </a:moveTo>
                  <a:cubicBezTo>
                    <a:pt x="513461" y="0"/>
                    <a:pt x="500634" y="12827"/>
                    <a:pt x="497332" y="28829"/>
                  </a:cubicBezTo>
                  <a:lnTo>
                    <a:pt x="481330" y="89789"/>
                  </a:lnTo>
                  <a:cubicBezTo>
                    <a:pt x="426720" y="99314"/>
                    <a:pt x="372110" y="124968"/>
                    <a:pt x="320802" y="153924"/>
                  </a:cubicBezTo>
                  <a:lnTo>
                    <a:pt x="269494" y="124968"/>
                  </a:lnTo>
                  <a:cubicBezTo>
                    <a:pt x="264668" y="122555"/>
                    <a:pt x="258826" y="121539"/>
                    <a:pt x="252730" y="121539"/>
                  </a:cubicBezTo>
                  <a:cubicBezTo>
                    <a:pt x="242951" y="121539"/>
                    <a:pt x="232537" y="124333"/>
                    <a:pt x="224663" y="128270"/>
                  </a:cubicBezTo>
                  <a:lnTo>
                    <a:pt x="128397" y="224536"/>
                  </a:lnTo>
                  <a:cubicBezTo>
                    <a:pt x="115443" y="237363"/>
                    <a:pt x="115443" y="253365"/>
                    <a:pt x="125095" y="269367"/>
                  </a:cubicBezTo>
                  <a:lnTo>
                    <a:pt x="153924" y="320675"/>
                  </a:lnTo>
                  <a:cubicBezTo>
                    <a:pt x="121920" y="368935"/>
                    <a:pt x="99441" y="426593"/>
                    <a:pt x="89789" y="481076"/>
                  </a:cubicBezTo>
                  <a:lnTo>
                    <a:pt x="28829" y="497205"/>
                  </a:lnTo>
                  <a:cubicBezTo>
                    <a:pt x="12827" y="503555"/>
                    <a:pt x="0" y="513207"/>
                    <a:pt x="0" y="529209"/>
                  </a:cubicBezTo>
                  <a:lnTo>
                    <a:pt x="0" y="670433"/>
                  </a:lnTo>
                  <a:cubicBezTo>
                    <a:pt x="0" y="686562"/>
                    <a:pt x="12827" y="699389"/>
                    <a:pt x="28829" y="702564"/>
                  </a:cubicBezTo>
                  <a:lnTo>
                    <a:pt x="89789" y="718693"/>
                  </a:lnTo>
                  <a:cubicBezTo>
                    <a:pt x="96266" y="753872"/>
                    <a:pt x="109093" y="792353"/>
                    <a:pt x="125095" y="827786"/>
                  </a:cubicBezTo>
                  <a:cubicBezTo>
                    <a:pt x="153035" y="799592"/>
                    <a:pt x="289433" y="660273"/>
                    <a:pt x="289179" y="660273"/>
                  </a:cubicBezTo>
                  <a:cubicBezTo>
                    <a:pt x="289179" y="660273"/>
                    <a:pt x="288925" y="660527"/>
                    <a:pt x="288671" y="660781"/>
                  </a:cubicBezTo>
                  <a:cubicBezTo>
                    <a:pt x="288671" y="657479"/>
                    <a:pt x="285496" y="615823"/>
                    <a:pt x="285496" y="606171"/>
                  </a:cubicBezTo>
                  <a:cubicBezTo>
                    <a:pt x="282321" y="429768"/>
                    <a:pt x="426720" y="288671"/>
                    <a:pt x="596773" y="288671"/>
                  </a:cubicBezTo>
                  <a:cubicBezTo>
                    <a:pt x="770001" y="288671"/>
                    <a:pt x="911225" y="429768"/>
                    <a:pt x="911225" y="603123"/>
                  </a:cubicBezTo>
                  <a:cubicBezTo>
                    <a:pt x="911225" y="763524"/>
                    <a:pt x="789305" y="898271"/>
                    <a:pt x="622427" y="911098"/>
                  </a:cubicBezTo>
                  <a:cubicBezTo>
                    <a:pt x="617601" y="911098"/>
                    <a:pt x="607187" y="911860"/>
                    <a:pt x="592709" y="911860"/>
                  </a:cubicBezTo>
                  <a:cubicBezTo>
                    <a:pt x="578231" y="911860"/>
                    <a:pt x="559943" y="911098"/>
                    <a:pt x="538988" y="907923"/>
                  </a:cubicBezTo>
                  <a:lnTo>
                    <a:pt x="372110" y="1071372"/>
                  </a:lnTo>
                  <a:cubicBezTo>
                    <a:pt x="410718" y="1087501"/>
                    <a:pt x="442849" y="1100328"/>
                    <a:pt x="481330" y="1106678"/>
                  </a:cubicBezTo>
                  <a:lnTo>
                    <a:pt x="497332" y="1167511"/>
                  </a:lnTo>
                  <a:cubicBezTo>
                    <a:pt x="500634" y="1183640"/>
                    <a:pt x="513461" y="1196467"/>
                    <a:pt x="529463" y="1196467"/>
                  </a:cubicBezTo>
                  <a:lnTo>
                    <a:pt x="670560" y="1196467"/>
                  </a:lnTo>
                  <a:cubicBezTo>
                    <a:pt x="686689" y="1196467"/>
                    <a:pt x="699516" y="1183640"/>
                    <a:pt x="702691" y="1167511"/>
                  </a:cubicBezTo>
                  <a:lnTo>
                    <a:pt x="718693" y="1106678"/>
                  </a:lnTo>
                  <a:cubicBezTo>
                    <a:pt x="773303" y="1097026"/>
                    <a:pt x="827786" y="1071372"/>
                    <a:pt x="879094" y="1042543"/>
                  </a:cubicBezTo>
                  <a:lnTo>
                    <a:pt x="930402" y="1071372"/>
                  </a:lnTo>
                  <a:cubicBezTo>
                    <a:pt x="935228" y="1073785"/>
                    <a:pt x="941197" y="1074928"/>
                    <a:pt x="947166" y="1074928"/>
                  </a:cubicBezTo>
                  <a:cubicBezTo>
                    <a:pt x="957072" y="1074928"/>
                    <a:pt x="967486" y="1072134"/>
                    <a:pt x="975233" y="1068197"/>
                  </a:cubicBezTo>
                  <a:lnTo>
                    <a:pt x="1071626" y="971931"/>
                  </a:lnTo>
                  <a:cubicBezTo>
                    <a:pt x="1084453" y="959104"/>
                    <a:pt x="1084453" y="942975"/>
                    <a:pt x="1074801" y="926973"/>
                  </a:cubicBezTo>
                  <a:lnTo>
                    <a:pt x="1049147" y="875538"/>
                  </a:lnTo>
                  <a:cubicBezTo>
                    <a:pt x="1081278" y="827532"/>
                    <a:pt x="1100455" y="769747"/>
                    <a:pt x="1113282" y="715137"/>
                  </a:cubicBezTo>
                  <a:lnTo>
                    <a:pt x="1171067" y="699135"/>
                  </a:lnTo>
                  <a:cubicBezTo>
                    <a:pt x="1187196" y="692658"/>
                    <a:pt x="1200023" y="683006"/>
                    <a:pt x="1200023" y="667004"/>
                  </a:cubicBezTo>
                  <a:lnTo>
                    <a:pt x="1200023" y="526034"/>
                  </a:lnTo>
                  <a:cubicBezTo>
                    <a:pt x="1196721" y="513207"/>
                    <a:pt x="1187196" y="500380"/>
                    <a:pt x="1171067" y="497205"/>
                  </a:cubicBezTo>
                  <a:lnTo>
                    <a:pt x="1110107" y="481076"/>
                  </a:lnTo>
                  <a:cubicBezTo>
                    <a:pt x="1100455" y="426593"/>
                    <a:pt x="1074801" y="375285"/>
                    <a:pt x="1045972" y="320675"/>
                  </a:cubicBezTo>
                  <a:lnTo>
                    <a:pt x="1074801" y="269367"/>
                  </a:lnTo>
                  <a:cubicBezTo>
                    <a:pt x="1084453" y="256540"/>
                    <a:pt x="1078103" y="237236"/>
                    <a:pt x="1071626" y="224409"/>
                  </a:cubicBezTo>
                  <a:lnTo>
                    <a:pt x="975233" y="128143"/>
                  </a:lnTo>
                  <a:cubicBezTo>
                    <a:pt x="968248" y="122809"/>
                    <a:pt x="960120" y="120396"/>
                    <a:pt x="951738" y="120396"/>
                  </a:cubicBezTo>
                  <a:cubicBezTo>
                    <a:pt x="944753" y="120396"/>
                    <a:pt x="937641" y="122047"/>
                    <a:pt x="930402" y="124841"/>
                  </a:cubicBezTo>
                  <a:lnTo>
                    <a:pt x="879094" y="153797"/>
                  </a:lnTo>
                  <a:cubicBezTo>
                    <a:pt x="831088" y="121920"/>
                    <a:pt x="773303" y="99314"/>
                    <a:pt x="718693" y="89789"/>
                  </a:cubicBezTo>
                  <a:lnTo>
                    <a:pt x="702691" y="28829"/>
                  </a:lnTo>
                  <a:cubicBezTo>
                    <a:pt x="699516" y="12827"/>
                    <a:pt x="686689" y="0"/>
                    <a:pt x="670560" y="0"/>
                  </a:cubicBezTo>
                  <a:close/>
                </a:path>
              </a:pathLst>
            </a:custGeom>
            <a:solidFill>
              <a:srgbClr val="00FBFF"/>
            </a:solidFill>
          </p:spPr>
        </p:sp>
      </p:grpSp>
      <p:grpSp>
        <p:nvGrpSpPr>
          <p:cNvPr id="208" name="Group 210">
            <a:extLst>
              <a:ext uri="{FF2B5EF4-FFF2-40B4-BE49-F238E27FC236}">
                <a16:creationId xmlns:a16="http://schemas.microsoft.com/office/drawing/2014/main" id="{9C266612-8D14-AD94-8744-49C863A96B6A}"/>
              </a:ext>
            </a:extLst>
          </p:cNvPr>
          <p:cNvGrpSpPr/>
          <p:nvPr/>
        </p:nvGrpSpPr>
        <p:grpSpPr>
          <a:xfrm>
            <a:off x="8039507" y="3351467"/>
            <a:ext cx="657180" cy="626400"/>
            <a:chOff x="0" y="0"/>
            <a:chExt cx="876240" cy="835200"/>
          </a:xfrm>
        </p:grpSpPr>
        <p:sp>
          <p:nvSpPr>
            <p:cNvPr id="209" name="Freeform 211">
              <a:extLst>
                <a:ext uri="{FF2B5EF4-FFF2-40B4-BE49-F238E27FC236}">
                  <a16:creationId xmlns:a16="http://schemas.microsoft.com/office/drawing/2014/main" id="{D3729B35-C3C4-8068-7365-7086CE36C9C5}"/>
                </a:ext>
              </a:extLst>
            </p:cNvPr>
            <p:cNvSpPr/>
            <p:nvPr/>
          </p:nvSpPr>
          <p:spPr>
            <a:xfrm>
              <a:off x="127" y="0"/>
              <a:ext cx="876173" cy="835152"/>
            </a:xfrm>
            <a:custGeom>
              <a:avLst/>
              <a:gdLst/>
              <a:ahLst/>
              <a:cxnLst/>
              <a:rect l="l" t="t" r="r" b="b"/>
              <a:pathLst>
                <a:path w="876173" h="835152">
                  <a:moveTo>
                    <a:pt x="604901" y="0"/>
                  </a:moveTo>
                  <a:cubicBezTo>
                    <a:pt x="481584" y="0"/>
                    <a:pt x="381889" y="86995"/>
                    <a:pt x="362585" y="199898"/>
                  </a:cubicBezTo>
                  <a:cubicBezTo>
                    <a:pt x="352933" y="244856"/>
                    <a:pt x="356108" y="286512"/>
                    <a:pt x="369062" y="328168"/>
                  </a:cubicBezTo>
                  <a:lnTo>
                    <a:pt x="41656" y="658749"/>
                  </a:lnTo>
                  <a:cubicBezTo>
                    <a:pt x="0" y="697230"/>
                    <a:pt x="0" y="764540"/>
                    <a:pt x="41656" y="806323"/>
                  </a:cubicBezTo>
                  <a:cubicBezTo>
                    <a:pt x="60960" y="825500"/>
                    <a:pt x="86614" y="835152"/>
                    <a:pt x="113030" y="835152"/>
                  </a:cubicBezTo>
                  <a:cubicBezTo>
                    <a:pt x="139446" y="835152"/>
                    <a:pt x="166878" y="825627"/>
                    <a:pt x="189357" y="806323"/>
                  </a:cubicBezTo>
                  <a:lnTo>
                    <a:pt x="523113" y="472567"/>
                  </a:lnTo>
                  <a:cubicBezTo>
                    <a:pt x="548767" y="482219"/>
                    <a:pt x="576961" y="487045"/>
                    <a:pt x="605663" y="487045"/>
                  </a:cubicBezTo>
                  <a:cubicBezTo>
                    <a:pt x="634365" y="487045"/>
                    <a:pt x="664210" y="482219"/>
                    <a:pt x="693166" y="472567"/>
                  </a:cubicBezTo>
                  <a:cubicBezTo>
                    <a:pt x="799084" y="437261"/>
                    <a:pt x="876173" y="312166"/>
                    <a:pt x="837565" y="180594"/>
                  </a:cubicBezTo>
                  <a:cubicBezTo>
                    <a:pt x="834263" y="167767"/>
                    <a:pt x="827913" y="158242"/>
                    <a:pt x="815086" y="154940"/>
                  </a:cubicBezTo>
                  <a:cubicBezTo>
                    <a:pt x="811911" y="154178"/>
                    <a:pt x="808863" y="153797"/>
                    <a:pt x="806069" y="153797"/>
                  </a:cubicBezTo>
                  <a:cubicBezTo>
                    <a:pt x="797560" y="153797"/>
                    <a:pt x="790321" y="157353"/>
                    <a:pt x="783082" y="164592"/>
                  </a:cubicBezTo>
                  <a:lnTo>
                    <a:pt x="702945" y="244856"/>
                  </a:lnTo>
                  <a:cubicBezTo>
                    <a:pt x="688467" y="257683"/>
                    <a:pt x="670052" y="264160"/>
                    <a:pt x="651891" y="264160"/>
                  </a:cubicBezTo>
                  <a:cubicBezTo>
                    <a:pt x="633730" y="264160"/>
                    <a:pt x="616204" y="257683"/>
                    <a:pt x="603377" y="244856"/>
                  </a:cubicBezTo>
                  <a:cubicBezTo>
                    <a:pt x="574421" y="215900"/>
                    <a:pt x="574421" y="171069"/>
                    <a:pt x="603377" y="142113"/>
                  </a:cubicBezTo>
                  <a:lnTo>
                    <a:pt x="683514" y="61976"/>
                  </a:lnTo>
                  <a:cubicBezTo>
                    <a:pt x="689991" y="55499"/>
                    <a:pt x="693166" y="42672"/>
                    <a:pt x="689991" y="29845"/>
                  </a:cubicBezTo>
                  <a:cubicBezTo>
                    <a:pt x="686816" y="20193"/>
                    <a:pt x="677164" y="10541"/>
                    <a:pt x="667639" y="7366"/>
                  </a:cubicBezTo>
                  <a:cubicBezTo>
                    <a:pt x="646049" y="2286"/>
                    <a:pt x="625221" y="0"/>
                    <a:pt x="604901" y="0"/>
                  </a:cubicBezTo>
                  <a:close/>
                </a:path>
              </a:pathLst>
            </a:custGeom>
            <a:solidFill>
              <a:srgbClr val="00FBFF"/>
            </a:solidFill>
          </p:spPr>
        </p:sp>
      </p:grpSp>
      <p:grpSp>
        <p:nvGrpSpPr>
          <p:cNvPr id="210" name="Group 212">
            <a:extLst>
              <a:ext uri="{FF2B5EF4-FFF2-40B4-BE49-F238E27FC236}">
                <a16:creationId xmlns:a16="http://schemas.microsoft.com/office/drawing/2014/main" id="{D7D69A76-04F8-8FBB-8636-2F3ACB2062D7}"/>
              </a:ext>
            </a:extLst>
          </p:cNvPr>
          <p:cNvGrpSpPr/>
          <p:nvPr/>
        </p:nvGrpSpPr>
        <p:grpSpPr>
          <a:xfrm>
            <a:off x="3384707" y="3120887"/>
            <a:ext cx="211680" cy="892620"/>
            <a:chOff x="0" y="0"/>
            <a:chExt cx="282240" cy="1190160"/>
          </a:xfrm>
        </p:grpSpPr>
        <p:sp>
          <p:nvSpPr>
            <p:cNvPr id="211" name="Freeform 213">
              <a:extLst>
                <a:ext uri="{FF2B5EF4-FFF2-40B4-BE49-F238E27FC236}">
                  <a16:creationId xmlns:a16="http://schemas.microsoft.com/office/drawing/2014/main" id="{A021DC9F-DFB5-14E9-1ED3-CCF2A062B641}"/>
                </a:ext>
              </a:extLst>
            </p:cNvPr>
            <p:cNvSpPr/>
            <p:nvPr/>
          </p:nvSpPr>
          <p:spPr>
            <a:xfrm>
              <a:off x="127" y="0"/>
              <a:ext cx="282067" cy="1189990"/>
            </a:xfrm>
            <a:custGeom>
              <a:avLst/>
              <a:gdLst/>
              <a:ahLst/>
              <a:cxnLst/>
              <a:rect l="l" t="t" r="r" b="b"/>
              <a:pathLst>
                <a:path w="282067" h="1189990">
                  <a:moveTo>
                    <a:pt x="144145" y="0"/>
                  </a:moveTo>
                  <a:cubicBezTo>
                    <a:pt x="108966" y="0"/>
                    <a:pt x="76835" y="32131"/>
                    <a:pt x="76835" y="67437"/>
                  </a:cubicBezTo>
                  <a:lnTo>
                    <a:pt x="76835" y="975233"/>
                  </a:lnTo>
                  <a:cubicBezTo>
                    <a:pt x="76835" y="1000887"/>
                    <a:pt x="92837" y="1023239"/>
                    <a:pt x="112014" y="1036066"/>
                  </a:cubicBezTo>
                  <a:lnTo>
                    <a:pt x="112014" y="1119505"/>
                  </a:lnTo>
                  <a:lnTo>
                    <a:pt x="35179" y="1119505"/>
                  </a:lnTo>
                  <a:cubicBezTo>
                    <a:pt x="16002" y="1119505"/>
                    <a:pt x="0" y="1135507"/>
                    <a:pt x="0" y="1154684"/>
                  </a:cubicBezTo>
                  <a:cubicBezTo>
                    <a:pt x="0" y="1173861"/>
                    <a:pt x="16002" y="1189990"/>
                    <a:pt x="35179" y="1189990"/>
                  </a:cubicBezTo>
                  <a:lnTo>
                    <a:pt x="243586" y="1189990"/>
                  </a:lnTo>
                  <a:cubicBezTo>
                    <a:pt x="266065" y="1189990"/>
                    <a:pt x="282067" y="1173861"/>
                    <a:pt x="282067" y="1154684"/>
                  </a:cubicBezTo>
                  <a:cubicBezTo>
                    <a:pt x="282067" y="1135507"/>
                    <a:pt x="266065" y="1119505"/>
                    <a:pt x="243586" y="1119505"/>
                  </a:cubicBezTo>
                  <a:lnTo>
                    <a:pt x="176276" y="1119505"/>
                  </a:lnTo>
                  <a:lnTo>
                    <a:pt x="176276" y="1036066"/>
                  </a:lnTo>
                  <a:cubicBezTo>
                    <a:pt x="195453" y="1023239"/>
                    <a:pt x="211582" y="1003935"/>
                    <a:pt x="211582" y="975233"/>
                  </a:cubicBezTo>
                  <a:lnTo>
                    <a:pt x="211582" y="67437"/>
                  </a:lnTo>
                  <a:cubicBezTo>
                    <a:pt x="211582" y="28956"/>
                    <a:pt x="179578" y="0"/>
                    <a:pt x="144145" y="0"/>
                  </a:cubicBezTo>
                  <a:close/>
                </a:path>
              </a:pathLst>
            </a:custGeom>
            <a:solidFill>
              <a:srgbClr val="00FBFF"/>
            </a:solidFill>
          </p:spPr>
        </p:sp>
      </p:grpSp>
      <p:grpSp>
        <p:nvGrpSpPr>
          <p:cNvPr id="212" name="Group 214">
            <a:extLst>
              <a:ext uri="{FF2B5EF4-FFF2-40B4-BE49-F238E27FC236}">
                <a16:creationId xmlns:a16="http://schemas.microsoft.com/office/drawing/2014/main" id="{CF89EAB0-959C-2668-E0F9-C3E9472C479E}"/>
              </a:ext>
            </a:extLst>
          </p:cNvPr>
          <p:cNvGrpSpPr/>
          <p:nvPr/>
        </p:nvGrpSpPr>
        <p:grpSpPr>
          <a:xfrm>
            <a:off x="4017587" y="3464867"/>
            <a:ext cx="259740" cy="77220"/>
            <a:chOff x="0" y="0"/>
            <a:chExt cx="346320" cy="102960"/>
          </a:xfrm>
        </p:grpSpPr>
        <p:sp>
          <p:nvSpPr>
            <p:cNvPr id="213" name="Freeform 215">
              <a:extLst>
                <a:ext uri="{FF2B5EF4-FFF2-40B4-BE49-F238E27FC236}">
                  <a16:creationId xmlns:a16="http://schemas.microsoft.com/office/drawing/2014/main" id="{6439A080-C3F7-B745-3E0F-D0AC3191123D}"/>
                </a:ext>
              </a:extLst>
            </p:cNvPr>
            <p:cNvSpPr/>
            <p:nvPr/>
          </p:nvSpPr>
          <p:spPr>
            <a:xfrm>
              <a:off x="0" y="127"/>
              <a:ext cx="346329" cy="102870"/>
            </a:xfrm>
            <a:custGeom>
              <a:avLst/>
              <a:gdLst/>
              <a:ahLst/>
              <a:cxnLst/>
              <a:rect l="l" t="t" r="r" b="b"/>
              <a:pathLst>
                <a:path w="346329" h="102870">
                  <a:moveTo>
                    <a:pt x="51435" y="0"/>
                  </a:moveTo>
                  <a:cubicBezTo>
                    <a:pt x="22479" y="0"/>
                    <a:pt x="0" y="22479"/>
                    <a:pt x="0" y="51435"/>
                  </a:cubicBezTo>
                  <a:cubicBezTo>
                    <a:pt x="0" y="80391"/>
                    <a:pt x="22479" y="102870"/>
                    <a:pt x="51435" y="102870"/>
                  </a:cubicBezTo>
                  <a:lnTo>
                    <a:pt x="295021" y="102870"/>
                  </a:lnTo>
                  <a:cubicBezTo>
                    <a:pt x="323850" y="102870"/>
                    <a:pt x="346329" y="80264"/>
                    <a:pt x="346329" y="51435"/>
                  </a:cubicBezTo>
                  <a:cubicBezTo>
                    <a:pt x="346329" y="19304"/>
                    <a:pt x="323850" y="0"/>
                    <a:pt x="295021" y="0"/>
                  </a:cubicBezTo>
                  <a:close/>
                </a:path>
              </a:pathLst>
            </a:custGeom>
            <a:solidFill>
              <a:srgbClr val="00FBFF"/>
            </a:solidFill>
          </p:spPr>
        </p:sp>
      </p:grpSp>
      <p:grpSp>
        <p:nvGrpSpPr>
          <p:cNvPr id="214" name="Group 216">
            <a:extLst>
              <a:ext uri="{FF2B5EF4-FFF2-40B4-BE49-F238E27FC236}">
                <a16:creationId xmlns:a16="http://schemas.microsoft.com/office/drawing/2014/main" id="{A59F1EFF-7295-D23E-6734-E2039D91F743}"/>
              </a:ext>
            </a:extLst>
          </p:cNvPr>
          <p:cNvGrpSpPr/>
          <p:nvPr/>
        </p:nvGrpSpPr>
        <p:grpSpPr>
          <a:xfrm>
            <a:off x="4017587" y="3595007"/>
            <a:ext cx="259740" cy="77220"/>
            <a:chOff x="0" y="0"/>
            <a:chExt cx="346320" cy="102960"/>
          </a:xfrm>
        </p:grpSpPr>
        <p:sp>
          <p:nvSpPr>
            <p:cNvPr id="215" name="Freeform 217">
              <a:extLst>
                <a:ext uri="{FF2B5EF4-FFF2-40B4-BE49-F238E27FC236}">
                  <a16:creationId xmlns:a16="http://schemas.microsoft.com/office/drawing/2014/main" id="{1E341740-9142-6217-5245-6E7D5C561000}"/>
                </a:ext>
              </a:extLst>
            </p:cNvPr>
            <p:cNvSpPr/>
            <p:nvPr/>
          </p:nvSpPr>
          <p:spPr>
            <a:xfrm>
              <a:off x="0" y="127"/>
              <a:ext cx="346329" cy="102870"/>
            </a:xfrm>
            <a:custGeom>
              <a:avLst/>
              <a:gdLst/>
              <a:ahLst/>
              <a:cxnLst/>
              <a:rect l="l" t="t" r="r" b="b"/>
              <a:pathLst>
                <a:path w="346329" h="102870">
                  <a:moveTo>
                    <a:pt x="51435" y="0"/>
                  </a:moveTo>
                  <a:cubicBezTo>
                    <a:pt x="22479" y="0"/>
                    <a:pt x="0" y="22479"/>
                    <a:pt x="0" y="51435"/>
                  </a:cubicBezTo>
                  <a:cubicBezTo>
                    <a:pt x="0" y="80391"/>
                    <a:pt x="22479" y="102870"/>
                    <a:pt x="51435" y="102870"/>
                  </a:cubicBezTo>
                  <a:lnTo>
                    <a:pt x="295021" y="102870"/>
                  </a:lnTo>
                  <a:cubicBezTo>
                    <a:pt x="323850" y="102870"/>
                    <a:pt x="346329" y="80264"/>
                    <a:pt x="346329" y="51435"/>
                  </a:cubicBezTo>
                  <a:cubicBezTo>
                    <a:pt x="346329" y="22606"/>
                    <a:pt x="323850" y="0"/>
                    <a:pt x="295021" y="0"/>
                  </a:cubicBezTo>
                  <a:close/>
                </a:path>
              </a:pathLst>
            </a:custGeom>
            <a:solidFill>
              <a:srgbClr val="00FBFF"/>
            </a:solidFill>
          </p:spPr>
        </p:sp>
      </p:grpSp>
      <p:grpSp>
        <p:nvGrpSpPr>
          <p:cNvPr id="216" name="Group 218">
            <a:extLst>
              <a:ext uri="{FF2B5EF4-FFF2-40B4-BE49-F238E27FC236}">
                <a16:creationId xmlns:a16="http://schemas.microsoft.com/office/drawing/2014/main" id="{BB7A0897-50DF-7B26-1DDE-6972BCA54DF5}"/>
              </a:ext>
            </a:extLst>
          </p:cNvPr>
          <p:cNvGrpSpPr/>
          <p:nvPr/>
        </p:nvGrpSpPr>
        <p:grpSpPr>
          <a:xfrm>
            <a:off x="4017587" y="3722447"/>
            <a:ext cx="206820" cy="79380"/>
            <a:chOff x="0" y="0"/>
            <a:chExt cx="275760" cy="105840"/>
          </a:xfrm>
        </p:grpSpPr>
        <p:sp>
          <p:nvSpPr>
            <p:cNvPr id="217" name="Freeform 219">
              <a:extLst>
                <a:ext uri="{FF2B5EF4-FFF2-40B4-BE49-F238E27FC236}">
                  <a16:creationId xmlns:a16="http://schemas.microsoft.com/office/drawing/2014/main" id="{4C73C033-23DC-7636-6E4F-85F4D640D983}"/>
                </a:ext>
              </a:extLst>
            </p:cNvPr>
            <p:cNvSpPr/>
            <p:nvPr/>
          </p:nvSpPr>
          <p:spPr>
            <a:xfrm>
              <a:off x="0" y="127"/>
              <a:ext cx="275844" cy="105664"/>
            </a:xfrm>
            <a:custGeom>
              <a:avLst/>
              <a:gdLst/>
              <a:ahLst/>
              <a:cxnLst/>
              <a:rect l="l" t="t" r="r" b="b"/>
              <a:pathLst>
                <a:path w="275844" h="105664">
                  <a:moveTo>
                    <a:pt x="51435" y="0"/>
                  </a:moveTo>
                  <a:cubicBezTo>
                    <a:pt x="22479" y="0"/>
                    <a:pt x="0" y="25654"/>
                    <a:pt x="0" y="54356"/>
                  </a:cubicBezTo>
                  <a:cubicBezTo>
                    <a:pt x="0" y="80010"/>
                    <a:pt x="22479" y="105664"/>
                    <a:pt x="51435" y="105664"/>
                  </a:cubicBezTo>
                  <a:lnTo>
                    <a:pt x="224536" y="105664"/>
                  </a:lnTo>
                  <a:cubicBezTo>
                    <a:pt x="250190" y="105664"/>
                    <a:pt x="275844" y="80010"/>
                    <a:pt x="275844" y="54483"/>
                  </a:cubicBezTo>
                  <a:cubicBezTo>
                    <a:pt x="275844" y="25654"/>
                    <a:pt x="256667" y="127"/>
                    <a:pt x="224536" y="127"/>
                  </a:cubicBezTo>
                  <a:close/>
                </a:path>
              </a:pathLst>
            </a:custGeom>
            <a:solidFill>
              <a:srgbClr val="00FBFF"/>
            </a:solidFill>
          </p:spPr>
        </p:sp>
      </p:grpSp>
      <p:grpSp>
        <p:nvGrpSpPr>
          <p:cNvPr id="218" name="Group 220">
            <a:extLst>
              <a:ext uri="{FF2B5EF4-FFF2-40B4-BE49-F238E27FC236}">
                <a16:creationId xmlns:a16="http://schemas.microsoft.com/office/drawing/2014/main" id="{1E1DE9D3-5118-133F-B845-52BFF4DE29D3}"/>
              </a:ext>
            </a:extLst>
          </p:cNvPr>
          <p:cNvGrpSpPr/>
          <p:nvPr/>
        </p:nvGrpSpPr>
        <p:grpSpPr>
          <a:xfrm>
            <a:off x="3913907" y="3120887"/>
            <a:ext cx="156600" cy="158760"/>
            <a:chOff x="0" y="0"/>
            <a:chExt cx="208800" cy="211680"/>
          </a:xfrm>
        </p:grpSpPr>
        <p:sp>
          <p:nvSpPr>
            <p:cNvPr id="219" name="Freeform 221">
              <a:extLst>
                <a:ext uri="{FF2B5EF4-FFF2-40B4-BE49-F238E27FC236}">
                  <a16:creationId xmlns:a16="http://schemas.microsoft.com/office/drawing/2014/main" id="{EA2E8C32-0126-D6E8-EFA4-A344F45713FD}"/>
                </a:ext>
              </a:extLst>
            </p:cNvPr>
            <p:cNvSpPr/>
            <p:nvPr/>
          </p:nvSpPr>
          <p:spPr>
            <a:xfrm>
              <a:off x="127" y="0"/>
              <a:ext cx="208661" cy="211709"/>
            </a:xfrm>
            <a:custGeom>
              <a:avLst/>
              <a:gdLst/>
              <a:ahLst/>
              <a:cxnLst/>
              <a:rect l="l" t="t" r="r" b="b"/>
              <a:pathLst>
                <a:path w="208661" h="211709">
                  <a:moveTo>
                    <a:pt x="173355" y="0"/>
                  </a:moveTo>
                  <a:cubicBezTo>
                    <a:pt x="76962" y="0"/>
                    <a:pt x="0" y="80137"/>
                    <a:pt x="0" y="176403"/>
                  </a:cubicBezTo>
                  <a:lnTo>
                    <a:pt x="0" y="211709"/>
                  </a:lnTo>
                  <a:lnTo>
                    <a:pt x="208661" y="211709"/>
                  </a:lnTo>
                  <a:lnTo>
                    <a:pt x="208661" y="0"/>
                  </a:lnTo>
                  <a:close/>
                </a:path>
              </a:pathLst>
            </a:custGeom>
            <a:solidFill>
              <a:srgbClr val="00FBFF"/>
            </a:solidFill>
          </p:spPr>
        </p:sp>
      </p:grpSp>
      <p:grpSp>
        <p:nvGrpSpPr>
          <p:cNvPr id="220" name="Group 222">
            <a:extLst>
              <a:ext uri="{FF2B5EF4-FFF2-40B4-BE49-F238E27FC236}">
                <a16:creationId xmlns:a16="http://schemas.microsoft.com/office/drawing/2014/main" id="{02DA23E7-A2E3-7F2D-6830-ACCD224AF018}"/>
              </a:ext>
            </a:extLst>
          </p:cNvPr>
          <p:cNvGrpSpPr/>
          <p:nvPr/>
        </p:nvGrpSpPr>
        <p:grpSpPr>
          <a:xfrm>
            <a:off x="4118567" y="3120887"/>
            <a:ext cx="105840" cy="168480"/>
            <a:chOff x="0" y="0"/>
            <a:chExt cx="141120" cy="224640"/>
          </a:xfrm>
        </p:grpSpPr>
        <p:sp>
          <p:nvSpPr>
            <p:cNvPr id="221" name="Freeform 223">
              <a:extLst>
                <a:ext uri="{FF2B5EF4-FFF2-40B4-BE49-F238E27FC236}">
                  <a16:creationId xmlns:a16="http://schemas.microsoft.com/office/drawing/2014/main" id="{F6761513-90B2-BDA4-6CD5-A9D541B679EB}"/>
                </a:ext>
              </a:extLst>
            </p:cNvPr>
            <p:cNvSpPr/>
            <p:nvPr/>
          </p:nvSpPr>
          <p:spPr>
            <a:xfrm>
              <a:off x="127" y="0"/>
              <a:ext cx="140970" cy="224663"/>
            </a:xfrm>
            <a:custGeom>
              <a:avLst/>
              <a:gdLst/>
              <a:ahLst/>
              <a:cxnLst/>
              <a:rect l="l" t="t" r="r" b="b"/>
              <a:pathLst>
                <a:path w="140970" h="224663">
                  <a:moveTo>
                    <a:pt x="0" y="0"/>
                  </a:moveTo>
                  <a:lnTo>
                    <a:pt x="0" y="215011"/>
                  </a:lnTo>
                  <a:lnTo>
                    <a:pt x="89662" y="215011"/>
                  </a:lnTo>
                  <a:cubicBezTo>
                    <a:pt x="108839" y="215011"/>
                    <a:pt x="128143" y="218313"/>
                    <a:pt x="140970" y="224663"/>
                  </a:cubicBezTo>
                  <a:lnTo>
                    <a:pt x="140970" y="105918"/>
                  </a:lnTo>
                  <a:cubicBezTo>
                    <a:pt x="140970" y="48133"/>
                    <a:pt x="92837" y="0"/>
                    <a:pt x="35179" y="0"/>
                  </a:cubicBezTo>
                  <a:close/>
                </a:path>
              </a:pathLst>
            </a:custGeom>
            <a:solidFill>
              <a:srgbClr val="00FBFF"/>
            </a:solidFill>
          </p:spPr>
        </p:sp>
      </p:grpSp>
      <p:grpSp>
        <p:nvGrpSpPr>
          <p:cNvPr id="222" name="Group 224">
            <a:extLst>
              <a:ext uri="{FF2B5EF4-FFF2-40B4-BE49-F238E27FC236}">
                <a16:creationId xmlns:a16="http://schemas.microsoft.com/office/drawing/2014/main" id="{4CF8E52C-3BFF-9EAF-CC42-06CAFBCEF12B}"/>
              </a:ext>
            </a:extLst>
          </p:cNvPr>
          <p:cNvGrpSpPr/>
          <p:nvPr/>
        </p:nvGrpSpPr>
        <p:grpSpPr>
          <a:xfrm>
            <a:off x="3591527" y="3332567"/>
            <a:ext cx="632880" cy="469260"/>
            <a:chOff x="0" y="0"/>
            <a:chExt cx="843840" cy="625680"/>
          </a:xfrm>
        </p:grpSpPr>
        <p:sp>
          <p:nvSpPr>
            <p:cNvPr id="223" name="Freeform 225">
              <a:extLst>
                <a:ext uri="{FF2B5EF4-FFF2-40B4-BE49-F238E27FC236}">
                  <a16:creationId xmlns:a16="http://schemas.microsoft.com/office/drawing/2014/main" id="{0A136CF6-6D6F-8659-E4B0-464225CBB975}"/>
                </a:ext>
              </a:extLst>
            </p:cNvPr>
            <p:cNvSpPr/>
            <p:nvPr/>
          </p:nvSpPr>
          <p:spPr>
            <a:xfrm>
              <a:off x="0" y="127"/>
              <a:ext cx="843788" cy="625475"/>
            </a:xfrm>
            <a:custGeom>
              <a:avLst/>
              <a:gdLst/>
              <a:ahLst/>
              <a:cxnLst/>
              <a:rect l="l" t="t" r="r" b="b"/>
              <a:pathLst>
                <a:path w="843788" h="625475">
                  <a:moveTo>
                    <a:pt x="0" y="0"/>
                  </a:moveTo>
                  <a:lnTo>
                    <a:pt x="0" y="625475"/>
                  </a:lnTo>
                  <a:lnTo>
                    <a:pt x="38481" y="625475"/>
                  </a:lnTo>
                  <a:cubicBezTo>
                    <a:pt x="76962" y="625475"/>
                    <a:pt x="109093" y="599821"/>
                    <a:pt x="128270" y="567690"/>
                  </a:cubicBezTo>
                  <a:lnTo>
                    <a:pt x="205232" y="606171"/>
                  </a:lnTo>
                  <a:cubicBezTo>
                    <a:pt x="230886" y="615823"/>
                    <a:pt x="259842" y="625475"/>
                    <a:pt x="282321" y="625475"/>
                  </a:cubicBezTo>
                  <a:lnTo>
                    <a:pt x="356108" y="625475"/>
                  </a:lnTo>
                  <a:lnTo>
                    <a:pt x="356108" y="311150"/>
                  </a:lnTo>
                  <a:cubicBezTo>
                    <a:pt x="327279" y="336804"/>
                    <a:pt x="291973" y="349631"/>
                    <a:pt x="250190" y="349631"/>
                  </a:cubicBezTo>
                  <a:cubicBezTo>
                    <a:pt x="230886" y="349631"/>
                    <a:pt x="215011" y="333502"/>
                    <a:pt x="215011" y="311150"/>
                  </a:cubicBezTo>
                  <a:cubicBezTo>
                    <a:pt x="215011" y="291846"/>
                    <a:pt x="231013" y="275844"/>
                    <a:pt x="250190" y="275844"/>
                  </a:cubicBezTo>
                  <a:cubicBezTo>
                    <a:pt x="307975" y="275844"/>
                    <a:pt x="356108" y="227838"/>
                    <a:pt x="356108" y="173228"/>
                  </a:cubicBezTo>
                  <a:lnTo>
                    <a:pt x="356108" y="102616"/>
                  </a:lnTo>
                  <a:lnTo>
                    <a:pt x="792480" y="102616"/>
                  </a:lnTo>
                  <a:cubicBezTo>
                    <a:pt x="821309" y="102616"/>
                    <a:pt x="843788" y="80137"/>
                    <a:pt x="843788" y="51308"/>
                  </a:cubicBezTo>
                  <a:cubicBezTo>
                    <a:pt x="843788" y="22479"/>
                    <a:pt x="821309" y="0"/>
                    <a:pt x="792480" y="0"/>
                  </a:cubicBezTo>
                  <a:lnTo>
                    <a:pt x="362585" y="0"/>
                  </a:lnTo>
                  <a:cubicBezTo>
                    <a:pt x="336931" y="0"/>
                    <a:pt x="295275" y="16002"/>
                    <a:pt x="263144" y="44958"/>
                  </a:cubicBezTo>
                  <a:cubicBezTo>
                    <a:pt x="247142" y="60960"/>
                    <a:pt x="224663" y="67310"/>
                    <a:pt x="202184" y="67310"/>
                  </a:cubicBezTo>
                  <a:lnTo>
                    <a:pt x="134747" y="67310"/>
                  </a:lnTo>
                  <a:cubicBezTo>
                    <a:pt x="118745" y="28829"/>
                    <a:pt x="80264" y="0"/>
                    <a:pt x="38481" y="0"/>
                  </a:cubicBezTo>
                  <a:close/>
                </a:path>
              </a:pathLst>
            </a:custGeom>
            <a:solidFill>
              <a:srgbClr val="00FBFF"/>
            </a:solidFill>
          </p:spPr>
        </p:sp>
      </p:grpSp>
      <p:grpSp>
        <p:nvGrpSpPr>
          <p:cNvPr id="224" name="Group 226">
            <a:extLst>
              <a:ext uri="{FF2B5EF4-FFF2-40B4-BE49-F238E27FC236}">
                <a16:creationId xmlns:a16="http://schemas.microsoft.com/office/drawing/2014/main" id="{451C7901-DEE8-249B-1CD7-97B224F40B0A}"/>
              </a:ext>
            </a:extLst>
          </p:cNvPr>
          <p:cNvGrpSpPr/>
          <p:nvPr/>
        </p:nvGrpSpPr>
        <p:grpSpPr>
          <a:xfrm>
            <a:off x="3911747" y="3460007"/>
            <a:ext cx="156600" cy="553500"/>
            <a:chOff x="0" y="0"/>
            <a:chExt cx="208800" cy="738000"/>
          </a:xfrm>
        </p:grpSpPr>
        <p:sp>
          <p:nvSpPr>
            <p:cNvPr id="225" name="Freeform 227">
              <a:extLst>
                <a:ext uri="{FF2B5EF4-FFF2-40B4-BE49-F238E27FC236}">
                  <a16:creationId xmlns:a16="http://schemas.microsoft.com/office/drawing/2014/main" id="{3D915202-FACF-11FA-742D-89FBCF6E2567}"/>
                </a:ext>
              </a:extLst>
            </p:cNvPr>
            <p:cNvSpPr/>
            <p:nvPr/>
          </p:nvSpPr>
          <p:spPr>
            <a:xfrm>
              <a:off x="0" y="127"/>
              <a:ext cx="208915" cy="737997"/>
            </a:xfrm>
            <a:custGeom>
              <a:avLst/>
              <a:gdLst/>
              <a:ahLst/>
              <a:cxnLst/>
              <a:rect l="l" t="t" r="r" b="b"/>
              <a:pathLst>
                <a:path w="208915" h="737997">
                  <a:moveTo>
                    <a:pt x="0" y="0"/>
                  </a:moveTo>
                  <a:lnTo>
                    <a:pt x="0" y="6350"/>
                  </a:lnTo>
                  <a:lnTo>
                    <a:pt x="0" y="561467"/>
                  </a:lnTo>
                  <a:cubicBezTo>
                    <a:pt x="0" y="657733"/>
                    <a:pt x="77089" y="737997"/>
                    <a:pt x="173482" y="737997"/>
                  </a:cubicBezTo>
                  <a:lnTo>
                    <a:pt x="208915" y="737997"/>
                  </a:lnTo>
                  <a:lnTo>
                    <a:pt x="208915" y="526161"/>
                  </a:lnTo>
                  <a:lnTo>
                    <a:pt x="192786" y="526161"/>
                  </a:lnTo>
                  <a:cubicBezTo>
                    <a:pt x="125349" y="526161"/>
                    <a:pt x="73914" y="471678"/>
                    <a:pt x="73914" y="407543"/>
                  </a:cubicBezTo>
                  <a:cubicBezTo>
                    <a:pt x="73914" y="369062"/>
                    <a:pt x="89916" y="343408"/>
                    <a:pt x="109220" y="317754"/>
                  </a:cubicBezTo>
                  <a:cubicBezTo>
                    <a:pt x="83566" y="295275"/>
                    <a:pt x="73914" y="266319"/>
                    <a:pt x="73914" y="231140"/>
                  </a:cubicBezTo>
                  <a:cubicBezTo>
                    <a:pt x="73914" y="195961"/>
                    <a:pt x="89916" y="167005"/>
                    <a:pt x="109220" y="141351"/>
                  </a:cubicBezTo>
                  <a:cubicBezTo>
                    <a:pt x="83439" y="118618"/>
                    <a:pt x="73914" y="89789"/>
                    <a:pt x="73914" y="54483"/>
                  </a:cubicBezTo>
                  <a:cubicBezTo>
                    <a:pt x="73914" y="32131"/>
                    <a:pt x="77089" y="19304"/>
                    <a:pt x="83439" y="0"/>
                  </a:cubicBezTo>
                  <a:close/>
                </a:path>
              </a:pathLst>
            </a:custGeom>
            <a:solidFill>
              <a:srgbClr val="00FBFF"/>
            </a:solidFill>
          </p:spPr>
        </p:sp>
      </p:grpSp>
      <p:grpSp>
        <p:nvGrpSpPr>
          <p:cNvPr id="226" name="Group 228">
            <a:extLst>
              <a:ext uri="{FF2B5EF4-FFF2-40B4-BE49-F238E27FC236}">
                <a16:creationId xmlns:a16="http://schemas.microsoft.com/office/drawing/2014/main" id="{E467B1B6-2B92-622B-E79C-C5E7554277C8}"/>
              </a:ext>
            </a:extLst>
          </p:cNvPr>
          <p:cNvGrpSpPr/>
          <p:nvPr/>
        </p:nvGrpSpPr>
        <p:grpSpPr>
          <a:xfrm>
            <a:off x="4120727" y="3847727"/>
            <a:ext cx="105840" cy="168480"/>
            <a:chOff x="0" y="0"/>
            <a:chExt cx="141120" cy="224640"/>
          </a:xfrm>
        </p:grpSpPr>
        <p:sp>
          <p:nvSpPr>
            <p:cNvPr id="227" name="Freeform 229">
              <a:extLst>
                <a:ext uri="{FF2B5EF4-FFF2-40B4-BE49-F238E27FC236}">
                  <a16:creationId xmlns:a16="http://schemas.microsoft.com/office/drawing/2014/main" id="{0D801725-38F5-16B6-C21F-C2DDC09F9EFE}"/>
                </a:ext>
              </a:extLst>
            </p:cNvPr>
            <p:cNvSpPr/>
            <p:nvPr/>
          </p:nvSpPr>
          <p:spPr>
            <a:xfrm>
              <a:off x="0" y="127"/>
              <a:ext cx="141097" cy="224409"/>
            </a:xfrm>
            <a:custGeom>
              <a:avLst/>
              <a:gdLst/>
              <a:ahLst/>
              <a:cxnLst/>
              <a:rect l="l" t="t" r="r" b="b"/>
              <a:pathLst>
                <a:path w="141097" h="224409">
                  <a:moveTo>
                    <a:pt x="140970" y="0"/>
                  </a:moveTo>
                  <a:cubicBezTo>
                    <a:pt x="125095" y="6350"/>
                    <a:pt x="108966" y="9525"/>
                    <a:pt x="89789" y="9525"/>
                  </a:cubicBezTo>
                  <a:lnTo>
                    <a:pt x="0" y="9525"/>
                  </a:lnTo>
                  <a:lnTo>
                    <a:pt x="0" y="224409"/>
                  </a:lnTo>
                  <a:lnTo>
                    <a:pt x="38481" y="224409"/>
                  </a:lnTo>
                  <a:cubicBezTo>
                    <a:pt x="92964" y="224409"/>
                    <a:pt x="141097" y="176403"/>
                    <a:pt x="141097" y="118618"/>
                  </a:cubicBezTo>
                  <a:lnTo>
                    <a:pt x="141097" y="0"/>
                  </a:lnTo>
                  <a:close/>
                </a:path>
              </a:pathLst>
            </a:custGeom>
            <a:solidFill>
              <a:srgbClr val="00FBFF"/>
            </a:solidFill>
          </p:spPr>
        </p:sp>
      </p:grpSp>
      <p:grpSp>
        <p:nvGrpSpPr>
          <p:cNvPr id="228" name="Group 230">
            <a:extLst>
              <a:ext uri="{FF2B5EF4-FFF2-40B4-BE49-F238E27FC236}">
                <a16:creationId xmlns:a16="http://schemas.microsoft.com/office/drawing/2014/main" id="{C9AF1D6B-90CE-DA37-642C-60904F2822A1}"/>
              </a:ext>
            </a:extLst>
          </p:cNvPr>
          <p:cNvGrpSpPr/>
          <p:nvPr/>
        </p:nvGrpSpPr>
        <p:grpSpPr>
          <a:xfrm>
            <a:off x="9304187" y="3069587"/>
            <a:ext cx="890460" cy="890460"/>
            <a:chOff x="0" y="0"/>
            <a:chExt cx="1187280" cy="1187280"/>
          </a:xfrm>
        </p:grpSpPr>
        <p:sp>
          <p:nvSpPr>
            <p:cNvPr id="229" name="Freeform 231">
              <a:extLst>
                <a:ext uri="{FF2B5EF4-FFF2-40B4-BE49-F238E27FC236}">
                  <a16:creationId xmlns:a16="http://schemas.microsoft.com/office/drawing/2014/main" id="{CFA07FEE-2CA4-2AAA-CFFD-8F9C78FAFFDA}"/>
                </a:ext>
              </a:extLst>
            </p:cNvPr>
            <p:cNvSpPr/>
            <p:nvPr/>
          </p:nvSpPr>
          <p:spPr>
            <a:xfrm>
              <a:off x="127" y="0"/>
              <a:ext cx="1187069" cy="1187196"/>
            </a:xfrm>
            <a:custGeom>
              <a:avLst/>
              <a:gdLst/>
              <a:ahLst/>
              <a:cxnLst/>
              <a:rect l="l" t="t" r="r" b="b"/>
              <a:pathLst>
                <a:path w="1187069" h="1187196">
                  <a:moveTo>
                    <a:pt x="593471" y="0"/>
                  </a:moveTo>
                  <a:cubicBezTo>
                    <a:pt x="343281" y="0"/>
                    <a:pt x="128270" y="182880"/>
                    <a:pt x="80137" y="423545"/>
                  </a:cubicBezTo>
                  <a:cubicBezTo>
                    <a:pt x="35179" y="436372"/>
                    <a:pt x="0" y="478028"/>
                    <a:pt x="0" y="526288"/>
                  </a:cubicBezTo>
                  <a:lnTo>
                    <a:pt x="0" y="802132"/>
                  </a:lnTo>
                  <a:cubicBezTo>
                    <a:pt x="0" y="856742"/>
                    <a:pt x="48133" y="904875"/>
                    <a:pt x="102616" y="904875"/>
                  </a:cubicBezTo>
                  <a:lnTo>
                    <a:pt x="173228" y="904875"/>
                  </a:lnTo>
                  <a:cubicBezTo>
                    <a:pt x="192532" y="904875"/>
                    <a:pt x="208534" y="888746"/>
                    <a:pt x="208534" y="869569"/>
                  </a:cubicBezTo>
                  <a:lnTo>
                    <a:pt x="208534" y="452374"/>
                  </a:lnTo>
                  <a:cubicBezTo>
                    <a:pt x="208534" y="433070"/>
                    <a:pt x="192405" y="417195"/>
                    <a:pt x="173228" y="417195"/>
                  </a:cubicBezTo>
                  <a:lnTo>
                    <a:pt x="150749" y="417195"/>
                  </a:lnTo>
                  <a:cubicBezTo>
                    <a:pt x="198882" y="215011"/>
                    <a:pt x="384937" y="64135"/>
                    <a:pt x="593598" y="64135"/>
                  </a:cubicBezTo>
                  <a:cubicBezTo>
                    <a:pt x="802259" y="64135"/>
                    <a:pt x="985139" y="215011"/>
                    <a:pt x="1033145" y="417195"/>
                  </a:cubicBezTo>
                  <a:lnTo>
                    <a:pt x="1013841" y="417195"/>
                  </a:lnTo>
                  <a:cubicBezTo>
                    <a:pt x="994537" y="417195"/>
                    <a:pt x="978662" y="433197"/>
                    <a:pt x="978662" y="452374"/>
                  </a:cubicBezTo>
                  <a:lnTo>
                    <a:pt x="978662" y="869569"/>
                  </a:lnTo>
                  <a:cubicBezTo>
                    <a:pt x="978662" y="888873"/>
                    <a:pt x="994664" y="904875"/>
                    <a:pt x="1013841" y="904875"/>
                  </a:cubicBezTo>
                  <a:lnTo>
                    <a:pt x="1045972" y="904875"/>
                  </a:lnTo>
                  <a:cubicBezTo>
                    <a:pt x="1029970" y="985012"/>
                    <a:pt x="959358" y="1046099"/>
                    <a:pt x="872744" y="1046099"/>
                  </a:cubicBezTo>
                  <a:lnTo>
                    <a:pt x="689737" y="1046099"/>
                  </a:lnTo>
                  <a:cubicBezTo>
                    <a:pt x="673735" y="1007618"/>
                    <a:pt x="638429" y="978662"/>
                    <a:pt x="593471" y="978662"/>
                  </a:cubicBezTo>
                  <a:cubicBezTo>
                    <a:pt x="535686" y="978662"/>
                    <a:pt x="487553" y="1026795"/>
                    <a:pt x="487553" y="1081278"/>
                  </a:cubicBezTo>
                  <a:cubicBezTo>
                    <a:pt x="487553" y="1139063"/>
                    <a:pt x="535686" y="1187196"/>
                    <a:pt x="593471" y="1187196"/>
                  </a:cubicBezTo>
                  <a:cubicBezTo>
                    <a:pt x="638429" y="1187196"/>
                    <a:pt x="676910" y="1158240"/>
                    <a:pt x="689737" y="1119759"/>
                  </a:cubicBezTo>
                  <a:lnTo>
                    <a:pt x="872617" y="1119759"/>
                  </a:lnTo>
                  <a:cubicBezTo>
                    <a:pt x="997839" y="1119759"/>
                    <a:pt x="1097153" y="1026795"/>
                    <a:pt x="1113282" y="904875"/>
                  </a:cubicBezTo>
                  <a:cubicBezTo>
                    <a:pt x="1154938" y="895223"/>
                    <a:pt x="1187069" y="853440"/>
                    <a:pt x="1187069" y="805307"/>
                  </a:cubicBezTo>
                  <a:lnTo>
                    <a:pt x="1187069" y="529463"/>
                  </a:lnTo>
                  <a:cubicBezTo>
                    <a:pt x="1187069" y="478155"/>
                    <a:pt x="1151763" y="433197"/>
                    <a:pt x="1106805" y="423672"/>
                  </a:cubicBezTo>
                  <a:cubicBezTo>
                    <a:pt x="1058672" y="182880"/>
                    <a:pt x="840613" y="0"/>
                    <a:pt x="593471" y="0"/>
                  </a:cubicBezTo>
                  <a:close/>
                </a:path>
              </a:pathLst>
            </a:custGeom>
            <a:solidFill>
              <a:srgbClr val="00FBFF"/>
            </a:solidFill>
          </p:spPr>
        </p:sp>
      </p:grpSp>
      <p:grpSp>
        <p:nvGrpSpPr>
          <p:cNvPr id="230" name="Group 232">
            <a:extLst>
              <a:ext uri="{FF2B5EF4-FFF2-40B4-BE49-F238E27FC236}">
                <a16:creationId xmlns:a16="http://schemas.microsoft.com/office/drawing/2014/main" id="{2C6CE06D-2359-CCB6-CB83-FEABFA346B45}"/>
              </a:ext>
            </a:extLst>
          </p:cNvPr>
          <p:cNvGrpSpPr/>
          <p:nvPr/>
        </p:nvGrpSpPr>
        <p:grpSpPr>
          <a:xfrm>
            <a:off x="9511547" y="3279107"/>
            <a:ext cx="478980" cy="471420"/>
            <a:chOff x="0" y="0"/>
            <a:chExt cx="638640" cy="628560"/>
          </a:xfrm>
        </p:grpSpPr>
        <p:sp>
          <p:nvSpPr>
            <p:cNvPr id="231" name="Freeform 233">
              <a:extLst>
                <a:ext uri="{FF2B5EF4-FFF2-40B4-BE49-F238E27FC236}">
                  <a16:creationId xmlns:a16="http://schemas.microsoft.com/office/drawing/2014/main" id="{4E9E3CD5-8507-8DE7-1892-86680D214421}"/>
                </a:ext>
              </a:extLst>
            </p:cNvPr>
            <p:cNvSpPr/>
            <p:nvPr/>
          </p:nvSpPr>
          <p:spPr>
            <a:xfrm>
              <a:off x="0" y="0"/>
              <a:ext cx="638556" cy="628523"/>
            </a:xfrm>
            <a:custGeom>
              <a:avLst/>
              <a:gdLst/>
              <a:ahLst/>
              <a:cxnLst/>
              <a:rect l="l" t="t" r="r" b="b"/>
              <a:pathLst>
                <a:path w="638556" h="628523">
                  <a:moveTo>
                    <a:pt x="317627" y="141224"/>
                  </a:moveTo>
                  <a:cubicBezTo>
                    <a:pt x="336931" y="141224"/>
                    <a:pt x="352933" y="157353"/>
                    <a:pt x="352933" y="176530"/>
                  </a:cubicBezTo>
                  <a:cubicBezTo>
                    <a:pt x="352933" y="198882"/>
                    <a:pt x="336804" y="211836"/>
                    <a:pt x="317627" y="211836"/>
                  </a:cubicBezTo>
                  <a:cubicBezTo>
                    <a:pt x="298450" y="211836"/>
                    <a:pt x="282448" y="199009"/>
                    <a:pt x="282448" y="176530"/>
                  </a:cubicBezTo>
                  <a:cubicBezTo>
                    <a:pt x="282448" y="157226"/>
                    <a:pt x="298450" y="141224"/>
                    <a:pt x="317627" y="141224"/>
                  </a:cubicBezTo>
                  <a:close/>
                  <a:moveTo>
                    <a:pt x="317627" y="279273"/>
                  </a:moveTo>
                  <a:cubicBezTo>
                    <a:pt x="336931" y="279273"/>
                    <a:pt x="352933" y="292100"/>
                    <a:pt x="352933" y="314579"/>
                  </a:cubicBezTo>
                  <a:lnTo>
                    <a:pt x="352933" y="455803"/>
                  </a:lnTo>
                  <a:cubicBezTo>
                    <a:pt x="352933" y="475107"/>
                    <a:pt x="336804" y="491109"/>
                    <a:pt x="317627" y="491109"/>
                  </a:cubicBezTo>
                  <a:cubicBezTo>
                    <a:pt x="298450" y="491109"/>
                    <a:pt x="282448" y="475107"/>
                    <a:pt x="282448" y="455803"/>
                  </a:cubicBezTo>
                  <a:lnTo>
                    <a:pt x="282448" y="314579"/>
                  </a:lnTo>
                  <a:cubicBezTo>
                    <a:pt x="282448" y="292100"/>
                    <a:pt x="298450" y="279273"/>
                    <a:pt x="317627" y="279273"/>
                  </a:cubicBezTo>
                  <a:close/>
                  <a:moveTo>
                    <a:pt x="320929" y="0"/>
                  </a:moveTo>
                  <a:cubicBezTo>
                    <a:pt x="147574" y="0"/>
                    <a:pt x="6477" y="141224"/>
                    <a:pt x="6477" y="314579"/>
                  </a:cubicBezTo>
                  <a:cubicBezTo>
                    <a:pt x="6477" y="365887"/>
                    <a:pt x="16129" y="417322"/>
                    <a:pt x="44958" y="465328"/>
                  </a:cubicBezTo>
                  <a:lnTo>
                    <a:pt x="6477" y="584200"/>
                  </a:lnTo>
                  <a:cubicBezTo>
                    <a:pt x="0" y="593725"/>
                    <a:pt x="0" y="606679"/>
                    <a:pt x="12954" y="619506"/>
                  </a:cubicBezTo>
                  <a:cubicBezTo>
                    <a:pt x="17526" y="623951"/>
                    <a:pt x="26924" y="628523"/>
                    <a:pt x="36449" y="628523"/>
                  </a:cubicBezTo>
                  <a:cubicBezTo>
                    <a:pt x="40386" y="628523"/>
                    <a:pt x="44450" y="627761"/>
                    <a:pt x="48260" y="625856"/>
                  </a:cubicBezTo>
                  <a:lnTo>
                    <a:pt x="166878" y="587248"/>
                  </a:lnTo>
                  <a:cubicBezTo>
                    <a:pt x="211836" y="616204"/>
                    <a:pt x="266446" y="625856"/>
                    <a:pt x="320929" y="625856"/>
                  </a:cubicBezTo>
                  <a:cubicBezTo>
                    <a:pt x="494157" y="625856"/>
                    <a:pt x="638556" y="487807"/>
                    <a:pt x="638556" y="314579"/>
                  </a:cubicBezTo>
                  <a:cubicBezTo>
                    <a:pt x="638556" y="141351"/>
                    <a:pt x="494157" y="0"/>
                    <a:pt x="320929" y="0"/>
                  </a:cubicBezTo>
                  <a:close/>
                </a:path>
              </a:pathLst>
            </a:custGeom>
            <a:solidFill>
              <a:srgbClr val="00FBFF"/>
            </a:solidFill>
          </p:spPr>
        </p:sp>
      </p:grpSp>
      <p:grpSp>
        <p:nvGrpSpPr>
          <p:cNvPr id="232" name="Group 234">
            <a:extLst>
              <a:ext uri="{FF2B5EF4-FFF2-40B4-BE49-F238E27FC236}">
                <a16:creationId xmlns:a16="http://schemas.microsoft.com/office/drawing/2014/main" id="{79C0021D-8C84-B5B2-CE17-47EDD826FDAE}"/>
              </a:ext>
            </a:extLst>
          </p:cNvPr>
          <p:cNvGrpSpPr/>
          <p:nvPr/>
        </p:nvGrpSpPr>
        <p:grpSpPr>
          <a:xfrm>
            <a:off x="4938287" y="3085247"/>
            <a:ext cx="652320" cy="655560"/>
            <a:chOff x="0" y="0"/>
            <a:chExt cx="869760" cy="874080"/>
          </a:xfrm>
        </p:grpSpPr>
        <p:sp>
          <p:nvSpPr>
            <p:cNvPr id="233" name="Freeform 235">
              <a:extLst>
                <a:ext uri="{FF2B5EF4-FFF2-40B4-BE49-F238E27FC236}">
                  <a16:creationId xmlns:a16="http://schemas.microsoft.com/office/drawing/2014/main" id="{35FBFA3C-E9FE-85A3-B32A-3E04CAB1BAE2}"/>
                </a:ext>
              </a:extLst>
            </p:cNvPr>
            <p:cNvSpPr/>
            <p:nvPr/>
          </p:nvSpPr>
          <p:spPr>
            <a:xfrm>
              <a:off x="127" y="127"/>
              <a:ext cx="869569" cy="873887"/>
            </a:xfrm>
            <a:custGeom>
              <a:avLst/>
              <a:gdLst/>
              <a:ahLst/>
              <a:cxnLst/>
              <a:rect l="l" t="t" r="r" b="b"/>
              <a:pathLst>
                <a:path w="869569" h="873887">
                  <a:moveTo>
                    <a:pt x="525018" y="0"/>
                  </a:moveTo>
                  <a:cubicBezTo>
                    <a:pt x="445135" y="0"/>
                    <a:pt x="365760" y="31242"/>
                    <a:pt x="304800" y="93726"/>
                  </a:cubicBezTo>
                  <a:lnTo>
                    <a:pt x="147574" y="250952"/>
                  </a:lnTo>
                  <a:cubicBezTo>
                    <a:pt x="171069" y="245999"/>
                    <a:pt x="195072" y="243459"/>
                    <a:pt x="219075" y="243459"/>
                  </a:cubicBezTo>
                  <a:cubicBezTo>
                    <a:pt x="257429" y="243459"/>
                    <a:pt x="296164" y="249936"/>
                    <a:pt x="333629" y="263779"/>
                  </a:cubicBezTo>
                  <a:lnTo>
                    <a:pt x="401066" y="193167"/>
                  </a:lnTo>
                  <a:cubicBezTo>
                    <a:pt x="434721" y="159512"/>
                    <a:pt x="478917" y="142621"/>
                    <a:pt x="522986" y="142621"/>
                  </a:cubicBezTo>
                  <a:cubicBezTo>
                    <a:pt x="567055" y="142621"/>
                    <a:pt x="611251" y="159512"/>
                    <a:pt x="644906" y="193167"/>
                  </a:cubicBezTo>
                  <a:cubicBezTo>
                    <a:pt x="715645" y="263779"/>
                    <a:pt x="715645" y="369443"/>
                    <a:pt x="644906" y="440182"/>
                  </a:cubicBezTo>
                  <a:lnTo>
                    <a:pt x="401066" y="683895"/>
                  </a:lnTo>
                  <a:cubicBezTo>
                    <a:pt x="367411" y="717550"/>
                    <a:pt x="323215" y="734441"/>
                    <a:pt x="279146" y="734441"/>
                  </a:cubicBezTo>
                  <a:cubicBezTo>
                    <a:pt x="235077" y="734441"/>
                    <a:pt x="190881" y="717677"/>
                    <a:pt x="157226" y="683895"/>
                  </a:cubicBezTo>
                  <a:cubicBezTo>
                    <a:pt x="128270" y="654939"/>
                    <a:pt x="112268" y="619760"/>
                    <a:pt x="109093" y="584454"/>
                  </a:cubicBezTo>
                  <a:lnTo>
                    <a:pt x="0" y="690245"/>
                  </a:lnTo>
                  <a:cubicBezTo>
                    <a:pt x="16002" y="722376"/>
                    <a:pt x="35306" y="751205"/>
                    <a:pt x="60960" y="780034"/>
                  </a:cubicBezTo>
                  <a:cubicBezTo>
                    <a:pt x="123444" y="842518"/>
                    <a:pt x="203708" y="873887"/>
                    <a:pt x="283083" y="873887"/>
                  </a:cubicBezTo>
                  <a:cubicBezTo>
                    <a:pt x="362458" y="873887"/>
                    <a:pt x="441198" y="842518"/>
                    <a:pt x="500507" y="780034"/>
                  </a:cubicBezTo>
                  <a:lnTo>
                    <a:pt x="747649" y="536321"/>
                  </a:lnTo>
                  <a:cubicBezTo>
                    <a:pt x="869569" y="414401"/>
                    <a:pt x="869569" y="218821"/>
                    <a:pt x="747649" y="93726"/>
                  </a:cubicBezTo>
                  <a:cubicBezTo>
                    <a:pt x="685038" y="31242"/>
                    <a:pt x="604901" y="0"/>
                    <a:pt x="525018" y="0"/>
                  </a:cubicBezTo>
                  <a:close/>
                </a:path>
              </a:pathLst>
            </a:custGeom>
            <a:solidFill>
              <a:srgbClr val="00FBFF"/>
            </a:solidFill>
          </p:spPr>
        </p:sp>
      </p:grpSp>
      <p:grpSp>
        <p:nvGrpSpPr>
          <p:cNvPr id="234" name="Group 236">
            <a:extLst>
              <a:ext uri="{FF2B5EF4-FFF2-40B4-BE49-F238E27FC236}">
                <a16:creationId xmlns:a16="http://schemas.microsoft.com/office/drawing/2014/main" id="{D352ADB9-9613-B590-C389-9F0ECD3F21A9}"/>
              </a:ext>
            </a:extLst>
          </p:cNvPr>
          <p:cNvGrpSpPr/>
          <p:nvPr/>
        </p:nvGrpSpPr>
        <p:grpSpPr>
          <a:xfrm>
            <a:off x="4652087" y="3315827"/>
            <a:ext cx="659340" cy="660960"/>
            <a:chOff x="0" y="0"/>
            <a:chExt cx="879120" cy="881280"/>
          </a:xfrm>
        </p:grpSpPr>
        <p:sp>
          <p:nvSpPr>
            <p:cNvPr id="235" name="Freeform 237">
              <a:extLst>
                <a:ext uri="{FF2B5EF4-FFF2-40B4-BE49-F238E27FC236}">
                  <a16:creationId xmlns:a16="http://schemas.microsoft.com/office/drawing/2014/main" id="{59844F7D-1AEF-7877-F293-58FF28B39BC7}"/>
                </a:ext>
              </a:extLst>
            </p:cNvPr>
            <p:cNvSpPr/>
            <p:nvPr/>
          </p:nvSpPr>
          <p:spPr>
            <a:xfrm>
              <a:off x="127" y="127"/>
              <a:ext cx="878840" cy="881126"/>
            </a:xfrm>
            <a:custGeom>
              <a:avLst/>
              <a:gdLst/>
              <a:ahLst/>
              <a:cxnLst/>
              <a:rect l="l" t="t" r="r" b="b"/>
              <a:pathLst>
                <a:path w="878840" h="881126">
                  <a:moveTo>
                    <a:pt x="597027" y="0"/>
                  </a:moveTo>
                  <a:cubicBezTo>
                    <a:pt x="517144" y="0"/>
                    <a:pt x="437769" y="31242"/>
                    <a:pt x="378460" y="93726"/>
                  </a:cubicBezTo>
                  <a:lnTo>
                    <a:pt x="125095" y="347091"/>
                  </a:lnTo>
                  <a:cubicBezTo>
                    <a:pt x="0" y="472186"/>
                    <a:pt x="0" y="667893"/>
                    <a:pt x="125095" y="789686"/>
                  </a:cubicBezTo>
                  <a:cubicBezTo>
                    <a:pt x="187579" y="850646"/>
                    <a:pt x="267843" y="881126"/>
                    <a:pt x="347599" y="881126"/>
                  </a:cubicBezTo>
                  <a:cubicBezTo>
                    <a:pt x="427355" y="881126"/>
                    <a:pt x="506857" y="850646"/>
                    <a:pt x="567690" y="789686"/>
                  </a:cubicBezTo>
                  <a:lnTo>
                    <a:pt x="728091" y="629412"/>
                  </a:lnTo>
                  <a:cubicBezTo>
                    <a:pt x="706247" y="632841"/>
                    <a:pt x="684022" y="634619"/>
                    <a:pt x="661543" y="634619"/>
                  </a:cubicBezTo>
                  <a:cubicBezTo>
                    <a:pt x="621538" y="634619"/>
                    <a:pt x="581152" y="628904"/>
                    <a:pt x="542036" y="616585"/>
                  </a:cubicBezTo>
                  <a:lnTo>
                    <a:pt x="465074" y="693547"/>
                  </a:lnTo>
                  <a:cubicBezTo>
                    <a:pt x="431419" y="727202"/>
                    <a:pt x="387223" y="744093"/>
                    <a:pt x="343154" y="744093"/>
                  </a:cubicBezTo>
                  <a:cubicBezTo>
                    <a:pt x="299085" y="744093"/>
                    <a:pt x="254889" y="727329"/>
                    <a:pt x="221234" y="693547"/>
                  </a:cubicBezTo>
                  <a:cubicBezTo>
                    <a:pt x="153797" y="623062"/>
                    <a:pt x="153797" y="517144"/>
                    <a:pt x="221234" y="446532"/>
                  </a:cubicBezTo>
                  <a:lnTo>
                    <a:pt x="474726" y="193167"/>
                  </a:lnTo>
                  <a:cubicBezTo>
                    <a:pt x="508381" y="159512"/>
                    <a:pt x="552577" y="142621"/>
                    <a:pt x="596646" y="142621"/>
                  </a:cubicBezTo>
                  <a:cubicBezTo>
                    <a:pt x="640715" y="142621"/>
                    <a:pt x="684784" y="159385"/>
                    <a:pt x="718566" y="193167"/>
                  </a:cubicBezTo>
                  <a:cubicBezTo>
                    <a:pt x="747522" y="222123"/>
                    <a:pt x="763524" y="260604"/>
                    <a:pt x="766699" y="295783"/>
                  </a:cubicBezTo>
                  <a:lnTo>
                    <a:pt x="843661" y="218821"/>
                  </a:lnTo>
                  <a:lnTo>
                    <a:pt x="878840" y="183642"/>
                  </a:lnTo>
                  <a:cubicBezTo>
                    <a:pt x="862838" y="151638"/>
                    <a:pt x="843661" y="122682"/>
                    <a:pt x="818007" y="93726"/>
                  </a:cubicBezTo>
                  <a:cubicBezTo>
                    <a:pt x="757047" y="31242"/>
                    <a:pt x="676783" y="0"/>
                    <a:pt x="597027" y="0"/>
                  </a:cubicBezTo>
                  <a:close/>
                </a:path>
              </a:pathLst>
            </a:custGeom>
            <a:solidFill>
              <a:srgbClr val="00FBFF"/>
            </a:solidFill>
          </p:spPr>
        </p:sp>
      </p:grpSp>
      <p:grpSp>
        <p:nvGrpSpPr>
          <p:cNvPr id="236" name="Group 238">
            <a:extLst>
              <a:ext uri="{FF2B5EF4-FFF2-40B4-BE49-F238E27FC236}">
                <a16:creationId xmlns:a16="http://schemas.microsoft.com/office/drawing/2014/main" id="{4BC3BE6F-A7A0-E0EB-0E9D-204C1C59D163}"/>
              </a:ext>
            </a:extLst>
          </p:cNvPr>
          <p:cNvGrpSpPr/>
          <p:nvPr/>
        </p:nvGrpSpPr>
        <p:grpSpPr>
          <a:xfrm>
            <a:off x="10708187" y="3242387"/>
            <a:ext cx="575100" cy="570240"/>
            <a:chOff x="0" y="0"/>
            <a:chExt cx="766800" cy="760320"/>
          </a:xfrm>
        </p:grpSpPr>
        <p:sp>
          <p:nvSpPr>
            <p:cNvPr id="237" name="Freeform 239">
              <a:extLst>
                <a:ext uri="{FF2B5EF4-FFF2-40B4-BE49-F238E27FC236}">
                  <a16:creationId xmlns:a16="http://schemas.microsoft.com/office/drawing/2014/main" id="{77CC127C-0C4E-F64D-D391-71F7D43CEFA1}"/>
                </a:ext>
              </a:extLst>
            </p:cNvPr>
            <p:cNvSpPr/>
            <p:nvPr/>
          </p:nvSpPr>
          <p:spPr>
            <a:xfrm>
              <a:off x="127" y="127"/>
              <a:ext cx="766572" cy="760222"/>
            </a:xfrm>
            <a:custGeom>
              <a:avLst/>
              <a:gdLst/>
              <a:ahLst/>
              <a:cxnLst/>
              <a:rect l="l" t="t" r="r" b="b"/>
              <a:pathLst>
                <a:path w="766572" h="760222">
                  <a:moveTo>
                    <a:pt x="381635" y="67310"/>
                  </a:moveTo>
                  <a:cubicBezTo>
                    <a:pt x="400939" y="67310"/>
                    <a:pt x="416814" y="83312"/>
                    <a:pt x="416814" y="102489"/>
                  </a:cubicBezTo>
                  <a:lnTo>
                    <a:pt x="416814" y="368808"/>
                  </a:lnTo>
                  <a:lnTo>
                    <a:pt x="545211" y="497078"/>
                  </a:lnTo>
                  <a:cubicBezTo>
                    <a:pt x="561213" y="513207"/>
                    <a:pt x="561213" y="532384"/>
                    <a:pt x="545211" y="545211"/>
                  </a:cubicBezTo>
                  <a:cubicBezTo>
                    <a:pt x="538734" y="551688"/>
                    <a:pt x="529971" y="554736"/>
                    <a:pt x="521081" y="554736"/>
                  </a:cubicBezTo>
                  <a:cubicBezTo>
                    <a:pt x="512191" y="554736"/>
                    <a:pt x="503428" y="551561"/>
                    <a:pt x="497078" y="545211"/>
                  </a:cubicBezTo>
                  <a:lnTo>
                    <a:pt x="355981" y="404114"/>
                  </a:lnTo>
                  <a:cubicBezTo>
                    <a:pt x="349504" y="397637"/>
                    <a:pt x="346329" y="387985"/>
                    <a:pt x="346329" y="378460"/>
                  </a:cubicBezTo>
                  <a:lnTo>
                    <a:pt x="346329" y="102616"/>
                  </a:lnTo>
                  <a:cubicBezTo>
                    <a:pt x="346329" y="83312"/>
                    <a:pt x="362458" y="67437"/>
                    <a:pt x="381635" y="67437"/>
                  </a:cubicBezTo>
                  <a:close/>
                  <a:moveTo>
                    <a:pt x="381635" y="0"/>
                  </a:moveTo>
                  <a:cubicBezTo>
                    <a:pt x="170053" y="0"/>
                    <a:pt x="0" y="173101"/>
                    <a:pt x="0" y="381635"/>
                  </a:cubicBezTo>
                  <a:cubicBezTo>
                    <a:pt x="0" y="593344"/>
                    <a:pt x="173228" y="760222"/>
                    <a:pt x="381762" y="760222"/>
                  </a:cubicBezTo>
                  <a:cubicBezTo>
                    <a:pt x="590296" y="760222"/>
                    <a:pt x="763397" y="590169"/>
                    <a:pt x="763397" y="381635"/>
                  </a:cubicBezTo>
                  <a:cubicBezTo>
                    <a:pt x="766572" y="173101"/>
                    <a:pt x="593344" y="0"/>
                    <a:pt x="381635" y="0"/>
                  </a:cubicBezTo>
                  <a:close/>
                </a:path>
              </a:pathLst>
            </a:custGeom>
            <a:solidFill>
              <a:srgbClr val="00FBFF"/>
            </a:solidFill>
          </p:spPr>
        </p:sp>
      </p:grpSp>
      <p:grpSp>
        <p:nvGrpSpPr>
          <p:cNvPr id="238" name="Group 240">
            <a:extLst>
              <a:ext uri="{FF2B5EF4-FFF2-40B4-BE49-F238E27FC236}">
                <a16:creationId xmlns:a16="http://schemas.microsoft.com/office/drawing/2014/main" id="{38D22578-FBB6-9168-0B95-504D3B783E12}"/>
              </a:ext>
            </a:extLst>
          </p:cNvPr>
          <p:cNvGrpSpPr/>
          <p:nvPr/>
        </p:nvGrpSpPr>
        <p:grpSpPr>
          <a:xfrm>
            <a:off x="10549427" y="3083627"/>
            <a:ext cx="892620" cy="890460"/>
            <a:chOff x="0" y="0"/>
            <a:chExt cx="1190160" cy="1187280"/>
          </a:xfrm>
        </p:grpSpPr>
        <p:sp>
          <p:nvSpPr>
            <p:cNvPr id="239" name="Freeform 241">
              <a:extLst>
                <a:ext uri="{FF2B5EF4-FFF2-40B4-BE49-F238E27FC236}">
                  <a16:creationId xmlns:a16="http://schemas.microsoft.com/office/drawing/2014/main" id="{EE204F8F-CC32-CCEF-A559-976510023DC1}"/>
                </a:ext>
              </a:extLst>
            </p:cNvPr>
            <p:cNvSpPr/>
            <p:nvPr/>
          </p:nvSpPr>
          <p:spPr>
            <a:xfrm>
              <a:off x="0" y="0"/>
              <a:ext cx="1190117" cy="1187196"/>
            </a:xfrm>
            <a:custGeom>
              <a:avLst/>
              <a:gdLst/>
              <a:ahLst/>
              <a:cxnLst/>
              <a:rect l="l" t="t" r="r" b="b"/>
              <a:pathLst>
                <a:path w="1190117" h="1187196">
                  <a:moveTo>
                    <a:pt x="593471" y="138049"/>
                  </a:moveTo>
                  <a:cubicBezTo>
                    <a:pt x="843661" y="138049"/>
                    <a:pt x="1045718" y="343408"/>
                    <a:pt x="1045718" y="593725"/>
                  </a:cubicBezTo>
                  <a:cubicBezTo>
                    <a:pt x="1045718" y="844042"/>
                    <a:pt x="846963" y="1045972"/>
                    <a:pt x="593471" y="1045972"/>
                  </a:cubicBezTo>
                  <a:cubicBezTo>
                    <a:pt x="346456" y="1045972"/>
                    <a:pt x="141224" y="840613"/>
                    <a:pt x="141224" y="593598"/>
                  </a:cubicBezTo>
                  <a:cubicBezTo>
                    <a:pt x="141224" y="343408"/>
                    <a:pt x="343281" y="137922"/>
                    <a:pt x="593471" y="137922"/>
                  </a:cubicBezTo>
                  <a:close/>
                  <a:moveTo>
                    <a:pt x="593471" y="0"/>
                  </a:moveTo>
                  <a:cubicBezTo>
                    <a:pt x="269494" y="127"/>
                    <a:pt x="0" y="266446"/>
                    <a:pt x="0" y="593598"/>
                  </a:cubicBezTo>
                  <a:cubicBezTo>
                    <a:pt x="0" y="917702"/>
                    <a:pt x="269494" y="1187196"/>
                    <a:pt x="593471" y="1187196"/>
                  </a:cubicBezTo>
                  <a:cubicBezTo>
                    <a:pt x="917448" y="1187196"/>
                    <a:pt x="1186942" y="917702"/>
                    <a:pt x="1186942" y="593598"/>
                  </a:cubicBezTo>
                  <a:cubicBezTo>
                    <a:pt x="1190117" y="266446"/>
                    <a:pt x="920623" y="127"/>
                    <a:pt x="593471" y="127"/>
                  </a:cubicBezTo>
                  <a:close/>
                </a:path>
              </a:pathLst>
            </a:custGeom>
            <a:solidFill>
              <a:srgbClr val="00FBFF"/>
            </a:solidFill>
          </p:spPr>
        </p:sp>
      </p:grpSp>
      <p:grpSp>
        <p:nvGrpSpPr>
          <p:cNvPr id="240" name="Group 242">
            <a:extLst>
              <a:ext uri="{FF2B5EF4-FFF2-40B4-BE49-F238E27FC236}">
                <a16:creationId xmlns:a16="http://schemas.microsoft.com/office/drawing/2014/main" id="{7961B084-6051-825F-46BD-9344F9F7CBC8}"/>
              </a:ext>
            </a:extLst>
          </p:cNvPr>
          <p:cNvGrpSpPr/>
          <p:nvPr/>
        </p:nvGrpSpPr>
        <p:grpSpPr>
          <a:xfrm>
            <a:off x="5768267" y="4823507"/>
            <a:ext cx="902340" cy="926100"/>
            <a:chOff x="0" y="0"/>
            <a:chExt cx="1203120" cy="1234800"/>
          </a:xfrm>
        </p:grpSpPr>
        <p:sp>
          <p:nvSpPr>
            <p:cNvPr id="241" name="Freeform 243">
              <a:extLst>
                <a:ext uri="{FF2B5EF4-FFF2-40B4-BE49-F238E27FC236}">
                  <a16:creationId xmlns:a16="http://schemas.microsoft.com/office/drawing/2014/main" id="{30723C95-AA4A-2CC2-D405-D3E18C5354B6}"/>
                </a:ext>
              </a:extLst>
            </p:cNvPr>
            <p:cNvSpPr/>
            <p:nvPr/>
          </p:nvSpPr>
          <p:spPr>
            <a:xfrm>
              <a:off x="127" y="127"/>
              <a:ext cx="1202817" cy="1234567"/>
            </a:xfrm>
            <a:custGeom>
              <a:avLst/>
              <a:gdLst/>
              <a:ahLst/>
              <a:cxnLst/>
              <a:rect l="l" t="t" r="r" b="b"/>
              <a:pathLst>
                <a:path w="1202817" h="1234567">
                  <a:moveTo>
                    <a:pt x="602996" y="0"/>
                  </a:moveTo>
                  <a:cubicBezTo>
                    <a:pt x="493395" y="0"/>
                    <a:pt x="405003" y="88900"/>
                    <a:pt x="401955" y="205232"/>
                  </a:cubicBezTo>
                  <a:cubicBezTo>
                    <a:pt x="401955" y="300101"/>
                    <a:pt x="468884" y="382905"/>
                    <a:pt x="560451" y="398272"/>
                  </a:cubicBezTo>
                  <a:lnTo>
                    <a:pt x="560451" y="514731"/>
                  </a:lnTo>
                  <a:cubicBezTo>
                    <a:pt x="469011" y="533146"/>
                    <a:pt x="401955" y="615823"/>
                    <a:pt x="401955" y="710819"/>
                  </a:cubicBezTo>
                  <a:cubicBezTo>
                    <a:pt x="401955" y="744601"/>
                    <a:pt x="408051" y="775208"/>
                    <a:pt x="423291" y="802767"/>
                  </a:cubicBezTo>
                  <a:lnTo>
                    <a:pt x="328803" y="879221"/>
                  </a:lnTo>
                  <a:cubicBezTo>
                    <a:pt x="295402" y="848614"/>
                    <a:pt x="249682" y="833247"/>
                    <a:pt x="203962" y="833247"/>
                  </a:cubicBezTo>
                  <a:cubicBezTo>
                    <a:pt x="91313" y="836422"/>
                    <a:pt x="0" y="925195"/>
                    <a:pt x="0" y="1035558"/>
                  </a:cubicBezTo>
                  <a:cubicBezTo>
                    <a:pt x="0" y="1145921"/>
                    <a:pt x="91313" y="1234567"/>
                    <a:pt x="204089" y="1234567"/>
                  </a:cubicBezTo>
                  <a:cubicBezTo>
                    <a:pt x="313690" y="1234567"/>
                    <a:pt x="398907" y="1142619"/>
                    <a:pt x="405003" y="1035558"/>
                  </a:cubicBezTo>
                  <a:cubicBezTo>
                    <a:pt x="405003" y="1001776"/>
                    <a:pt x="395859" y="971169"/>
                    <a:pt x="380619" y="943610"/>
                  </a:cubicBezTo>
                  <a:lnTo>
                    <a:pt x="478028" y="867029"/>
                  </a:lnTo>
                  <a:cubicBezTo>
                    <a:pt x="511556" y="897636"/>
                    <a:pt x="557149" y="912876"/>
                    <a:pt x="602869" y="912876"/>
                  </a:cubicBezTo>
                  <a:cubicBezTo>
                    <a:pt x="651637" y="912876"/>
                    <a:pt x="694182" y="894461"/>
                    <a:pt x="727710" y="867029"/>
                  </a:cubicBezTo>
                  <a:lnTo>
                    <a:pt x="822198" y="943610"/>
                  </a:lnTo>
                  <a:cubicBezTo>
                    <a:pt x="806958" y="971169"/>
                    <a:pt x="800989" y="1001903"/>
                    <a:pt x="800989" y="1035558"/>
                  </a:cubicBezTo>
                  <a:cubicBezTo>
                    <a:pt x="800989" y="1145794"/>
                    <a:pt x="892302" y="1234567"/>
                    <a:pt x="1001903" y="1234567"/>
                  </a:cubicBezTo>
                  <a:cubicBezTo>
                    <a:pt x="1111504" y="1234567"/>
                    <a:pt x="1199896" y="1142619"/>
                    <a:pt x="1202817" y="1035558"/>
                  </a:cubicBezTo>
                  <a:cubicBezTo>
                    <a:pt x="1202817" y="925195"/>
                    <a:pt x="1117600" y="836422"/>
                    <a:pt x="1001903" y="833247"/>
                  </a:cubicBezTo>
                  <a:cubicBezTo>
                    <a:pt x="953135" y="833247"/>
                    <a:pt x="910590" y="851662"/>
                    <a:pt x="877062" y="879221"/>
                  </a:cubicBezTo>
                  <a:lnTo>
                    <a:pt x="782574" y="802640"/>
                  </a:lnTo>
                  <a:cubicBezTo>
                    <a:pt x="797814" y="775081"/>
                    <a:pt x="803910" y="744474"/>
                    <a:pt x="803910" y="710692"/>
                  </a:cubicBezTo>
                  <a:cubicBezTo>
                    <a:pt x="803910" y="615696"/>
                    <a:pt x="736981" y="529971"/>
                    <a:pt x="645541" y="514604"/>
                  </a:cubicBezTo>
                  <a:lnTo>
                    <a:pt x="645541" y="398272"/>
                  </a:lnTo>
                  <a:cubicBezTo>
                    <a:pt x="736854" y="379857"/>
                    <a:pt x="803910" y="300101"/>
                    <a:pt x="803910" y="205232"/>
                  </a:cubicBezTo>
                  <a:cubicBezTo>
                    <a:pt x="803910" y="91821"/>
                    <a:pt x="715645" y="6096"/>
                    <a:pt x="602996" y="0"/>
                  </a:cubicBezTo>
                  <a:close/>
                </a:path>
              </a:pathLst>
            </a:custGeom>
            <a:solidFill>
              <a:srgbClr val="00FBFF"/>
            </a:solidFill>
          </p:spPr>
        </p:sp>
      </p:grpSp>
      <p:grpSp>
        <p:nvGrpSpPr>
          <p:cNvPr id="242" name="Group 244">
            <a:extLst>
              <a:ext uri="{FF2B5EF4-FFF2-40B4-BE49-F238E27FC236}">
                <a16:creationId xmlns:a16="http://schemas.microsoft.com/office/drawing/2014/main" id="{7682C1C9-2AA0-EFC0-D52C-FDB23EE8E226}"/>
              </a:ext>
            </a:extLst>
          </p:cNvPr>
          <p:cNvGrpSpPr/>
          <p:nvPr/>
        </p:nvGrpSpPr>
        <p:grpSpPr>
          <a:xfrm>
            <a:off x="6847727" y="4968227"/>
            <a:ext cx="918000" cy="781380"/>
            <a:chOff x="0" y="0"/>
            <a:chExt cx="1224000" cy="1041840"/>
          </a:xfrm>
        </p:grpSpPr>
        <p:sp>
          <p:nvSpPr>
            <p:cNvPr id="243" name="Freeform 245">
              <a:extLst>
                <a:ext uri="{FF2B5EF4-FFF2-40B4-BE49-F238E27FC236}">
                  <a16:creationId xmlns:a16="http://schemas.microsoft.com/office/drawing/2014/main" id="{9D9E80B5-C6AA-E6E1-9A54-83915F2AB053}"/>
                </a:ext>
              </a:extLst>
            </p:cNvPr>
            <p:cNvSpPr/>
            <p:nvPr/>
          </p:nvSpPr>
          <p:spPr>
            <a:xfrm>
              <a:off x="127" y="127"/>
              <a:ext cx="1223772" cy="1041527"/>
            </a:xfrm>
            <a:custGeom>
              <a:avLst/>
              <a:gdLst/>
              <a:ahLst/>
              <a:cxnLst/>
              <a:rect l="l" t="t" r="r" b="b"/>
              <a:pathLst>
                <a:path w="1223772" h="1041527">
                  <a:moveTo>
                    <a:pt x="170434" y="321691"/>
                  </a:moveTo>
                  <a:lnTo>
                    <a:pt x="170434" y="686308"/>
                  </a:lnTo>
                  <a:cubicBezTo>
                    <a:pt x="170434" y="707644"/>
                    <a:pt x="188722" y="723011"/>
                    <a:pt x="213106" y="723011"/>
                  </a:cubicBezTo>
                  <a:lnTo>
                    <a:pt x="252603" y="723011"/>
                  </a:lnTo>
                  <a:lnTo>
                    <a:pt x="252603" y="965073"/>
                  </a:lnTo>
                  <a:lnTo>
                    <a:pt x="76073" y="965073"/>
                  </a:lnTo>
                  <a:lnTo>
                    <a:pt x="76073" y="321691"/>
                  </a:lnTo>
                  <a:close/>
                  <a:moveTo>
                    <a:pt x="395732" y="321691"/>
                  </a:moveTo>
                  <a:lnTo>
                    <a:pt x="395732" y="686308"/>
                  </a:lnTo>
                  <a:cubicBezTo>
                    <a:pt x="395732" y="707644"/>
                    <a:pt x="414020" y="723011"/>
                    <a:pt x="438404" y="723011"/>
                  </a:cubicBezTo>
                  <a:lnTo>
                    <a:pt x="474980" y="723011"/>
                  </a:lnTo>
                  <a:lnTo>
                    <a:pt x="474980" y="965073"/>
                  </a:lnTo>
                  <a:lnTo>
                    <a:pt x="328676" y="965073"/>
                  </a:lnTo>
                  <a:lnTo>
                    <a:pt x="328676" y="723011"/>
                  </a:lnTo>
                  <a:lnTo>
                    <a:pt x="368300" y="723011"/>
                  </a:lnTo>
                  <a:cubicBezTo>
                    <a:pt x="389509" y="723011"/>
                    <a:pt x="410972" y="704596"/>
                    <a:pt x="410972" y="686308"/>
                  </a:cubicBezTo>
                  <a:lnTo>
                    <a:pt x="410972" y="321691"/>
                  </a:lnTo>
                  <a:close/>
                  <a:moveTo>
                    <a:pt x="733679" y="321691"/>
                  </a:moveTo>
                  <a:lnTo>
                    <a:pt x="733679" y="686308"/>
                  </a:lnTo>
                  <a:cubicBezTo>
                    <a:pt x="733679" y="707644"/>
                    <a:pt x="751967" y="723011"/>
                    <a:pt x="776351" y="723011"/>
                  </a:cubicBezTo>
                  <a:lnTo>
                    <a:pt x="819023" y="723011"/>
                  </a:lnTo>
                  <a:lnTo>
                    <a:pt x="819023" y="965073"/>
                  </a:lnTo>
                  <a:lnTo>
                    <a:pt x="648462" y="965073"/>
                  </a:lnTo>
                  <a:lnTo>
                    <a:pt x="648462" y="723011"/>
                  </a:lnTo>
                  <a:lnTo>
                    <a:pt x="691134" y="723011"/>
                  </a:lnTo>
                  <a:cubicBezTo>
                    <a:pt x="715518" y="723011"/>
                    <a:pt x="733806" y="704596"/>
                    <a:pt x="733806" y="686308"/>
                  </a:cubicBezTo>
                  <a:lnTo>
                    <a:pt x="733806" y="321691"/>
                  </a:lnTo>
                  <a:close/>
                  <a:moveTo>
                    <a:pt x="1062609" y="321691"/>
                  </a:moveTo>
                  <a:lnTo>
                    <a:pt x="1062609" y="965073"/>
                  </a:lnTo>
                  <a:lnTo>
                    <a:pt x="965073" y="965073"/>
                  </a:lnTo>
                  <a:lnTo>
                    <a:pt x="965073" y="723011"/>
                  </a:lnTo>
                  <a:lnTo>
                    <a:pt x="1007745" y="723011"/>
                  </a:lnTo>
                  <a:cubicBezTo>
                    <a:pt x="1028954" y="723011"/>
                    <a:pt x="1050417" y="704596"/>
                    <a:pt x="1050417" y="686308"/>
                  </a:cubicBezTo>
                  <a:lnTo>
                    <a:pt x="1050417" y="321691"/>
                  </a:lnTo>
                  <a:close/>
                  <a:moveTo>
                    <a:pt x="36449" y="0"/>
                  </a:moveTo>
                  <a:cubicBezTo>
                    <a:pt x="15113" y="0"/>
                    <a:pt x="0" y="18288"/>
                    <a:pt x="0" y="36703"/>
                  </a:cubicBezTo>
                  <a:lnTo>
                    <a:pt x="0" y="1004824"/>
                  </a:lnTo>
                  <a:cubicBezTo>
                    <a:pt x="0" y="1026287"/>
                    <a:pt x="18288" y="1041527"/>
                    <a:pt x="36576" y="1041527"/>
                  </a:cubicBezTo>
                  <a:lnTo>
                    <a:pt x="1181100" y="1041527"/>
                  </a:lnTo>
                  <a:cubicBezTo>
                    <a:pt x="1205484" y="1041527"/>
                    <a:pt x="1223772" y="1023112"/>
                    <a:pt x="1223772" y="1004824"/>
                  </a:cubicBezTo>
                  <a:lnTo>
                    <a:pt x="1223772" y="36703"/>
                  </a:lnTo>
                  <a:cubicBezTo>
                    <a:pt x="1220724" y="18288"/>
                    <a:pt x="1202563" y="0"/>
                    <a:pt x="1181100" y="0"/>
                  </a:cubicBezTo>
                  <a:close/>
                </a:path>
              </a:pathLst>
            </a:custGeom>
            <a:solidFill>
              <a:srgbClr val="00FBFF"/>
            </a:solidFill>
          </p:spPr>
        </p:sp>
      </p:grpSp>
      <p:grpSp>
        <p:nvGrpSpPr>
          <p:cNvPr id="244" name="Group 246">
            <a:extLst>
              <a:ext uri="{FF2B5EF4-FFF2-40B4-BE49-F238E27FC236}">
                <a16:creationId xmlns:a16="http://schemas.microsoft.com/office/drawing/2014/main" id="{BA7D8029-8DC7-FD4B-3105-B7A6F1436D3B}"/>
              </a:ext>
            </a:extLst>
          </p:cNvPr>
          <p:cNvGrpSpPr/>
          <p:nvPr/>
        </p:nvGrpSpPr>
        <p:grpSpPr>
          <a:xfrm>
            <a:off x="8142647" y="4847807"/>
            <a:ext cx="737640" cy="740340"/>
            <a:chOff x="0" y="0"/>
            <a:chExt cx="983520" cy="987120"/>
          </a:xfrm>
        </p:grpSpPr>
        <p:sp>
          <p:nvSpPr>
            <p:cNvPr id="245" name="Freeform 247">
              <a:extLst>
                <a:ext uri="{FF2B5EF4-FFF2-40B4-BE49-F238E27FC236}">
                  <a16:creationId xmlns:a16="http://schemas.microsoft.com/office/drawing/2014/main" id="{C59F1FD8-AB08-FCC4-436C-278916C4D0CD}"/>
                </a:ext>
              </a:extLst>
            </p:cNvPr>
            <p:cNvSpPr/>
            <p:nvPr/>
          </p:nvSpPr>
          <p:spPr>
            <a:xfrm>
              <a:off x="0" y="0"/>
              <a:ext cx="983488" cy="987171"/>
            </a:xfrm>
            <a:custGeom>
              <a:avLst/>
              <a:gdLst/>
              <a:ahLst/>
              <a:cxnLst/>
              <a:rect l="l" t="t" r="r" b="b"/>
              <a:pathLst>
                <a:path w="983488" h="987171">
                  <a:moveTo>
                    <a:pt x="493268" y="370967"/>
                  </a:moveTo>
                  <a:cubicBezTo>
                    <a:pt x="560197" y="370967"/>
                    <a:pt x="615061" y="423037"/>
                    <a:pt x="615061" y="493522"/>
                  </a:cubicBezTo>
                  <a:cubicBezTo>
                    <a:pt x="615061" y="560959"/>
                    <a:pt x="560324" y="616077"/>
                    <a:pt x="493268" y="616077"/>
                  </a:cubicBezTo>
                  <a:cubicBezTo>
                    <a:pt x="423164" y="616077"/>
                    <a:pt x="371475" y="560959"/>
                    <a:pt x="371475" y="493522"/>
                  </a:cubicBezTo>
                  <a:cubicBezTo>
                    <a:pt x="371475" y="429133"/>
                    <a:pt x="426212" y="370967"/>
                    <a:pt x="493268" y="370967"/>
                  </a:cubicBezTo>
                  <a:close/>
                  <a:moveTo>
                    <a:pt x="493268" y="0"/>
                  </a:moveTo>
                  <a:cubicBezTo>
                    <a:pt x="222250" y="0"/>
                    <a:pt x="0" y="220726"/>
                    <a:pt x="0" y="493649"/>
                  </a:cubicBezTo>
                  <a:cubicBezTo>
                    <a:pt x="6096" y="769493"/>
                    <a:pt x="222250" y="987171"/>
                    <a:pt x="493268" y="987171"/>
                  </a:cubicBezTo>
                  <a:cubicBezTo>
                    <a:pt x="761238" y="987171"/>
                    <a:pt x="983488" y="766445"/>
                    <a:pt x="983488" y="493649"/>
                  </a:cubicBezTo>
                  <a:cubicBezTo>
                    <a:pt x="983488" y="220853"/>
                    <a:pt x="761238" y="0"/>
                    <a:pt x="493268" y="0"/>
                  </a:cubicBezTo>
                  <a:close/>
                </a:path>
              </a:pathLst>
            </a:custGeom>
            <a:solidFill>
              <a:srgbClr val="00FBFF"/>
            </a:solidFill>
          </p:spPr>
        </p:sp>
      </p:grpSp>
      <p:grpSp>
        <p:nvGrpSpPr>
          <p:cNvPr id="246" name="Group 248">
            <a:extLst>
              <a:ext uri="{FF2B5EF4-FFF2-40B4-BE49-F238E27FC236}">
                <a16:creationId xmlns:a16="http://schemas.microsoft.com/office/drawing/2014/main" id="{EEBE8560-A9CA-720B-EB23-DF164E512FC7}"/>
              </a:ext>
            </a:extLst>
          </p:cNvPr>
          <p:cNvGrpSpPr/>
          <p:nvPr/>
        </p:nvGrpSpPr>
        <p:grpSpPr>
          <a:xfrm>
            <a:off x="8265767" y="5219867"/>
            <a:ext cx="799200" cy="551880"/>
            <a:chOff x="0" y="0"/>
            <a:chExt cx="1065600" cy="735840"/>
          </a:xfrm>
        </p:grpSpPr>
        <p:sp>
          <p:nvSpPr>
            <p:cNvPr id="247" name="Freeform 249">
              <a:extLst>
                <a:ext uri="{FF2B5EF4-FFF2-40B4-BE49-F238E27FC236}">
                  <a16:creationId xmlns:a16="http://schemas.microsoft.com/office/drawing/2014/main" id="{9372FDBB-2C34-9CAD-6DFB-2E76ED7C11A0}"/>
                </a:ext>
              </a:extLst>
            </p:cNvPr>
            <p:cNvSpPr/>
            <p:nvPr/>
          </p:nvSpPr>
          <p:spPr>
            <a:xfrm>
              <a:off x="127" y="0"/>
              <a:ext cx="1065530" cy="735838"/>
            </a:xfrm>
            <a:custGeom>
              <a:avLst/>
              <a:gdLst/>
              <a:ahLst/>
              <a:cxnLst/>
              <a:rect l="l" t="t" r="r" b="b"/>
              <a:pathLst>
                <a:path w="1065530" h="735838">
                  <a:moveTo>
                    <a:pt x="944245" y="0"/>
                  </a:moveTo>
                  <a:cubicBezTo>
                    <a:pt x="873379" y="0"/>
                    <a:pt x="815848" y="53340"/>
                    <a:pt x="815848" y="123063"/>
                  </a:cubicBezTo>
                  <a:cubicBezTo>
                    <a:pt x="815848" y="175133"/>
                    <a:pt x="849249" y="224155"/>
                    <a:pt x="898017" y="239522"/>
                  </a:cubicBezTo>
                  <a:lnTo>
                    <a:pt x="898017" y="288544"/>
                  </a:lnTo>
                  <a:cubicBezTo>
                    <a:pt x="898017" y="429514"/>
                    <a:pt x="791464" y="549021"/>
                    <a:pt x="654431" y="567436"/>
                  </a:cubicBezTo>
                  <a:lnTo>
                    <a:pt x="654431" y="469265"/>
                  </a:lnTo>
                  <a:cubicBezTo>
                    <a:pt x="563118" y="533654"/>
                    <a:pt x="450469" y="570357"/>
                    <a:pt x="328676" y="570357"/>
                  </a:cubicBezTo>
                  <a:cubicBezTo>
                    <a:pt x="206883" y="570357"/>
                    <a:pt x="94234" y="533654"/>
                    <a:pt x="0" y="469265"/>
                  </a:cubicBezTo>
                  <a:lnTo>
                    <a:pt x="0" y="613283"/>
                  </a:lnTo>
                  <a:cubicBezTo>
                    <a:pt x="0" y="683768"/>
                    <a:pt x="54737" y="735838"/>
                    <a:pt x="121793" y="735838"/>
                  </a:cubicBezTo>
                  <a:lnTo>
                    <a:pt x="520573" y="735838"/>
                  </a:lnTo>
                  <a:cubicBezTo>
                    <a:pt x="575310" y="735838"/>
                    <a:pt x="624078" y="702183"/>
                    <a:pt x="639318" y="653161"/>
                  </a:cubicBezTo>
                  <a:cubicBezTo>
                    <a:pt x="831088" y="631698"/>
                    <a:pt x="974090" y="478536"/>
                    <a:pt x="977265" y="282448"/>
                  </a:cubicBezTo>
                  <a:lnTo>
                    <a:pt x="977265" y="233426"/>
                  </a:lnTo>
                  <a:cubicBezTo>
                    <a:pt x="1028954" y="215011"/>
                    <a:pt x="1065530" y="165989"/>
                    <a:pt x="1062482" y="107823"/>
                  </a:cubicBezTo>
                  <a:cubicBezTo>
                    <a:pt x="1059434" y="55753"/>
                    <a:pt x="1013841" y="9779"/>
                    <a:pt x="955929" y="508"/>
                  </a:cubicBezTo>
                  <a:cubicBezTo>
                    <a:pt x="952119" y="254"/>
                    <a:pt x="948182" y="0"/>
                    <a:pt x="944372" y="0"/>
                  </a:cubicBezTo>
                  <a:close/>
                </a:path>
              </a:pathLst>
            </a:custGeom>
            <a:solidFill>
              <a:srgbClr val="00FBFF"/>
            </a:solidFill>
          </p:spPr>
        </p:sp>
      </p:grpSp>
      <p:grpSp>
        <p:nvGrpSpPr>
          <p:cNvPr id="248" name="Group 250">
            <a:extLst>
              <a:ext uri="{FF2B5EF4-FFF2-40B4-BE49-F238E27FC236}">
                <a16:creationId xmlns:a16="http://schemas.microsoft.com/office/drawing/2014/main" id="{E13EC3F9-B8A4-F42D-16A1-5970EAC23231}"/>
              </a:ext>
            </a:extLst>
          </p:cNvPr>
          <p:cNvGrpSpPr/>
          <p:nvPr/>
        </p:nvGrpSpPr>
        <p:grpSpPr>
          <a:xfrm>
            <a:off x="12360587" y="5382407"/>
            <a:ext cx="367740" cy="358560"/>
            <a:chOff x="0" y="0"/>
            <a:chExt cx="490320" cy="478080"/>
          </a:xfrm>
        </p:grpSpPr>
        <p:sp>
          <p:nvSpPr>
            <p:cNvPr id="249" name="Freeform 251">
              <a:extLst>
                <a:ext uri="{FF2B5EF4-FFF2-40B4-BE49-F238E27FC236}">
                  <a16:creationId xmlns:a16="http://schemas.microsoft.com/office/drawing/2014/main" id="{DD9EAF46-5835-A36C-9FA4-5D076334E0D8}"/>
                </a:ext>
              </a:extLst>
            </p:cNvPr>
            <p:cNvSpPr/>
            <p:nvPr/>
          </p:nvSpPr>
          <p:spPr>
            <a:xfrm>
              <a:off x="127" y="127"/>
              <a:ext cx="490220" cy="477901"/>
            </a:xfrm>
            <a:custGeom>
              <a:avLst/>
              <a:gdLst/>
              <a:ahLst/>
              <a:cxnLst/>
              <a:rect l="l" t="t" r="r" b="b"/>
              <a:pathLst>
                <a:path w="490220" h="477901">
                  <a:moveTo>
                    <a:pt x="216154" y="0"/>
                  </a:moveTo>
                  <a:cubicBezTo>
                    <a:pt x="191770" y="42926"/>
                    <a:pt x="161290" y="79629"/>
                    <a:pt x="127762" y="119380"/>
                  </a:cubicBezTo>
                  <a:cubicBezTo>
                    <a:pt x="91313" y="162433"/>
                    <a:pt x="45593" y="193040"/>
                    <a:pt x="0" y="217551"/>
                  </a:cubicBezTo>
                  <a:lnTo>
                    <a:pt x="213106" y="431927"/>
                  </a:lnTo>
                  <a:cubicBezTo>
                    <a:pt x="243586" y="462534"/>
                    <a:pt x="282448" y="477901"/>
                    <a:pt x="321310" y="477901"/>
                  </a:cubicBezTo>
                  <a:cubicBezTo>
                    <a:pt x="360172" y="477901"/>
                    <a:pt x="398907" y="462534"/>
                    <a:pt x="429387" y="431927"/>
                  </a:cubicBezTo>
                  <a:cubicBezTo>
                    <a:pt x="490220" y="370713"/>
                    <a:pt x="490220" y="275590"/>
                    <a:pt x="429387" y="214376"/>
                  </a:cubicBezTo>
                  <a:lnTo>
                    <a:pt x="216154" y="0"/>
                  </a:lnTo>
                  <a:close/>
                </a:path>
              </a:pathLst>
            </a:custGeom>
            <a:solidFill>
              <a:srgbClr val="00FBFF"/>
            </a:solidFill>
          </p:spPr>
        </p:sp>
      </p:grpSp>
      <p:grpSp>
        <p:nvGrpSpPr>
          <p:cNvPr id="250" name="Group 252">
            <a:extLst>
              <a:ext uri="{FF2B5EF4-FFF2-40B4-BE49-F238E27FC236}">
                <a16:creationId xmlns:a16="http://schemas.microsoft.com/office/drawing/2014/main" id="{6B5805D6-9631-B189-7477-81CEC6481DC5}"/>
              </a:ext>
            </a:extLst>
          </p:cNvPr>
          <p:cNvGrpSpPr/>
          <p:nvPr/>
        </p:nvGrpSpPr>
        <p:grpSpPr>
          <a:xfrm>
            <a:off x="11796287" y="4812167"/>
            <a:ext cx="719280" cy="726300"/>
            <a:chOff x="0" y="0"/>
            <a:chExt cx="959040" cy="968400"/>
          </a:xfrm>
        </p:grpSpPr>
        <p:sp>
          <p:nvSpPr>
            <p:cNvPr id="251" name="Freeform 253">
              <a:extLst>
                <a:ext uri="{FF2B5EF4-FFF2-40B4-BE49-F238E27FC236}">
                  <a16:creationId xmlns:a16="http://schemas.microsoft.com/office/drawing/2014/main" id="{8004E846-FB74-0069-C022-CD6E7A857C8C}"/>
                </a:ext>
              </a:extLst>
            </p:cNvPr>
            <p:cNvSpPr/>
            <p:nvPr/>
          </p:nvSpPr>
          <p:spPr>
            <a:xfrm>
              <a:off x="0" y="0"/>
              <a:ext cx="958977" cy="968375"/>
            </a:xfrm>
            <a:custGeom>
              <a:avLst/>
              <a:gdLst/>
              <a:ahLst/>
              <a:cxnLst/>
              <a:rect l="l" t="t" r="r" b="b"/>
              <a:pathLst>
                <a:path w="958977" h="968375">
                  <a:moveTo>
                    <a:pt x="481076" y="165481"/>
                  </a:moveTo>
                  <a:cubicBezTo>
                    <a:pt x="654558" y="165481"/>
                    <a:pt x="800735" y="312547"/>
                    <a:pt x="800735" y="487172"/>
                  </a:cubicBezTo>
                  <a:cubicBezTo>
                    <a:pt x="797687" y="572897"/>
                    <a:pt x="767207" y="652653"/>
                    <a:pt x="709422" y="710819"/>
                  </a:cubicBezTo>
                  <a:cubicBezTo>
                    <a:pt x="651637" y="768985"/>
                    <a:pt x="572389" y="808863"/>
                    <a:pt x="481076" y="808863"/>
                  </a:cubicBezTo>
                  <a:cubicBezTo>
                    <a:pt x="304546" y="808863"/>
                    <a:pt x="161417" y="664845"/>
                    <a:pt x="161417" y="487172"/>
                  </a:cubicBezTo>
                  <a:cubicBezTo>
                    <a:pt x="161417" y="312547"/>
                    <a:pt x="304546" y="165481"/>
                    <a:pt x="481076" y="165481"/>
                  </a:cubicBezTo>
                  <a:close/>
                  <a:moveTo>
                    <a:pt x="481076" y="0"/>
                  </a:moveTo>
                  <a:cubicBezTo>
                    <a:pt x="219202" y="127"/>
                    <a:pt x="0" y="220599"/>
                    <a:pt x="0" y="484124"/>
                  </a:cubicBezTo>
                  <a:cubicBezTo>
                    <a:pt x="0" y="747649"/>
                    <a:pt x="219202" y="968248"/>
                    <a:pt x="481076" y="968248"/>
                  </a:cubicBezTo>
                  <a:cubicBezTo>
                    <a:pt x="484505" y="968375"/>
                    <a:pt x="487807" y="968375"/>
                    <a:pt x="491236" y="968375"/>
                  </a:cubicBezTo>
                  <a:cubicBezTo>
                    <a:pt x="615315" y="968375"/>
                    <a:pt x="733044" y="913765"/>
                    <a:pt x="821944" y="821182"/>
                  </a:cubicBezTo>
                  <a:cubicBezTo>
                    <a:pt x="910209" y="729234"/>
                    <a:pt x="958977" y="609727"/>
                    <a:pt x="958977" y="484124"/>
                  </a:cubicBezTo>
                  <a:cubicBezTo>
                    <a:pt x="958977" y="220599"/>
                    <a:pt x="742823" y="127"/>
                    <a:pt x="481076" y="127"/>
                  </a:cubicBezTo>
                  <a:close/>
                </a:path>
              </a:pathLst>
            </a:custGeom>
            <a:solidFill>
              <a:srgbClr val="00FBFF"/>
            </a:solidFill>
          </p:spPr>
        </p:sp>
      </p:grpSp>
      <p:grpSp>
        <p:nvGrpSpPr>
          <p:cNvPr id="252" name="Group 254">
            <a:extLst>
              <a:ext uri="{FF2B5EF4-FFF2-40B4-BE49-F238E27FC236}">
                <a16:creationId xmlns:a16="http://schemas.microsoft.com/office/drawing/2014/main" id="{655F6BF7-5007-D8DC-B939-926A12DDA8A8}"/>
              </a:ext>
            </a:extLst>
          </p:cNvPr>
          <p:cNvGrpSpPr/>
          <p:nvPr/>
        </p:nvGrpSpPr>
        <p:grpSpPr>
          <a:xfrm>
            <a:off x="6891467" y="6660047"/>
            <a:ext cx="812700" cy="599940"/>
            <a:chOff x="0" y="0"/>
            <a:chExt cx="1083600" cy="799920"/>
          </a:xfrm>
        </p:grpSpPr>
        <p:sp>
          <p:nvSpPr>
            <p:cNvPr id="253" name="Freeform 255">
              <a:extLst>
                <a:ext uri="{FF2B5EF4-FFF2-40B4-BE49-F238E27FC236}">
                  <a16:creationId xmlns:a16="http://schemas.microsoft.com/office/drawing/2014/main" id="{4E6F0837-E366-EA79-451F-A21F4B3B9576}"/>
                </a:ext>
              </a:extLst>
            </p:cNvPr>
            <p:cNvSpPr/>
            <p:nvPr/>
          </p:nvSpPr>
          <p:spPr>
            <a:xfrm>
              <a:off x="-35052" y="0"/>
              <a:ext cx="1118743" cy="799846"/>
            </a:xfrm>
            <a:custGeom>
              <a:avLst/>
              <a:gdLst/>
              <a:ahLst/>
              <a:cxnLst/>
              <a:rect l="l" t="t" r="r" b="b"/>
              <a:pathLst>
                <a:path w="1118743" h="799846">
                  <a:moveTo>
                    <a:pt x="1010793" y="146431"/>
                  </a:moveTo>
                  <a:cubicBezTo>
                    <a:pt x="1029716" y="146431"/>
                    <a:pt x="1048512" y="162687"/>
                    <a:pt x="1048512" y="184404"/>
                  </a:cubicBezTo>
                  <a:cubicBezTo>
                    <a:pt x="1048512" y="322707"/>
                    <a:pt x="983869" y="401320"/>
                    <a:pt x="886841" y="428498"/>
                  </a:cubicBezTo>
                  <a:cubicBezTo>
                    <a:pt x="894969" y="398653"/>
                    <a:pt x="902970" y="363474"/>
                    <a:pt x="902970" y="330835"/>
                  </a:cubicBezTo>
                  <a:lnTo>
                    <a:pt x="902970" y="146431"/>
                  </a:lnTo>
                  <a:close/>
                  <a:moveTo>
                    <a:pt x="148336" y="146431"/>
                  </a:moveTo>
                  <a:lnTo>
                    <a:pt x="148336" y="328041"/>
                  </a:lnTo>
                  <a:cubicBezTo>
                    <a:pt x="148336" y="363347"/>
                    <a:pt x="153670" y="395859"/>
                    <a:pt x="164465" y="431038"/>
                  </a:cubicBezTo>
                  <a:cubicBezTo>
                    <a:pt x="67437" y="403987"/>
                    <a:pt x="0" y="325374"/>
                    <a:pt x="0" y="184277"/>
                  </a:cubicBezTo>
                  <a:cubicBezTo>
                    <a:pt x="0" y="162560"/>
                    <a:pt x="16129" y="146304"/>
                    <a:pt x="37719" y="146304"/>
                  </a:cubicBezTo>
                  <a:close/>
                  <a:moveTo>
                    <a:pt x="164465" y="314452"/>
                  </a:moveTo>
                  <a:cubicBezTo>
                    <a:pt x="186055" y="314452"/>
                    <a:pt x="202184" y="333375"/>
                    <a:pt x="202184" y="352425"/>
                  </a:cubicBezTo>
                  <a:cubicBezTo>
                    <a:pt x="202184" y="398526"/>
                    <a:pt x="229108" y="433705"/>
                    <a:pt x="266827" y="452755"/>
                  </a:cubicBezTo>
                  <a:cubicBezTo>
                    <a:pt x="282956" y="458216"/>
                    <a:pt x="293751" y="482600"/>
                    <a:pt x="285623" y="498856"/>
                  </a:cubicBezTo>
                  <a:cubicBezTo>
                    <a:pt x="281305" y="512191"/>
                    <a:pt x="264033" y="521970"/>
                    <a:pt x="249047" y="521970"/>
                  </a:cubicBezTo>
                  <a:cubicBezTo>
                    <a:pt x="245872" y="521970"/>
                    <a:pt x="242697" y="521589"/>
                    <a:pt x="239903" y="520573"/>
                  </a:cubicBezTo>
                  <a:cubicBezTo>
                    <a:pt x="169799" y="493522"/>
                    <a:pt x="129413" y="425577"/>
                    <a:pt x="129413" y="352425"/>
                  </a:cubicBezTo>
                  <a:cubicBezTo>
                    <a:pt x="129413" y="333375"/>
                    <a:pt x="145542" y="314452"/>
                    <a:pt x="164465" y="314452"/>
                  </a:cubicBezTo>
                  <a:close/>
                  <a:moveTo>
                    <a:pt x="291084" y="0"/>
                  </a:moveTo>
                  <a:cubicBezTo>
                    <a:pt x="269494" y="0"/>
                    <a:pt x="253365" y="16256"/>
                    <a:pt x="253365" y="37973"/>
                  </a:cubicBezTo>
                  <a:lnTo>
                    <a:pt x="253365" y="75946"/>
                  </a:lnTo>
                  <a:lnTo>
                    <a:pt x="142875" y="75946"/>
                  </a:lnTo>
                  <a:cubicBezTo>
                    <a:pt x="80899" y="75946"/>
                    <a:pt x="35179" y="122047"/>
                    <a:pt x="35179" y="184404"/>
                  </a:cubicBezTo>
                  <a:cubicBezTo>
                    <a:pt x="35179" y="393192"/>
                    <a:pt x="164592" y="498983"/>
                    <a:pt x="307467" y="509778"/>
                  </a:cubicBezTo>
                  <a:cubicBezTo>
                    <a:pt x="390906" y="634492"/>
                    <a:pt x="469138" y="610108"/>
                    <a:pt x="469138" y="661543"/>
                  </a:cubicBezTo>
                  <a:cubicBezTo>
                    <a:pt x="469138" y="712978"/>
                    <a:pt x="447548" y="764540"/>
                    <a:pt x="415290" y="799846"/>
                  </a:cubicBezTo>
                  <a:lnTo>
                    <a:pt x="735838" y="799846"/>
                  </a:lnTo>
                  <a:cubicBezTo>
                    <a:pt x="700786" y="764540"/>
                    <a:pt x="681990" y="713105"/>
                    <a:pt x="681990" y="661543"/>
                  </a:cubicBezTo>
                  <a:cubicBezTo>
                    <a:pt x="681990" y="609981"/>
                    <a:pt x="762889" y="634492"/>
                    <a:pt x="846455" y="509778"/>
                  </a:cubicBezTo>
                  <a:cubicBezTo>
                    <a:pt x="994664" y="498983"/>
                    <a:pt x="1118743" y="390525"/>
                    <a:pt x="1118743" y="184404"/>
                  </a:cubicBezTo>
                  <a:cubicBezTo>
                    <a:pt x="1118743" y="122047"/>
                    <a:pt x="1070102" y="75946"/>
                    <a:pt x="1010920" y="75946"/>
                  </a:cubicBezTo>
                  <a:lnTo>
                    <a:pt x="902970" y="75946"/>
                  </a:lnTo>
                  <a:lnTo>
                    <a:pt x="902970" y="37973"/>
                  </a:lnTo>
                  <a:cubicBezTo>
                    <a:pt x="902970" y="16256"/>
                    <a:pt x="886841" y="0"/>
                    <a:pt x="865251" y="0"/>
                  </a:cubicBezTo>
                  <a:close/>
                </a:path>
              </a:pathLst>
            </a:custGeom>
            <a:solidFill>
              <a:srgbClr val="00FBFF"/>
            </a:solidFill>
          </p:spPr>
        </p:sp>
      </p:grpSp>
      <p:grpSp>
        <p:nvGrpSpPr>
          <p:cNvPr id="254" name="Group 256">
            <a:extLst>
              <a:ext uri="{FF2B5EF4-FFF2-40B4-BE49-F238E27FC236}">
                <a16:creationId xmlns:a16="http://schemas.microsoft.com/office/drawing/2014/main" id="{D612D569-DEEA-01FB-582E-5B67650222A7}"/>
              </a:ext>
            </a:extLst>
          </p:cNvPr>
          <p:cNvGrpSpPr/>
          <p:nvPr/>
        </p:nvGrpSpPr>
        <p:grpSpPr>
          <a:xfrm>
            <a:off x="7046987" y="7315067"/>
            <a:ext cx="499500" cy="162540"/>
            <a:chOff x="0" y="0"/>
            <a:chExt cx="666000" cy="216720"/>
          </a:xfrm>
        </p:grpSpPr>
        <p:sp>
          <p:nvSpPr>
            <p:cNvPr id="255" name="Freeform 257">
              <a:extLst>
                <a:ext uri="{FF2B5EF4-FFF2-40B4-BE49-F238E27FC236}">
                  <a16:creationId xmlns:a16="http://schemas.microsoft.com/office/drawing/2014/main" id="{608E3C1E-DAC9-50E5-2376-7F437B5B4FE2}"/>
                </a:ext>
              </a:extLst>
            </p:cNvPr>
            <p:cNvSpPr/>
            <p:nvPr/>
          </p:nvSpPr>
          <p:spPr>
            <a:xfrm>
              <a:off x="0" y="127"/>
              <a:ext cx="665988" cy="216662"/>
            </a:xfrm>
            <a:custGeom>
              <a:avLst/>
              <a:gdLst/>
              <a:ahLst/>
              <a:cxnLst/>
              <a:rect l="l" t="t" r="r" b="b"/>
              <a:pathLst>
                <a:path w="665988" h="216662">
                  <a:moveTo>
                    <a:pt x="64770" y="0"/>
                  </a:moveTo>
                  <a:lnTo>
                    <a:pt x="5334" y="167894"/>
                  </a:lnTo>
                  <a:cubicBezTo>
                    <a:pt x="0" y="192278"/>
                    <a:pt x="13462" y="216662"/>
                    <a:pt x="40386" y="216662"/>
                  </a:cubicBezTo>
                  <a:lnTo>
                    <a:pt x="622808" y="216662"/>
                  </a:lnTo>
                  <a:cubicBezTo>
                    <a:pt x="649732" y="216662"/>
                    <a:pt x="665988" y="192278"/>
                    <a:pt x="657860" y="167894"/>
                  </a:cubicBezTo>
                  <a:lnTo>
                    <a:pt x="598551" y="0"/>
                  </a:lnTo>
                  <a:close/>
                </a:path>
              </a:pathLst>
            </a:custGeom>
            <a:solidFill>
              <a:srgbClr val="00FBFF"/>
            </a:solidFill>
          </p:spPr>
        </p:sp>
      </p:grpSp>
      <p:grpSp>
        <p:nvGrpSpPr>
          <p:cNvPr id="256" name="Group 258">
            <a:extLst>
              <a:ext uri="{FF2B5EF4-FFF2-40B4-BE49-F238E27FC236}">
                <a16:creationId xmlns:a16="http://schemas.microsoft.com/office/drawing/2014/main" id="{17DE1E33-FBF9-23CD-88E6-C527421367C5}"/>
              </a:ext>
            </a:extLst>
          </p:cNvPr>
          <p:cNvGrpSpPr/>
          <p:nvPr/>
        </p:nvGrpSpPr>
        <p:grpSpPr>
          <a:xfrm>
            <a:off x="9385727" y="4835387"/>
            <a:ext cx="545940" cy="643680"/>
            <a:chOff x="0" y="0"/>
            <a:chExt cx="727920" cy="858240"/>
          </a:xfrm>
        </p:grpSpPr>
        <p:sp>
          <p:nvSpPr>
            <p:cNvPr id="257" name="Freeform 259">
              <a:extLst>
                <a:ext uri="{FF2B5EF4-FFF2-40B4-BE49-F238E27FC236}">
                  <a16:creationId xmlns:a16="http://schemas.microsoft.com/office/drawing/2014/main" id="{60BFEE0F-7CFD-C478-2532-4B00BA4B3DA9}"/>
                </a:ext>
              </a:extLst>
            </p:cNvPr>
            <p:cNvSpPr/>
            <p:nvPr/>
          </p:nvSpPr>
          <p:spPr>
            <a:xfrm>
              <a:off x="0" y="127"/>
              <a:ext cx="727837" cy="858012"/>
            </a:xfrm>
            <a:custGeom>
              <a:avLst/>
              <a:gdLst/>
              <a:ahLst/>
              <a:cxnLst/>
              <a:rect l="l" t="t" r="r" b="b"/>
              <a:pathLst>
                <a:path w="727837" h="858012">
                  <a:moveTo>
                    <a:pt x="325882" y="0"/>
                  </a:moveTo>
                  <a:lnTo>
                    <a:pt x="9144" y="554609"/>
                  </a:lnTo>
                  <a:cubicBezTo>
                    <a:pt x="0" y="566928"/>
                    <a:pt x="0" y="582295"/>
                    <a:pt x="9144" y="594487"/>
                  </a:cubicBezTo>
                  <a:lnTo>
                    <a:pt x="137033" y="858012"/>
                  </a:lnTo>
                  <a:lnTo>
                    <a:pt x="587756" y="858012"/>
                  </a:lnTo>
                  <a:lnTo>
                    <a:pt x="721741" y="594487"/>
                  </a:lnTo>
                  <a:cubicBezTo>
                    <a:pt x="727837" y="582168"/>
                    <a:pt x="724789" y="566801"/>
                    <a:pt x="721741" y="554609"/>
                  </a:cubicBezTo>
                  <a:lnTo>
                    <a:pt x="405130" y="0"/>
                  </a:lnTo>
                  <a:lnTo>
                    <a:pt x="405130" y="459740"/>
                  </a:lnTo>
                  <a:cubicBezTo>
                    <a:pt x="450723" y="474980"/>
                    <a:pt x="484251" y="521081"/>
                    <a:pt x="484251" y="573024"/>
                  </a:cubicBezTo>
                  <a:cubicBezTo>
                    <a:pt x="484251" y="640461"/>
                    <a:pt x="432435" y="692531"/>
                    <a:pt x="362458" y="692531"/>
                  </a:cubicBezTo>
                  <a:cubicBezTo>
                    <a:pt x="298450" y="692531"/>
                    <a:pt x="243713" y="640334"/>
                    <a:pt x="243713" y="573024"/>
                  </a:cubicBezTo>
                  <a:cubicBezTo>
                    <a:pt x="243713" y="520954"/>
                    <a:pt x="280289" y="478028"/>
                    <a:pt x="326009" y="459740"/>
                  </a:cubicBezTo>
                  <a:lnTo>
                    <a:pt x="326009" y="0"/>
                  </a:lnTo>
                  <a:close/>
                </a:path>
              </a:pathLst>
            </a:custGeom>
            <a:solidFill>
              <a:srgbClr val="00FBFF"/>
            </a:solidFill>
          </p:spPr>
        </p:sp>
      </p:grpSp>
      <p:grpSp>
        <p:nvGrpSpPr>
          <p:cNvPr id="258" name="Group 260">
            <a:extLst>
              <a:ext uri="{FF2B5EF4-FFF2-40B4-BE49-F238E27FC236}">
                <a16:creationId xmlns:a16="http://schemas.microsoft.com/office/drawing/2014/main" id="{3CECCA26-556C-DF3D-F91B-9AC4F79FE7A6}"/>
              </a:ext>
            </a:extLst>
          </p:cNvPr>
          <p:cNvGrpSpPr/>
          <p:nvPr/>
        </p:nvGrpSpPr>
        <p:grpSpPr>
          <a:xfrm>
            <a:off x="9508847" y="5538467"/>
            <a:ext cx="304020" cy="220860"/>
            <a:chOff x="0" y="0"/>
            <a:chExt cx="405360" cy="294480"/>
          </a:xfrm>
        </p:grpSpPr>
        <p:sp>
          <p:nvSpPr>
            <p:cNvPr id="259" name="Freeform 261">
              <a:extLst>
                <a:ext uri="{FF2B5EF4-FFF2-40B4-BE49-F238E27FC236}">
                  <a16:creationId xmlns:a16="http://schemas.microsoft.com/office/drawing/2014/main" id="{2E128DF9-A46D-693D-6C06-E152FBB05057}"/>
                </a:ext>
              </a:extLst>
            </p:cNvPr>
            <p:cNvSpPr/>
            <p:nvPr/>
          </p:nvSpPr>
          <p:spPr>
            <a:xfrm>
              <a:off x="0" y="0"/>
              <a:ext cx="405384" cy="294386"/>
            </a:xfrm>
            <a:custGeom>
              <a:avLst/>
              <a:gdLst/>
              <a:ahLst/>
              <a:cxnLst/>
              <a:rect l="l" t="t" r="r" b="b"/>
              <a:pathLst>
                <a:path w="405384" h="294386">
                  <a:moveTo>
                    <a:pt x="3048" y="0"/>
                  </a:moveTo>
                  <a:lnTo>
                    <a:pt x="3048" y="254508"/>
                  </a:lnTo>
                  <a:cubicBezTo>
                    <a:pt x="0" y="275971"/>
                    <a:pt x="18288" y="294386"/>
                    <a:pt x="42672" y="294386"/>
                  </a:cubicBezTo>
                  <a:lnTo>
                    <a:pt x="362712" y="294386"/>
                  </a:lnTo>
                  <a:cubicBezTo>
                    <a:pt x="384048" y="294386"/>
                    <a:pt x="405384" y="275971"/>
                    <a:pt x="405384" y="254508"/>
                  </a:cubicBezTo>
                  <a:lnTo>
                    <a:pt x="405384" y="0"/>
                  </a:lnTo>
                  <a:close/>
                </a:path>
              </a:pathLst>
            </a:custGeom>
            <a:solidFill>
              <a:srgbClr val="00FBFF"/>
            </a:solidFill>
          </p:spPr>
        </p:sp>
      </p:grpSp>
      <p:grpSp>
        <p:nvGrpSpPr>
          <p:cNvPr id="260" name="Group 262">
            <a:extLst>
              <a:ext uri="{FF2B5EF4-FFF2-40B4-BE49-F238E27FC236}">
                <a16:creationId xmlns:a16="http://schemas.microsoft.com/office/drawing/2014/main" id="{A306E19B-713D-416B-9D81-23FD30E5116A}"/>
              </a:ext>
            </a:extLst>
          </p:cNvPr>
          <p:cNvGrpSpPr/>
          <p:nvPr/>
        </p:nvGrpSpPr>
        <p:grpSpPr>
          <a:xfrm>
            <a:off x="4680707" y="4878047"/>
            <a:ext cx="276480" cy="449280"/>
            <a:chOff x="0" y="0"/>
            <a:chExt cx="368640" cy="599040"/>
          </a:xfrm>
        </p:grpSpPr>
        <p:sp>
          <p:nvSpPr>
            <p:cNvPr id="261" name="Freeform 263">
              <a:extLst>
                <a:ext uri="{FF2B5EF4-FFF2-40B4-BE49-F238E27FC236}">
                  <a16:creationId xmlns:a16="http://schemas.microsoft.com/office/drawing/2014/main" id="{756E3728-1399-95DA-FBBE-39164527D580}"/>
                </a:ext>
              </a:extLst>
            </p:cNvPr>
            <p:cNvSpPr/>
            <p:nvPr/>
          </p:nvSpPr>
          <p:spPr>
            <a:xfrm>
              <a:off x="127" y="0"/>
              <a:ext cx="368681" cy="598932"/>
            </a:xfrm>
            <a:custGeom>
              <a:avLst/>
              <a:gdLst/>
              <a:ahLst/>
              <a:cxnLst/>
              <a:rect l="l" t="t" r="r" b="b"/>
              <a:pathLst>
                <a:path w="368681" h="598932">
                  <a:moveTo>
                    <a:pt x="164084" y="127"/>
                  </a:moveTo>
                  <a:cubicBezTo>
                    <a:pt x="146812" y="127"/>
                    <a:pt x="132715" y="13462"/>
                    <a:pt x="124968" y="29083"/>
                  </a:cubicBezTo>
                  <a:lnTo>
                    <a:pt x="0" y="497840"/>
                  </a:lnTo>
                  <a:cubicBezTo>
                    <a:pt x="0" y="516255"/>
                    <a:pt x="12192" y="537591"/>
                    <a:pt x="30480" y="546862"/>
                  </a:cubicBezTo>
                  <a:lnTo>
                    <a:pt x="225425" y="598932"/>
                  </a:lnTo>
                  <a:cubicBezTo>
                    <a:pt x="316865" y="255778"/>
                    <a:pt x="277241" y="399796"/>
                    <a:pt x="368681" y="56642"/>
                  </a:cubicBezTo>
                  <a:lnTo>
                    <a:pt x="173609" y="1397"/>
                  </a:lnTo>
                  <a:cubicBezTo>
                    <a:pt x="170307" y="381"/>
                    <a:pt x="167132" y="0"/>
                    <a:pt x="164084" y="0"/>
                  </a:cubicBezTo>
                  <a:close/>
                </a:path>
              </a:pathLst>
            </a:custGeom>
            <a:solidFill>
              <a:srgbClr val="00FBFF"/>
            </a:solidFill>
          </p:spPr>
        </p:sp>
      </p:grpSp>
      <p:grpSp>
        <p:nvGrpSpPr>
          <p:cNvPr id="262" name="Group 264">
            <a:extLst>
              <a:ext uri="{FF2B5EF4-FFF2-40B4-BE49-F238E27FC236}">
                <a16:creationId xmlns:a16="http://schemas.microsoft.com/office/drawing/2014/main" id="{79E09CEB-2C3C-9953-B463-35E4555E1AA5}"/>
              </a:ext>
            </a:extLst>
          </p:cNvPr>
          <p:cNvGrpSpPr/>
          <p:nvPr/>
        </p:nvGrpSpPr>
        <p:grpSpPr>
          <a:xfrm>
            <a:off x="4849727" y="4994147"/>
            <a:ext cx="628020" cy="808920"/>
            <a:chOff x="0" y="0"/>
            <a:chExt cx="837360" cy="1078560"/>
          </a:xfrm>
        </p:grpSpPr>
        <p:sp>
          <p:nvSpPr>
            <p:cNvPr id="263" name="Freeform 265">
              <a:extLst>
                <a:ext uri="{FF2B5EF4-FFF2-40B4-BE49-F238E27FC236}">
                  <a16:creationId xmlns:a16="http://schemas.microsoft.com/office/drawing/2014/main" id="{D87CC585-2624-DB68-2E69-B42813C1AE06}"/>
                </a:ext>
              </a:extLst>
            </p:cNvPr>
            <p:cNvSpPr/>
            <p:nvPr/>
          </p:nvSpPr>
          <p:spPr>
            <a:xfrm>
              <a:off x="0" y="0"/>
              <a:ext cx="837311" cy="1078484"/>
            </a:xfrm>
            <a:custGeom>
              <a:avLst/>
              <a:gdLst/>
              <a:ahLst/>
              <a:cxnLst/>
              <a:rect l="l" t="t" r="r" b="b"/>
              <a:pathLst>
                <a:path w="837311" h="1078484">
                  <a:moveTo>
                    <a:pt x="420243" y="337058"/>
                  </a:moveTo>
                  <a:cubicBezTo>
                    <a:pt x="465836" y="337058"/>
                    <a:pt x="502539" y="373761"/>
                    <a:pt x="502539" y="419735"/>
                  </a:cubicBezTo>
                  <a:cubicBezTo>
                    <a:pt x="502539" y="465709"/>
                    <a:pt x="465963" y="499491"/>
                    <a:pt x="420243" y="499491"/>
                  </a:cubicBezTo>
                  <a:cubicBezTo>
                    <a:pt x="377571" y="499491"/>
                    <a:pt x="341122" y="465709"/>
                    <a:pt x="341122" y="419735"/>
                  </a:cubicBezTo>
                  <a:cubicBezTo>
                    <a:pt x="341122" y="376809"/>
                    <a:pt x="374523" y="337058"/>
                    <a:pt x="420243" y="337058"/>
                  </a:cubicBezTo>
                  <a:close/>
                  <a:moveTo>
                    <a:pt x="493268" y="560705"/>
                  </a:moveTo>
                  <a:lnTo>
                    <a:pt x="587756" y="741426"/>
                  </a:lnTo>
                  <a:lnTo>
                    <a:pt x="252730" y="741426"/>
                  </a:lnTo>
                  <a:lnTo>
                    <a:pt x="344043" y="560705"/>
                  </a:lnTo>
                  <a:cubicBezTo>
                    <a:pt x="368427" y="572897"/>
                    <a:pt x="395859" y="579120"/>
                    <a:pt x="420243" y="579120"/>
                  </a:cubicBezTo>
                  <a:cubicBezTo>
                    <a:pt x="447548" y="579120"/>
                    <a:pt x="471932" y="573024"/>
                    <a:pt x="493268" y="560705"/>
                  </a:cubicBezTo>
                  <a:close/>
                  <a:moveTo>
                    <a:pt x="197993" y="0"/>
                  </a:moveTo>
                  <a:cubicBezTo>
                    <a:pt x="133985" y="239014"/>
                    <a:pt x="158369" y="150114"/>
                    <a:pt x="94488" y="389001"/>
                  </a:cubicBezTo>
                  <a:lnTo>
                    <a:pt x="258826" y="434975"/>
                  </a:lnTo>
                  <a:cubicBezTo>
                    <a:pt x="258826" y="459486"/>
                    <a:pt x="264922" y="487045"/>
                    <a:pt x="280162" y="505460"/>
                  </a:cubicBezTo>
                  <a:lnTo>
                    <a:pt x="3048" y="1023239"/>
                  </a:lnTo>
                  <a:cubicBezTo>
                    <a:pt x="0" y="1038479"/>
                    <a:pt x="6096" y="1066165"/>
                    <a:pt x="24257" y="1072261"/>
                  </a:cubicBezTo>
                  <a:cubicBezTo>
                    <a:pt x="31623" y="1076452"/>
                    <a:pt x="38989" y="1078484"/>
                    <a:pt x="45847" y="1078484"/>
                  </a:cubicBezTo>
                  <a:cubicBezTo>
                    <a:pt x="59182" y="1078484"/>
                    <a:pt x="71120" y="1070991"/>
                    <a:pt x="79121" y="1056894"/>
                  </a:cubicBezTo>
                  <a:lnTo>
                    <a:pt x="207137" y="824103"/>
                  </a:lnTo>
                  <a:lnTo>
                    <a:pt x="627253" y="824103"/>
                  </a:lnTo>
                  <a:lnTo>
                    <a:pt x="758190" y="1056894"/>
                  </a:lnTo>
                  <a:cubicBezTo>
                    <a:pt x="764159" y="1070991"/>
                    <a:pt x="776732" y="1078484"/>
                    <a:pt x="789940" y="1078484"/>
                  </a:cubicBezTo>
                  <a:cubicBezTo>
                    <a:pt x="796671" y="1078484"/>
                    <a:pt x="803783" y="1076452"/>
                    <a:pt x="810006" y="1072261"/>
                  </a:cubicBezTo>
                  <a:cubicBezTo>
                    <a:pt x="828294" y="1062990"/>
                    <a:pt x="837311" y="1038479"/>
                    <a:pt x="825119" y="1020191"/>
                  </a:cubicBezTo>
                  <a:lnTo>
                    <a:pt x="554228" y="511683"/>
                  </a:lnTo>
                  <a:lnTo>
                    <a:pt x="636524" y="533019"/>
                  </a:lnTo>
                  <a:cubicBezTo>
                    <a:pt x="688213" y="333883"/>
                    <a:pt x="669925" y="410464"/>
                    <a:pt x="736981" y="147066"/>
                  </a:cubicBezTo>
                  <a:lnTo>
                    <a:pt x="197993" y="0"/>
                  </a:lnTo>
                  <a:close/>
                </a:path>
              </a:pathLst>
            </a:custGeom>
            <a:solidFill>
              <a:srgbClr val="00FBFF"/>
            </a:solidFill>
          </p:spPr>
        </p:sp>
      </p:grpSp>
      <p:grpSp>
        <p:nvGrpSpPr>
          <p:cNvPr id="264" name="Group 266">
            <a:extLst>
              <a:ext uri="{FF2B5EF4-FFF2-40B4-BE49-F238E27FC236}">
                <a16:creationId xmlns:a16="http://schemas.microsoft.com/office/drawing/2014/main" id="{9D487DAF-1F4C-60ED-4B92-7E05942CD04F}"/>
              </a:ext>
            </a:extLst>
          </p:cNvPr>
          <p:cNvGrpSpPr/>
          <p:nvPr/>
        </p:nvGrpSpPr>
        <p:grpSpPr>
          <a:xfrm>
            <a:off x="5402687" y="5175587"/>
            <a:ext cx="187380" cy="208980"/>
            <a:chOff x="0" y="0"/>
            <a:chExt cx="249840" cy="278640"/>
          </a:xfrm>
        </p:grpSpPr>
        <p:sp>
          <p:nvSpPr>
            <p:cNvPr id="265" name="Freeform 267">
              <a:extLst>
                <a:ext uri="{FF2B5EF4-FFF2-40B4-BE49-F238E27FC236}">
                  <a16:creationId xmlns:a16="http://schemas.microsoft.com/office/drawing/2014/main" id="{EB3F629A-8848-BAC7-F6C7-A3C00FEA2374}"/>
                </a:ext>
              </a:extLst>
            </p:cNvPr>
            <p:cNvSpPr/>
            <p:nvPr/>
          </p:nvSpPr>
          <p:spPr>
            <a:xfrm>
              <a:off x="0" y="0"/>
              <a:ext cx="249809" cy="278638"/>
            </a:xfrm>
            <a:custGeom>
              <a:avLst/>
              <a:gdLst/>
              <a:ahLst/>
              <a:cxnLst/>
              <a:rect l="l" t="t" r="r" b="b"/>
              <a:pathLst>
                <a:path w="249809" h="278638">
                  <a:moveTo>
                    <a:pt x="60960" y="0"/>
                  </a:moveTo>
                  <a:cubicBezTo>
                    <a:pt x="24384" y="140970"/>
                    <a:pt x="39624" y="91948"/>
                    <a:pt x="0" y="233045"/>
                  </a:cubicBezTo>
                  <a:lnTo>
                    <a:pt x="155321" y="275971"/>
                  </a:lnTo>
                  <a:cubicBezTo>
                    <a:pt x="160274" y="277876"/>
                    <a:pt x="164973" y="278638"/>
                    <a:pt x="169418" y="278638"/>
                  </a:cubicBezTo>
                  <a:cubicBezTo>
                    <a:pt x="186690" y="278638"/>
                    <a:pt x="199771" y="265430"/>
                    <a:pt x="207137" y="248285"/>
                  </a:cubicBezTo>
                  <a:lnTo>
                    <a:pt x="249809" y="91948"/>
                  </a:lnTo>
                  <a:cubicBezTo>
                    <a:pt x="246761" y="70485"/>
                    <a:pt x="237617" y="45974"/>
                    <a:pt x="216281" y="42926"/>
                  </a:cubicBezTo>
                  <a:lnTo>
                    <a:pt x="60960" y="0"/>
                  </a:lnTo>
                  <a:close/>
                </a:path>
              </a:pathLst>
            </a:custGeom>
            <a:solidFill>
              <a:srgbClr val="00FBFF"/>
            </a:solidFill>
          </p:spPr>
        </p:sp>
      </p:grpSp>
      <p:grpSp>
        <p:nvGrpSpPr>
          <p:cNvPr id="266" name="Group 268">
            <a:extLst>
              <a:ext uri="{FF2B5EF4-FFF2-40B4-BE49-F238E27FC236}">
                <a16:creationId xmlns:a16="http://schemas.microsoft.com/office/drawing/2014/main" id="{3641B669-F0B8-BE78-1578-307EE442E82C}"/>
              </a:ext>
            </a:extLst>
          </p:cNvPr>
          <p:cNvGrpSpPr/>
          <p:nvPr/>
        </p:nvGrpSpPr>
        <p:grpSpPr>
          <a:xfrm>
            <a:off x="11052167" y="4826207"/>
            <a:ext cx="360720" cy="543240"/>
            <a:chOff x="0" y="0"/>
            <a:chExt cx="480960" cy="724320"/>
          </a:xfrm>
        </p:grpSpPr>
        <p:sp>
          <p:nvSpPr>
            <p:cNvPr id="267" name="Freeform 269">
              <a:extLst>
                <a:ext uri="{FF2B5EF4-FFF2-40B4-BE49-F238E27FC236}">
                  <a16:creationId xmlns:a16="http://schemas.microsoft.com/office/drawing/2014/main" id="{83FFFBA3-1E76-7138-A185-B5002167AD12}"/>
                </a:ext>
              </a:extLst>
            </p:cNvPr>
            <p:cNvSpPr/>
            <p:nvPr/>
          </p:nvSpPr>
          <p:spPr>
            <a:xfrm>
              <a:off x="0" y="127"/>
              <a:ext cx="480949" cy="724281"/>
            </a:xfrm>
            <a:custGeom>
              <a:avLst/>
              <a:gdLst/>
              <a:ahLst/>
              <a:cxnLst/>
              <a:rect l="l" t="t" r="r" b="b"/>
              <a:pathLst>
                <a:path w="480949" h="724281">
                  <a:moveTo>
                    <a:pt x="240538" y="79629"/>
                  </a:moveTo>
                  <a:cubicBezTo>
                    <a:pt x="328803" y="79629"/>
                    <a:pt x="398780" y="153162"/>
                    <a:pt x="398780" y="242062"/>
                  </a:cubicBezTo>
                  <a:cubicBezTo>
                    <a:pt x="398780" y="327787"/>
                    <a:pt x="328803" y="401320"/>
                    <a:pt x="240538" y="401320"/>
                  </a:cubicBezTo>
                  <a:cubicBezTo>
                    <a:pt x="152273" y="401320"/>
                    <a:pt x="79121" y="327787"/>
                    <a:pt x="79121" y="242062"/>
                  </a:cubicBezTo>
                  <a:cubicBezTo>
                    <a:pt x="79121" y="153162"/>
                    <a:pt x="152146" y="79629"/>
                    <a:pt x="240411" y="79629"/>
                  </a:cubicBezTo>
                  <a:close/>
                  <a:moveTo>
                    <a:pt x="240411" y="0"/>
                  </a:moveTo>
                  <a:cubicBezTo>
                    <a:pt x="106553" y="0"/>
                    <a:pt x="0" y="107188"/>
                    <a:pt x="0" y="242062"/>
                  </a:cubicBezTo>
                  <a:cubicBezTo>
                    <a:pt x="0" y="312420"/>
                    <a:pt x="30480" y="373888"/>
                    <a:pt x="79121" y="419735"/>
                  </a:cubicBezTo>
                  <a:lnTo>
                    <a:pt x="79121" y="686308"/>
                  </a:lnTo>
                  <a:cubicBezTo>
                    <a:pt x="79121" y="708533"/>
                    <a:pt x="97790" y="724281"/>
                    <a:pt x="118364" y="724281"/>
                  </a:cubicBezTo>
                  <a:cubicBezTo>
                    <a:pt x="128905" y="724281"/>
                    <a:pt x="139954" y="720217"/>
                    <a:pt x="149225" y="710819"/>
                  </a:cubicBezTo>
                  <a:lnTo>
                    <a:pt x="240538" y="618871"/>
                  </a:lnTo>
                  <a:lnTo>
                    <a:pt x="331851" y="710819"/>
                  </a:lnTo>
                  <a:cubicBezTo>
                    <a:pt x="341122" y="720217"/>
                    <a:pt x="351790" y="724281"/>
                    <a:pt x="361823" y="724281"/>
                  </a:cubicBezTo>
                  <a:cubicBezTo>
                    <a:pt x="381508" y="724281"/>
                    <a:pt x="398780" y="708660"/>
                    <a:pt x="398780" y="686308"/>
                  </a:cubicBezTo>
                  <a:lnTo>
                    <a:pt x="398780" y="419735"/>
                  </a:lnTo>
                  <a:cubicBezTo>
                    <a:pt x="450596" y="373888"/>
                    <a:pt x="480949" y="312420"/>
                    <a:pt x="480949" y="242062"/>
                  </a:cubicBezTo>
                  <a:cubicBezTo>
                    <a:pt x="480949" y="107188"/>
                    <a:pt x="374396" y="0"/>
                    <a:pt x="240538" y="0"/>
                  </a:cubicBezTo>
                  <a:close/>
                </a:path>
              </a:pathLst>
            </a:custGeom>
            <a:solidFill>
              <a:srgbClr val="00FBFF"/>
            </a:solidFill>
          </p:spPr>
        </p:sp>
      </p:grpSp>
      <p:grpSp>
        <p:nvGrpSpPr>
          <p:cNvPr id="268" name="Group 270">
            <a:extLst>
              <a:ext uri="{FF2B5EF4-FFF2-40B4-BE49-F238E27FC236}">
                <a16:creationId xmlns:a16="http://schemas.microsoft.com/office/drawing/2014/main" id="{957F1C8F-6A6D-AABE-B1D0-655CB06F9450}"/>
              </a:ext>
            </a:extLst>
          </p:cNvPr>
          <p:cNvGrpSpPr/>
          <p:nvPr/>
        </p:nvGrpSpPr>
        <p:grpSpPr>
          <a:xfrm>
            <a:off x="10625027" y="5630807"/>
            <a:ext cx="783540" cy="119340"/>
            <a:chOff x="0" y="0"/>
            <a:chExt cx="1044720" cy="159120"/>
          </a:xfrm>
        </p:grpSpPr>
        <p:sp>
          <p:nvSpPr>
            <p:cNvPr id="269" name="Freeform 271">
              <a:extLst>
                <a:ext uri="{FF2B5EF4-FFF2-40B4-BE49-F238E27FC236}">
                  <a16:creationId xmlns:a16="http://schemas.microsoft.com/office/drawing/2014/main" id="{14A2F8EF-8FE6-9D20-E1A8-521D6C43900E}"/>
                </a:ext>
              </a:extLst>
            </p:cNvPr>
            <p:cNvSpPr/>
            <p:nvPr/>
          </p:nvSpPr>
          <p:spPr>
            <a:xfrm>
              <a:off x="127" y="127"/>
              <a:ext cx="1044575" cy="159004"/>
            </a:xfrm>
            <a:custGeom>
              <a:avLst/>
              <a:gdLst/>
              <a:ahLst/>
              <a:cxnLst/>
              <a:rect l="l" t="t" r="r" b="b"/>
              <a:pathLst>
                <a:path w="1044575" h="159004">
                  <a:moveTo>
                    <a:pt x="140081" y="0"/>
                  </a:moveTo>
                  <a:cubicBezTo>
                    <a:pt x="124714" y="76327"/>
                    <a:pt x="63881" y="134493"/>
                    <a:pt x="0" y="159004"/>
                  </a:cubicBezTo>
                  <a:lnTo>
                    <a:pt x="852678" y="159004"/>
                  </a:lnTo>
                  <a:cubicBezTo>
                    <a:pt x="947166" y="159004"/>
                    <a:pt x="1029335" y="91694"/>
                    <a:pt x="1044575" y="0"/>
                  </a:cubicBezTo>
                  <a:close/>
                </a:path>
              </a:pathLst>
            </a:custGeom>
            <a:solidFill>
              <a:srgbClr val="00FBFF"/>
            </a:solidFill>
          </p:spPr>
        </p:sp>
      </p:grpSp>
      <p:grpSp>
        <p:nvGrpSpPr>
          <p:cNvPr id="270" name="Group 272">
            <a:extLst>
              <a:ext uri="{FF2B5EF4-FFF2-40B4-BE49-F238E27FC236}">
                <a16:creationId xmlns:a16="http://schemas.microsoft.com/office/drawing/2014/main" id="{4241D0A3-DD6E-40B2-AF18-E9E256CFE1D0}"/>
              </a:ext>
            </a:extLst>
          </p:cNvPr>
          <p:cNvGrpSpPr/>
          <p:nvPr/>
        </p:nvGrpSpPr>
        <p:grpSpPr>
          <a:xfrm>
            <a:off x="10499207" y="4821887"/>
            <a:ext cx="794880" cy="862920"/>
            <a:chOff x="0" y="0"/>
            <a:chExt cx="1059840" cy="1150560"/>
          </a:xfrm>
        </p:grpSpPr>
        <p:sp>
          <p:nvSpPr>
            <p:cNvPr id="271" name="Freeform 273">
              <a:extLst>
                <a:ext uri="{FF2B5EF4-FFF2-40B4-BE49-F238E27FC236}">
                  <a16:creationId xmlns:a16="http://schemas.microsoft.com/office/drawing/2014/main" id="{81AB5FA3-7240-D4E1-BAFF-89826201037C}"/>
                </a:ext>
              </a:extLst>
            </p:cNvPr>
            <p:cNvSpPr/>
            <p:nvPr/>
          </p:nvSpPr>
          <p:spPr>
            <a:xfrm>
              <a:off x="127" y="127"/>
              <a:ext cx="1059688" cy="1150239"/>
            </a:xfrm>
            <a:custGeom>
              <a:avLst/>
              <a:gdLst/>
              <a:ahLst/>
              <a:cxnLst/>
              <a:rect l="l" t="t" r="r" b="b"/>
              <a:pathLst>
                <a:path w="1059688" h="1150239">
                  <a:moveTo>
                    <a:pt x="36449" y="0"/>
                  </a:moveTo>
                  <a:cubicBezTo>
                    <a:pt x="15113" y="0"/>
                    <a:pt x="0" y="21336"/>
                    <a:pt x="0" y="39878"/>
                  </a:cubicBezTo>
                  <a:lnTo>
                    <a:pt x="0" y="1032764"/>
                  </a:lnTo>
                  <a:cubicBezTo>
                    <a:pt x="0" y="1097153"/>
                    <a:pt x="51816" y="1149223"/>
                    <a:pt x="115697" y="1149223"/>
                  </a:cubicBezTo>
                  <a:cubicBezTo>
                    <a:pt x="120396" y="1149985"/>
                    <a:pt x="125095" y="1150239"/>
                    <a:pt x="129667" y="1150239"/>
                  </a:cubicBezTo>
                  <a:cubicBezTo>
                    <a:pt x="184785" y="1150239"/>
                    <a:pt x="231394" y="1100836"/>
                    <a:pt x="231394" y="1035812"/>
                  </a:cubicBezTo>
                  <a:cubicBezTo>
                    <a:pt x="231394" y="1011301"/>
                    <a:pt x="249682" y="998982"/>
                    <a:pt x="274066" y="998982"/>
                  </a:cubicBezTo>
                  <a:lnTo>
                    <a:pt x="1059688" y="998982"/>
                  </a:lnTo>
                  <a:lnTo>
                    <a:pt x="1059688" y="802894"/>
                  </a:lnTo>
                  <a:cubicBezTo>
                    <a:pt x="1044448" y="793750"/>
                    <a:pt x="1029208" y="787654"/>
                    <a:pt x="1013968" y="775335"/>
                  </a:cubicBezTo>
                  <a:lnTo>
                    <a:pt x="980567" y="741553"/>
                  </a:lnTo>
                  <a:lnTo>
                    <a:pt x="947039" y="775335"/>
                  </a:lnTo>
                  <a:cubicBezTo>
                    <a:pt x="922655" y="799846"/>
                    <a:pt x="892175" y="808990"/>
                    <a:pt x="861822" y="808990"/>
                  </a:cubicBezTo>
                  <a:cubicBezTo>
                    <a:pt x="797814" y="808990"/>
                    <a:pt x="746125" y="756920"/>
                    <a:pt x="746125" y="686435"/>
                  </a:cubicBezTo>
                  <a:lnTo>
                    <a:pt x="746125" y="453644"/>
                  </a:lnTo>
                  <a:cubicBezTo>
                    <a:pt x="694309" y="395351"/>
                    <a:pt x="663829" y="321818"/>
                    <a:pt x="663829" y="242189"/>
                  </a:cubicBezTo>
                  <a:cubicBezTo>
                    <a:pt x="663829" y="147193"/>
                    <a:pt x="706501" y="58293"/>
                    <a:pt x="776478" y="0"/>
                  </a:cubicBezTo>
                  <a:close/>
                </a:path>
              </a:pathLst>
            </a:custGeom>
            <a:solidFill>
              <a:srgbClr val="00FBFF"/>
            </a:solidFill>
          </p:spPr>
        </p:sp>
      </p:grpSp>
      <p:grpSp>
        <p:nvGrpSpPr>
          <p:cNvPr id="272" name="Group 274">
            <a:extLst>
              <a:ext uri="{FF2B5EF4-FFF2-40B4-BE49-F238E27FC236}">
                <a16:creationId xmlns:a16="http://schemas.microsoft.com/office/drawing/2014/main" id="{564EB0C1-EC90-C973-6A4D-E5E545EF8FE1}"/>
              </a:ext>
            </a:extLst>
          </p:cNvPr>
          <p:cNvGrpSpPr/>
          <p:nvPr/>
        </p:nvGrpSpPr>
        <p:grpSpPr>
          <a:xfrm>
            <a:off x="8471507" y="6716207"/>
            <a:ext cx="220320" cy="279720"/>
            <a:chOff x="0" y="0"/>
            <a:chExt cx="293760" cy="372960"/>
          </a:xfrm>
        </p:grpSpPr>
        <p:sp>
          <p:nvSpPr>
            <p:cNvPr id="273" name="Freeform 275">
              <a:extLst>
                <a:ext uri="{FF2B5EF4-FFF2-40B4-BE49-F238E27FC236}">
                  <a16:creationId xmlns:a16="http://schemas.microsoft.com/office/drawing/2014/main" id="{CC934E1C-F649-C2E3-9422-F7F6056EB0AA}"/>
                </a:ext>
              </a:extLst>
            </p:cNvPr>
            <p:cNvSpPr/>
            <p:nvPr/>
          </p:nvSpPr>
          <p:spPr>
            <a:xfrm>
              <a:off x="127" y="0"/>
              <a:ext cx="293751" cy="372872"/>
            </a:xfrm>
            <a:custGeom>
              <a:avLst/>
              <a:gdLst/>
              <a:ahLst/>
              <a:cxnLst/>
              <a:rect l="l" t="t" r="r" b="b"/>
              <a:pathLst>
                <a:path w="293751" h="372872">
                  <a:moveTo>
                    <a:pt x="146812" y="0"/>
                  </a:moveTo>
                  <a:cubicBezTo>
                    <a:pt x="51435" y="0"/>
                    <a:pt x="0" y="160528"/>
                    <a:pt x="0" y="226060"/>
                  </a:cubicBezTo>
                  <a:cubicBezTo>
                    <a:pt x="0" y="307086"/>
                    <a:pt x="65786" y="372618"/>
                    <a:pt x="146812" y="372872"/>
                  </a:cubicBezTo>
                  <a:cubicBezTo>
                    <a:pt x="227838" y="372618"/>
                    <a:pt x="293751" y="307086"/>
                    <a:pt x="293751" y="226060"/>
                  </a:cubicBezTo>
                  <a:cubicBezTo>
                    <a:pt x="293624" y="160528"/>
                    <a:pt x="242316" y="0"/>
                    <a:pt x="146812" y="0"/>
                  </a:cubicBezTo>
                  <a:close/>
                </a:path>
              </a:pathLst>
            </a:custGeom>
            <a:solidFill>
              <a:srgbClr val="00FBFF"/>
            </a:solidFill>
          </p:spPr>
        </p:sp>
      </p:grpSp>
      <p:grpSp>
        <p:nvGrpSpPr>
          <p:cNvPr id="274" name="Group 276">
            <a:extLst>
              <a:ext uri="{FF2B5EF4-FFF2-40B4-BE49-F238E27FC236}">
                <a16:creationId xmlns:a16="http://schemas.microsoft.com/office/drawing/2014/main" id="{42A51A78-7A94-9A27-F49C-36315939C0D5}"/>
              </a:ext>
            </a:extLst>
          </p:cNvPr>
          <p:cNvGrpSpPr/>
          <p:nvPr/>
        </p:nvGrpSpPr>
        <p:grpSpPr>
          <a:xfrm>
            <a:off x="8224727" y="6947867"/>
            <a:ext cx="274320" cy="265680"/>
            <a:chOff x="0" y="0"/>
            <a:chExt cx="365760" cy="354240"/>
          </a:xfrm>
        </p:grpSpPr>
        <p:sp>
          <p:nvSpPr>
            <p:cNvPr id="275" name="Freeform 277">
              <a:extLst>
                <a:ext uri="{FF2B5EF4-FFF2-40B4-BE49-F238E27FC236}">
                  <a16:creationId xmlns:a16="http://schemas.microsoft.com/office/drawing/2014/main" id="{DCCE36D8-D05A-9755-5F94-75A4D74861D6}"/>
                </a:ext>
              </a:extLst>
            </p:cNvPr>
            <p:cNvSpPr/>
            <p:nvPr/>
          </p:nvSpPr>
          <p:spPr>
            <a:xfrm>
              <a:off x="127" y="0"/>
              <a:ext cx="365506" cy="354203"/>
            </a:xfrm>
            <a:custGeom>
              <a:avLst/>
              <a:gdLst/>
              <a:ahLst/>
              <a:cxnLst/>
              <a:rect l="l" t="t" r="r" b="b"/>
              <a:pathLst>
                <a:path w="365506" h="354203">
                  <a:moveTo>
                    <a:pt x="126746" y="0"/>
                  </a:moveTo>
                  <a:cubicBezTo>
                    <a:pt x="111125" y="0"/>
                    <a:pt x="96139" y="3429"/>
                    <a:pt x="82423" y="11430"/>
                  </a:cubicBezTo>
                  <a:cubicBezTo>
                    <a:pt x="0" y="58928"/>
                    <a:pt x="37719" y="223901"/>
                    <a:pt x="70612" y="280670"/>
                  </a:cubicBezTo>
                  <a:cubicBezTo>
                    <a:pt x="97790" y="327787"/>
                    <a:pt x="147193" y="354203"/>
                    <a:pt x="197866" y="354203"/>
                  </a:cubicBezTo>
                  <a:cubicBezTo>
                    <a:pt x="222758" y="354203"/>
                    <a:pt x="248031" y="347853"/>
                    <a:pt x="271145" y="334518"/>
                  </a:cubicBezTo>
                  <a:cubicBezTo>
                    <a:pt x="341503" y="294005"/>
                    <a:pt x="365506" y="204089"/>
                    <a:pt x="324993" y="133731"/>
                  </a:cubicBezTo>
                  <a:cubicBezTo>
                    <a:pt x="297688" y="86487"/>
                    <a:pt x="204724" y="0"/>
                    <a:pt x="126746" y="0"/>
                  </a:cubicBezTo>
                  <a:close/>
                </a:path>
              </a:pathLst>
            </a:custGeom>
            <a:solidFill>
              <a:srgbClr val="00FBFF"/>
            </a:solidFill>
          </p:spPr>
        </p:sp>
      </p:grpSp>
      <p:grpSp>
        <p:nvGrpSpPr>
          <p:cNvPr id="276" name="Group 278">
            <a:extLst>
              <a:ext uri="{FF2B5EF4-FFF2-40B4-BE49-F238E27FC236}">
                <a16:creationId xmlns:a16="http://schemas.microsoft.com/office/drawing/2014/main" id="{09AF26F1-D3D2-6831-AF11-00471A81684B}"/>
              </a:ext>
            </a:extLst>
          </p:cNvPr>
          <p:cNvGrpSpPr/>
          <p:nvPr/>
        </p:nvGrpSpPr>
        <p:grpSpPr>
          <a:xfrm>
            <a:off x="8746907" y="6716207"/>
            <a:ext cx="220320" cy="279720"/>
            <a:chOff x="0" y="0"/>
            <a:chExt cx="293760" cy="372960"/>
          </a:xfrm>
        </p:grpSpPr>
        <p:sp>
          <p:nvSpPr>
            <p:cNvPr id="277" name="Freeform 279">
              <a:extLst>
                <a:ext uri="{FF2B5EF4-FFF2-40B4-BE49-F238E27FC236}">
                  <a16:creationId xmlns:a16="http://schemas.microsoft.com/office/drawing/2014/main" id="{D4B19E94-C2A3-5508-98E2-484ED1D87B54}"/>
                </a:ext>
              </a:extLst>
            </p:cNvPr>
            <p:cNvSpPr/>
            <p:nvPr/>
          </p:nvSpPr>
          <p:spPr>
            <a:xfrm>
              <a:off x="127" y="0"/>
              <a:ext cx="293624" cy="372872"/>
            </a:xfrm>
            <a:custGeom>
              <a:avLst/>
              <a:gdLst/>
              <a:ahLst/>
              <a:cxnLst/>
              <a:rect l="l" t="t" r="r" b="b"/>
              <a:pathLst>
                <a:path w="293624" h="372872">
                  <a:moveTo>
                    <a:pt x="146812" y="0"/>
                  </a:moveTo>
                  <a:cubicBezTo>
                    <a:pt x="51435" y="0"/>
                    <a:pt x="0" y="160528"/>
                    <a:pt x="0" y="226060"/>
                  </a:cubicBezTo>
                  <a:cubicBezTo>
                    <a:pt x="0" y="307086"/>
                    <a:pt x="65786" y="372872"/>
                    <a:pt x="146812" y="372872"/>
                  </a:cubicBezTo>
                  <a:cubicBezTo>
                    <a:pt x="227838" y="372872"/>
                    <a:pt x="293624" y="307213"/>
                    <a:pt x="293624" y="226060"/>
                  </a:cubicBezTo>
                  <a:cubicBezTo>
                    <a:pt x="293624" y="160528"/>
                    <a:pt x="242316" y="0"/>
                    <a:pt x="146812" y="0"/>
                  </a:cubicBezTo>
                  <a:close/>
                </a:path>
              </a:pathLst>
            </a:custGeom>
            <a:solidFill>
              <a:srgbClr val="00FBFF"/>
            </a:solidFill>
          </p:spPr>
        </p:sp>
      </p:grpSp>
      <p:grpSp>
        <p:nvGrpSpPr>
          <p:cNvPr id="278" name="Group 280">
            <a:extLst>
              <a:ext uri="{FF2B5EF4-FFF2-40B4-BE49-F238E27FC236}">
                <a16:creationId xmlns:a16="http://schemas.microsoft.com/office/drawing/2014/main" id="{CE568D21-2C6F-235E-8EEE-1343E13CCE67}"/>
              </a:ext>
            </a:extLst>
          </p:cNvPr>
          <p:cNvGrpSpPr/>
          <p:nvPr/>
        </p:nvGrpSpPr>
        <p:grpSpPr>
          <a:xfrm>
            <a:off x="8939147" y="6946787"/>
            <a:ext cx="270000" cy="265680"/>
            <a:chOff x="0" y="0"/>
            <a:chExt cx="360000" cy="354240"/>
          </a:xfrm>
        </p:grpSpPr>
        <p:sp>
          <p:nvSpPr>
            <p:cNvPr id="279" name="Freeform 281">
              <a:extLst>
                <a:ext uri="{FF2B5EF4-FFF2-40B4-BE49-F238E27FC236}">
                  <a16:creationId xmlns:a16="http://schemas.microsoft.com/office/drawing/2014/main" id="{6E8F5B40-2C92-E451-8C33-1DC1C3EEF066}"/>
                </a:ext>
              </a:extLst>
            </p:cNvPr>
            <p:cNvSpPr/>
            <p:nvPr/>
          </p:nvSpPr>
          <p:spPr>
            <a:xfrm>
              <a:off x="127" y="127"/>
              <a:ext cx="359791" cy="354203"/>
            </a:xfrm>
            <a:custGeom>
              <a:avLst/>
              <a:gdLst/>
              <a:ahLst/>
              <a:cxnLst/>
              <a:rect l="l" t="t" r="r" b="b"/>
              <a:pathLst>
                <a:path w="359791" h="354203">
                  <a:moveTo>
                    <a:pt x="238506" y="0"/>
                  </a:moveTo>
                  <a:cubicBezTo>
                    <a:pt x="160528" y="0"/>
                    <a:pt x="67818" y="86360"/>
                    <a:pt x="40513" y="133731"/>
                  </a:cubicBezTo>
                  <a:cubicBezTo>
                    <a:pt x="0" y="203835"/>
                    <a:pt x="24003" y="294005"/>
                    <a:pt x="94234" y="334518"/>
                  </a:cubicBezTo>
                  <a:cubicBezTo>
                    <a:pt x="117348" y="347853"/>
                    <a:pt x="142748" y="354203"/>
                    <a:pt x="168021" y="354203"/>
                  </a:cubicBezTo>
                  <a:cubicBezTo>
                    <a:pt x="219710" y="354203"/>
                    <a:pt x="270256" y="327660"/>
                    <a:pt x="297307" y="280670"/>
                  </a:cubicBezTo>
                  <a:cubicBezTo>
                    <a:pt x="335915" y="213614"/>
                    <a:pt x="359791" y="55626"/>
                    <a:pt x="283083" y="11430"/>
                  </a:cubicBezTo>
                  <a:cubicBezTo>
                    <a:pt x="269240" y="3429"/>
                    <a:pt x="254254" y="0"/>
                    <a:pt x="238506" y="0"/>
                  </a:cubicBezTo>
                  <a:close/>
                </a:path>
              </a:pathLst>
            </a:custGeom>
            <a:solidFill>
              <a:srgbClr val="00FBFF"/>
            </a:solidFill>
          </p:spPr>
        </p:sp>
      </p:grpSp>
      <p:grpSp>
        <p:nvGrpSpPr>
          <p:cNvPr id="280" name="Group 282">
            <a:extLst>
              <a:ext uri="{FF2B5EF4-FFF2-40B4-BE49-F238E27FC236}">
                <a16:creationId xmlns:a16="http://schemas.microsoft.com/office/drawing/2014/main" id="{34C1849D-40B3-FD33-DBA3-5414AE4975FA}"/>
              </a:ext>
            </a:extLst>
          </p:cNvPr>
          <p:cNvGrpSpPr/>
          <p:nvPr/>
        </p:nvGrpSpPr>
        <p:grpSpPr>
          <a:xfrm>
            <a:off x="8416427" y="7051547"/>
            <a:ext cx="606420" cy="440640"/>
            <a:chOff x="0" y="0"/>
            <a:chExt cx="808560" cy="587520"/>
          </a:xfrm>
        </p:grpSpPr>
        <p:sp>
          <p:nvSpPr>
            <p:cNvPr id="281" name="Freeform 283">
              <a:extLst>
                <a:ext uri="{FF2B5EF4-FFF2-40B4-BE49-F238E27FC236}">
                  <a16:creationId xmlns:a16="http://schemas.microsoft.com/office/drawing/2014/main" id="{E52E1C5A-ED34-4A06-A470-833172E0D2D1}"/>
                </a:ext>
              </a:extLst>
            </p:cNvPr>
            <p:cNvSpPr/>
            <p:nvPr/>
          </p:nvSpPr>
          <p:spPr>
            <a:xfrm>
              <a:off x="127" y="127"/>
              <a:ext cx="808482" cy="587502"/>
            </a:xfrm>
            <a:custGeom>
              <a:avLst/>
              <a:gdLst/>
              <a:ahLst/>
              <a:cxnLst/>
              <a:rect l="l" t="t" r="r" b="b"/>
              <a:pathLst>
                <a:path w="808482" h="587502">
                  <a:moveTo>
                    <a:pt x="404241" y="0"/>
                  </a:moveTo>
                  <a:cubicBezTo>
                    <a:pt x="340487" y="0"/>
                    <a:pt x="146939" y="0"/>
                    <a:pt x="146939" y="183388"/>
                  </a:cubicBezTo>
                  <a:lnTo>
                    <a:pt x="146939" y="204470"/>
                  </a:lnTo>
                  <a:cubicBezTo>
                    <a:pt x="146939" y="219329"/>
                    <a:pt x="137922" y="232918"/>
                    <a:pt x="124079" y="238506"/>
                  </a:cubicBezTo>
                  <a:cubicBezTo>
                    <a:pt x="48641" y="269367"/>
                    <a:pt x="0" y="334137"/>
                    <a:pt x="0" y="403733"/>
                  </a:cubicBezTo>
                  <a:cubicBezTo>
                    <a:pt x="0" y="504952"/>
                    <a:pt x="98933" y="587375"/>
                    <a:pt x="220472" y="587375"/>
                  </a:cubicBezTo>
                  <a:cubicBezTo>
                    <a:pt x="221234" y="587502"/>
                    <a:pt x="222123" y="587502"/>
                    <a:pt x="222885" y="587502"/>
                  </a:cubicBezTo>
                  <a:cubicBezTo>
                    <a:pt x="244221" y="587502"/>
                    <a:pt x="265557" y="584962"/>
                    <a:pt x="286385" y="579882"/>
                  </a:cubicBezTo>
                  <a:cubicBezTo>
                    <a:pt x="325120" y="570103"/>
                    <a:pt x="364744" y="565150"/>
                    <a:pt x="404368" y="565150"/>
                  </a:cubicBezTo>
                  <a:cubicBezTo>
                    <a:pt x="443992" y="565150"/>
                    <a:pt x="483743" y="569976"/>
                    <a:pt x="522605" y="579882"/>
                  </a:cubicBezTo>
                  <a:cubicBezTo>
                    <a:pt x="543179" y="584962"/>
                    <a:pt x="564388" y="587502"/>
                    <a:pt x="585724" y="587502"/>
                  </a:cubicBezTo>
                  <a:cubicBezTo>
                    <a:pt x="586486" y="587502"/>
                    <a:pt x="587248" y="587502"/>
                    <a:pt x="588010" y="587375"/>
                  </a:cubicBezTo>
                  <a:cubicBezTo>
                    <a:pt x="709549" y="587375"/>
                    <a:pt x="808482" y="504952"/>
                    <a:pt x="808482" y="403733"/>
                  </a:cubicBezTo>
                  <a:cubicBezTo>
                    <a:pt x="808482" y="334010"/>
                    <a:pt x="759841" y="269240"/>
                    <a:pt x="684403" y="238633"/>
                  </a:cubicBezTo>
                  <a:cubicBezTo>
                    <a:pt x="670433" y="232918"/>
                    <a:pt x="661543" y="219456"/>
                    <a:pt x="661543" y="204597"/>
                  </a:cubicBezTo>
                  <a:lnTo>
                    <a:pt x="661543" y="183388"/>
                  </a:lnTo>
                  <a:cubicBezTo>
                    <a:pt x="661416" y="0"/>
                    <a:pt x="467868" y="0"/>
                    <a:pt x="404241" y="0"/>
                  </a:cubicBezTo>
                  <a:close/>
                </a:path>
              </a:pathLst>
            </a:custGeom>
            <a:solidFill>
              <a:srgbClr val="00FBFF"/>
            </a:solidFill>
          </p:spPr>
        </p:sp>
      </p:grpSp>
      <p:grpSp>
        <p:nvGrpSpPr>
          <p:cNvPr id="282" name="Group 284">
            <a:extLst>
              <a:ext uri="{FF2B5EF4-FFF2-40B4-BE49-F238E27FC236}">
                <a16:creationId xmlns:a16="http://schemas.microsoft.com/office/drawing/2014/main" id="{449BFD03-F55F-06F3-DC75-F67B6BBFCCE3}"/>
              </a:ext>
            </a:extLst>
          </p:cNvPr>
          <p:cNvGrpSpPr/>
          <p:nvPr/>
        </p:nvGrpSpPr>
        <p:grpSpPr>
          <a:xfrm>
            <a:off x="3727607" y="4860767"/>
            <a:ext cx="295380" cy="207900"/>
            <a:chOff x="0" y="0"/>
            <a:chExt cx="393840" cy="277200"/>
          </a:xfrm>
        </p:grpSpPr>
        <p:sp>
          <p:nvSpPr>
            <p:cNvPr id="283" name="Freeform 285">
              <a:extLst>
                <a:ext uri="{FF2B5EF4-FFF2-40B4-BE49-F238E27FC236}">
                  <a16:creationId xmlns:a16="http://schemas.microsoft.com/office/drawing/2014/main" id="{9D201C7F-257E-0A51-11BB-DF0B8F4338D3}"/>
                </a:ext>
              </a:extLst>
            </p:cNvPr>
            <p:cNvSpPr/>
            <p:nvPr/>
          </p:nvSpPr>
          <p:spPr>
            <a:xfrm>
              <a:off x="127" y="0"/>
              <a:ext cx="393700" cy="277241"/>
            </a:xfrm>
            <a:custGeom>
              <a:avLst/>
              <a:gdLst/>
              <a:ahLst/>
              <a:cxnLst/>
              <a:rect l="l" t="t" r="r" b="b"/>
              <a:pathLst>
                <a:path w="393700" h="277241">
                  <a:moveTo>
                    <a:pt x="43434" y="0"/>
                  </a:moveTo>
                  <a:cubicBezTo>
                    <a:pt x="19304" y="0"/>
                    <a:pt x="0" y="19431"/>
                    <a:pt x="0" y="43307"/>
                  </a:cubicBezTo>
                  <a:cubicBezTo>
                    <a:pt x="381" y="127635"/>
                    <a:pt x="28067" y="209804"/>
                    <a:pt x="79248" y="277241"/>
                  </a:cubicBezTo>
                  <a:cubicBezTo>
                    <a:pt x="160782" y="241173"/>
                    <a:pt x="255016" y="220091"/>
                    <a:pt x="384683" y="220091"/>
                  </a:cubicBezTo>
                  <a:cubicBezTo>
                    <a:pt x="387731" y="220091"/>
                    <a:pt x="390779" y="220726"/>
                    <a:pt x="393700" y="220726"/>
                  </a:cubicBezTo>
                  <a:cubicBezTo>
                    <a:pt x="329057" y="85852"/>
                    <a:pt x="192913" y="0"/>
                    <a:pt x="43434" y="0"/>
                  </a:cubicBezTo>
                  <a:close/>
                </a:path>
              </a:pathLst>
            </a:custGeom>
            <a:solidFill>
              <a:srgbClr val="00FBFF"/>
            </a:solidFill>
          </p:spPr>
        </p:sp>
      </p:grpSp>
      <p:grpSp>
        <p:nvGrpSpPr>
          <p:cNvPr id="284" name="Group 286">
            <a:extLst>
              <a:ext uri="{FF2B5EF4-FFF2-40B4-BE49-F238E27FC236}">
                <a16:creationId xmlns:a16="http://schemas.microsoft.com/office/drawing/2014/main" id="{F646569F-1B93-10E0-1B4C-20B27AB4FC35}"/>
              </a:ext>
            </a:extLst>
          </p:cNvPr>
          <p:cNvGrpSpPr/>
          <p:nvPr/>
        </p:nvGrpSpPr>
        <p:grpSpPr>
          <a:xfrm>
            <a:off x="3728147" y="5568707"/>
            <a:ext cx="295380" cy="207360"/>
            <a:chOff x="0" y="0"/>
            <a:chExt cx="393840" cy="276480"/>
          </a:xfrm>
        </p:grpSpPr>
        <p:sp>
          <p:nvSpPr>
            <p:cNvPr id="285" name="Freeform 287">
              <a:extLst>
                <a:ext uri="{FF2B5EF4-FFF2-40B4-BE49-F238E27FC236}">
                  <a16:creationId xmlns:a16="http://schemas.microsoft.com/office/drawing/2014/main" id="{909A1680-CC9C-BA4B-D126-74C16287627C}"/>
                </a:ext>
              </a:extLst>
            </p:cNvPr>
            <p:cNvSpPr/>
            <p:nvPr/>
          </p:nvSpPr>
          <p:spPr>
            <a:xfrm>
              <a:off x="127" y="127"/>
              <a:ext cx="393700" cy="276352"/>
            </a:xfrm>
            <a:custGeom>
              <a:avLst/>
              <a:gdLst/>
              <a:ahLst/>
              <a:cxnLst/>
              <a:rect l="l" t="t" r="r" b="b"/>
              <a:pathLst>
                <a:path w="393700" h="276352">
                  <a:moveTo>
                    <a:pt x="78359" y="0"/>
                  </a:moveTo>
                  <a:cubicBezTo>
                    <a:pt x="27686" y="67056"/>
                    <a:pt x="127" y="148717"/>
                    <a:pt x="0" y="233045"/>
                  </a:cubicBezTo>
                  <a:cubicBezTo>
                    <a:pt x="0" y="256921"/>
                    <a:pt x="19177" y="276352"/>
                    <a:pt x="43180" y="276352"/>
                  </a:cubicBezTo>
                  <a:cubicBezTo>
                    <a:pt x="192786" y="276352"/>
                    <a:pt x="328930" y="190500"/>
                    <a:pt x="393700" y="55626"/>
                  </a:cubicBezTo>
                  <a:cubicBezTo>
                    <a:pt x="390906" y="55626"/>
                    <a:pt x="387731" y="56515"/>
                    <a:pt x="384683" y="56515"/>
                  </a:cubicBezTo>
                  <a:cubicBezTo>
                    <a:pt x="254762" y="56388"/>
                    <a:pt x="160147" y="35433"/>
                    <a:pt x="78359" y="0"/>
                  </a:cubicBezTo>
                  <a:close/>
                </a:path>
              </a:pathLst>
            </a:custGeom>
            <a:solidFill>
              <a:srgbClr val="00FBFF"/>
            </a:solidFill>
          </p:spPr>
        </p:sp>
      </p:grpSp>
      <p:grpSp>
        <p:nvGrpSpPr>
          <p:cNvPr id="286" name="Group 288">
            <a:extLst>
              <a:ext uri="{FF2B5EF4-FFF2-40B4-BE49-F238E27FC236}">
                <a16:creationId xmlns:a16="http://schemas.microsoft.com/office/drawing/2014/main" id="{E19C777A-9E07-090D-C6FF-E44B42B59E0B}"/>
              </a:ext>
            </a:extLst>
          </p:cNvPr>
          <p:cNvGrpSpPr/>
          <p:nvPr/>
        </p:nvGrpSpPr>
        <p:grpSpPr>
          <a:xfrm>
            <a:off x="3568307" y="5090807"/>
            <a:ext cx="563760" cy="455220"/>
            <a:chOff x="0" y="0"/>
            <a:chExt cx="751680" cy="606960"/>
          </a:xfrm>
        </p:grpSpPr>
        <p:sp>
          <p:nvSpPr>
            <p:cNvPr id="287" name="Freeform 289">
              <a:extLst>
                <a:ext uri="{FF2B5EF4-FFF2-40B4-BE49-F238E27FC236}">
                  <a16:creationId xmlns:a16="http://schemas.microsoft.com/office/drawing/2014/main" id="{A61B29CD-0EC4-7686-E72E-7D17A2CC11A5}"/>
                </a:ext>
              </a:extLst>
            </p:cNvPr>
            <p:cNvSpPr/>
            <p:nvPr/>
          </p:nvSpPr>
          <p:spPr>
            <a:xfrm>
              <a:off x="0" y="127"/>
              <a:ext cx="751713" cy="606806"/>
            </a:xfrm>
            <a:custGeom>
              <a:avLst/>
              <a:gdLst/>
              <a:ahLst/>
              <a:cxnLst/>
              <a:rect l="l" t="t" r="r" b="b"/>
              <a:pathLst>
                <a:path w="751713" h="606806">
                  <a:moveTo>
                    <a:pt x="464185" y="200279"/>
                  </a:moveTo>
                  <a:cubicBezTo>
                    <a:pt x="475361" y="200279"/>
                    <a:pt x="486410" y="204597"/>
                    <a:pt x="494792" y="213106"/>
                  </a:cubicBezTo>
                  <a:cubicBezTo>
                    <a:pt x="511683" y="229997"/>
                    <a:pt x="511683" y="257556"/>
                    <a:pt x="494792" y="274320"/>
                  </a:cubicBezTo>
                  <a:cubicBezTo>
                    <a:pt x="477901" y="291084"/>
                    <a:pt x="478028" y="318643"/>
                    <a:pt x="494792" y="335534"/>
                  </a:cubicBezTo>
                  <a:cubicBezTo>
                    <a:pt x="511556" y="352425"/>
                    <a:pt x="511683" y="379857"/>
                    <a:pt x="494792" y="396748"/>
                  </a:cubicBezTo>
                  <a:cubicBezTo>
                    <a:pt x="486410" y="405130"/>
                    <a:pt x="475234" y="409448"/>
                    <a:pt x="464185" y="409448"/>
                  </a:cubicBezTo>
                  <a:cubicBezTo>
                    <a:pt x="453136" y="409448"/>
                    <a:pt x="441960" y="405257"/>
                    <a:pt x="433578" y="396748"/>
                  </a:cubicBezTo>
                  <a:cubicBezTo>
                    <a:pt x="382778" y="345948"/>
                    <a:pt x="382778" y="263906"/>
                    <a:pt x="433578" y="212979"/>
                  </a:cubicBezTo>
                  <a:cubicBezTo>
                    <a:pt x="442087" y="204470"/>
                    <a:pt x="453136" y="200152"/>
                    <a:pt x="464185" y="200152"/>
                  </a:cubicBezTo>
                  <a:close/>
                  <a:moveTo>
                    <a:pt x="597916" y="0"/>
                  </a:moveTo>
                  <a:cubicBezTo>
                    <a:pt x="342646" y="0"/>
                    <a:pt x="245999" y="81534"/>
                    <a:pt x="70612" y="229997"/>
                  </a:cubicBezTo>
                  <a:lnTo>
                    <a:pt x="20828" y="271780"/>
                  </a:lnTo>
                  <a:cubicBezTo>
                    <a:pt x="0" y="288925"/>
                    <a:pt x="0" y="320802"/>
                    <a:pt x="20828" y="338074"/>
                  </a:cubicBezTo>
                  <a:lnTo>
                    <a:pt x="65786" y="375793"/>
                  </a:lnTo>
                  <a:cubicBezTo>
                    <a:pt x="241681" y="524764"/>
                    <a:pt x="338836" y="606806"/>
                    <a:pt x="597916" y="606806"/>
                  </a:cubicBezTo>
                  <a:cubicBezTo>
                    <a:pt x="648843" y="606552"/>
                    <a:pt x="699135" y="597789"/>
                    <a:pt x="747141" y="581279"/>
                  </a:cubicBezTo>
                  <a:cubicBezTo>
                    <a:pt x="641731" y="533400"/>
                    <a:pt x="572516" y="429895"/>
                    <a:pt x="569087" y="314071"/>
                  </a:cubicBezTo>
                  <a:cubicBezTo>
                    <a:pt x="565658" y="198501"/>
                    <a:pt x="628015" y="90678"/>
                    <a:pt x="730504" y="36703"/>
                  </a:cubicBezTo>
                  <a:cubicBezTo>
                    <a:pt x="737362" y="33020"/>
                    <a:pt x="744601" y="30353"/>
                    <a:pt x="751713" y="27178"/>
                  </a:cubicBezTo>
                  <a:cubicBezTo>
                    <a:pt x="702437" y="9398"/>
                    <a:pt x="650367" y="127"/>
                    <a:pt x="597916" y="0"/>
                  </a:cubicBezTo>
                  <a:close/>
                </a:path>
              </a:pathLst>
            </a:custGeom>
            <a:solidFill>
              <a:srgbClr val="00FBFF"/>
            </a:solidFill>
          </p:spPr>
        </p:sp>
      </p:grpSp>
      <p:grpSp>
        <p:nvGrpSpPr>
          <p:cNvPr id="288" name="Group 290">
            <a:extLst>
              <a:ext uri="{FF2B5EF4-FFF2-40B4-BE49-F238E27FC236}">
                <a16:creationId xmlns:a16="http://schemas.microsoft.com/office/drawing/2014/main" id="{EF7F1F8F-FB8D-0BDD-FAC6-A6E846BBA9F2}"/>
              </a:ext>
            </a:extLst>
          </p:cNvPr>
          <p:cNvGrpSpPr/>
          <p:nvPr/>
        </p:nvGrpSpPr>
        <p:grpSpPr>
          <a:xfrm>
            <a:off x="4057547" y="5158307"/>
            <a:ext cx="300240" cy="323460"/>
            <a:chOff x="0" y="0"/>
            <a:chExt cx="400320" cy="431280"/>
          </a:xfrm>
        </p:grpSpPr>
        <p:sp>
          <p:nvSpPr>
            <p:cNvPr id="289" name="Freeform 291">
              <a:extLst>
                <a:ext uri="{FF2B5EF4-FFF2-40B4-BE49-F238E27FC236}">
                  <a16:creationId xmlns:a16="http://schemas.microsoft.com/office/drawing/2014/main" id="{4C4F8424-0444-216B-CBA1-FD0C0930342E}"/>
                </a:ext>
              </a:extLst>
            </p:cNvPr>
            <p:cNvSpPr/>
            <p:nvPr/>
          </p:nvSpPr>
          <p:spPr>
            <a:xfrm>
              <a:off x="0" y="0"/>
              <a:ext cx="400431" cy="431165"/>
            </a:xfrm>
            <a:custGeom>
              <a:avLst/>
              <a:gdLst/>
              <a:ahLst/>
              <a:cxnLst/>
              <a:rect l="l" t="t" r="r" b="b"/>
              <a:pathLst>
                <a:path w="400431" h="431165">
                  <a:moveTo>
                    <a:pt x="179959" y="137287"/>
                  </a:moveTo>
                  <a:cubicBezTo>
                    <a:pt x="202184" y="137287"/>
                    <a:pt x="223647" y="154686"/>
                    <a:pt x="223647" y="180721"/>
                  </a:cubicBezTo>
                  <a:cubicBezTo>
                    <a:pt x="223647" y="204470"/>
                    <a:pt x="204216" y="223901"/>
                    <a:pt x="180467" y="223901"/>
                  </a:cubicBezTo>
                  <a:cubicBezTo>
                    <a:pt x="141859" y="223901"/>
                    <a:pt x="122428" y="177292"/>
                    <a:pt x="149733" y="149987"/>
                  </a:cubicBezTo>
                  <a:cubicBezTo>
                    <a:pt x="158623" y="141224"/>
                    <a:pt x="169418" y="137287"/>
                    <a:pt x="180086" y="137287"/>
                  </a:cubicBezTo>
                  <a:close/>
                  <a:moveTo>
                    <a:pt x="218567" y="0"/>
                  </a:moveTo>
                  <a:cubicBezTo>
                    <a:pt x="183896" y="0"/>
                    <a:pt x="149479" y="6477"/>
                    <a:pt x="118237" y="23114"/>
                  </a:cubicBezTo>
                  <a:cubicBezTo>
                    <a:pt x="49530" y="59436"/>
                    <a:pt x="5588" y="129413"/>
                    <a:pt x="2794" y="207010"/>
                  </a:cubicBezTo>
                  <a:cubicBezTo>
                    <a:pt x="0" y="284480"/>
                    <a:pt x="38862" y="357759"/>
                    <a:pt x="105029" y="398653"/>
                  </a:cubicBezTo>
                  <a:cubicBezTo>
                    <a:pt x="137668" y="418973"/>
                    <a:pt x="175133" y="430276"/>
                    <a:pt x="213741" y="431165"/>
                  </a:cubicBezTo>
                  <a:cubicBezTo>
                    <a:pt x="288290" y="380365"/>
                    <a:pt x="349504" y="312928"/>
                    <a:pt x="393192" y="234061"/>
                  </a:cubicBezTo>
                  <a:cubicBezTo>
                    <a:pt x="400431" y="221107"/>
                    <a:pt x="400431" y="205105"/>
                    <a:pt x="393192" y="192278"/>
                  </a:cubicBezTo>
                  <a:cubicBezTo>
                    <a:pt x="350774" y="116078"/>
                    <a:pt x="291592" y="50165"/>
                    <a:pt x="220345" y="0"/>
                  </a:cubicBezTo>
                  <a:cubicBezTo>
                    <a:pt x="219710" y="0"/>
                    <a:pt x="219075" y="0"/>
                    <a:pt x="218440" y="0"/>
                  </a:cubicBezTo>
                  <a:close/>
                </a:path>
              </a:pathLst>
            </a:custGeom>
            <a:solidFill>
              <a:srgbClr val="00FBFF"/>
            </a:solidFill>
          </p:spPr>
        </p:sp>
      </p:grpSp>
      <p:grpSp>
        <p:nvGrpSpPr>
          <p:cNvPr id="290" name="Group 292">
            <a:extLst>
              <a:ext uri="{FF2B5EF4-FFF2-40B4-BE49-F238E27FC236}">
                <a16:creationId xmlns:a16="http://schemas.microsoft.com/office/drawing/2014/main" id="{E9C85D5A-EEF4-4251-B341-D05DA2F65EFB}"/>
              </a:ext>
            </a:extLst>
          </p:cNvPr>
          <p:cNvGrpSpPr/>
          <p:nvPr/>
        </p:nvGrpSpPr>
        <p:grpSpPr>
          <a:xfrm>
            <a:off x="3244847" y="5351627"/>
            <a:ext cx="380160" cy="325080"/>
            <a:chOff x="0" y="0"/>
            <a:chExt cx="506880" cy="433440"/>
          </a:xfrm>
        </p:grpSpPr>
        <p:sp>
          <p:nvSpPr>
            <p:cNvPr id="291" name="Freeform 293">
              <a:extLst>
                <a:ext uri="{FF2B5EF4-FFF2-40B4-BE49-F238E27FC236}">
                  <a16:creationId xmlns:a16="http://schemas.microsoft.com/office/drawing/2014/main" id="{679FF580-7190-93D9-934F-9D2F58A5677B}"/>
                </a:ext>
              </a:extLst>
            </p:cNvPr>
            <p:cNvSpPr/>
            <p:nvPr/>
          </p:nvSpPr>
          <p:spPr>
            <a:xfrm>
              <a:off x="0" y="127"/>
              <a:ext cx="506730" cy="433197"/>
            </a:xfrm>
            <a:custGeom>
              <a:avLst/>
              <a:gdLst/>
              <a:ahLst/>
              <a:cxnLst/>
              <a:rect l="l" t="t" r="r" b="b"/>
              <a:pathLst>
                <a:path w="506730" h="433197">
                  <a:moveTo>
                    <a:pt x="306324" y="0"/>
                  </a:moveTo>
                  <a:cubicBezTo>
                    <a:pt x="138684" y="0"/>
                    <a:pt x="0" y="135890"/>
                    <a:pt x="0" y="303403"/>
                  </a:cubicBezTo>
                  <a:lnTo>
                    <a:pt x="0" y="390017"/>
                  </a:lnTo>
                  <a:cubicBezTo>
                    <a:pt x="0" y="413766"/>
                    <a:pt x="19431" y="433197"/>
                    <a:pt x="43434" y="433197"/>
                  </a:cubicBezTo>
                  <a:lnTo>
                    <a:pt x="130175" y="433197"/>
                  </a:lnTo>
                  <a:cubicBezTo>
                    <a:pt x="308102" y="433197"/>
                    <a:pt x="460375" y="312547"/>
                    <a:pt x="506730" y="148971"/>
                  </a:cubicBezTo>
                  <a:cubicBezTo>
                    <a:pt x="485521" y="131572"/>
                    <a:pt x="463677" y="113157"/>
                    <a:pt x="440563" y="93726"/>
                  </a:cubicBezTo>
                  <a:lnTo>
                    <a:pt x="420751" y="76962"/>
                  </a:lnTo>
                  <a:lnTo>
                    <a:pt x="337058" y="160782"/>
                  </a:lnTo>
                  <a:cubicBezTo>
                    <a:pt x="328676" y="168910"/>
                    <a:pt x="317754" y="172847"/>
                    <a:pt x="306832" y="172847"/>
                  </a:cubicBezTo>
                  <a:cubicBezTo>
                    <a:pt x="295656" y="172847"/>
                    <a:pt x="284607" y="168656"/>
                    <a:pt x="276225" y="160274"/>
                  </a:cubicBezTo>
                  <a:cubicBezTo>
                    <a:pt x="259334" y="143383"/>
                    <a:pt x="259080" y="116332"/>
                    <a:pt x="275717" y="99441"/>
                  </a:cubicBezTo>
                  <a:lnTo>
                    <a:pt x="353822" y="21082"/>
                  </a:lnTo>
                  <a:lnTo>
                    <a:pt x="328930" y="0"/>
                  </a:lnTo>
                  <a:close/>
                </a:path>
              </a:pathLst>
            </a:custGeom>
            <a:solidFill>
              <a:srgbClr val="00FBFF"/>
            </a:solidFill>
          </p:spPr>
        </p:sp>
      </p:grpSp>
      <p:grpSp>
        <p:nvGrpSpPr>
          <p:cNvPr id="292" name="Group 294">
            <a:extLst>
              <a:ext uri="{FF2B5EF4-FFF2-40B4-BE49-F238E27FC236}">
                <a16:creationId xmlns:a16="http://schemas.microsoft.com/office/drawing/2014/main" id="{0F3F3F0C-1740-7BD5-76FD-10655E4C5A56}"/>
              </a:ext>
            </a:extLst>
          </p:cNvPr>
          <p:cNvGrpSpPr/>
          <p:nvPr/>
        </p:nvGrpSpPr>
        <p:grpSpPr>
          <a:xfrm>
            <a:off x="3244847" y="4961747"/>
            <a:ext cx="380160" cy="325080"/>
            <a:chOff x="0" y="0"/>
            <a:chExt cx="506880" cy="433440"/>
          </a:xfrm>
        </p:grpSpPr>
        <p:sp>
          <p:nvSpPr>
            <p:cNvPr id="293" name="Freeform 295">
              <a:extLst>
                <a:ext uri="{FF2B5EF4-FFF2-40B4-BE49-F238E27FC236}">
                  <a16:creationId xmlns:a16="http://schemas.microsoft.com/office/drawing/2014/main" id="{BF8AAA18-8157-5E17-5633-D39A2CFDD76E}"/>
                </a:ext>
              </a:extLst>
            </p:cNvPr>
            <p:cNvSpPr/>
            <p:nvPr/>
          </p:nvSpPr>
          <p:spPr>
            <a:xfrm>
              <a:off x="0" y="127"/>
              <a:ext cx="506857" cy="433324"/>
            </a:xfrm>
            <a:custGeom>
              <a:avLst/>
              <a:gdLst/>
              <a:ahLst/>
              <a:cxnLst/>
              <a:rect l="l" t="t" r="r" b="b"/>
              <a:pathLst>
                <a:path w="506857" h="433324">
                  <a:moveTo>
                    <a:pt x="43434" y="0"/>
                  </a:moveTo>
                  <a:cubicBezTo>
                    <a:pt x="19431" y="0"/>
                    <a:pt x="254" y="19431"/>
                    <a:pt x="254" y="43434"/>
                  </a:cubicBezTo>
                  <a:lnTo>
                    <a:pt x="254" y="130302"/>
                  </a:lnTo>
                  <a:cubicBezTo>
                    <a:pt x="0" y="297561"/>
                    <a:pt x="138684" y="433324"/>
                    <a:pt x="306324" y="433324"/>
                  </a:cubicBezTo>
                  <a:lnTo>
                    <a:pt x="328930" y="433324"/>
                  </a:lnTo>
                  <a:lnTo>
                    <a:pt x="353949" y="412242"/>
                  </a:lnTo>
                  <a:lnTo>
                    <a:pt x="275844" y="333883"/>
                  </a:lnTo>
                  <a:cubicBezTo>
                    <a:pt x="259461" y="316992"/>
                    <a:pt x="259588" y="289941"/>
                    <a:pt x="276352" y="273304"/>
                  </a:cubicBezTo>
                  <a:cubicBezTo>
                    <a:pt x="284861" y="264668"/>
                    <a:pt x="296037" y="260477"/>
                    <a:pt x="307213" y="260477"/>
                  </a:cubicBezTo>
                  <a:cubicBezTo>
                    <a:pt x="318008" y="260477"/>
                    <a:pt x="328803" y="264414"/>
                    <a:pt x="337185" y="272542"/>
                  </a:cubicBezTo>
                  <a:lnTo>
                    <a:pt x="420878" y="356235"/>
                  </a:lnTo>
                  <a:lnTo>
                    <a:pt x="446024" y="335153"/>
                  </a:lnTo>
                  <a:cubicBezTo>
                    <a:pt x="467106" y="317373"/>
                    <a:pt x="487172" y="300482"/>
                    <a:pt x="506857" y="283972"/>
                  </a:cubicBezTo>
                  <a:cubicBezTo>
                    <a:pt x="460375" y="120777"/>
                    <a:pt x="308356" y="0"/>
                    <a:pt x="130175" y="0"/>
                  </a:cubicBezTo>
                  <a:close/>
                </a:path>
              </a:pathLst>
            </a:custGeom>
            <a:solidFill>
              <a:srgbClr val="00FBFF"/>
            </a:solidFill>
          </p:spPr>
        </p:sp>
      </p:grpSp>
    </p:spTree>
    <p:extLst>
      <p:ext uri="{BB962C8B-B14F-4D97-AF65-F5344CB8AC3E}">
        <p14:creationId xmlns:p14="http://schemas.microsoft.com/office/powerpoint/2010/main" val="5009287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sp>
        <p:nvSpPr>
          <p:cNvPr id="2" name="Google Shape;1197;p70">
            <a:extLst>
              <a:ext uri="{FF2B5EF4-FFF2-40B4-BE49-F238E27FC236}">
                <a16:creationId xmlns:a16="http://schemas.microsoft.com/office/drawing/2014/main" id="{2D4BAB9C-C29F-8D26-627A-7C7E9E2D5B29}"/>
              </a:ext>
            </a:extLst>
          </p:cNvPr>
          <p:cNvSpPr txBox="1"/>
          <p:nvPr/>
        </p:nvSpPr>
        <p:spPr>
          <a:xfrm>
            <a:off x="1401090" y="1939256"/>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3" name="Google Shape;1198;p70">
            <a:extLst>
              <a:ext uri="{FF2B5EF4-FFF2-40B4-BE49-F238E27FC236}">
                <a16:creationId xmlns:a16="http://schemas.microsoft.com/office/drawing/2014/main" id="{8D03A76F-9AF4-4E59-A28D-A7906E9BB789}"/>
              </a:ext>
            </a:extLst>
          </p:cNvPr>
          <p:cNvGrpSpPr/>
          <p:nvPr/>
        </p:nvGrpSpPr>
        <p:grpSpPr>
          <a:xfrm>
            <a:off x="10202820" y="5734729"/>
            <a:ext cx="948588" cy="1102582"/>
            <a:chOff x="4727025" y="1332775"/>
            <a:chExt cx="59900" cy="69625"/>
          </a:xfrm>
        </p:grpSpPr>
        <p:sp>
          <p:nvSpPr>
            <p:cNvPr id="4" name="Google Shape;1199;p70">
              <a:extLst>
                <a:ext uri="{FF2B5EF4-FFF2-40B4-BE49-F238E27FC236}">
                  <a16:creationId xmlns:a16="http://schemas.microsoft.com/office/drawing/2014/main" id="{BA951DAA-16E4-34D1-3FBA-749C4533A41D}"/>
                </a:ext>
              </a:extLst>
            </p:cNvPr>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5" name="Google Shape;1200;p70">
              <a:extLst>
                <a:ext uri="{FF2B5EF4-FFF2-40B4-BE49-F238E27FC236}">
                  <a16:creationId xmlns:a16="http://schemas.microsoft.com/office/drawing/2014/main" id="{A90BD5E2-B397-00A1-6D02-BAFF3CB20C57}"/>
                </a:ext>
              </a:extLst>
            </p:cNvPr>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6" name="Google Shape;1201;p70">
            <a:extLst>
              <a:ext uri="{FF2B5EF4-FFF2-40B4-BE49-F238E27FC236}">
                <a16:creationId xmlns:a16="http://schemas.microsoft.com/office/drawing/2014/main" id="{A59654E9-D3A6-869D-F875-5B2D8DB1014C}"/>
              </a:ext>
            </a:extLst>
          </p:cNvPr>
          <p:cNvGrpSpPr/>
          <p:nvPr/>
        </p:nvGrpSpPr>
        <p:grpSpPr>
          <a:xfrm>
            <a:off x="11430133" y="4191937"/>
            <a:ext cx="1111306" cy="1114062"/>
            <a:chOff x="4820425" y="1329900"/>
            <a:chExt cx="70175" cy="70350"/>
          </a:xfrm>
        </p:grpSpPr>
        <p:sp>
          <p:nvSpPr>
            <p:cNvPr id="7" name="Google Shape;1202;p70">
              <a:extLst>
                <a:ext uri="{FF2B5EF4-FFF2-40B4-BE49-F238E27FC236}">
                  <a16:creationId xmlns:a16="http://schemas.microsoft.com/office/drawing/2014/main" id="{7CDCF300-0A69-552E-C6B2-7685ECD8D02B}"/>
                </a:ext>
              </a:extLst>
            </p:cNvPr>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8" name="Google Shape;1203;p70">
              <a:extLst>
                <a:ext uri="{FF2B5EF4-FFF2-40B4-BE49-F238E27FC236}">
                  <a16:creationId xmlns:a16="http://schemas.microsoft.com/office/drawing/2014/main" id="{80675F3C-6835-709C-8521-B845F41520BA}"/>
                </a:ext>
              </a:extLst>
            </p:cNvPr>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0" name="Google Shape;1204;p70">
              <a:extLst>
                <a:ext uri="{FF2B5EF4-FFF2-40B4-BE49-F238E27FC236}">
                  <a16:creationId xmlns:a16="http://schemas.microsoft.com/office/drawing/2014/main" id="{E476C511-DD8D-D510-E36D-C596D9CDF046}"/>
                </a:ext>
              </a:extLst>
            </p:cNvPr>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1" name="Google Shape;1205;p70">
              <a:extLst>
                <a:ext uri="{FF2B5EF4-FFF2-40B4-BE49-F238E27FC236}">
                  <a16:creationId xmlns:a16="http://schemas.microsoft.com/office/drawing/2014/main" id="{B253754C-87EC-D225-0493-7E3E8741CB1C}"/>
                </a:ext>
              </a:extLst>
            </p:cNvPr>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32" name="Google Shape;1206;p70">
            <a:extLst>
              <a:ext uri="{FF2B5EF4-FFF2-40B4-BE49-F238E27FC236}">
                <a16:creationId xmlns:a16="http://schemas.microsoft.com/office/drawing/2014/main" id="{F713316C-428F-6127-FB83-F155B0835B56}"/>
              </a:ext>
            </a:extLst>
          </p:cNvPr>
          <p:cNvGrpSpPr/>
          <p:nvPr/>
        </p:nvGrpSpPr>
        <p:grpSpPr>
          <a:xfrm>
            <a:off x="12682868" y="4200947"/>
            <a:ext cx="1165148" cy="1067742"/>
            <a:chOff x="4903200" y="1331525"/>
            <a:chExt cx="73575" cy="67425"/>
          </a:xfrm>
        </p:grpSpPr>
        <p:sp>
          <p:nvSpPr>
            <p:cNvPr id="33" name="Google Shape;1207;p70">
              <a:extLst>
                <a:ext uri="{FF2B5EF4-FFF2-40B4-BE49-F238E27FC236}">
                  <a16:creationId xmlns:a16="http://schemas.microsoft.com/office/drawing/2014/main" id="{7B9279C9-F345-EE55-9D3F-65956E29886C}"/>
                </a:ext>
              </a:extLst>
            </p:cNvPr>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4" name="Google Shape;1208;p70">
              <a:extLst>
                <a:ext uri="{FF2B5EF4-FFF2-40B4-BE49-F238E27FC236}">
                  <a16:creationId xmlns:a16="http://schemas.microsoft.com/office/drawing/2014/main" id="{526CA093-0885-EC17-32B7-F7FD7EAFF639}"/>
                </a:ext>
              </a:extLst>
            </p:cNvPr>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35" name="Google Shape;1209;p70">
            <a:extLst>
              <a:ext uri="{FF2B5EF4-FFF2-40B4-BE49-F238E27FC236}">
                <a16:creationId xmlns:a16="http://schemas.microsoft.com/office/drawing/2014/main" id="{C5696A8E-A14D-C60C-63AF-2C5D77D3BE07}"/>
              </a:ext>
            </a:extLst>
          </p:cNvPr>
          <p:cNvGrpSpPr/>
          <p:nvPr/>
        </p:nvGrpSpPr>
        <p:grpSpPr>
          <a:xfrm>
            <a:off x="11401824" y="5720675"/>
            <a:ext cx="1167920" cy="1130690"/>
            <a:chOff x="4815575" y="1416800"/>
            <a:chExt cx="73750" cy="71400"/>
          </a:xfrm>
        </p:grpSpPr>
        <p:sp>
          <p:nvSpPr>
            <p:cNvPr id="36" name="Google Shape;1210;p70">
              <a:extLst>
                <a:ext uri="{FF2B5EF4-FFF2-40B4-BE49-F238E27FC236}">
                  <a16:creationId xmlns:a16="http://schemas.microsoft.com/office/drawing/2014/main" id="{1F06C926-650D-8A90-3667-E4E4EBD80B63}"/>
                </a:ext>
              </a:extLst>
            </p:cNvPr>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7" name="Google Shape;1211;p70">
              <a:extLst>
                <a:ext uri="{FF2B5EF4-FFF2-40B4-BE49-F238E27FC236}">
                  <a16:creationId xmlns:a16="http://schemas.microsoft.com/office/drawing/2014/main" id="{8CA06BCB-6175-667F-DBF9-2E30CFC46D1B}"/>
                </a:ext>
              </a:extLst>
            </p:cNvPr>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8" name="Google Shape;1212;p70">
              <a:extLst>
                <a:ext uri="{FF2B5EF4-FFF2-40B4-BE49-F238E27FC236}">
                  <a16:creationId xmlns:a16="http://schemas.microsoft.com/office/drawing/2014/main" id="{FB3177DD-8A65-72C1-B6C0-F85F4CAB86DC}"/>
                </a:ext>
              </a:extLst>
            </p:cNvPr>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39" name="Google Shape;1213;p70">
            <a:extLst>
              <a:ext uri="{FF2B5EF4-FFF2-40B4-BE49-F238E27FC236}">
                <a16:creationId xmlns:a16="http://schemas.microsoft.com/office/drawing/2014/main" id="{97735534-8828-E9AE-9CF2-A45134DABAAF}"/>
              </a:ext>
            </a:extLst>
          </p:cNvPr>
          <p:cNvGrpSpPr/>
          <p:nvPr/>
        </p:nvGrpSpPr>
        <p:grpSpPr>
          <a:xfrm>
            <a:off x="12671388" y="5781048"/>
            <a:ext cx="1179796" cy="1009940"/>
            <a:chOff x="4902475" y="1418875"/>
            <a:chExt cx="74500" cy="63775"/>
          </a:xfrm>
        </p:grpSpPr>
        <p:sp>
          <p:nvSpPr>
            <p:cNvPr id="40" name="Google Shape;1214;p70">
              <a:extLst>
                <a:ext uri="{FF2B5EF4-FFF2-40B4-BE49-F238E27FC236}">
                  <a16:creationId xmlns:a16="http://schemas.microsoft.com/office/drawing/2014/main" id="{A09AED9F-365A-98FE-44A7-B5C1FC49E28A}"/>
                </a:ext>
              </a:extLst>
            </p:cNvPr>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41" name="Google Shape;1215;p70">
              <a:extLst>
                <a:ext uri="{FF2B5EF4-FFF2-40B4-BE49-F238E27FC236}">
                  <a16:creationId xmlns:a16="http://schemas.microsoft.com/office/drawing/2014/main" id="{0AC75E6A-B2CB-27C8-7C4F-0CC320C00AAC}"/>
                </a:ext>
              </a:extLst>
            </p:cNvPr>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42" name="Google Shape;1216;p70">
            <a:extLst>
              <a:ext uri="{FF2B5EF4-FFF2-40B4-BE49-F238E27FC236}">
                <a16:creationId xmlns:a16="http://schemas.microsoft.com/office/drawing/2014/main" id="{C05D3692-F424-27E1-CB2E-F7282717E775}"/>
              </a:ext>
            </a:extLst>
          </p:cNvPr>
          <p:cNvGrpSpPr/>
          <p:nvPr/>
        </p:nvGrpSpPr>
        <p:grpSpPr>
          <a:xfrm>
            <a:off x="11421819" y="7215257"/>
            <a:ext cx="1127934" cy="1134254"/>
            <a:chOff x="4818100" y="1507675"/>
            <a:chExt cx="71225" cy="71625"/>
          </a:xfrm>
        </p:grpSpPr>
        <p:sp>
          <p:nvSpPr>
            <p:cNvPr id="43" name="Google Shape;1217;p70">
              <a:extLst>
                <a:ext uri="{FF2B5EF4-FFF2-40B4-BE49-F238E27FC236}">
                  <a16:creationId xmlns:a16="http://schemas.microsoft.com/office/drawing/2014/main" id="{7E2C96B1-EFA7-0387-F1F7-7654B8CB7240}"/>
                </a:ext>
              </a:extLst>
            </p:cNvPr>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44" name="Google Shape;1218;p70">
              <a:extLst>
                <a:ext uri="{FF2B5EF4-FFF2-40B4-BE49-F238E27FC236}">
                  <a16:creationId xmlns:a16="http://schemas.microsoft.com/office/drawing/2014/main" id="{EE02012F-28CF-B327-285F-B439DF780FDF}"/>
                </a:ext>
              </a:extLst>
            </p:cNvPr>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45" name="Google Shape;1219;p70">
              <a:extLst>
                <a:ext uri="{FF2B5EF4-FFF2-40B4-BE49-F238E27FC236}">
                  <a16:creationId xmlns:a16="http://schemas.microsoft.com/office/drawing/2014/main" id="{EF074463-C4F5-C349-949C-8F196584DE7A}"/>
                </a:ext>
              </a:extLst>
            </p:cNvPr>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46" name="Google Shape;1220;p70">
              <a:extLst>
                <a:ext uri="{FF2B5EF4-FFF2-40B4-BE49-F238E27FC236}">
                  <a16:creationId xmlns:a16="http://schemas.microsoft.com/office/drawing/2014/main" id="{3071DF6D-F9B9-EBB9-C195-158D9D858EB6}"/>
                </a:ext>
              </a:extLst>
            </p:cNvPr>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47" name="Google Shape;1221;p70">
            <a:extLst>
              <a:ext uri="{FF2B5EF4-FFF2-40B4-BE49-F238E27FC236}">
                <a16:creationId xmlns:a16="http://schemas.microsoft.com/office/drawing/2014/main" id="{FA516755-C81B-2085-5666-50753DACB792}"/>
              </a:ext>
            </a:extLst>
          </p:cNvPr>
          <p:cNvGrpSpPr/>
          <p:nvPr/>
        </p:nvGrpSpPr>
        <p:grpSpPr>
          <a:xfrm>
            <a:off x="10048813" y="7222179"/>
            <a:ext cx="1256602" cy="1177010"/>
            <a:chOff x="4721450" y="1509475"/>
            <a:chExt cx="79350" cy="74325"/>
          </a:xfrm>
        </p:grpSpPr>
        <p:sp>
          <p:nvSpPr>
            <p:cNvPr id="48" name="Google Shape;1222;p70">
              <a:extLst>
                <a:ext uri="{FF2B5EF4-FFF2-40B4-BE49-F238E27FC236}">
                  <a16:creationId xmlns:a16="http://schemas.microsoft.com/office/drawing/2014/main" id="{8664BB64-F7A1-7D4C-EB79-242FB35E8931}"/>
                </a:ext>
              </a:extLst>
            </p:cNvPr>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49" name="Google Shape;1223;p70">
              <a:extLst>
                <a:ext uri="{FF2B5EF4-FFF2-40B4-BE49-F238E27FC236}">
                  <a16:creationId xmlns:a16="http://schemas.microsoft.com/office/drawing/2014/main" id="{60EEF529-6DCB-F233-0F94-D1A623ECA84D}"/>
                </a:ext>
              </a:extLst>
            </p:cNvPr>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50" name="Google Shape;1224;p70">
              <a:extLst>
                <a:ext uri="{FF2B5EF4-FFF2-40B4-BE49-F238E27FC236}">
                  <a16:creationId xmlns:a16="http://schemas.microsoft.com/office/drawing/2014/main" id="{8381724F-5EF9-016D-A5D7-8AFC3E4FADEA}"/>
                </a:ext>
              </a:extLst>
            </p:cNvPr>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51" name="Google Shape;1225;p70">
              <a:extLst>
                <a:ext uri="{FF2B5EF4-FFF2-40B4-BE49-F238E27FC236}">
                  <a16:creationId xmlns:a16="http://schemas.microsoft.com/office/drawing/2014/main" id="{DCDB47D7-CBE7-8A40-ED32-C351DD4EC29A}"/>
                </a:ext>
              </a:extLst>
            </p:cNvPr>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52" name="Google Shape;1226;p70">
            <a:extLst>
              <a:ext uri="{FF2B5EF4-FFF2-40B4-BE49-F238E27FC236}">
                <a16:creationId xmlns:a16="http://schemas.microsoft.com/office/drawing/2014/main" id="{B56E8AA9-BC58-AF0A-7B4E-84C1187B300D}"/>
              </a:ext>
            </a:extLst>
          </p:cNvPr>
          <p:cNvGrpSpPr/>
          <p:nvPr/>
        </p:nvGrpSpPr>
        <p:grpSpPr>
          <a:xfrm>
            <a:off x="12739880" y="7191310"/>
            <a:ext cx="1114076" cy="1125544"/>
            <a:chOff x="4906800" y="1507500"/>
            <a:chExt cx="70350" cy="71075"/>
          </a:xfrm>
        </p:grpSpPr>
        <p:sp>
          <p:nvSpPr>
            <p:cNvPr id="53" name="Google Shape;1227;p70">
              <a:extLst>
                <a:ext uri="{FF2B5EF4-FFF2-40B4-BE49-F238E27FC236}">
                  <a16:creationId xmlns:a16="http://schemas.microsoft.com/office/drawing/2014/main" id="{44FBAB3E-0097-7EB2-AFB7-1E417AB106C7}"/>
                </a:ext>
              </a:extLst>
            </p:cNvPr>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54" name="Google Shape;1228;p70">
              <a:extLst>
                <a:ext uri="{FF2B5EF4-FFF2-40B4-BE49-F238E27FC236}">
                  <a16:creationId xmlns:a16="http://schemas.microsoft.com/office/drawing/2014/main" id="{27029EF5-BD6B-11B2-1E89-E37A74856ABD}"/>
                </a:ext>
              </a:extLst>
            </p:cNvPr>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55" name="Google Shape;1229;p70">
              <a:extLst>
                <a:ext uri="{FF2B5EF4-FFF2-40B4-BE49-F238E27FC236}">
                  <a16:creationId xmlns:a16="http://schemas.microsoft.com/office/drawing/2014/main" id="{01D42444-0155-8249-4553-80675D8C52B5}"/>
                </a:ext>
              </a:extLst>
            </p:cNvPr>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56" name="Google Shape;1230;p70">
              <a:extLst>
                <a:ext uri="{FF2B5EF4-FFF2-40B4-BE49-F238E27FC236}">
                  <a16:creationId xmlns:a16="http://schemas.microsoft.com/office/drawing/2014/main" id="{5E753D75-8A75-1D2B-B8E9-AD44678DAAD0}"/>
                </a:ext>
              </a:extLst>
            </p:cNvPr>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57" name="Google Shape;1231;p70">
              <a:extLst>
                <a:ext uri="{FF2B5EF4-FFF2-40B4-BE49-F238E27FC236}">
                  <a16:creationId xmlns:a16="http://schemas.microsoft.com/office/drawing/2014/main" id="{56E47ABA-0F5A-3451-BC8B-B801180EA25B}"/>
                </a:ext>
              </a:extLst>
            </p:cNvPr>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58" name="Google Shape;1232;p70">
            <a:extLst>
              <a:ext uri="{FF2B5EF4-FFF2-40B4-BE49-F238E27FC236}">
                <a16:creationId xmlns:a16="http://schemas.microsoft.com/office/drawing/2014/main" id="{6790B8E5-B056-BDFA-B3DB-E3221DD2B5DD}"/>
              </a:ext>
            </a:extLst>
          </p:cNvPr>
          <p:cNvGrpSpPr/>
          <p:nvPr/>
        </p:nvGrpSpPr>
        <p:grpSpPr>
          <a:xfrm>
            <a:off x="8815096" y="4245182"/>
            <a:ext cx="1035868" cy="1035868"/>
            <a:chOff x="3736598" y="2170606"/>
            <a:chExt cx="404889" cy="404889"/>
          </a:xfrm>
        </p:grpSpPr>
        <p:sp>
          <p:nvSpPr>
            <p:cNvPr id="59" name="Google Shape;1233;p70">
              <a:extLst>
                <a:ext uri="{FF2B5EF4-FFF2-40B4-BE49-F238E27FC236}">
                  <a16:creationId xmlns:a16="http://schemas.microsoft.com/office/drawing/2014/main" id="{8E65EE2D-332B-D07B-EE00-D8DD7725BA86}"/>
                </a:ext>
              </a:extLst>
            </p:cNvPr>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60" name="Google Shape;1234;p70">
              <a:extLst>
                <a:ext uri="{FF2B5EF4-FFF2-40B4-BE49-F238E27FC236}">
                  <a16:creationId xmlns:a16="http://schemas.microsoft.com/office/drawing/2014/main" id="{52A85F5C-C087-C2C9-84C0-7CF337A6BAA0}"/>
                </a:ext>
              </a:extLst>
            </p:cNvPr>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61" name="Google Shape;1235;p70">
              <a:extLst>
                <a:ext uri="{FF2B5EF4-FFF2-40B4-BE49-F238E27FC236}">
                  <a16:creationId xmlns:a16="http://schemas.microsoft.com/office/drawing/2014/main" id="{542DD59F-FAD6-2CBD-FB6E-9FD639F66DB1}"/>
                </a:ext>
              </a:extLst>
            </p:cNvPr>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62" name="Google Shape;1236;p70">
              <a:extLst>
                <a:ext uri="{FF2B5EF4-FFF2-40B4-BE49-F238E27FC236}">
                  <a16:creationId xmlns:a16="http://schemas.microsoft.com/office/drawing/2014/main" id="{FB38BDFE-C2B6-A8EC-4870-FE3A7C95CB67}"/>
                </a:ext>
              </a:extLst>
            </p:cNvPr>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63" name="Google Shape;1237;p70">
            <a:extLst>
              <a:ext uri="{FF2B5EF4-FFF2-40B4-BE49-F238E27FC236}">
                <a16:creationId xmlns:a16="http://schemas.microsoft.com/office/drawing/2014/main" id="{AE323A92-0C2C-D60A-7E06-16D8054240EB}"/>
              </a:ext>
            </a:extLst>
          </p:cNvPr>
          <p:cNvGrpSpPr/>
          <p:nvPr/>
        </p:nvGrpSpPr>
        <p:grpSpPr>
          <a:xfrm>
            <a:off x="7349218" y="4245378"/>
            <a:ext cx="1173972" cy="1035480"/>
            <a:chOff x="3161917" y="2170682"/>
            <a:chExt cx="458870" cy="404737"/>
          </a:xfrm>
        </p:grpSpPr>
        <p:sp>
          <p:nvSpPr>
            <p:cNvPr id="64" name="Google Shape;1238;p70">
              <a:extLst>
                <a:ext uri="{FF2B5EF4-FFF2-40B4-BE49-F238E27FC236}">
                  <a16:creationId xmlns:a16="http://schemas.microsoft.com/office/drawing/2014/main" id="{FC30AB06-13CF-C143-31F6-F1EFA476B76C}"/>
                </a:ext>
              </a:extLst>
            </p:cNvPr>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65" name="Google Shape;1239;p70">
              <a:extLst>
                <a:ext uri="{FF2B5EF4-FFF2-40B4-BE49-F238E27FC236}">
                  <a16:creationId xmlns:a16="http://schemas.microsoft.com/office/drawing/2014/main" id="{658A0C5E-7DC5-5759-C519-F526D4989C62}"/>
                </a:ext>
              </a:extLst>
            </p:cNvPr>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66" name="Google Shape;1240;p70">
              <a:extLst>
                <a:ext uri="{FF2B5EF4-FFF2-40B4-BE49-F238E27FC236}">
                  <a16:creationId xmlns:a16="http://schemas.microsoft.com/office/drawing/2014/main" id="{75686953-6FB7-7935-BD19-5DCA901B15ED}"/>
                </a:ext>
              </a:extLst>
            </p:cNvPr>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67" name="Google Shape;1241;p70">
            <a:extLst>
              <a:ext uri="{FF2B5EF4-FFF2-40B4-BE49-F238E27FC236}">
                <a16:creationId xmlns:a16="http://schemas.microsoft.com/office/drawing/2014/main" id="{7ABA518A-8ACB-23A1-2C2E-C4F9045072B0}"/>
              </a:ext>
            </a:extLst>
          </p:cNvPr>
          <p:cNvGrpSpPr/>
          <p:nvPr/>
        </p:nvGrpSpPr>
        <p:grpSpPr>
          <a:xfrm>
            <a:off x="7395261" y="5768057"/>
            <a:ext cx="1081886" cy="1035926"/>
            <a:chOff x="3179914" y="2889488"/>
            <a:chExt cx="422876" cy="404911"/>
          </a:xfrm>
        </p:grpSpPr>
        <p:sp>
          <p:nvSpPr>
            <p:cNvPr id="68" name="Google Shape;1242;p70">
              <a:extLst>
                <a:ext uri="{FF2B5EF4-FFF2-40B4-BE49-F238E27FC236}">
                  <a16:creationId xmlns:a16="http://schemas.microsoft.com/office/drawing/2014/main" id="{66E05F4F-7BBF-FCB9-BC58-DC0E3A4A3413}"/>
                </a:ext>
              </a:extLst>
            </p:cNvPr>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69" name="Google Shape;1243;p70">
              <a:extLst>
                <a:ext uri="{FF2B5EF4-FFF2-40B4-BE49-F238E27FC236}">
                  <a16:creationId xmlns:a16="http://schemas.microsoft.com/office/drawing/2014/main" id="{452EF9A9-0742-D662-9BF0-A1936F3118F8}"/>
                </a:ext>
              </a:extLst>
            </p:cNvPr>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70" name="Google Shape;1244;p70">
              <a:extLst>
                <a:ext uri="{FF2B5EF4-FFF2-40B4-BE49-F238E27FC236}">
                  <a16:creationId xmlns:a16="http://schemas.microsoft.com/office/drawing/2014/main" id="{6B231A4D-14AD-CC8B-342D-04527A07A0B9}"/>
                </a:ext>
              </a:extLst>
            </p:cNvPr>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71" name="Google Shape;1245;p70">
              <a:extLst>
                <a:ext uri="{FF2B5EF4-FFF2-40B4-BE49-F238E27FC236}">
                  <a16:creationId xmlns:a16="http://schemas.microsoft.com/office/drawing/2014/main" id="{B3A85329-1813-EA32-521F-B4618D30BB35}"/>
                </a:ext>
              </a:extLst>
            </p:cNvPr>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72" name="Google Shape;1246;p70">
              <a:extLst>
                <a:ext uri="{FF2B5EF4-FFF2-40B4-BE49-F238E27FC236}">
                  <a16:creationId xmlns:a16="http://schemas.microsoft.com/office/drawing/2014/main" id="{295C93D5-E38A-384D-BD78-F6060220EF55}"/>
                </a:ext>
              </a:extLst>
            </p:cNvPr>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73" name="Google Shape;1247;p70">
              <a:extLst>
                <a:ext uri="{FF2B5EF4-FFF2-40B4-BE49-F238E27FC236}">
                  <a16:creationId xmlns:a16="http://schemas.microsoft.com/office/drawing/2014/main" id="{BF0E512A-421B-2E1C-7B4F-EF23E77C9A6D}"/>
                </a:ext>
              </a:extLst>
            </p:cNvPr>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74" name="Google Shape;1248;p70">
            <a:extLst>
              <a:ext uri="{FF2B5EF4-FFF2-40B4-BE49-F238E27FC236}">
                <a16:creationId xmlns:a16="http://schemas.microsoft.com/office/drawing/2014/main" id="{0329EF60-9512-E068-4CA0-563A845E49C0}"/>
              </a:ext>
            </a:extLst>
          </p:cNvPr>
          <p:cNvGrpSpPr/>
          <p:nvPr/>
        </p:nvGrpSpPr>
        <p:grpSpPr>
          <a:xfrm>
            <a:off x="8796848" y="5767973"/>
            <a:ext cx="1072360" cy="1036094"/>
            <a:chOff x="3729467" y="2889422"/>
            <a:chExt cx="419153" cy="404977"/>
          </a:xfrm>
        </p:grpSpPr>
        <p:sp>
          <p:nvSpPr>
            <p:cNvPr id="75" name="Google Shape;1249;p70">
              <a:extLst>
                <a:ext uri="{FF2B5EF4-FFF2-40B4-BE49-F238E27FC236}">
                  <a16:creationId xmlns:a16="http://schemas.microsoft.com/office/drawing/2014/main" id="{F723CFC9-891E-D934-ADEC-6D3C25378A7F}"/>
                </a:ext>
              </a:extLst>
            </p:cNvPr>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76" name="Google Shape;1250;p70">
              <a:extLst>
                <a:ext uri="{FF2B5EF4-FFF2-40B4-BE49-F238E27FC236}">
                  <a16:creationId xmlns:a16="http://schemas.microsoft.com/office/drawing/2014/main" id="{B97A0481-1587-6F34-0B77-E2E21BFCAC4A}"/>
                </a:ext>
              </a:extLst>
            </p:cNvPr>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77" name="Google Shape;1251;p70">
              <a:extLst>
                <a:ext uri="{FF2B5EF4-FFF2-40B4-BE49-F238E27FC236}">
                  <a16:creationId xmlns:a16="http://schemas.microsoft.com/office/drawing/2014/main" id="{25698ACA-5448-2BBF-0ED1-9018E1310EDC}"/>
                </a:ext>
              </a:extLst>
            </p:cNvPr>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78" name="Google Shape;1252;p70">
              <a:extLst>
                <a:ext uri="{FF2B5EF4-FFF2-40B4-BE49-F238E27FC236}">
                  <a16:creationId xmlns:a16="http://schemas.microsoft.com/office/drawing/2014/main" id="{B5213FAF-5074-A856-73CC-E3CA8107D0B5}"/>
                </a:ext>
              </a:extLst>
            </p:cNvPr>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79" name="Google Shape;1253;p70">
              <a:extLst>
                <a:ext uri="{FF2B5EF4-FFF2-40B4-BE49-F238E27FC236}">
                  <a16:creationId xmlns:a16="http://schemas.microsoft.com/office/drawing/2014/main" id="{FC1F04E1-B361-A1AB-59B9-4CC198CC381A}"/>
                </a:ext>
              </a:extLst>
            </p:cNvPr>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80" name="Google Shape;1254;p70">
              <a:extLst>
                <a:ext uri="{FF2B5EF4-FFF2-40B4-BE49-F238E27FC236}">
                  <a16:creationId xmlns:a16="http://schemas.microsoft.com/office/drawing/2014/main" id="{34A48DEB-9558-40A1-1BAF-2DE2EE08FF39}"/>
                </a:ext>
              </a:extLst>
            </p:cNvPr>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81" name="Google Shape;1255;p70">
              <a:extLst>
                <a:ext uri="{FF2B5EF4-FFF2-40B4-BE49-F238E27FC236}">
                  <a16:creationId xmlns:a16="http://schemas.microsoft.com/office/drawing/2014/main" id="{1AA4396F-C086-2177-F7B9-3DAE816EA373}"/>
                </a:ext>
              </a:extLst>
            </p:cNvPr>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82" name="Google Shape;1256;p70">
            <a:extLst>
              <a:ext uri="{FF2B5EF4-FFF2-40B4-BE49-F238E27FC236}">
                <a16:creationId xmlns:a16="http://schemas.microsoft.com/office/drawing/2014/main" id="{576CA58A-B9B7-9E7E-DC91-81954F8E0323}"/>
              </a:ext>
            </a:extLst>
          </p:cNvPr>
          <p:cNvGrpSpPr/>
          <p:nvPr/>
        </p:nvGrpSpPr>
        <p:grpSpPr>
          <a:xfrm>
            <a:off x="3870917" y="6454831"/>
            <a:ext cx="1930702" cy="269222"/>
            <a:chOff x="4411970" y="2962952"/>
            <a:chExt cx="706544" cy="104212"/>
          </a:xfrm>
        </p:grpSpPr>
        <p:sp>
          <p:nvSpPr>
            <p:cNvPr id="83" name="Google Shape;1257;p70">
              <a:extLst>
                <a:ext uri="{FF2B5EF4-FFF2-40B4-BE49-F238E27FC236}">
                  <a16:creationId xmlns:a16="http://schemas.microsoft.com/office/drawing/2014/main" id="{9A5C51AA-DC91-2B39-0926-A9AF81A591BC}"/>
                </a:ext>
              </a:extLst>
            </p:cNvPr>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84" name="Google Shape;1258;p70">
              <a:extLst>
                <a:ext uri="{FF2B5EF4-FFF2-40B4-BE49-F238E27FC236}">
                  <a16:creationId xmlns:a16="http://schemas.microsoft.com/office/drawing/2014/main" id="{5FFD061F-18CD-F68E-A9B5-A6974AA5155C}"/>
                </a:ext>
              </a:extLst>
            </p:cNvPr>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85" name="Google Shape;1259;p70">
              <a:extLst>
                <a:ext uri="{FF2B5EF4-FFF2-40B4-BE49-F238E27FC236}">
                  <a16:creationId xmlns:a16="http://schemas.microsoft.com/office/drawing/2014/main" id="{70F2AAE0-C5E7-D6ED-EB83-A33CFD5DB8B6}"/>
                </a:ext>
              </a:extLst>
            </p:cNvPr>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86" name="Google Shape;1260;p70">
              <a:extLst>
                <a:ext uri="{FF2B5EF4-FFF2-40B4-BE49-F238E27FC236}">
                  <a16:creationId xmlns:a16="http://schemas.microsoft.com/office/drawing/2014/main" id="{59E77C44-0135-79BE-4900-2FA403C3DAC8}"/>
                </a:ext>
              </a:extLst>
            </p:cNvPr>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87" name="Google Shape;1261;p70">
            <a:extLst>
              <a:ext uri="{FF2B5EF4-FFF2-40B4-BE49-F238E27FC236}">
                <a16:creationId xmlns:a16="http://schemas.microsoft.com/office/drawing/2014/main" id="{758190F6-8E1D-64CE-F65C-78D98BCD7BB7}"/>
              </a:ext>
            </a:extLst>
          </p:cNvPr>
          <p:cNvGrpSpPr/>
          <p:nvPr/>
        </p:nvGrpSpPr>
        <p:grpSpPr>
          <a:xfrm>
            <a:off x="3870916" y="5645410"/>
            <a:ext cx="1920316" cy="578344"/>
            <a:chOff x="4411970" y="2726085"/>
            <a:chExt cx="643107" cy="193659"/>
          </a:xfrm>
        </p:grpSpPr>
        <p:sp>
          <p:nvSpPr>
            <p:cNvPr id="88" name="Google Shape;1262;p70">
              <a:extLst>
                <a:ext uri="{FF2B5EF4-FFF2-40B4-BE49-F238E27FC236}">
                  <a16:creationId xmlns:a16="http://schemas.microsoft.com/office/drawing/2014/main" id="{6F3F32D6-40E4-7670-D54F-0BEC6235B472}"/>
                </a:ext>
              </a:extLst>
            </p:cNvPr>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89" name="Google Shape;1263;p70">
              <a:extLst>
                <a:ext uri="{FF2B5EF4-FFF2-40B4-BE49-F238E27FC236}">
                  <a16:creationId xmlns:a16="http://schemas.microsoft.com/office/drawing/2014/main" id="{4C1F467A-9AE3-B4A2-8749-655C54785722}"/>
                </a:ext>
              </a:extLst>
            </p:cNvPr>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90" name="Google Shape;1264;p70">
              <a:extLst>
                <a:ext uri="{FF2B5EF4-FFF2-40B4-BE49-F238E27FC236}">
                  <a16:creationId xmlns:a16="http://schemas.microsoft.com/office/drawing/2014/main" id="{69529EC1-AC7E-C9CA-F6E4-0CE25A7B8CFD}"/>
                </a:ext>
              </a:extLst>
            </p:cNvPr>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91" name="Google Shape;1265;p70">
            <a:extLst>
              <a:ext uri="{FF2B5EF4-FFF2-40B4-BE49-F238E27FC236}">
                <a16:creationId xmlns:a16="http://schemas.microsoft.com/office/drawing/2014/main" id="{2C9EFC0D-9007-06D0-9023-44491827BA28}"/>
              </a:ext>
            </a:extLst>
          </p:cNvPr>
          <p:cNvGrpSpPr/>
          <p:nvPr/>
        </p:nvGrpSpPr>
        <p:grpSpPr>
          <a:xfrm>
            <a:off x="1887911" y="6154056"/>
            <a:ext cx="1623006" cy="505168"/>
            <a:chOff x="4411970" y="4340222"/>
            <a:chExt cx="779467" cy="242683"/>
          </a:xfrm>
        </p:grpSpPr>
        <p:sp>
          <p:nvSpPr>
            <p:cNvPr id="92" name="Google Shape;1266;p70">
              <a:extLst>
                <a:ext uri="{FF2B5EF4-FFF2-40B4-BE49-F238E27FC236}">
                  <a16:creationId xmlns:a16="http://schemas.microsoft.com/office/drawing/2014/main" id="{91895758-500F-9A55-7D9B-653A4FCB73C1}"/>
                </a:ext>
              </a:extLst>
            </p:cNvPr>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93" name="Google Shape;1267;p70">
              <a:extLst>
                <a:ext uri="{FF2B5EF4-FFF2-40B4-BE49-F238E27FC236}">
                  <a16:creationId xmlns:a16="http://schemas.microsoft.com/office/drawing/2014/main" id="{BCBD6DEA-BFFA-4666-B709-782616CAE5EB}"/>
                </a:ext>
              </a:extLst>
            </p:cNvPr>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94" name="Google Shape;1268;p70">
              <a:extLst>
                <a:ext uri="{FF2B5EF4-FFF2-40B4-BE49-F238E27FC236}">
                  <a16:creationId xmlns:a16="http://schemas.microsoft.com/office/drawing/2014/main" id="{73092802-20B5-2AF3-32BF-401F7ADAB8B5}"/>
                </a:ext>
              </a:extLst>
            </p:cNvPr>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95" name="Google Shape;1269;p70">
            <a:extLst>
              <a:ext uri="{FF2B5EF4-FFF2-40B4-BE49-F238E27FC236}">
                <a16:creationId xmlns:a16="http://schemas.microsoft.com/office/drawing/2014/main" id="{F766151B-6889-4527-4184-78B3A9859A0F}"/>
              </a:ext>
            </a:extLst>
          </p:cNvPr>
          <p:cNvGrpSpPr/>
          <p:nvPr/>
        </p:nvGrpSpPr>
        <p:grpSpPr>
          <a:xfrm>
            <a:off x="3870916" y="4981872"/>
            <a:ext cx="1930320" cy="432460"/>
            <a:chOff x="4411970" y="2468674"/>
            <a:chExt cx="747317" cy="167425"/>
          </a:xfrm>
        </p:grpSpPr>
        <p:sp>
          <p:nvSpPr>
            <p:cNvPr id="96" name="Google Shape;1270;p70">
              <a:extLst>
                <a:ext uri="{FF2B5EF4-FFF2-40B4-BE49-F238E27FC236}">
                  <a16:creationId xmlns:a16="http://schemas.microsoft.com/office/drawing/2014/main" id="{9433CFC7-B974-0894-D757-2B328DE6112B}"/>
                </a:ext>
              </a:extLst>
            </p:cNvPr>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97" name="Google Shape;1271;p70">
              <a:extLst>
                <a:ext uri="{FF2B5EF4-FFF2-40B4-BE49-F238E27FC236}">
                  <a16:creationId xmlns:a16="http://schemas.microsoft.com/office/drawing/2014/main" id="{E0E17D50-5B83-AE9B-D7D1-E8AA66C738ED}"/>
                </a:ext>
              </a:extLst>
            </p:cNvPr>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98" name="Google Shape;1272;p70">
            <a:extLst>
              <a:ext uri="{FF2B5EF4-FFF2-40B4-BE49-F238E27FC236}">
                <a16:creationId xmlns:a16="http://schemas.microsoft.com/office/drawing/2014/main" id="{D77BB30B-216E-1AF4-E980-79E659AA3EC8}"/>
              </a:ext>
            </a:extLst>
          </p:cNvPr>
          <p:cNvSpPr/>
          <p:nvPr/>
        </p:nvSpPr>
        <p:spPr>
          <a:xfrm>
            <a:off x="1884410" y="5591435"/>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99" name="Google Shape;1273;p70">
            <a:extLst>
              <a:ext uri="{FF2B5EF4-FFF2-40B4-BE49-F238E27FC236}">
                <a16:creationId xmlns:a16="http://schemas.microsoft.com/office/drawing/2014/main" id="{F151D83C-BD6D-1BED-1A93-15B0C4FFCAE4}"/>
              </a:ext>
            </a:extLst>
          </p:cNvPr>
          <p:cNvGrpSpPr/>
          <p:nvPr/>
        </p:nvGrpSpPr>
        <p:grpSpPr>
          <a:xfrm>
            <a:off x="1886049" y="4232630"/>
            <a:ext cx="3918082" cy="417568"/>
            <a:chOff x="6336019" y="3733725"/>
            <a:chExt cx="2566206" cy="351310"/>
          </a:xfrm>
        </p:grpSpPr>
        <p:sp>
          <p:nvSpPr>
            <p:cNvPr id="100" name="Google Shape;1274;p70">
              <a:extLst>
                <a:ext uri="{FF2B5EF4-FFF2-40B4-BE49-F238E27FC236}">
                  <a16:creationId xmlns:a16="http://schemas.microsoft.com/office/drawing/2014/main" id="{34A92EA8-358A-F6C4-E18C-08F9F857BEC6}"/>
                </a:ext>
              </a:extLst>
            </p:cNvPr>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01" name="Google Shape;1275;p70">
              <a:extLst>
                <a:ext uri="{FF2B5EF4-FFF2-40B4-BE49-F238E27FC236}">
                  <a16:creationId xmlns:a16="http://schemas.microsoft.com/office/drawing/2014/main" id="{9CD446E1-89C9-D3A0-7920-FDDACFA13433}"/>
                </a:ext>
              </a:extLst>
            </p:cNvPr>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02" name="Google Shape;1276;p70">
              <a:extLst>
                <a:ext uri="{FF2B5EF4-FFF2-40B4-BE49-F238E27FC236}">
                  <a16:creationId xmlns:a16="http://schemas.microsoft.com/office/drawing/2014/main" id="{FAAF995C-3F60-386F-C6AA-473DF308E3BB}"/>
                </a:ext>
              </a:extLst>
            </p:cNvPr>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03" name="Google Shape;1277;p70">
              <a:extLst>
                <a:ext uri="{FF2B5EF4-FFF2-40B4-BE49-F238E27FC236}">
                  <a16:creationId xmlns:a16="http://schemas.microsoft.com/office/drawing/2014/main" id="{52D7851C-AC19-8C51-7481-0E299155261E}"/>
                </a:ext>
              </a:extLst>
            </p:cNvPr>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04" name="Google Shape;1278;p70">
            <a:extLst>
              <a:ext uri="{FF2B5EF4-FFF2-40B4-BE49-F238E27FC236}">
                <a16:creationId xmlns:a16="http://schemas.microsoft.com/office/drawing/2014/main" id="{20AD6B7C-DC81-4CBE-EF34-D40C9E4979BC}"/>
              </a:ext>
            </a:extLst>
          </p:cNvPr>
          <p:cNvGrpSpPr/>
          <p:nvPr/>
        </p:nvGrpSpPr>
        <p:grpSpPr>
          <a:xfrm>
            <a:off x="3870917" y="7464460"/>
            <a:ext cx="1893102" cy="306400"/>
            <a:chOff x="4404545" y="3301592"/>
            <a:chExt cx="782403" cy="129272"/>
          </a:xfrm>
        </p:grpSpPr>
        <p:sp>
          <p:nvSpPr>
            <p:cNvPr id="105" name="Google Shape;1279;p70">
              <a:extLst>
                <a:ext uri="{FF2B5EF4-FFF2-40B4-BE49-F238E27FC236}">
                  <a16:creationId xmlns:a16="http://schemas.microsoft.com/office/drawing/2014/main" id="{42C355D8-4674-4C1C-6631-6B3DEB0ECB1D}"/>
                </a:ext>
              </a:extLst>
            </p:cNvPr>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06" name="Google Shape;1280;p70">
              <a:extLst>
                <a:ext uri="{FF2B5EF4-FFF2-40B4-BE49-F238E27FC236}">
                  <a16:creationId xmlns:a16="http://schemas.microsoft.com/office/drawing/2014/main" id="{A00F85EC-AEA4-B765-C166-DD7A2C6C17F8}"/>
                </a:ext>
              </a:extLst>
            </p:cNvPr>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07" name="Google Shape;1281;p70">
            <a:extLst>
              <a:ext uri="{FF2B5EF4-FFF2-40B4-BE49-F238E27FC236}">
                <a16:creationId xmlns:a16="http://schemas.microsoft.com/office/drawing/2014/main" id="{D8924001-853A-7C0B-1985-61B8FAED59BD}"/>
              </a:ext>
            </a:extLst>
          </p:cNvPr>
          <p:cNvGrpSpPr/>
          <p:nvPr/>
        </p:nvGrpSpPr>
        <p:grpSpPr>
          <a:xfrm>
            <a:off x="3870917" y="6955131"/>
            <a:ext cx="1924514" cy="278254"/>
            <a:chOff x="4411970" y="3131459"/>
            <a:chExt cx="710520" cy="117397"/>
          </a:xfrm>
        </p:grpSpPr>
        <p:sp>
          <p:nvSpPr>
            <p:cNvPr id="108" name="Google Shape;1282;p70">
              <a:extLst>
                <a:ext uri="{FF2B5EF4-FFF2-40B4-BE49-F238E27FC236}">
                  <a16:creationId xmlns:a16="http://schemas.microsoft.com/office/drawing/2014/main" id="{163E9A84-0F34-37C2-1441-EB9F66ACE515}"/>
                </a:ext>
              </a:extLst>
            </p:cNvPr>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09" name="Google Shape;1283;p70">
              <a:extLst>
                <a:ext uri="{FF2B5EF4-FFF2-40B4-BE49-F238E27FC236}">
                  <a16:creationId xmlns:a16="http://schemas.microsoft.com/office/drawing/2014/main" id="{01F5ED1A-B891-D0B5-04AF-7636567808F0}"/>
                </a:ext>
              </a:extLst>
            </p:cNvPr>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10" name="Google Shape;1284;p70" descr="Timeline background shape">
            <a:extLst>
              <a:ext uri="{FF2B5EF4-FFF2-40B4-BE49-F238E27FC236}">
                <a16:creationId xmlns:a16="http://schemas.microsoft.com/office/drawing/2014/main" id="{7BEE5336-A2DD-E11B-21F0-5919D64173E4}"/>
              </a:ext>
            </a:extLst>
          </p:cNvPr>
          <p:cNvSpPr/>
          <p:nvPr/>
        </p:nvSpPr>
        <p:spPr>
          <a:xfrm>
            <a:off x="3870916" y="8001938"/>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11" name="Google Shape;1285;p70">
            <a:extLst>
              <a:ext uri="{FF2B5EF4-FFF2-40B4-BE49-F238E27FC236}">
                <a16:creationId xmlns:a16="http://schemas.microsoft.com/office/drawing/2014/main" id="{195CF2A8-960F-2391-70AB-80FC08DAE13F}"/>
              </a:ext>
            </a:extLst>
          </p:cNvPr>
          <p:cNvGrpSpPr/>
          <p:nvPr/>
        </p:nvGrpSpPr>
        <p:grpSpPr>
          <a:xfrm>
            <a:off x="1871206" y="6806462"/>
            <a:ext cx="1647676" cy="917976"/>
            <a:chOff x="4411970" y="1801825"/>
            <a:chExt cx="734586" cy="409262"/>
          </a:xfrm>
        </p:grpSpPr>
        <p:sp>
          <p:nvSpPr>
            <p:cNvPr id="112" name="Google Shape;1286;p70">
              <a:extLst>
                <a:ext uri="{FF2B5EF4-FFF2-40B4-BE49-F238E27FC236}">
                  <a16:creationId xmlns:a16="http://schemas.microsoft.com/office/drawing/2014/main" id="{A78A811B-13F9-C19E-E79E-8D87F70F3A97}"/>
                </a:ext>
              </a:extLst>
            </p:cNvPr>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13" name="Google Shape;1287;p70">
              <a:extLst>
                <a:ext uri="{FF2B5EF4-FFF2-40B4-BE49-F238E27FC236}">
                  <a16:creationId xmlns:a16="http://schemas.microsoft.com/office/drawing/2014/main" id="{9B4E2ADC-0462-6DF6-9E6B-507240082C04}"/>
                </a:ext>
              </a:extLst>
            </p:cNvPr>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14" name="Google Shape;1288;p70">
            <a:extLst>
              <a:ext uri="{FF2B5EF4-FFF2-40B4-BE49-F238E27FC236}">
                <a16:creationId xmlns:a16="http://schemas.microsoft.com/office/drawing/2014/main" id="{4B0507CC-3368-1DB9-8B3C-CD4823AA8DD8}"/>
              </a:ext>
            </a:extLst>
          </p:cNvPr>
          <p:cNvGrpSpPr/>
          <p:nvPr/>
        </p:nvGrpSpPr>
        <p:grpSpPr>
          <a:xfrm>
            <a:off x="6081148" y="4241602"/>
            <a:ext cx="1043028" cy="1043028"/>
            <a:chOff x="5681300" y="2527788"/>
            <a:chExt cx="805800" cy="805800"/>
          </a:xfrm>
        </p:grpSpPr>
        <p:sp>
          <p:nvSpPr>
            <p:cNvPr id="115" name="Google Shape;1289;p70">
              <a:extLst>
                <a:ext uri="{FF2B5EF4-FFF2-40B4-BE49-F238E27FC236}">
                  <a16:creationId xmlns:a16="http://schemas.microsoft.com/office/drawing/2014/main" id="{FB558A44-D770-B999-66DD-8360A3684FB8}"/>
                </a:ext>
              </a:extLst>
            </p:cNvPr>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16" name="Google Shape;1290;p70">
              <a:extLst>
                <a:ext uri="{FF2B5EF4-FFF2-40B4-BE49-F238E27FC236}">
                  <a16:creationId xmlns:a16="http://schemas.microsoft.com/office/drawing/2014/main" id="{2442D69F-1037-2AF0-18C6-A73B9081761C}"/>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17" name="Google Shape;1291;p70">
            <a:extLst>
              <a:ext uri="{FF2B5EF4-FFF2-40B4-BE49-F238E27FC236}">
                <a16:creationId xmlns:a16="http://schemas.microsoft.com/office/drawing/2014/main" id="{25430441-A3FD-15A3-68A6-2CAAA546A01B}"/>
              </a:ext>
            </a:extLst>
          </p:cNvPr>
          <p:cNvGrpSpPr/>
          <p:nvPr/>
        </p:nvGrpSpPr>
        <p:grpSpPr>
          <a:xfrm>
            <a:off x="6069629" y="5752987"/>
            <a:ext cx="1066066" cy="1066066"/>
            <a:chOff x="4049800" y="640400"/>
            <a:chExt cx="858900" cy="858900"/>
          </a:xfrm>
        </p:grpSpPr>
        <p:sp>
          <p:nvSpPr>
            <p:cNvPr id="118" name="Google Shape;1292;p70">
              <a:extLst>
                <a:ext uri="{FF2B5EF4-FFF2-40B4-BE49-F238E27FC236}">
                  <a16:creationId xmlns:a16="http://schemas.microsoft.com/office/drawing/2014/main" id="{A30F8CD4-EC2F-260A-60FB-0BDF9CE0E692}"/>
                </a:ext>
              </a:extLst>
            </p:cNvPr>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19" name="Google Shape;1293;p70">
              <a:extLst>
                <a:ext uri="{FF2B5EF4-FFF2-40B4-BE49-F238E27FC236}">
                  <a16:creationId xmlns:a16="http://schemas.microsoft.com/office/drawing/2014/main" id="{5098C05F-555C-DE79-3813-3A8E5E4ABF8C}"/>
                </a:ext>
              </a:extLst>
            </p:cNvPr>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 name="Google Shape;1294;p70">
            <a:extLst>
              <a:ext uri="{FF2B5EF4-FFF2-40B4-BE49-F238E27FC236}">
                <a16:creationId xmlns:a16="http://schemas.microsoft.com/office/drawing/2014/main" id="{47432A59-985A-1A39-2E8C-CC41AB944505}"/>
              </a:ext>
            </a:extLst>
          </p:cNvPr>
          <p:cNvGrpSpPr/>
          <p:nvPr/>
        </p:nvGrpSpPr>
        <p:grpSpPr>
          <a:xfrm>
            <a:off x="5920594" y="7108342"/>
            <a:ext cx="1364136" cy="1364136"/>
            <a:chOff x="5080188" y="927900"/>
            <a:chExt cx="961200" cy="961200"/>
          </a:xfrm>
        </p:grpSpPr>
        <p:sp>
          <p:nvSpPr>
            <p:cNvPr id="121" name="Google Shape;1295;p70">
              <a:extLst>
                <a:ext uri="{FF2B5EF4-FFF2-40B4-BE49-F238E27FC236}">
                  <a16:creationId xmlns:a16="http://schemas.microsoft.com/office/drawing/2014/main" id="{68BFFF11-1DD3-1863-DD8B-A531BCC15152}"/>
                </a:ext>
              </a:extLst>
            </p:cNvPr>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 name="Google Shape;1296;p70">
              <a:extLst>
                <a:ext uri="{FF2B5EF4-FFF2-40B4-BE49-F238E27FC236}">
                  <a16:creationId xmlns:a16="http://schemas.microsoft.com/office/drawing/2014/main" id="{DFE6A047-5194-9181-B2FE-8A9719AB6039}"/>
                </a:ext>
              </a:extLst>
            </p:cNvPr>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 name="Google Shape;1297;p70">
              <a:extLst>
                <a:ext uri="{FF2B5EF4-FFF2-40B4-BE49-F238E27FC236}">
                  <a16:creationId xmlns:a16="http://schemas.microsoft.com/office/drawing/2014/main" id="{1BD6DA6F-0A08-A83A-2574-8AEE2ACD3E1C}"/>
                </a:ext>
              </a:extLst>
            </p:cNvPr>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 name="Google Shape;1298;p70">
              <a:extLst>
                <a:ext uri="{FF2B5EF4-FFF2-40B4-BE49-F238E27FC236}">
                  <a16:creationId xmlns:a16="http://schemas.microsoft.com/office/drawing/2014/main" id="{3468294F-E7DA-4BCF-17CF-B48875109BC6}"/>
                </a:ext>
              </a:extLst>
            </p:cNvPr>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 name="Google Shape;1299;p70">
              <a:extLst>
                <a:ext uri="{FF2B5EF4-FFF2-40B4-BE49-F238E27FC236}">
                  <a16:creationId xmlns:a16="http://schemas.microsoft.com/office/drawing/2014/main" id="{932F7D3B-92FD-4C7F-40B8-19CE296ED1DC}"/>
                </a:ext>
              </a:extLst>
            </p:cNvPr>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 name="Google Shape;1300;p70">
              <a:extLst>
                <a:ext uri="{FF2B5EF4-FFF2-40B4-BE49-F238E27FC236}">
                  <a16:creationId xmlns:a16="http://schemas.microsoft.com/office/drawing/2014/main" id="{1019B78C-8BAE-4F57-C2FF-327E19CEEAFC}"/>
                </a:ext>
              </a:extLst>
            </p:cNvPr>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 name="Google Shape;1301;p70">
              <a:extLst>
                <a:ext uri="{FF2B5EF4-FFF2-40B4-BE49-F238E27FC236}">
                  <a16:creationId xmlns:a16="http://schemas.microsoft.com/office/drawing/2014/main" id="{A4C93A0E-7759-09FD-F414-B408FDF2081E}"/>
                </a:ext>
              </a:extLst>
            </p:cNvPr>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 name="Google Shape;1302;p70">
              <a:extLst>
                <a:ext uri="{FF2B5EF4-FFF2-40B4-BE49-F238E27FC236}">
                  <a16:creationId xmlns:a16="http://schemas.microsoft.com/office/drawing/2014/main" id="{A4B05187-739D-B00F-CAB0-1F9BCC557C4A}"/>
                </a:ext>
              </a:extLst>
            </p:cNvPr>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9" name="Google Shape;1303;p70">
            <a:extLst>
              <a:ext uri="{FF2B5EF4-FFF2-40B4-BE49-F238E27FC236}">
                <a16:creationId xmlns:a16="http://schemas.microsoft.com/office/drawing/2014/main" id="{63B6BA85-45F4-339F-972F-F023E987BF75}"/>
              </a:ext>
            </a:extLst>
          </p:cNvPr>
          <p:cNvGrpSpPr/>
          <p:nvPr/>
        </p:nvGrpSpPr>
        <p:grpSpPr>
          <a:xfrm>
            <a:off x="8847592" y="7301724"/>
            <a:ext cx="1011300" cy="1008012"/>
            <a:chOff x="6039282" y="1042577"/>
            <a:chExt cx="734315" cy="731929"/>
          </a:xfrm>
        </p:grpSpPr>
        <p:sp>
          <p:nvSpPr>
            <p:cNvPr id="130" name="Google Shape;1304;p70">
              <a:extLst>
                <a:ext uri="{FF2B5EF4-FFF2-40B4-BE49-F238E27FC236}">
                  <a16:creationId xmlns:a16="http://schemas.microsoft.com/office/drawing/2014/main" id="{5E5CDFDB-C724-4717-9AE3-E7A919D9ECD9}"/>
                </a:ext>
              </a:extLst>
            </p:cNvPr>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 name="Google Shape;1305;p70">
              <a:extLst>
                <a:ext uri="{FF2B5EF4-FFF2-40B4-BE49-F238E27FC236}">
                  <a16:creationId xmlns:a16="http://schemas.microsoft.com/office/drawing/2014/main" id="{8D08490C-C9B1-F7B4-7307-2CCF5C22E508}"/>
                </a:ext>
              </a:extLst>
            </p:cNvPr>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 name="Google Shape;1306;p70">
              <a:extLst>
                <a:ext uri="{FF2B5EF4-FFF2-40B4-BE49-F238E27FC236}">
                  <a16:creationId xmlns:a16="http://schemas.microsoft.com/office/drawing/2014/main" id="{952C3B78-8BF0-9800-B0AB-0E7FB0BAEC02}"/>
                </a:ext>
              </a:extLst>
            </p:cNvPr>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 name="Google Shape;1307;p70">
              <a:extLst>
                <a:ext uri="{FF2B5EF4-FFF2-40B4-BE49-F238E27FC236}">
                  <a16:creationId xmlns:a16="http://schemas.microsoft.com/office/drawing/2014/main" id="{DB84129F-98BD-FEEC-3980-B01D0C3A219C}"/>
                </a:ext>
              </a:extLst>
            </p:cNvPr>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 name="Google Shape;1308;p70">
              <a:extLst>
                <a:ext uri="{FF2B5EF4-FFF2-40B4-BE49-F238E27FC236}">
                  <a16:creationId xmlns:a16="http://schemas.microsoft.com/office/drawing/2014/main" id="{4C0CE8BF-7F29-1776-885E-14205893ADB7}"/>
                </a:ext>
              </a:extLst>
            </p:cNvPr>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 name="Google Shape;1309;p70">
              <a:extLst>
                <a:ext uri="{FF2B5EF4-FFF2-40B4-BE49-F238E27FC236}">
                  <a16:creationId xmlns:a16="http://schemas.microsoft.com/office/drawing/2014/main" id="{6929FC6E-74D5-21C0-0528-699429DF4FE8}"/>
                </a:ext>
              </a:extLst>
            </p:cNvPr>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 name="Google Shape;1310;p70">
              <a:extLst>
                <a:ext uri="{FF2B5EF4-FFF2-40B4-BE49-F238E27FC236}">
                  <a16:creationId xmlns:a16="http://schemas.microsoft.com/office/drawing/2014/main" id="{5CC0A79B-0316-94AA-6E91-B363EE9675A6}"/>
                </a:ext>
              </a:extLst>
            </p:cNvPr>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 name="Google Shape;1311;p70">
              <a:extLst>
                <a:ext uri="{FF2B5EF4-FFF2-40B4-BE49-F238E27FC236}">
                  <a16:creationId xmlns:a16="http://schemas.microsoft.com/office/drawing/2014/main" id="{16AE58C6-330D-E25F-2602-CF8FF4B63442}"/>
                </a:ext>
              </a:extLst>
            </p:cNvPr>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 name="Google Shape;1312;p70">
              <a:extLst>
                <a:ext uri="{FF2B5EF4-FFF2-40B4-BE49-F238E27FC236}">
                  <a16:creationId xmlns:a16="http://schemas.microsoft.com/office/drawing/2014/main" id="{2D252B57-7967-F3FE-03A3-8794C8A5FCF8}"/>
                </a:ext>
              </a:extLst>
            </p:cNvPr>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 name="Google Shape;1313;p70">
              <a:extLst>
                <a:ext uri="{FF2B5EF4-FFF2-40B4-BE49-F238E27FC236}">
                  <a16:creationId xmlns:a16="http://schemas.microsoft.com/office/drawing/2014/main" id="{10758047-813C-6D52-C870-1274236BE599}"/>
                </a:ext>
              </a:extLst>
            </p:cNvPr>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 name="Google Shape;1314;p70">
              <a:extLst>
                <a:ext uri="{FF2B5EF4-FFF2-40B4-BE49-F238E27FC236}">
                  <a16:creationId xmlns:a16="http://schemas.microsoft.com/office/drawing/2014/main" id="{D3A1E42C-EA60-1417-B862-80B41E18F3BB}"/>
                </a:ext>
              </a:extLst>
            </p:cNvPr>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 name="Google Shape;1315;p70">
              <a:extLst>
                <a:ext uri="{FF2B5EF4-FFF2-40B4-BE49-F238E27FC236}">
                  <a16:creationId xmlns:a16="http://schemas.microsoft.com/office/drawing/2014/main" id="{E62C53E6-C06B-9105-3B95-12E06FF3A130}"/>
                </a:ext>
              </a:extLst>
            </p:cNvPr>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 name="Google Shape;1316;p70">
              <a:extLst>
                <a:ext uri="{FF2B5EF4-FFF2-40B4-BE49-F238E27FC236}">
                  <a16:creationId xmlns:a16="http://schemas.microsoft.com/office/drawing/2014/main" id="{379364DD-CFD1-2DA2-E3B5-0AD5A2A96FE6}"/>
                </a:ext>
              </a:extLst>
            </p:cNvPr>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 name="Google Shape;1317;p70">
              <a:extLst>
                <a:ext uri="{FF2B5EF4-FFF2-40B4-BE49-F238E27FC236}">
                  <a16:creationId xmlns:a16="http://schemas.microsoft.com/office/drawing/2014/main" id="{3FA74D7D-DD83-4586-C097-E0AC723724BE}"/>
                </a:ext>
              </a:extLst>
            </p:cNvPr>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 name="Google Shape;1318;p70">
              <a:extLst>
                <a:ext uri="{FF2B5EF4-FFF2-40B4-BE49-F238E27FC236}">
                  <a16:creationId xmlns:a16="http://schemas.microsoft.com/office/drawing/2014/main" id="{2A6122C1-1BE7-22CF-B0A3-AFC374630252}"/>
                </a:ext>
              </a:extLst>
            </p:cNvPr>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 name="Google Shape;1319;p70">
              <a:extLst>
                <a:ext uri="{FF2B5EF4-FFF2-40B4-BE49-F238E27FC236}">
                  <a16:creationId xmlns:a16="http://schemas.microsoft.com/office/drawing/2014/main" id="{C8428E06-ED0C-B1D5-108F-5A4E6068AE31}"/>
                </a:ext>
              </a:extLst>
            </p:cNvPr>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 name="Google Shape;1320;p70">
              <a:extLst>
                <a:ext uri="{FF2B5EF4-FFF2-40B4-BE49-F238E27FC236}">
                  <a16:creationId xmlns:a16="http://schemas.microsoft.com/office/drawing/2014/main" id="{ABAA1C04-BF50-C31C-19FE-4FD947ADF4F6}"/>
                </a:ext>
              </a:extLst>
            </p:cNvPr>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 name="Google Shape;1321;p70">
              <a:extLst>
                <a:ext uri="{FF2B5EF4-FFF2-40B4-BE49-F238E27FC236}">
                  <a16:creationId xmlns:a16="http://schemas.microsoft.com/office/drawing/2014/main" id="{EF18B5FA-60F2-83F8-EE08-DB0FC22B4325}"/>
                </a:ext>
              </a:extLst>
            </p:cNvPr>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 name="Google Shape;1322;p70">
              <a:extLst>
                <a:ext uri="{FF2B5EF4-FFF2-40B4-BE49-F238E27FC236}">
                  <a16:creationId xmlns:a16="http://schemas.microsoft.com/office/drawing/2014/main" id="{03139B78-5D23-5554-D046-0ECCC6CBE440}"/>
                </a:ext>
              </a:extLst>
            </p:cNvPr>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 name="Google Shape;1323;p70">
              <a:extLst>
                <a:ext uri="{FF2B5EF4-FFF2-40B4-BE49-F238E27FC236}">
                  <a16:creationId xmlns:a16="http://schemas.microsoft.com/office/drawing/2014/main" id="{43BEE953-AE47-6552-1AE2-147E504C52AF}"/>
                </a:ext>
              </a:extLst>
            </p:cNvPr>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 name="Google Shape;1324;p70">
              <a:extLst>
                <a:ext uri="{FF2B5EF4-FFF2-40B4-BE49-F238E27FC236}">
                  <a16:creationId xmlns:a16="http://schemas.microsoft.com/office/drawing/2014/main" id="{0431B441-EB4D-8342-F441-D97A2009AC8A}"/>
                </a:ext>
              </a:extLst>
            </p:cNvPr>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51" name="Google Shape;1325;p70">
            <a:extLst>
              <a:ext uri="{FF2B5EF4-FFF2-40B4-BE49-F238E27FC236}">
                <a16:creationId xmlns:a16="http://schemas.microsoft.com/office/drawing/2014/main" id="{76C20D56-B597-17E6-1588-D8121F26927A}"/>
              </a:ext>
            </a:extLst>
          </p:cNvPr>
          <p:cNvGrpSpPr/>
          <p:nvPr/>
        </p:nvGrpSpPr>
        <p:grpSpPr>
          <a:xfrm>
            <a:off x="10072796" y="4160980"/>
            <a:ext cx="1135488" cy="1204272"/>
            <a:chOff x="1825800" y="1651625"/>
            <a:chExt cx="539989" cy="571775"/>
          </a:xfrm>
        </p:grpSpPr>
        <p:sp>
          <p:nvSpPr>
            <p:cNvPr id="152" name="Google Shape;1326;p70">
              <a:extLst>
                <a:ext uri="{FF2B5EF4-FFF2-40B4-BE49-F238E27FC236}">
                  <a16:creationId xmlns:a16="http://schemas.microsoft.com/office/drawing/2014/main" id="{7EAED321-2B6E-BDA4-CA41-7BACD38ED623}"/>
                </a:ext>
              </a:extLst>
            </p:cNvPr>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3" name="Google Shape;1327;p70">
              <a:extLst>
                <a:ext uri="{FF2B5EF4-FFF2-40B4-BE49-F238E27FC236}">
                  <a16:creationId xmlns:a16="http://schemas.microsoft.com/office/drawing/2014/main" id="{510D40E0-0B71-78CB-966F-0A2DCBEB49C5}"/>
                </a:ext>
              </a:extLst>
            </p:cNvPr>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4" name="Google Shape;1328;p70">
              <a:extLst>
                <a:ext uri="{FF2B5EF4-FFF2-40B4-BE49-F238E27FC236}">
                  <a16:creationId xmlns:a16="http://schemas.microsoft.com/office/drawing/2014/main" id="{7577E5AD-915F-AB78-162C-9F42C7E3EF71}"/>
                </a:ext>
              </a:extLst>
            </p:cNvPr>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5" name="Google Shape;1329;p70">
              <a:extLst>
                <a:ext uri="{FF2B5EF4-FFF2-40B4-BE49-F238E27FC236}">
                  <a16:creationId xmlns:a16="http://schemas.microsoft.com/office/drawing/2014/main" id="{1C358F54-624F-B8BD-103F-ED676B1EEABD}"/>
                </a:ext>
              </a:extLst>
            </p:cNvPr>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56" name="Google Shape;1330;p70">
            <a:extLst>
              <a:ext uri="{FF2B5EF4-FFF2-40B4-BE49-F238E27FC236}">
                <a16:creationId xmlns:a16="http://schemas.microsoft.com/office/drawing/2014/main" id="{F1282DCB-345F-FE80-FE58-DD280F132475}"/>
              </a:ext>
            </a:extLst>
          </p:cNvPr>
          <p:cNvGrpSpPr/>
          <p:nvPr/>
        </p:nvGrpSpPr>
        <p:grpSpPr>
          <a:xfrm>
            <a:off x="7422655" y="7274415"/>
            <a:ext cx="1016246" cy="1015910"/>
            <a:chOff x="1897577" y="2802432"/>
            <a:chExt cx="492176" cy="492014"/>
          </a:xfrm>
        </p:grpSpPr>
        <p:sp>
          <p:nvSpPr>
            <p:cNvPr id="157" name="Google Shape;1331;p70">
              <a:extLst>
                <a:ext uri="{FF2B5EF4-FFF2-40B4-BE49-F238E27FC236}">
                  <a16:creationId xmlns:a16="http://schemas.microsoft.com/office/drawing/2014/main" id="{F5785652-428B-0DC1-D22D-185693907644}"/>
                </a:ext>
              </a:extLst>
            </p:cNvPr>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8" name="Google Shape;1332;p70">
              <a:extLst>
                <a:ext uri="{FF2B5EF4-FFF2-40B4-BE49-F238E27FC236}">
                  <a16:creationId xmlns:a16="http://schemas.microsoft.com/office/drawing/2014/main" id="{6AFD8C14-A975-8603-A23E-47A644F3B2E7}"/>
                </a:ext>
              </a:extLst>
            </p:cNvPr>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9" name="Google Shape;1333;p70">
              <a:extLst>
                <a:ext uri="{FF2B5EF4-FFF2-40B4-BE49-F238E27FC236}">
                  <a16:creationId xmlns:a16="http://schemas.microsoft.com/office/drawing/2014/main" id="{582D6C50-26DE-E28C-64B1-A1F66B22D2B0}"/>
                </a:ext>
              </a:extLst>
            </p:cNvPr>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60" name="Google Shape;1334;p70">
              <a:extLst>
                <a:ext uri="{FF2B5EF4-FFF2-40B4-BE49-F238E27FC236}">
                  <a16:creationId xmlns:a16="http://schemas.microsoft.com/office/drawing/2014/main" id="{25749690-A08F-0625-43A0-554541F0BDF0}"/>
                </a:ext>
              </a:extLst>
            </p:cNvPr>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61" name="Google Shape;1335;p70">
              <a:extLst>
                <a:ext uri="{FF2B5EF4-FFF2-40B4-BE49-F238E27FC236}">
                  <a16:creationId xmlns:a16="http://schemas.microsoft.com/office/drawing/2014/main" id="{CE89F7D0-8A67-BD2C-1AC8-AB15A079B979}"/>
                </a:ext>
              </a:extLst>
            </p:cNvPr>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62" name="Google Shape;1336;p70">
              <a:extLst>
                <a:ext uri="{FF2B5EF4-FFF2-40B4-BE49-F238E27FC236}">
                  <a16:creationId xmlns:a16="http://schemas.microsoft.com/office/drawing/2014/main" id="{C1FFE91D-3EE2-1EEC-0E32-71EF64D1A1B7}"/>
                </a:ext>
              </a:extLst>
            </p:cNvPr>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63" name="Google Shape;1337;p70">
              <a:extLst>
                <a:ext uri="{FF2B5EF4-FFF2-40B4-BE49-F238E27FC236}">
                  <a16:creationId xmlns:a16="http://schemas.microsoft.com/office/drawing/2014/main" id="{C62617EE-8E44-254D-0311-A6FF29CF1CA4}"/>
                </a:ext>
              </a:extLst>
            </p:cNvPr>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64" name="Google Shape;1338;p70">
              <a:extLst>
                <a:ext uri="{FF2B5EF4-FFF2-40B4-BE49-F238E27FC236}">
                  <a16:creationId xmlns:a16="http://schemas.microsoft.com/office/drawing/2014/main" id="{14602EED-887B-4CCA-9BBF-DF1E57F8ECCE}"/>
                </a:ext>
              </a:extLst>
            </p:cNvPr>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65" name="Google Shape;1339;p70">
              <a:extLst>
                <a:ext uri="{FF2B5EF4-FFF2-40B4-BE49-F238E27FC236}">
                  <a16:creationId xmlns:a16="http://schemas.microsoft.com/office/drawing/2014/main" id="{6593BD16-B26E-8F8A-0BFF-3D8FB6194134}"/>
                </a:ext>
              </a:extLst>
            </p:cNvPr>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66" name="Google Shape;1340;p70">
              <a:extLst>
                <a:ext uri="{FF2B5EF4-FFF2-40B4-BE49-F238E27FC236}">
                  <a16:creationId xmlns:a16="http://schemas.microsoft.com/office/drawing/2014/main" id="{D5F68512-455A-FD2B-4EA3-4253D69F02DA}"/>
                </a:ext>
              </a:extLst>
            </p:cNvPr>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67" name="Google Shape;1341;p70">
              <a:extLst>
                <a:ext uri="{FF2B5EF4-FFF2-40B4-BE49-F238E27FC236}">
                  <a16:creationId xmlns:a16="http://schemas.microsoft.com/office/drawing/2014/main" id="{B44BAC0F-B33B-A32B-88FD-49ACC98C4E14}"/>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68" name="Google Shape;1342;p70">
              <a:extLst>
                <a:ext uri="{FF2B5EF4-FFF2-40B4-BE49-F238E27FC236}">
                  <a16:creationId xmlns:a16="http://schemas.microsoft.com/office/drawing/2014/main" id="{F6FF0FF4-F9A2-8D80-E571-BFCEDCC896B5}"/>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69" name="Google Shape;1343;p70">
            <a:extLst>
              <a:ext uri="{FF2B5EF4-FFF2-40B4-BE49-F238E27FC236}">
                <a16:creationId xmlns:a16="http://schemas.microsoft.com/office/drawing/2014/main" id="{21A28774-6BB7-CF4D-6C34-2DA6EE81169B}"/>
              </a:ext>
            </a:extLst>
          </p:cNvPr>
          <p:cNvGrpSpPr/>
          <p:nvPr/>
        </p:nvGrpSpPr>
        <p:grpSpPr>
          <a:xfrm>
            <a:off x="1885715" y="7901502"/>
            <a:ext cx="1618454" cy="401684"/>
            <a:chOff x="2013045" y="4813233"/>
            <a:chExt cx="921986" cy="228854"/>
          </a:xfrm>
        </p:grpSpPr>
        <p:sp>
          <p:nvSpPr>
            <p:cNvPr id="170" name="Google Shape;1344;p70">
              <a:extLst>
                <a:ext uri="{FF2B5EF4-FFF2-40B4-BE49-F238E27FC236}">
                  <a16:creationId xmlns:a16="http://schemas.microsoft.com/office/drawing/2014/main" id="{4E517347-B5FF-8B7F-0D74-57A98DAA4028}"/>
                </a:ext>
              </a:extLst>
            </p:cNvPr>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71" name="Google Shape;1345;p70">
              <a:extLst>
                <a:ext uri="{FF2B5EF4-FFF2-40B4-BE49-F238E27FC236}">
                  <a16:creationId xmlns:a16="http://schemas.microsoft.com/office/drawing/2014/main" id="{114FB82F-37B2-3A85-C557-EEBE265BC524}"/>
                </a:ext>
              </a:extLst>
            </p:cNvPr>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72" name="Google Shape;1346;p70">
            <a:extLst>
              <a:ext uri="{FF2B5EF4-FFF2-40B4-BE49-F238E27FC236}">
                <a16:creationId xmlns:a16="http://schemas.microsoft.com/office/drawing/2014/main" id="{2C38C684-665A-2306-93A5-A4852FA423AD}"/>
              </a:ext>
            </a:extLst>
          </p:cNvPr>
          <p:cNvGrpSpPr/>
          <p:nvPr/>
        </p:nvGrpSpPr>
        <p:grpSpPr>
          <a:xfrm>
            <a:off x="1902635" y="4875265"/>
            <a:ext cx="1584842" cy="539882"/>
            <a:chOff x="1046767" y="4756633"/>
            <a:chExt cx="859646" cy="292841"/>
          </a:xfrm>
        </p:grpSpPr>
        <p:sp>
          <p:nvSpPr>
            <p:cNvPr id="173" name="Google Shape;1347;p70">
              <a:extLst>
                <a:ext uri="{FF2B5EF4-FFF2-40B4-BE49-F238E27FC236}">
                  <a16:creationId xmlns:a16="http://schemas.microsoft.com/office/drawing/2014/main" id="{BF13787A-BE5D-E62F-1EEE-492A5526E71B}"/>
                </a:ext>
              </a:extLst>
            </p:cNvPr>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74" name="Google Shape;1348;p70">
              <a:extLst>
                <a:ext uri="{FF2B5EF4-FFF2-40B4-BE49-F238E27FC236}">
                  <a16:creationId xmlns:a16="http://schemas.microsoft.com/office/drawing/2014/main" id="{2EA34CBA-56C9-235F-8991-A347A2CD7C9B}"/>
                </a:ext>
              </a:extLst>
            </p:cNvPr>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75" name="Google Shape;1349;p70">
              <a:extLst>
                <a:ext uri="{FF2B5EF4-FFF2-40B4-BE49-F238E27FC236}">
                  <a16:creationId xmlns:a16="http://schemas.microsoft.com/office/drawing/2014/main" id="{C69DAE89-DAE4-392F-B5F5-C75C483F2B30}"/>
                </a:ext>
              </a:extLst>
            </p:cNvPr>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76" name="Google Shape;1350;p70">
            <a:extLst>
              <a:ext uri="{FF2B5EF4-FFF2-40B4-BE49-F238E27FC236}">
                <a16:creationId xmlns:a16="http://schemas.microsoft.com/office/drawing/2014/main" id="{23CE2B5A-564E-5E41-1964-990EB12A189B}"/>
              </a:ext>
            </a:extLst>
          </p:cNvPr>
          <p:cNvSpPr/>
          <p:nvPr/>
        </p:nvSpPr>
        <p:spPr>
          <a:xfrm>
            <a:off x="14770140" y="4264600"/>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77" name="Google Shape;1351;p70">
            <a:extLst>
              <a:ext uri="{FF2B5EF4-FFF2-40B4-BE49-F238E27FC236}">
                <a16:creationId xmlns:a16="http://schemas.microsoft.com/office/drawing/2014/main" id="{DD1663A0-FCDC-A5E2-EED6-555F78FDCD06}"/>
              </a:ext>
            </a:extLst>
          </p:cNvPr>
          <p:cNvSpPr/>
          <p:nvPr/>
        </p:nvSpPr>
        <p:spPr>
          <a:xfrm>
            <a:off x="14169049" y="4229406"/>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78" name="Google Shape;1352;p70">
            <a:extLst>
              <a:ext uri="{FF2B5EF4-FFF2-40B4-BE49-F238E27FC236}">
                <a16:creationId xmlns:a16="http://schemas.microsoft.com/office/drawing/2014/main" id="{2C0C617A-CAFC-F10A-FA48-1B119B08B12B}"/>
              </a:ext>
            </a:extLst>
          </p:cNvPr>
          <p:cNvSpPr/>
          <p:nvPr/>
        </p:nvSpPr>
        <p:spPr>
          <a:xfrm>
            <a:off x="15413627" y="4242315"/>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79" name="Google Shape;1353;p70">
            <a:extLst>
              <a:ext uri="{FF2B5EF4-FFF2-40B4-BE49-F238E27FC236}">
                <a16:creationId xmlns:a16="http://schemas.microsoft.com/office/drawing/2014/main" id="{1803542B-7B4E-3013-DCE8-1B4B460CA345}"/>
              </a:ext>
            </a:extLst>
          </p:cNvPr>
          <p:cNvSpPr/>
          <p:nvPr/>
        </p:nvSpPr>
        <p:spPr>
          <a:xfrm>
            <a:off x="16003037" y="4229406"/>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80" name="Google Shape;1354;p70">
            <a:extLst>
              <a:ext uri="{FF2B5EF4-FFF2-40B4-BE49-F238E27FC236}">
                <a16:creationId xmlns:a16="http://schemas.microsoft.com/office/drawing/2014/main" id="{46865B1B-ED48-17EC-A2DD-D7B5F2DA0BAE}"/>
              </a:ext>
            </a:extLst>
          </p:cNvPr>
          <p:cNvGrpSpPr/>
          <p:nvPr/>
        </p:nvGrpSpPr>
        <p:grpSpPr>
          <a:xfrm>
            <a:off x="14174347" y="4664381"/>
            <a:ext cx="332946" cy="282994"/>
            <a:chOff x="4660325" y="1866850"/>
            <a:chExt cx="68350" cy="58100"/>
          </a:xfrm>
        </p:grpSpPr>
        <p:sp>
          <p:nvSpPr>
            <p:cNvPr id="181" name="Google Shape;1355;p70">
              <a:extLst>
                <a:ext uri="{FF2B5EF4-FFF2-40B4-BE49-F238E27FC236}">
                  <a16:creationId xmlns:a16="http://schemas.microsoft.com/office/drawing/2014/main" id="{C7302AD2-04A1-9A46-C4DC-66533909175A}"/>
                </a:ext>
              </a:extLst>
            </p:cNvPr>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82" name="Google Shape;1356;p70">
              <a:extLst>
                <a:ext uri="{FF2B5EF4-FFF2-40B4-BE49-F238E27FC236}">
                  <a16:creationId xmlns:a16="http://schemas.microsoft.com/office/drawing/2014/main" id="{978276D4-95E8-9E2B-ECEF-05348F284C23}"/>
                </a:ext>
              </a:extLst>
            </p:cNvPr>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83" name="Google Shape;1357;p70">
            <a:extLst>
              <a:ext uri="{FF2B5EF4-FFF2-40B4-BE49-F238E27FC236}">
                <a16:creationId xmlns:a16="http://schemas.microsoft.com/office/drawing/2014/main" id="{F487176E-4981-C130-9E13-430CF8756FA9}"/>
              </a:ext>
            </a:extLst>
          </p:cNvPr>
          <p:cNvGrpSpPr/>
          <p:nvPr/>
        </p:nvGrpSpPr>
        <p:grpSpPr>
          <a:xfrm>
            <a:off x="14793035" y="4715829"/>
            <a:ext cx="325030" cy="180098"/>
            <a:chOff x="4791775" y="1877500"/>
            <a:chExt cx="66725" cy="36975"/>
          </a:xfrm>
        </p:grpSpPr>
        <p:sp>
          <p:nvSpPr>
            <p:cNvPr id="184" name="Google Shape;1358;p70">
              <a:extLst>
                <a:ext uri="{FF2B5EF4-FFF2-40B4-BE49-F238E27FC236}">
                  <a16:creationId xmlns:a16="http://schemas.microsoft.com/office/drawing/2014/main" id="{102D480B-7782-1805-B9EB-B4853DFEF947}"/>
                </a:ext>
              </a:extLst>
            </p:cNvPr>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85" name="Google Shape;1359;p70">
              <a:extLst>
                <a:ext uri="{FF2B5EF4-FFF2-40B4-BE49-F238E27FC236}">
                  <a16:creationId xmlns:a16="http://schemas.microsoft.com/office/drawing/2014/main" id="{FDEC1CC3-E66F-D307-F5D4-398DCAB5AC4E}"/>
                </a:ext>
              </a:extLst>
            </p:cNvPr>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86" name="Google Shape;1360;p70">
            <a:extLst>
              <a:ext uri="{FF2B5EF4-FFF2-40B4-BE49-F238E27FC236}">
                <a16:creationId xmlns:a16="http://schemas.microsoft.com/office/drawing/2014/main" id="{AA4E314E-843A-E264-8FF3-85A70544DC98}"/>
              </a:ext>
            </a:extLst>
          </p:cNvPr>
          <p:cNvGrpSpPr/>
          <p:nvPr/>
        </p:nvGrpSpPr>
        <p:grpSpPr>
          <a:xfrm>
            <a:off x="15436461" y="4715829"/>
            <a:ext cx="289958" cy="180098"/>
            <a:chOff x="4923925" y="1877500"/>
            <a:chExt cx="59525" cy="36975"/>
          </a:xfrm>
        </p:grpSpPr>
        <p:sp>
          <p:nvSpPr>
            <p:cNvPr id="187" name="Google Shape;1361;p70">
              <a:extLst>
                <a:ext uri="{FF2B5EF4-FFF2-40B4-BE49-F238E27FC236}">
                  <a16:creationId xmlns:a16="http://schemas.microsoft.com/office/drawing/2014/main" id="{620EACA6-E0EE-B13D-DF61-CF3A3B2DBF14}"/>
                </a:ext>
              </a:extLst>
            </p:cNvPr>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88" name="Google Shape;1362;p70">
              <a:extLst>
                <a:ext uri="{FF2B5EF4-FFF2-40B4-BE49-F238E27FC236}">
                  <a16:creationId xmlns:a16="http://schemas.microsoft.com/office/drawing/2014/main" id="{948634F1-B6E6-8C5F-7CF3-2396726366A8}"/>
                </a:ext>
              </a:extLst>
            </p:cNvPr>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89" name="Google Shape;1363;p70">
            <a:extLst>
              <a:ext uri="{FF2B5EF4-FFF2-40B4-BE49-F238E27FC236}">
                <a16:creationId xmlns:a16="http://schemas.microsoft.com/office/drawing/2014/main" id="{A1E78BA9-697D-AE6C-FB22-61F12D4B2D86}"/>
              </a:ext>
            </a:extLst>
          </p:cNvPr>
          <p:cNvGrpSpPr/>
          <p:nvPr/>
        </p:nvGrpSpPr>
        <p:grpSpPr>
          <a:xfrm>
            <a:off x="16025445" y="4680211"/>
            <a:ext cx="282894" cy="251334"/>
            <a:chOff x="5058450" y="1870100"/>
            <a:chExt cx="58075" cy="51600"/>
          </a:xfrm>
        </p:grpSpPr>
        <p:sp>
          <p:nvSpPr>
            <p:cNvPr id="190" name="Google Shape;1364;p70">
              <a:extLst>
                <a:ext uri="{FF2B5EF4-FFF2-40B4-BE49-F238E27FC236}">
                  <a16:creationId xmlns:a16="http://schemas.microsoft.com/office/drawing/2014/main" id="{9C0D286E-54E4-5345-1F21-AC921F178D14}"/>
                </a:ext>
              </a:extLst>
            </p:cNvPr>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91" name="Google Shape;1365;p70">
              <a:extLst>
                <a:ext uri="{FF2B5EF4-FFF2-40B4-BE49-F238E27FC236}">
                  <a16:creationId xmlns:a16="http://schemas.microsoft.com/office/drawing/2014/main" id="{14BA6FF0-8D2B-0E4D-B154-0A41147C8447}"/>
                </a:ext>
              </a:extLst>
            </p:cNvPr>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92" name="Google Shape;1366;p70">
            <a:extLst>
              <a:ext uri="{FF2B5EF4-FFF2-40B4-BE49-F238E27FC236}">
                <a16:creationId xmlns:a16="http://schemas.microsoft.com/office/drawing/2014/main" id="{9C01FB67-E77B-51E6-EFFE-59943A9E328D}"/>
              </a:ext>
            </a:extLst>
          </p:cNvPr>
          <p:cNvGrpSpPr/>
          <p:nvPr/>
        </p:nvGrpSpPr>
        <p:grpSpPr>
          <a:xfrm>
            <a:off x="14854473" y="5525027"/>
            <a:ext cx="202154" cy="215290"/>
            <a:chOff x="4811425" y="2065025"/>
            <a:chExt cx="41500" cy="44200"/>
          </a:xfrm>
        </p:grpSpPr>
        <p:sp>
          <p:nvSpPr>
            <p:cNvPr id="193" name="Google Shape;1367;p70">
              <a:extLst>
                <a:ext uri="{FF2B5EF4-FFF2-40B4-BE49-F238E27FC236}">
                  <a16:creationId xmlns:a16="http://schemas.microsoft.com/office/drawing/2014/main" id="{28C345D9-8C42-F3D6-FE84-4160142AF81B}"/>
                </a:ext>
              </a:extLst>
            </p:cNvPr>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94" name="Google Shape;1368;p70">
              <a:extLst>
                <a:ext uri="{FF2B5EF4-FFF2-40B4-BE49-F238E27FC236}">
                  <a16:creationId xmlns:a16="http://schemas.microsoft.com/office/drawing/2014/main" id="{81A5A188-BD82-4839-6EF4-A391EB966E95}"/>
                </a:ext>
              </a:extLst>
            </p:cNvPr>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95" name="Google Shape;1369;p70">
            <a:extLst>
              <a:ext uri="{FF2B5EF4-FFF2-40B4-BE49-F238E27FC236}">
                <a16:creationId xmlns:a16="http://schemas.microsoft.com/office/drawing/2014/main" id="{A8B0F93C-F16E-D7EA-51F4-A151C82A7424}"/>
              </a:ext>
            </a:extLst>
          </p:cNvPr>
          <p:cNvGrpSpPr/>
          <p:nvPr/>
        </p:nvGrpSpPr>
        <p:grpSpPr>
          <a:xfrm>
            <a:off x="15439349" y="5525452"/>
            <a:ext cx="241734" cy="214436"/>
            <a:chOff x="4929875" y="2065025"/>
            <a:chExt cx="49625" cy="44025"/>
          </a:xfrm>
        </p:grpSpPr>
        <p:sp>
          <p:nvSpPr>
            <p:cNvPr id="196" name="Google Shape;1370;p70">
              <a:extLst>
                <a:ext uri="{FF2B5EF4-FFF2-40B4-BE49-F238E27FC236}">
                  <a16:creationId xmlns:a16="http://schemas.microsoft.com/office/drawing/2014/main" id="{562C7628-D4F6-34D6-C214-19B5DDA50C3C}"/>
                </a:ext>
              </a:extLst>
            </p:cNvPr>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97" name="Google Shape;1371;p70">
              <a:extLst>
                <a:ext uri="{FF2B5EF4-FFF2-40B4-BE49-F238E27FC236}">
                  <a16:creationId xmlns:a16="http://schemas.microsoft.com/office/drawing/2014/main" id="{E316A29F-17F7-09CD-4D05-35C2D6BAD285}"/>
                </a:ext>
              </a:extLst>
            </p:cNvPr>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98" name="Google Shape;1372;p70">
            <a:extLst>
              <a:ext uri="{FF2B5EF4-FFF2-40B4-BE49-F238E27FC236}">
                <a16:creationId xmlns:a16="http://schemas.microsoft.com/office/drawing/2014/main" id="{A0E0A1E9-0F6E-FF7D-841B-546C6F4ABBB3}"/>
              </a:ext>
            </a:extLst>
          </p:cNvPr>
          <p:cNvGrpSpPr/>
          <p:nvPr/>
        </p:nvGrpSpPr>
        <p:grpSpPr>
          <a:xfrm>
            <a:off x="16096684" y="5531481"/>
            <a:ext cx="140412" cy="202382"/>
            <a:chOff x="5083925" y="2066350"/>
            <a:chExt cx="28825" cy="41550"/>
          </a:xfrm>
        </p:grpSpPr>
        <p:sp>
          <p:nvSpPr>
            <p:cNvPr id="199" name="Google Shape;1373;p70">
              <a:extLst>
                <a:ext uri="{FF2B5EF4-FFF2-40B4-BE49-F238E27FC236}">
                  <a16:creationId xmlns:a16="http://schemas.microsoft.com/office/drawing/2014/main" id="{3516A24A-4E08-125F-6A67-4D710B1D309A}"/>
                </a:ext>
              </a:extLst>
            </p:cNvPr>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00" name="Google Shape;1374;p70">
              <a:extLst>
                <a:ext uri="{FF2B5EF4-FFF2-40B4-BE49-F238E27FC236}">
                  <a16:creationId xmlns:a16="http://schemas.microsoft.com/office/drawing/2014/main" id="{96A1E25F-4EDE-2D45-C82E-FDFC22DBDC6C}"/>
                </a:ext>
              </a:extLst>
            </p:cNvPr>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201" name="Google Shape;1375;p70">
            <a:extLst>
              <a:ext uri="{FF2B5EF4-FFF2-40B4-BE49-F238E27FC236}">
                <a16:creationId xmlns:a16="http://schemas.microsoft.com/office/drawing/2014/main" id="{496F6D00-EAC7-73E6-CBA6-254491419C41}"/>
              </a:ext>
            </a:extLst>
          </p:cNvPr>
          <p:cNvGrpSpPr/>
          <p:nvPr/>
        </p:nvGrpSpPr>
        <p:grpSpPr>
          <a:xfrm>
            <a:off x="14159792" y="5562774"/>
            <a:ext cx="362052" cy="139792"/>
            <a:chOff x="4659775" y="2072775"/>
            <a:chExt cx="74325" cy="28700"/>
          </a:xfrm>
        </p:grpSpPr>
        <p:sp>
          <p:nvSpPr>
            <p:cNvPr id="202" name="Google Shape;1376;p70">
              <a:extLst>
                <a:ext uri="{FF2B5EF4-FFF2-40B4-BE49-F238E27FC236}">
                  <a16:creationId xmlns:a16="http://schemas.microsoft.com/office/drawing/2014/main" id="{3E838785-5BB9-4A67-E965-623D61256B97}"/>
                </a:ext>
              </a:extLst>
            </p:cNvPr>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03" name="Google Shape;1377;p70">
              <a:extLst>
                <a:ext uri="{FF2B5EF4-FFF2-40B4-BE49-F238E27FC236}">
                  <a16:creationId xmlns:a16="http://schemas.microsoft.com/office/drawing/2014/main" id="{FACD5B0B-C88E-6DCA-C594-50AB45DF9E10}"/>
                </a:ext>
              </a:extLst>
            </p:cNvPr>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04" name="Google Shape;1378;p70">
              <a:extLst>
                <a:ext uri="{FF2B5EF4-FFF2-40B4-BE49-F238E27FC236}">
                  <a16:creationId xmlns:a16="http://schemas.microsoft.com/office/drawing/2014/main" id="{5AEE5EA2-C4EA-A19E-25F8-B03571C27E74}"/>
                </a:ext>
              </a:extLst>
            </p:cNvPr>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205" name="Google Shape;1379;p70">
            <a:extLst>
              <a:ext uri="{FF2B5EF4-FFF2-40B4-BE49-F238E27FC236}">
                <a16:creationId xmlns:a16="http://schemas.microsoft.com/office/drawing/2014/main" id="{0698CC80-05BD-A0E8-F849-6F0B6DBE4BE4}"/>
              </a:ext>
            </a:extLst>
          </p:cNvPr>
          <p:cNvGrpSpPr/>
          <p:nvPr/>
        </p:nvGrpSpPr>
        <p:grpSpPr>
          <a:xfrm>
            <a:off x="15999505" y="5143905"/>
            <a:ext cx="334774" cy="178394"/>
            <a:chOff x="4662475" y="1976500"/>
            <a:chExt cx="68725" cy="36625"/>
          </a:xfrm>
        </p:grpSpPr>
        <p:sp>
          <p:nvSpPr>
            <p:cNvPr id="206" name="Google Shape;1380;p70">
              <a:extLst>
                <a:ext uri="{FF2B5EF4-FFF2-40B4-BE49-F238E27FC236}">
                  <a16:creationId xmlns:a16="http://schemas.microsoft.com/office/drawing/2014/main" id="{7F9DDE63-5ADC-C816-7F06-66CE9AE8591E}"/>
                </a:ext>
              </a:extLst>
            </p:cNvPr>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07" name="Google Shape;1381;p70">
              <a:extLst>
                <a:ext uri="{FF2B5EF4-FFF2-40B4-BE49-F238E27FC236}">
                  <a16:creationId xmlns:a16="http://schemas.microsoft.com/office/drawing/2014/main" id="{FDD42E4F-5022-AB13-0A68-F14879C1F6D3}"/>
                </a:ext>
              </a:extLst>
            </p:cNvPr>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08" name="Google Shape;1382;p70">
              <a:extLst>
                <a:ext uri="{FF2B5EF4-FFF2-40B4-BE49-F238E27FC236}">
                  <a16:creationId xmlns:a16="http://schemas.microsoft.com/office/drawing/2014/main" id="{09F4D08C-F010-0036-9E1A-E03881ABA514}"/>
                </a:ext>
              </a:extLst>
            </p:cNvPr>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209" name="Google Shape;1383;p70">
            <a:extLst>
              <a:ext uri="{FF2B5EF4-FFF2-40B4-BE49-F238E27FC236}">
                <a16:creationId xmlns:a16="http://schemas.microsoft.com/office/drawing/2014/main" id="{012603DB-08E8-1AE5-25AD-CB48C7258D7E}"/>
              </a:ext>
            </a:extLst>
          </p:cNvPr>
          <p:cNvGrpSpPr/>
          <p:nvPr/>
        </p:nvGrpSpPr>
        <p:grpSpPr>
          <a:xfrm>
            <a:off x="15393315" y="5150785"/>
            <a:ext cx="333798" cy="164634"/>
            <a:chOff x="4920150" y="1977875"/>
            <a:chExt cx="68525" cy="33800"/>
          </a:xfrm>
        </p:grpSpPr>
        <p:sp>
          <p:nvSpPr>
            <p:cNvPr id="210" name="Google Shape;1384;p70">
              <a:extLst>
                <a:ext uri="{FF2B5EF4-FFF2-40B4-BE49-F238E27FC236}">
                  <a16:creationId xmlns:a16="http://schemas.microsoft.com/office/drawing/2014/main" id="{BA6BA603-26C0-9CFC-31CD-62292DFF48FD}"/>
                </a:ext>
              </a:extLst>
            </p:cNvPr>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11" name="Google Shape;1385;p70">
              <a:extLst>
                <a:ext uri="{FF2B5EF4-FFF2-40B4-BE49-F238E27FC236}">
                  <a16:creationId xmlns:a16="http://schemas.microsoft.com/office/drawing/2014/main" id="{D8AE13A6-CDE7-F356-0A07-4776E216A4F2}"/>
                </a:ext>
              </a:extLst>
            </p:cNvPr>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12" name="Google Shape;1386;p70">
              <a:extLst>
                <a:ext uri="{FF2B5EF4-FFF2-40B4-BE49-F238E27FC236}">
                  <a16:creationId xmlns:a16="http://schemas.microsoft.com/office/drawing/2014/main" id="{B51AF2BB-4502-A221-EFD4-3F2DD83A9EB1}"/>
                </a:ext>
              </a:extLst>
            </p:cNvPr>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213" name="Google Shape;1387;p70">
            <a:extLst>
              <a:ext uri="{FF2B5EF4-FFF2-40B4-BE49-F238E27FC236}">
                <a16:creationId xmlns:a16="http://schemas.microsoft.com/office/drawing/2014/main" id="{1F8982D8-BBFC-8393-C449-F4BCADFC6BB2}"/>
              </a:ext>
            </a:extLst>
          </p:cNvPr>
          <p:cNvGrpSpPr/>
          <p:nvPr/>
        </p:nvGrpSpPr>
        <p:grpSpPr>
          <a:xfrm>
            <a:off x="14215628" y="5958621"/>
            <a:ext cx="250380" cy="255718"/>
            <a:chOff x="4676550" y="2160575"/>
            <a:chExt cx="51400" cy="52500"/>
          </a:xfrm>
        </p:grpSpPr>
        <p:sp>
          <p:nvSpPr>
            <p:cNvPr id="214" name="Google Shape;1388;p70">
              <a:extLst>
                <a:ext uri="{FF2B5EF4-FFF2-40B4-BE49-F238E27FC236}">
                  <a16:creationId xmlns:a16="http://schemas.microsoft.com/office/drawing/2014/main" id="{A76B51A3-1760-606D-52D6-3CAE64CB82E8}"/>
                </a:ext>
              </a:extLst>
            </p:cNvPr>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15" name="Google Shape;1389;p70">
              <a:extLst>
                <a:ext uri="{FF2B5EF4-FFF2-40B4-BE49-F238E27FC236}">
                  <a16:creationId xmlns:a16="http://schemas.microsoft.com/office/drawing/2014/main" id="{975EC605-F454-8E33-2757-283AC5DC9293}"/>
                </a:ext>
              </a:extLst>
            </p:cNvPr>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16" name="Google Shape;1390;p70">
              <a:extLst>
                <a:ext uri="{FF2B5EF4-FFF2-40B4-BE49-F238E27FC236}">
                  <a16:creationId xmlns:a16="http://schemas.microsoft.com/office/drawing/2014/main" id="{E61B0491-E16D-14EE-3A1F-34C9DF542589}"/>
                </a:ext>
              </a:extLst>
            </p:cNvPr>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217" name="Google Shape;1391;p70">
            <a:extLst>
              <a:ext uri="{FF2B5EF4-FFF2-40B4-BE49-F238E27FC236}">
                <a16:creationId xmlns:a16="http://schemas.microsoft.com/office/drawing/2014/main" id="{3716649F-54A5-D240-03EB-6910AEEB7BDD}"/>
              </a:ext>
            </a:extLst>
          </p:cNvPr>
          <p:cNvGrpSpPr/>
          <p:nvPr/>
        </p:nvGrpSpPr>
        <p:grpSpPr>
          <a:xfrm>
            <a:off x="14810145" y="5972684"/>
            <a:ext cx="290810" cy="227588"/>
            <a:chOff x="4768325" y="2163475"/>
            <a:chExt cx="59700" cy="46725"/>
          </a:xfrm>
        </p:grpSpPr>
        <p:sp>
          <p:nvSpPr>
            <p:cNvPr id="218" name="Google Shape;1392;p70">
              <a:extLst>
                <a:ext uri="{FF2B5EF4-FFF2-40B4-BE49-F238E27FC236}">
                  <a16:creationId xmlns:a16="http://schemas.microsoft.com/office/drawing/2014/main" id="{9708397E-CE7B-59B3-1A53-1A173B9C57D8}"/>
                </a:ext>
              </a:extLst>
            </p:cNvPr>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19" name="Google Shape;1393;p70">
              <a:extLst>
                <a:ext uri="{FF2B5EF4-FFF2-40B4-BE49-F238E27FC236}">
                  <a16:creationId xmlns:a16="http://schemas.microsoft.com/office/drawing/2014/main" id="{4274A4BF-CC57-40D0-0273-B8A707B88562}"/>
                </a:ext>
              </a:extLst>
            </p:cNvPr>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220" name="Google Shape;1394;p70">
            <a:extLst>
              <a:ext uri="{FF2B5EF4-FFF2-40B4-BE49-F238E27FC236}">
                <a16:creationId xmlns:a16="http://schemas.microsoft.com/office/drawing/2014/main" id="{AE1BB5BF-2221-0AE3-2364-C03199624956}"/>
              </a:ext>
            </a:extLst>
          </p:cNvPr>
          <p:cNvSpPr/>
          <p:nvPr/>
        </p:nvSpPr>
        <p:spPr>
          <a:xfrm>
            <a:off x="15474055" y="5955699"/>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21" name="Google Shape;1395;p70">
            <a:extLst>
              <a:ext uri="{FF2B5EF4-FFF2-40B4-BE49-F238E27FC236}">
                <a16:creationId xmlns:a16="http://schemas.microsoft.com/office/drawing/2014/main" id="{3245BDE2-1385-A1F9-190A-9CE5D496F1EE}"/>
              </a:ext>
            </a:extLst>
          </p:cNvPr>
          <p:cNvSpPr/>
          <p:nvPr/>
        </p:nvSpPr>
        <p:spPr>
          <a:xfrm>
            <a:off x="16018806" y="7969869"/>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22" name="Google Shape;1396;p70">
            <a:extLst>
              <a:ext uri="{FF2B5EF4-FFF2-40B4-BE49-F238E27FC236}">
                <a16:creationId xmlns:a16="http://schemas.microsoft.com/office/drawing/2014/main" id="{3F5306BD-BD79-C835-9CA0-0E4F1FC22DCA}"/>
              </a:ext>
            </a:extLst>
          </p:cNvPr>
          <p:cNvSpPr/>
          <p:nvPr/>
        </p:nvSpPr>
        <p:spPr>
          <a:xfrm>
            <a:off x="14221719" y="6426311"/>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23" name="Google Shape;1397;p70">
            <a:extLst>
              <a:ext uri="{FF2B5EF4-FFF2-40B4-BE49-F238E27FC236}">
                <a16:creationId xmlns:a16="http://schemas.microsoft.com/office/drawing/2014/main" id="{BA1357F5-4D35-2737-99E4-B14F29206727}"/>
              </a:ext>
            </a:extLst>
          </p:cNvPr>
          <p:cNvSpPr/>
          <p:nvPr/>
        </p:nvSpPr>
        <p:spPr>
          <a:xfrm>
            <a:off x="14157663" y="8001529"/>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24" name="Google Shape;1398;p70">
            <a:extLst>
              <a:ext uri="{FF2B5EF4-FFF2-40B4-BE49-F238E27FC236}">
                <a16:creationId xmlns:a16="http://schemas.microsoft.com/office/drawing/2014/main" id="{DC74E05A-7E5B-36BB-4790-F153BAAF43BA}"/>
              </a:ext>
            </a:extLst>
          </p:cNvPr>
          <p:cNvSpPr/>
          <p:nvPr/>
        </p:nvSpPr>
        <p:spPr>
          <a:xfrm>
            <a:off x="14192309" y="6964817"/>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25" name="Google Shape;1399;p70">
            <a:extLst>
              <a:ext uri="{FF2B5EF4-FFF2-40B4-BE49-F238E27FC236}">
                <a16:creationId xmlns:a16="http://schemas.microsoft.com/office/drawing/2014/main" id="{7A354A96-1C51-36F2-3398-9EA4E32C8A96}"/>
              </a:ext>
            </a:extLst>
          </p:cNvPr>
          <p:cNvSpPr/>
          <p:nvPr/>
        </p:nvSpPr>
        <p:spPr>
          <a:xfrm>
            <a:off x="15459806" y="6928651"/>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226" name="Google Shape;1400;p70">
            <a:extLst>
              <a:ext uri="{FF2B5EF4-FFF2-40B4-BE49-F238E27FC236}">
                <a16:creationId xmlns:a16="http://schemas.microsoft.com/office/drawing/2014/main" id="{21EB1528-E182-D9E6-12A4-B332B14F23C2}"/>
              </a:ext>
            </a:extLst>
          </p:cNvPr>
          <p:cNvGrpSpPr/>
          <p:nvPr/>
        </p:nvGrpSpPr>
        <p:grpSpPr>
          <a:xfrm>
            <a:off x="14842782" y="6482873"/>
            <a:ext cx="225536" cy="213706"/>
            <a:chOff x="4768575" y="2253950"/>
            <a:chExt cx="46300" cy="43875"/>
          </a:xfrm>
        </p:grpSpPr>
        <p:sp>
          <p:nvSpPr>
            <p:cNvPr id="227" name="Google Shape;1401;p70">
              <a:extLst>
                <a:ext uri="{FF2B5EF4-FFF2-40B4-BE49-F238E27FC236}">
                  <a16:creationId xmlns:a16="http://schemas.microsoft.com/office/drawing/2014/main" id="{C0DFDB77-D265-F226-2AFB-34E0A451BBF8}"/>
                </a:ext>
              </a:extLst>
            </p:cNvPr>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28" name="Google Shape;1402;p70">
              <a:extLst>
                <a:ext uri="{FF2B5EF4-FFF2-40B4-BE49-F238E27FC236}">
                  <a16:creationId xmlns:a16="http://schemas.microsoft.com/office/drawing/2014/main" id="{09CFA271-4C2D-FD24-DAB1-8783571A016F}"/>
                </a:ext>
              </a:extLst>
            </p:cNvPr>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229" name="Google Shape;1403;p70">
            <a:extLst>
              <a:ext uri="{FF2B5EF4-FFF2-40B4-BE49-F238E27FC236}">
                <a16:creationId xmlns:a16="http://schemas.microsoft.com/office/drawing/2014/main" id="{4486C262-D8C2-AD5C-923A-C565C50C3EEB}"/>
              </a:ext>
            </a:extLst>
          </p:cNvPr>
          <p:cNvGrpSpPr/>
          <p:nvPr/>
        </p:nvGrpSpPr>
        <p:grpSpPr>
          <a:xfrm>
            <a:off x="15442027" y="7460924"/>
            <a:ext cx="236374" cy="292492"/>
            <a:chOff x="4960900" y="2433225"/>
            <a:chExt cx="48525" cy="60050"/>
          </a:xfrm>
        </p:grpSpPr>
        <p:sp>
          <p:nvSpPr>
            <p:cNvPr id="230" name="Google Shape;1404;p70">
              <a:extLst>
                <a:ext uri="{FF2B5EF4-FFF2-40B4-BE49-F238E27FC236}">
                  <a16:creationId xmlns:a16="http://schemas.microsoft.com/office/drawing/2014/main" id="{DF4E3078-73CC-90B2-AEF7-02CD3352C888}"/>
                </a:ext>
              </a:extLst>
            </p:cNvPr>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31" name="Google Shape;1405;p70">
              <a:extLst>
                <a:ext uri="{FF2B5EF4-FFF2-40B4-BE49-F238E27FC236}">
                  <a16:creationId xmlns:a16="http://schemas.microsoft.com/office/drawing/2014/main" id="{E6CB6B6E-3F80-9616-C73B-0D3879478B8C}"/>
                </a:ext>
              </a:extLst>
            </p:cNvPr>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232" name="Google Shape;1406;p70">
            <a:extLst>
              <a:ext uri="{FF2B5EF4-FFF2-40B4-BE49-F238E27FC236}">
                <a16:creationId xmlns:a16="http://schemas.microsoft.com/office/drawing/2014/main" id="{872E8A40-26E2-3C84-AB9D-5A26ECF3C080}"/>
              </a:ext>
            </a:extLst>
          </p:cNvPr>
          <p:cNvGrpSpPr/>
          <p:nvPr/>
        </p:nvGrpSpPr>
        <p:grpSpPr>
          <a:xfrm>
            <a:off x="14819156" y="7989046"/>
            <a:ext cx="272788" cy="287620"/>
            <a:chOff x="4854075" y="2527625"/>
            <a:chExt cx="56000" cy="59050"/>
          </a:xfrm>
        </p:grpSpPr>
        <p:sp>
          <p:nvSpPr>
            <p:cNvPr id="233" name="Google Shape;1407;p70">
              <a:extLst>
                <a:ext uri="{FF2B5EF4-FFF2-40B4-BE49-F238E27FC236}">
                  <a16:creationId xmlns:a16="http://schemas.microsoft.com/office/drawing/2014/main" id="{941C876D-7EC1-C4AD-E5C4-4256CE0708CC}"/>
                </a:ext>
              </a:extLst>
            </p:cNvPr>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34" name="Google Shape;1408;p70">
              <a:extLst>
                <a:ext uri="{FF2B5EF4-FFF2-40B4-BE49-F238E27FC236}">
                  <a16:creationId xmlns:a16="http://schemas.microsoft.com/office/drawing/2014/main" id="{E6009DA4-2A5D-8752-05D0-3526E662025D}"/>
                </a:ext>
              </a:extLst>
            </p:cNvPr>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235" name="Google Shape;1409;p70">
            <a:extLst>
              <a:ext uri="{FF2B5EF4-FFF2-40B4-BE49-F238E27FC236}">
                <a16:creationId xmlns:a16="http://schemas.microsoft.com/office/drawing/2014/main" id="{8A6B9E0F-C95C-25B2-AFE3-584A7510F772}"/>
              </a:ext>
            </a:extLst>
          </p:cNvPr>
          <p:cNvSpPr/>
          <p:nvPr/>
        </p:nvSpPr>
        <p:spPr>
          <a:xfrm>
            <a:off x="14849662" y="7474502"/>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36" name="Google Shape;1410;p70">
            <a:extLst>
              <a:ext uri="{FF2B5EF4-FFF2-40B4-BE49-F238E27FC236}">
                <a16:creationId xmlns:a16="http://schemas.microsoft.com/office/drawing/2014/main" id="{F7550454-8F7E-9FF4-A331-76DC473FB151}"/>
              </a:ext>
            </a:extLst>
          </p:cNvPr>
          <p:cNvSpPr/>
          <p:nvPr/>
        </p:nvSpPr>
        <p:spPr>
          <a:xfrm>
            <a:off x="16006995" y="5953810"/>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37" name="Google Shape;1411;p70">
            <a:extLst>
              <a:ext uri="{FF2B5EF4-FFF2-40B4-BE49-F238E27FC236}">
                <a16:creationId xmlns:a16="http://schemas.microsoft.com/office/drawing/2014/main" id="{8DAD2A84-347A-4529-44B8-39C9EB48546D}"/>
              </a:ext>
            </a:extLst>
          </p:cNvPr>
          <p:cNvSpPr/>
          <p:nvPr/>
        </p:nvSpPr>
        <p:spPr>
          <a:xfrm>
            <a:off x="14205522" y="7474502"/>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238" name="Google Shape;1412;p70">
            <a:extLst>
              <a:ext uri="{FF2B5EF4-FFF2-40B4-BE49-F238E27FC236}">
                <a16:creationId xmlns:a16="http://schemas.microsoft.com/office/drawing/2014/main" id="{05EBDCB4-53BE-A7A8-BEDB-5F238A49F2F8}"/>
              </a:ext>
            </a:extLst>
          </p:cNvPr>
          <p:cNvGrpSpPr/>
          <p:nvPr/>
        </p:nvGrpSpPr>
        <p:grpSpPr>
          <a:xfrm>
            <a:off x="16067580" y="6916535"/>
            <a:ext cx="198624" cy="321594"/>
            <a:chOff x="5059700" y="2334775"/>
            <a:chExt cx="40775" cy="66025"/>
          </a:xfrm>
        </p:grpSpPr>
        <p:sp>
          <p:nvSpPr>
            <p:cNvPr id="239" name="Google Shape;1413;p70">
              <a:extLst>
                <a:ext uri="{FF2B5EF4-FFF2-40B4-BE49-F238E27FC236}">
                  <a16:creationId xmlns:a16="http://schemas.microsoft.com/office/drawing/2014/main" id="{6D2A8DEB-40A7-BF97-C039-EF1A4A494966}"/>
                </a:ext>
              </a:extLst>
            </p:cNvPr>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40" name="Google Shape;1414;p70">
              <a:extLst>
                <a:ext uri="{FF2B5EF4-FFF2-40B4-BE49-F238E27FC236}">
                  <a16:creationId xmlns:a16="http://schemas.microsoft.com/office/drawing/2014/main" id="{19263B66-4091-0FD0-63B1-2A2C8F25B1AA}"/>
                </a:ext>
              </a:extLst>
            </p:cNvPr>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41" name="Google Shape;1415;p70">
              <a:extLst>
                <a:ext uri="{FF2B5EF4-FFF2-40B4-BE49-F238E27FC236}">
                  <a16:creationId xmlns:a16="http://schemas.microsoft.com/office/drawing/2014/main" id="{5E678C9B-4800-AA86-A3A4-D85158521976}"/>
                </a:ext>
              </a:extLst>
            </p:cNvPr>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42" name="Google Shape;1416;p70">
              <a:extLst>
                <a:ext uri="{FF2B5EF4-FFF2-40B4-BE49-F238E27FC236}">
                  <a16:creationId xmlns:a16="http://schemas.microsoft.com/office/drawing/2014/main" id="{47A875E9-C9A7-11E8-EF45-15334EF2DAD6}"/>
                </a:ext>
              </a:extLst>
            </p:cNvPr>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43" name="Google Shape;1417;p70">
              <a:extLst>
                <a:ext uri="{FF2B5EF4-FFF2-40B4-BE49-F238E27FC236}">
                  <a16:creationId xmlns:a16="http://schemas.microsoft.com/office/drawing/2014/main" id="{5EAB5AC8-7ABB-45D5-6500-5B5B5365A863}"/>
                </a:ext>
              </a:extLst>
            </p:cNvPr>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44" name="Google Shape;1418;p70">
              <a:extLst>
                <a:ext uri="{FF2B5EF4-FFF2-40B4-BE49-F238E27FC236}">
                  <a16:creationId xmlns:a16="http://schemas.microsoft.com/office/drawing/2014/main" id="{9D73D8AB-B3D6-D197-4FAE-BCF54F860321}"/>
                </a:ext>
              </a:extLst>
            </p:cNvPr>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45" name="Google Shape;1419;p70">
              <a:extLst>
                <a:ext uri="{FF2B5EF4-FFF2-40B4-BE49-F238E27FC236}">
                  <a16:creationId xmlns:a16="http://schemas.microsoft.com/office/drawing/2014/main" id="{3A0329D0-B25A-52B9-1E4B-6F39E7DA411A}"/>
                </a:ext>
              </a:extLst>
            </p:cNvPr>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46" name="Google Shape;1420;p70">
              <a:extLst>
                <a:ext uri="{FF2B5EF4-FFF2-40B4-BE49-F238E27FC236}">
                  <a16:creationId xmlns:a16="http://schemas.microsoft.com/office/drawing/2014/main" id="{22B923A5-5391-55EE-5204-56E3A20E6A3C}"/>
                </a:ext>
              </a:extLst>
            </p:cNvPr>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47" name="Google Shape;1421;p70">
              <a:extLst>
                <a:ext uri="{FF2B5EF4-FFF2-40B4-BE49-F238E27FC236}">
                  <a16:creationId xmlns:a16="http://schemas.microsoft.com/office/drawing/2014/main" id="{11355276-5924-DBFF-6824-397B64FFAABF}"/>
                </a:ext>
              </a:extLst>
            </p:cNvPr>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248" name="Google Shape;1422;p70">
            <a:extLst>
              <a:ext uri="{FF2B5EF4-FFF2-40B4-BE49-F238E27FC236}">
                <a16:creationId xmlns:a16="http://schemas.microsoft.com/office/drawing/2014/main" id="{E269FC7C-83F3-79DD-D569-E1E8FF303F38}"/>
              </a:ext>
            </a:extLst>
          </p:cNvPr>
          <p:cNvGrpSpPr/>
          <p:nvPr/>
        </p:nvGrpSpPr>
        <p:grpSpPr>
          <a:xfrm>
            <a:off x="15981908" y="7446799"/>
            <a:ext cx="369968" cy="320742"/>
            <a:chOff x="5037700" y="2430325"/>
            <a:chExt cx="75950" cy="65850"/>
          </a:xfrm>
        </p:grpSpPr>
        <p:sp>
          <p:nvSpPr>
            <p:cNvPr id="249" name="Google Shape;1423;p70">
              <a:extLst>
                <a:ext uri="{FF2B5EF4-FFF2-40B4-BE49-F238E27FC236}">
                  <a16:creationId xmlns:a16="http://schemas.microsoft.com/office/drawing/2014/main" id="{7AC04CF3-F27E-7861-6DEE-1A0E6DEB5857}"/>
                </a:ext>
              </a:extLst>
            </p:cNvPr>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50" name="Google Shape;1424;p70">
              <a:extLst>
                <a:ext uri="{FF2B5EF4-FFF2-40B4-BE49-F238E27FC236}">
                  <a16:creationId xmlns:a16="http://schemas.microsoft.com/office/drawing/2014/main" id="{E128D402-7CB9-E42F-CB9B-BEA8AFC5332C}"/>
                </a:ext>
              </a:extLst>
            </p:cNvPr>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251" name="Google Shape;1425;p70">
            <a:extLst>
              <a:ext uri="{FF2B5EF4-FFF2-40B4-BE49-F238E27FC236}">
                <a16:creationId xmlns:a16="http://schemas.microsoft.com/office/drawing/2014/main" id="{A4629B8E-1CFD-6F52-75A7-B4B75128E690}"/>
              </a:ext>
            </a:extLst>
          </p:cNvPr>
          <p:cNvGrpSpPr/>
          <p:nvPr/>
        </p:nvGrpSpPr>
        <p:grpSpPr>
          <a:xfrm>
            <a:off x="14820918" y="6979703"/>
            <a:ext cx="346028" cy="195258"/>
            <a:chOff x="4756975" y="2341800"/>
            <a:chExt cx="91975" cy="51925"/>
          </a:xfrm>
        </p:grpSpPr>
        <p:sp>
          <p:nvSpPr>
            <p:cNvPr id="252" name="Google Shape;1426;p70">
              <a:extLst>
                <a:ext uri="{FF2B5EF4-FFF2-40B4-BE49-F238E27FC236}">
                  <a16:creationId xmlns:a16="http://schemas.microsoft.com/office/drawing/2014/main" id="{6289858B-01E4-7581-C444-63CD5D8AA0F3}"/>
                </a:ext>
              </a:extLst>
            </p:cNvPr>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53" name="Google Shape;1427;p70">
              <a:extLst>
                <a:ext uri="{FF2B5EF4-FFF2-40B4-BE49-F238E27FC236}">
                  <a16:creationId xmlns:a16="http://schemas.microsoft.com/office/drawing/2014/main" id="{18498F2F-6B0C-3040-CA17-B8D78EC38AE0}"/>
                </a:ext>
              </a:extLst>
            </p:cNvPr>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54" name="Google Shape;1428;p70">
              <a:extLst>
                <a:ext uri="{FF2B5EF4-FFF2-40B4-BE49-F238E27FC236}">
                  <a16:creationId xmlns:a16="http://schemas.microsoft.com/office/drawing/2014/main" id="{3FF48AC7-3111-CCF9-634F-2444A015CAC8}"/>
                </a:ext>
              </a:extLst>
            </p:cNvPr>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55" name="Google Shape;1429;p70">
              <a:extLst>
                <a:ext uri="{FF2B5EF4-FFF2-40B4-BE49-F238E27FC236}">
                  <a16:creationId xmlns:a16="http://schemas.microsoft.com/office/drawing/2014/main" id="{A02A81B3-F858-B09C-CACD-7E6DE5E59406}"/>
                </a:ext>
              </a:extLst>
            </p:cNvPr>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56" name="Google Shape;1430;p70">
              <a:extLst>
                <a:ext uri="{FF2B5EF4-FFF2-40B4-BE49-F238E27FC236}">
                  <a16:creationId xmlns:a16="http://schemas.microsoft.com/office/drawing/2014/main" id="{70C16447-9B5F-1430-EF75-271F6E12A6AD}"/>
                </a:ext>
              </a:extLst>
            </p:cNvPr>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57" name="Google Shape;1431;p70">
              <a:extLst>
                <a:ext uri="{FF2B5EF4-FFF2-40B4-BE49-F238E27FC236}">
                  <a16:creationId xmlns:a16="http://schemas.microsoft.com/office/drawing/2014/main" id="{126CBED7-B938-162D-E8C7-DB21FD1888DC}"/>
                </a:ext>
              </a:extLst>
            </p:cNvPr>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58" name="Google Shape;1432;p70">
              <a:extLst>
                <a:ext uri="{FF2B5EF4-FFF2-40B4-BE49-F238E27FC236}">
                  <a16:creationId xmlns:a16="http://schemas.microsoft.com/office/drawing/2014/main" id="{C43E3061-8281-377C-1E17-0EB5AA94A04D}"/>
                </a:ext>
              </a:extLst>
            </p:cNvPr>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59" name="Google Shape;1433;p70">
              <a:extLst>
                <a:ext uri="{FF2B5EF4-FFF2-40B4-BE49-F238E27FC236}">
                  <a16:creationId xmlns:a16="http://schemas.microsoft.com/office/drawing/2014/main" id="{D1D3599A-7924-1EE4-F2E9-57E29DB0144C}"/>
                </a:ext>
              </a:extLst>
            </p:cNvPr>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60" name="Google Shape;1434;p70">
              <a:extLst>
                <a:ext uri="{FF2B5EF4-FFF2-40B4-BE49-F238E27FC236}">
                  <a16:creationId xmlns:a16="http://schemas.microsoft.com/office/drawing/2014/main" id="{C491AFEF-5E8F-79D7-CE4E-9A8932D8934E}"/>
                </a:ext>
              </a:extLst>
            </p:cNvPr>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61" name="Google Shape;1435;p70">
              <a:extLst>
                <a:ext uri="{FF2B5EF4-FFF2-40B4-BE49-F238E27FC236}">
                  <a16:creationId xmlns:a16="http://schemas.microsoft.com/office/drawing/2014/main" id="{C231BA8F-5EC6-0B68-77EC-BFC4523E9C32}"/>
                </a:ext>
              </a:extLst>
            </p:cNvPr>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62" name="Google Shape;1436;p70">
              <a:extLst>
                <a:ext uri="{FF2B5EF4-FFF2-40B4-BE49-F238E27FC236}">
                  <a16:creationId xmlns:a16="http://schemas.microsoft.com/office/drawing/2014/main" id="{53F62D7C-0F6D-29ED-F2D8-08C798A4F7C1}"/>
                </a:ext>
              </a:extLst>
            </p:cNvPr>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63" name="Google Shape;1437;p70">
              <a:extLst>
                <a:ext uri="{FF2B5EF4-FFF2-40B4-BE49-F238E27FC236}">
                  <a16:creationId xmlns:a16="http://schemas.microsoft.com/office/drawing/2014/main" id="{C4428D7C-2B9C-99C5-E8FB-A29898736543}"/>
                </a:ext>
              </a:extLst>
            </p:cNvPr>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64" name="Google Shape;1438;p70">
              <a:extLst>
                <a:ext uri="{FF2B5EF4-FFF2-40B4-BE49-F238E27FC236}">
                  <a16:creationId xmlns:a16="http://schemas.microsoft.com/office/drawing/2014/main" id="{C927896C-8CEE-1AD4-4A49-6D754C7FDAFC}"/>
                </a:ext>
              </a:extLst>
            </p:cNvPr>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65" name="Google Shape;1439;p70">
              <a:extLst>
                <a:ext uri="{FF2B5EF4-FFF2-40B4-BE49-F238E27FC236}">
                  <a16:creationId xmlns:a16="http://schemas.microsoft.com/office/drawing/2014/main" id="{6931DA4D-B7B0-AFAF-C71D-667B65D1BAF0}"/>
                </a:ext>
              </a:extLst>
            </p:cNvPr>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66" name="Google Shape;1440;p70">
              <a:extLst>
                <a:ext uri="{FF2B5EF4-FFF2-40B4-BE49-F238E27FC236}">
                  <a16:creationId xmlns:a16="http://schemas.microsoft.com/office/drawing/2014/main" id="{5EC52946-06EB-2D38-9346-2D4CFB39AB53}"/>
                </a:ext>
              </a:extLst>
            </p:cNvPr>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67" name="Google Shape;1441;p70">
              <a:extLst>
                <a:ext uri="{FF2B5EF4-FFF2-40B4-BE49-F238E27FC236}">
                  <a16:creationId xmlns:a16="http://schemas.microsoft.com/office/drawing/2014/main" id="{A53E1F5C-0DF8-9AA9-2593-EE1E03462A35}"/>
                </a:ext>
              </a:extLst>
            </p:cNvPr>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68" name="Google Shape;1442;p70">
              <a:extLst>
                <a:ext uri="{FF2B5EF4-FFF2-40B4-BE49-F238E27FC236}">
                  <a16:creationId xmlns:a16="http://schemas.microsoft.com/office/drawing/2014/main" id="{8BE8E5FA-01E0-095D-C991-E7D920F80402}"/>
                </a:ext>
              </a:extLst>
            </p:cNvPr>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69" name="Google Shape;1443;p70">
              <a:extLst>
                <a:ext uri="{FF2B5EF4-FFF2-40B4-BE49-F238E27FC236}">
                  <a16:creationId xmlns:a16="http://schemas.microsoft.com/office/drawing/2014/main" id="{19602AC1-B3C9-9726-0877-E281D275B423}"/>
                </a:ext>
              </a:extLst>
            </p:cNvPr>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70" name="Google Shape;1444;p70">
              <a:extLst>
                <a:ext uri="{FF2B5EF4-FFF2-40B4-BE49-F238E27FC236}">
                  <a16:creationId xmlns:a16="http://schemas.microsoft.com/office/drawing/2014/main" id="{D63D5872-4FBB-C259-FE13-F83299C0B043}"/>
                </a:ext>
              </a:extLst>
            </p:cNvPr>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71" name="Google Shape;1445;p70">
              <a:extLst>
                <a:ext uri="{FF2B5EF4-FFF2-40B4-BE49-F238E27FC236}">
                  <a16:creationId xmlns:a16="http://schemas.microsoft.com/office/drawing/2014/main" id="{95E25EBE-0B40-2A87-BB64-B5E4D9EDDFD3}"/>
                </a:ext>
              </a:extLst>
            </p:cNvPr>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272" name="Google Shape;1446;p70">
            <a:extLst>
              <a:ext uri="{FF2B5EF4-FFF2-40B4-BE49-F238E27FC236}">
                <a16:creationId xmlns:a16="http://schemas.microsoft.com/office/drawing/2014/main" id="{98E8F196-E544-F95A-9E16-7EC669DF0E77}"/>
              </a:ext>
            </a:extLst>
          </p:cNvPr>
          <p:cNvGrpSpPr/>
          <p:nvPr/>
        </p:nvGrpSpPr>
        <p:grpSpPr>
          <a:xfrm>
            <a:off x="15354793" y="7957097"/>
            <a:ext cx="424994" cy="351522"/>
            <a:chOff x="4943575" y="2516350"/>
            <a:chExt cx="98675" cy="81700"/>
          </a:xfrm>
        </p:grpSpPr>
        <p:sp>
          <p:nvSpPr>
            <p:cNvPr id="273" name="Google Shape;1447;p70">
              <a:extLst>
                <a:ext uri="{FF2B5EF4-FFF2-40B4-BE49-F238E27FC236}">
                  <a16:creationId xmlns:a16="http://schemas.microsoft.com/office/drawing/2014/main" id="{C4434B8F-C13F-9EE6-8850-ADFB3370C43E}"/>
                </a:ext>
              </a:extLst>
            </p:cNvPr>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74" name="Google Shape;1448;p70">
              <a:extLst>
                <a:ext uri="{FF2B5EF4-FFF2-40B4-BE49-F238E27FC236}">
                  <a16:creationId xmlns:a16="http://schemas.microsoft.com/office/drawing/2014/main" id="{F22F00E4-162C-B494-9793-8DAF91BCC695}"/>
                </a:ext>
              </a:extLst>
            </p:cNvPr>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75" name="Google Shape;1449;p70">
              <a:extLst>
                <a:ext uri="{FF2B5EF4-FFF2-40B4-BE49-F238E27FC236}">
                  <a16:creationId xmlns:a16="http://schemas.microsoft.com/office/drawing/2014/main" id="{19D0CC59-B3EB-AB3A-6B32-2F1CCFCF74E6}"/>
                </a:ext>
              </a:extLst>
            </p:cNvPr>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76" name="Google Shape;1450;p70">
              <a:extLst>
                <a:ext uri="{FF2B5EF4-FFF2-40B4-BE49-F238E27FC236}">
                  <a16:creationId xmlns:a16="http://schemas.microsoft.com/office/drawing/2014/main" id="{71795F40-B8F9-41C6-FB7A-4B4000B10C79}"/>
                </a:ext>
              </a:extLst>
            </p:cNvPr>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77" name="Google Shape;1451;p70">
              <a:extLst>
                <a:ext uri="{FF2B5EF4-FFF2-40B4-BE49-F238E27FC236}">
                  <a16:creationId xmlns:a16="http://schemas.microsoft.com/office/drawing/2014/main" id="{54126A12-5B17-0A2B-0020-367653E07348}"/>
                </a:ext>
              </a:extLst>
            </p:cNvPr>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78" name="Google Shape;1452;p70">
              <a:extLst>
                <a:ext uri="{FF2B5EF4-FFF2-40B4-BE49-F238E27FC236}">
                  <a16:creationId xmlns:a16="http://schemas.microsoft.com/office/drawing/2014/main" id="{AFB4468F-6FC6-8A8F-6230-FC9D60F0797E}"/>
                </a:ext>
              </a:extLst>
            </p:cNvPr>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79" name="Google Shape;1453;p70">
              <a:extLst>
                <a:ext uri="{FF2B5EF4-FFF2-40B4-BE49-F238E27FC236}">
                  <a16:creationId xmlns:a16="http://schemas.microsoft.com/office/drawing/2014/main" id="{082192DF-DD5D-F8BB-93D3-ABCDCB0D28CC}"/>
                </a:ext>
              </a:extLst>
            </p:cNvPr>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80" name="Google Shape;1454;p70">
              <a:extLst>
                <a:ext uri="{FF2B5EF4-FFF2-40B4-BE49-F238E27FC236}">
                  <a16:creationId xmlns:a16="http://schemas.microsoft.com/office/drawing/2014/main" id="{6C0892AE-282F-F142-7645-0A5CE3E5EDDD}"/>
                </a:ext>
              </a:extLst>
            </p:cNvPr>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81" name="Google Shape;1455;p70">
              <a:extLst>
                <a:ext uri="{FF2B5EF4-FFF2-40B4-BE49-F238E27FC236}">
                  <a16:creationId xmlns:a16="http://schemas.microsoft.com/office/drawing/2014/main" id="{DC22E002-B64F-9899-C7E0-08AEDC0AE828}"/>
                </a:ext>
              </a:extLst>
            </p:cNvPr>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82" name="Google Shape;1456;p70">
              <a:extLst>
                <a:ext uri="{FF2B5EF4-FFF2-40B4-BE49-F238E27FC236}">
                  <a16:creationId xmlns:a16="http://schemas.microsoft.com/office/drawing/2014/main" id="{A0ED300D-133D-2DCE-76A9-B9A62CF30AAF}"/>
                </a:ext>
              </a:extLst>
            </p:cNvPr>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83" name="Google Shape;1457;p70">
              <a:extLst>
                <a:ext uri="{FF2B5EF4-FFF2-40B4-BE49-F238E27FC236}">
                  <a16:creationId xmlns:a16="http://schemas.microsoft.com/office/drawing/2014/main" id="{E5518800-F9B6-2844-3751-6B18CE49643C}"/>
                </a:ext>
              </a:extLst>
            </p:cNvPr>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84" name="Google Shape;1458;p70">
              <a:extLst>
                <a:ext uri="{FF2B5EF4-FFF2-40B4-BE49-F238E27FC236}">
                  <a16:creationId xmlns:a16="http://schemas.microsoft.com/office/drawing/2014/main" id="{08EC82E9-34FD-02CF-EA25-0BEFBB79007A}"/>
                </a:ext>
              </a:extLst>
            </p:cNvPr>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85" name="Google Shape;1459;p70">
              <a:extLst>
                <a:ext uri="{FF2B5EF4-FFF2-40B4-BE49-F238E27FC236}">
                  <a16:creationId xmlns:a16="http://schemas.microsoft.com/office/drawing/2014/main" id="{0A5ACC21-AD2D-EFB0-745F-C000939BCB66}"/>
                </a:ext>
              </a:extLst>
            </p:cNvPr>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86" name="Google Shape;1460;p70">
              <a:extLst>
                <a:ext uri="{FF2B5EF4-FFF2-40B4-BE49-F238E27FC236}">
                  <a16:creationId xmlns:a16="http://schemas.microsoft.com/office/drawing/2014/main" id="{09207133-6221-63BD-F319-98E5FB4C47C6}"/>
                </a:ext>
              </a:extLst>
            </p:cNvPr>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87" name="Google Shape;1461;p70">
              <a:extLst>
                <a:ext uri="{FF2B5EF4-FFF2-40B4-BE49-F238E27FC236}">
                  <a16:creationId xmlns:a16="http://schemas.microsoft.com/office/drawing/2014/main" id="{8FC5180E-5A70-DC25-53A8-50453250D553}"/>
                </a:ext>
              </a:extLst>
            </p:cNvPr>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88" name="Google Shape;1462;p70">
              <a:extLst>
                <a:ext uri="{FF2B5EF4-FFF2-40B4-BE49-F238E27FC236}">
                  <a16:creationId xmlns:a16="http://schemas.microsoft.com/office/drawing/2014/main" id="{E61DF242-74F1-2AC5-9375-FEFD8F863F1B}"/>
                </a:ext>
              </a:extLst>
            </p:cNvPr>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89" name="Google Shape;1463;p70">
              <a:extLst>
                <a:ext uri="{FF2B5EF4-FFF2-40B4-BE49-F238E27FC236}">
                  <a16:creationId xmlns:a16="http://schemas.microsoft.com/office/drawing/2014/main" id="{28590A46-8D92-8C02-3A6C-E4EA82380144}"/>
                </a:ext>
              </a:extLst>
            </p:cNvPr>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90" name="Google Shape;1464;p70">
              <a:extLst>
                <a:ext uri="{FF2B5EF4-FFF2-40B4-BE49-F238E27FC236}">
                  <a16:creationId xmlns:a16="http://schemas.microsoft.com/office/drawing/2014/main" id="{C913B2E4-068C-C1EC-C271-F88DBA64DB48}"/>
                </a:ext>
              </a:extLst>
            </p:cNvPr>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91" name="Google Shape;1465;p70">
              <a:extLst>
                <a:ext uri="{FF2B5EF4-FFF2-40B4-BE49-F238E27FC236}">
                  <a16:creationId xmlns:a16="http://schemas.microsoft.com/office/drawing/2014/main" id="{25804979-B201-73BA-8667-74915C532451}"/>
                </a:ext>
              </a:extLst>
            </p:cNvPr>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92" name="Google Shape;1466;p70">
              <a:extLst>
                <a:ext uri="{FF2B5EF4-FFF2-40B4-BE49-F238E27FC236}">
                  <a16:creationId xmlns:a16="http://schemas.microsoft.com/office/drawing/2014/main" id="{D357DB27-AB8D-0C41-958D-0658C9AAAB0D}"/>
                </a:ext>
              </a:extLst>
            </p:cNvPr>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93" name="Google Shape;1467;p70">
              <a:extLst>
                <a:ext uri="{FF2B5EF4-FFF2-40B4-BE49-F238E27FC236}">
                  <a16:creationId xmlns:a16="http://schemas.microsoft.com/office/drawing/2014/main" id="{47B1E3B6-3C31-40FE-9F03-C916C4F6DB05}"/>
                </a:ext>
              </a:extLst>
            </p:cNvPr>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94" name="Google Shape;1468;p70">
              <a:extLst>
                <a:ext uri="{FF2B5EF4-FFF2-40B4-BE49-F238E27FC236}">
                  <a16:creationId xmlns:a16="http://schemas.microsoft.com/office/drawing/2014/main" id="{3FCD80F9-A7AF-E7FB-1B1A-AF10E7DC360E}"/>
                </a:ext>
              </a:extLst>
            </p:cNvPr>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95" name="Google Shape;1469;p70">
              <a:extLst>
                <a:ext uri="{FF2B5EF4-FFF2-40B4-BE49-F238E27FC236}">
                  <a16:creationId xmlns:a16="http://schemas.microsoft.com/office/drawing/2014/main" id="{54CCD4FF-F4DD-A7E2-2F80-10A0B4F87ECE}"/>
                </a:ext>
              </a:extLst>
            </p:cNvPr>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96" name="Google Shape;1470;p70">
              <a:extLst>
                <a:ext uri="{FF2B5EF4-FFF2-40B4-BE49-F238E27FC236}">
                  <a16:creationId xmlns:a16="http://schemas.microsoft.com/office/drawing/2014/main" id="{74C9641B-C7D7-C1A1-81A5-C7BCC7F54B81}"/>
                </a:ext>
              </a:extLst>
            </p:cNvPr>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97" name="Google Shape;1471;p70">
              <a:extLst>
                <a:ext uri="{FF2B5EF4-FFF2-40B4-BE49-F238E27FC236}">
                  <a16:creationId xmlns:a16="http://schemas.microsoft.com/office/drawing/2014/main" id="{BAA4B87C-1C58-B43F-A10D-1F1A3D4A433C}"/>
                </a:ext>
              </a:extLst>
            </p:cNvPr>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98" name="Google Shape;1472;p70">
              <a:extLst>
                <a:ext uri="{FF2B5EF4-FFF2-40B4-BE49-F238E27FC236}">
                  <a16:creationId xmlns:a16="http://schemas.microsoft.com/office/drawing/2014/main" id="{C35690FD-0DEB-781B-DA4E-5ECFD33BF05C}"/>
                </a:ext>
              </a:extLst>
            </p:cNvPr>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299" name="Google Shape;1473;p70">
              <a:extLst>
                <a:ext uri="{FF2B5EF4-FFF2-40B4-BE49-F238E27FC236}">
                  <a16:creationId xmlns:a16="http://schemas.microsoft.com/office/drawing/2014/main" id="{36B42817-3782-ED15-A2D5-CB4361859DE7}"/>
                </a:ext>
              </a:extLst>
            </p:cNvPr>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00" name="Google Shape;1474;p70">
              <a:extLst>
                <a:ext uri="{FF2B5EF4-FFF2-40B4-BE49-F238E27FC236}">
                  <a16:creationId xmlns:a16="http://schemas.microsoft.com/office/drawing/2014/main" id="{9A4E148D-8EC0-90AE-5D84-6AF86C2BBAF4}"/>
                </a:ext>
              </a:extLst>
            </p:cNvPr>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01" name="Google Shape;1475;p70">
              <a:extLst>
                <a:ext uri="{FF2B5EF4-FFF2-40B4-BE49-F238E27FC236}">
                  <a16:creationId xmlns:a16="http://schemas.microsoft.com/office/drawing/2014/main" id="{256F43D5-C96B-C08F-B27D-45CD3CFC1714}"/>
                </a:ext>
              </a:extLst>
            </p:cNvPr>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02" name="Google Shape;1476;p70">
              <a:extLst>
                <a:ext uri="{FF2B5EF4-FFF2-40B4-BE49-F238E27FC236}">
                  <a16:creationId xmlns:a16="http://schemas.microsoft.com/office/drawing/2014/main" id="{AEC82F7F-F1C4-59D4-43FF-6C873B095259}"/>
                </a:ext>
              </a:extLst>
            </p:cNvPr>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03" name="Google Shape;1477;p70">
              <a:extLst>
                <a:ext uri="{FF2B5EF4-FFF2-40B4-BE49-F238E27FC236}">
                  <a16:creationId xmlns:a16="http://schemas.microsoft.com/office/drawing/2014/main" id="{65D39F4D-E6FE-4E0E-7791-10F3512E48CA}"/>
                </a:ext>
              </a:extLst>
            </p:cNvPr>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04" name="Google Shape;1478;p70">
              <a:extLst>
                <a:ext uri="{FF2B5EF4-FFF2-40B4-BE49-F238E27FC236}">
                  <a16:creationId xmlns:a16="http://schemas.microsoft.com/office/drawing/2014/main" id="{5A900F71-D684-CE6F-6182-0DE3B02F3831}"/>
                </a:ext>
              </a:extLst>
            </p:cNvPr>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05" name="Google Shape;1479;p70">
              <a:extLst>
                <a:ext uri="{FF2B5EF4-FFF2-40B4-BE49-F238E27FC236}">
                  <a16:creationId xmlns:a16="http://schemas.microsoft.com/office/drawing/2014/main" id="{0ECFD293-B873-C769-D3B2-5C7E083E41DA}"/>
                </a:ext>
              </a:extLst>
            </p:cNvPr>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06" name="Google Shape;1480;p70">
              <a:extLst>
                <a:ext uri="{FF2B5EF4-FFF2-40B4-BE49-F238E27FC236}">
                  <a16:creationId xmlns:a16="http://schemas.microsoft.com/office/drawing/2014/main" id="{14764891-BEEA-2AD7-DD2F-CA17B1B834B1}"/>
                </a:ext>
              </a:extLst>
            </p:cNvPr>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07" name="Google Shape;1481;p70">
              <a:extLst>
                <a:ext uri="{FF2B5EF4-FFF2-40B4-BE49-F238E27FC236}">
                  <a16:creationId xmlns:a16="http://schemas.microsoft.com/office/drawing/2014/main" id="{0FD008F8-3F32-1B34-7453-27E3D23F1796}"/>
                </a:ext>
              </a:extLst>
            </p:cNvPr>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08" name="Google Shape;1482;p70">
              <a:extLst>
                <a:ext uri="{FF2B5EF4-FFF2-40B4-BE49-F238E27FC236}">
                  <a16:creationId xmlns:a16="http://schemas.microsoft.com/office/drawing/2014/main" id="{336EBAEF-84BA-CB58-8875-B70F801DA714}"/>
                </a:ext>
              </a:extLst>
            </p:cNvPr>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09" name="Google Shape;1483;p70">
              <a:extLst>
                <a:ext uri="{FF2B5EF4-FFF2-40B4-BE49-F238E27FC236}">
                  <a16:creationId xmlns:a16="http://schemas.microsoft.com/office/drawing/2014/main" id="{73476A09-EE67-CA4F-6BA5-37FFAB533D65}"/>
                </a:ext>
              </a:extLst>
            </p:cNvPr>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10" name="Google Shape;1484;p70">
              <a:extLst>
                <a:ext uri="{FF2B5EF4-FFF2-40B4-BE49-F238E27FC236}">
                  <a16:creationId xmlns:a16="http://schemas.microsoft.com/office/drawing/2014/main" id="{23915D51-0A27-7FAD-FFCA-FE3DF345B3C0}"/>
                </a:ext>
              </a:extLst>
            </p:cNvPr>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11" name="Google Shape;1485;p70">
              <a:extLst>
                <a:ext uri="{FF2B5EF4-FFF2-40B4-BE49-F238E27FC236}">
                  <a16:creationId xmlns:a16="http://schemas.microsoft.com/office/drawing/2014/main" id="{F1D56283-0BE9-F5C4-7401-68C04E0F8511}"/>
                </a:ext>
              </a:extLst>
            </p:cNvPr>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12" name="Google Shape;1486;p70">
              <a:extLst>
                <a:ext uri="{FF2B5EF4-FFF2-40B4-BE49-F238E27FC236}">
                  <a16:creationId xmlns:a16="http://schemas.microsoft.com/office/drawing/2014/main" id="{91CE1C81-9A42-164B-256A-37821E4C1CE2}"/>
                </a:ext>
              </a:extLst>
            </p:cNvPr>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13" name="Google Shape;1487;p70">
              <a:extLst>
                <a:ext uri="{FF2B5EF4-FFF2-40B4-BE49-F238E27FC236}">
                  <a16:creationId xmlns:a16="http://schemas.microsoft.com/office/drawing/2014/main" id="{6FD10DF0-F91E-F9A3-1B97-5F149A9A9561}"/>
                </a:ext>
              </a:extLst>
            </p:cNvPr>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14" name="Google Shape;1488;p70">
              <a:extLst>
                <a:ext uri="{FF2B5EF4-FFF2-40B4-BE49-F238E27FC236}">
                  <a16:creationId xmlns:a16="http://schemas.microsoft.com/office/drawing/2014/main" id="{408B0D9C-63E8-ED01-6A0A-8B4DC6B3B6FB}"/>
                </a:ext>
              </a:extLst>
            </p:cNvPr>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15" name="Google Shape;1489;p70">
              <a:extLst>
                <a:ext uri="{FF2B5EF4-FFF2-40B4-BE49-F238E27FC236}">
                  <a16:creationId xmlns:a16="http://schemas.microsoft.com/office/drawing/2014/main" id="{0CC9B4DA-03F2-3761-8E2B-11ED788DC01A}"/>
                </a:ext>
              </a:extLst>
            </p:cNvPr>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16" name="Google Shape;1490;p70">
              <a:extLst>
                <a:ext uri="{FF2B5EF4-FFF2-40B4-BE49-F238E27FC236}">
                  <a16:creationId xmlns:a16="http://schemas.microsoft.com/office/drawing/2014/main" id="{58112C62-8E3A-8CD6-57DD-2A4ECD509F0E}"/>
                </a:ext>
              </a:extLst>
            </p:cNvPr>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17" name="Google Shape;1491;p70">
              <a:extLst>
                <a:ext uri="{FF2B5EF4-FFF2-40B4-BE49-F238E27FC236}">
                  <a16:creationId xmlns:a16="http://schemas.microsoft.com/office/drawing/2014/main" id="{4DF8FA93-F365-7B50-BA69-E624D7A14084}"/>
                </a:ext>
              </a:extLst>
            </p:cNvPr>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18" name="Google Shape;1492;p70">
              <a:extLst>
                <a:ext uri="{FF2B5EF4-FFF2-40B4-BE49-F238E27FC236}">
                  <a16:creationId xmlns:a16="http://schemas.microsoft.com/office/drawing/2014/main" id="{23DA9726-AB63-3594-7258-CDC8892AC0BB}"/>
                </a:ext>
              </a:extLst>
            </p:cNvPr>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19" name="Google Shape;1493;p70">
              <a:extLst>
                <a:ext uri="{FF2B5EF4-FFF2-40B4-BE49-F238E27FC236}">
                  <a16:creationId xmlns:a16="http://schemas.microsoft.com/office/drawing/2014/main" id="{2CF83A68-1650-03B2-5DEB-50511E51FB67}"/>
                </a:ext>
              </a:extLst>
            </p:cNvPr>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20" name="Google Shape;1494;p70">
              <a:extLst>
                <a:ext uri="{FF2B5EF4-FFF2-40B4-BE49-F238E27FC236}">
                  <a16:creationId xmlns:a16="http://schemas.microsoft.com/office/drawing/2014/main" id="{A02E89F6-D864-69B5-40DD-9159A1E9A20E}"/>
                </a:ext>
              </a:extLst>
            </p:cNvPr>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21" name="Google Shape;1495;p70">
              <a:extLst>
                <a:ext uri="{FF2B5EF4-FFF2-40B4-BE49-F238E27FC236}">
                  <a16:creationId xmlns:a16="http://schemas.microsoft.com/office/drawing/2014/main" id="{61ED689C-25FD-FC7F-B383-60B282B1AA3B}"/>
                </a:ext>
              </a:extLst>
            </p:cNvPr>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22" name="Google Shape;1496;p70">
              <a:extLst>
                <a:ext uri="{FF2B5EF4-FFF2-40B4-BE49-F238E27FC236}">
                  <a16:creationId xmlns:a16="http://schemas.microsoft.com/office/drawing/2014/main" id="{4586FBB2-A158-B075-2938-65AA62FF2BC5}"/>
                </a:ext>
              </a:extLst>
            </p:cNvPr>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23" name="Google Shape;1497;p70">
              <a:extLst>
                <a:ext uri="{FF2B5EF4-FFF2-40B4-BE49-F238E27FC236}">
                  <a16:creationId xmlns:a16="http://schemas.microsoft.com/office/drawing/2014/main" id="{D4BAA1F1-A264-09EB-36F6-C17C88FF29F3}"/>
                </a:ext>
              </a:extLst>
            </p:cNvPr>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24" name="Google Shape;1498;p70">
              <a:extLst>
                <a:ext uri="{FF2B5EF4-FFF2-40B4-BE49-F238E27FC236}">
                  <a16:creationId xmlns:a16="http://schemas.microsoft.com/office/drawing/2014/main" id="{50AA5FBD-4BDD-FBF5-BB23-214A1030574A}"/>
                </a:ext>
              </a:extLst>
            </p:cNvPr>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25" name="Google Shape;1499;p70">
              <a:extLst>
                <a:ext uri="{FF2B5EF4-FFF2-40B4-BE49-F238E27FC236}">
                  <a16:creationId xmlns:a16="http://schemas.microsoft.com/office/drawing/2014/main" id="{EBAC9324-3243-412C-1DA2-56C60B8BDF17}"/>
                </a:ext>
              </a:extLst>
            </p:cNvPr>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26" name="Google Shape;1500;p70">
              <a:extLst>
                <a:ext uri="{FF2B5EF4-FFF2-40B4-BE49-F238E27FC236}">
                  <a16:creationId xmlns:a16="http://schemas.microsoft.com/office/drawing/2014/main" id="{34612C06-0786-E2B0-9DBC-0B833FBB398F}"/>
                </a:ext>
              </a:extLst>
            </p:cNvPr>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27" name="Google Shape;1501;p70">
              <a:extLst>
                <a:ext uri="{FF2B5EF4-FFF2-40B4-BE49-F238E27FC236}">
                  <a16:creationId xmlns:a16="http://schemas.microsoft.com/office/drawing/2014/main" id="{70AB9110-DDC0-E809-EA72-6A3F617BD0C7}"/>
                </a:ext>
              </a:extLst>
            </p:cNvPr>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28" name="Google Shape;1502;p70">
              <a:extLst>
                <a:ext uri="{FF2B5EF4-FFF2-40B4-BE49-F238E27FC236}">
                  <a16:creationId xmlns:a16="http://schemas.microsoft.com/office/drawing/2014/main" id="{AF64093A-7529-95D3-AD7C-C858A673FA5B}"/>
                </a:ext>
              </a:extLst>
            </p:cNvPr>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29" name="Google Shape;1503;p70">
              <a:extLst>
                <a:ext uri="{FF2B5EF4-FFF2-40B4-BE49-F238E27FC236}">
                  <a16:creationId xmlns:a16="http://schemas.microsoft.com/office/drawing/2014/main" id="{9899DE42-879E-0652-0DA2-DCE545B71D9D}"/>
                </a:ext>
              </a:extLst>
            </p:cNvPr>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30" name="Google Shape;1504;p70">
              <a:extLst>
                <a:ext uri="{FF2B5EF4-FFF2-40B4-BE49-F238E27FC236}">
                  <a16:creationId xmlns:a16="http://schemas.microsoft.com/office/drawing/2014/main" id="{B1068ABA-0CC3-C413-2CEC-CBDED7B03177}"/>
                </a:ext>
              </a:extLst>
            </p:cNvPr>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31" name="Google Shape;1505;p70">
              <a:extLst>
                <a:ext uri="{FF2B5EF4-FFF2-40B4-BE49-F238E27FC236}">
                  <a16:creationId xmlns:a16="http://schemas.microsoft.com/office/drawing/2014/main" id="{63BAB0CC-7265-42AD-52FF-FDBDEEA7240F}"/>
                </a:ext>
              </a:extLst>
            </p:cNvPr>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32" name="Google Shape;1506;p70">
              <a:extLst>
                <a:ext uri="{FF2B5EF4-FFF2-40B4-BE49-F238E27FC236}">
                  <a16:creationId xmlns:a16="http://schemas.microsoft.com/office/drawing/2014/main" id="{182E2DA0-381B-9E01-E2A6-C70C7AE6D889}"/>
                </a:ext>
              </a:extLst>
            </p:cNvPr>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33" name="Google Shape;1507;p70">
              <a:extLst>
                <a:ext uri="{FF2B5EF4-FFF2-40B4-BE49-F238E27FC236}">
                  <a16:creationId xmlns:a16="http://schemas.microsoft.com/office/drawing/2014/main" id="{4DD6E791-E413-21AC-8340-206299F6E9E1}"/>
                </a:ext>
              </a:extLst>
            </p:cNvPr>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34" name="Google Shape;1508;p70">
              <a:extLst>
                <a:ext uri="{FF2B5EF4-FFF2-40B4-BE49-F238E27FC236}">
                  <a16:creationId xmlns:a16="http://schemas.microsoft.com/office/drawing/2014/main" id="{0E73B168-CE0C-341A-7E86-510AF76E6FC8}"/>
                </a:ext>
              </a:extLst>
            </p:cNvPr>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35" name="Google Shape;1509;p70">
              <a:extLst>
                <a:ext uri="{FF2B5EF4-FFF2-40B4-BE49-F238E27FC236}">
                  <a16:creationId xmlns:a16="http://schemas.microsoft.com/office/drawing/2014/main" id="{70115AF9-9A01-3A35-B2A3-39FD022FE7B2}"/>
                </a:ext>
              </a:extLst>
            </p:cNvPr>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36" name="Google Shape;1510;p70">
              <a:extLst>
                <a:ext uri="{FF2B5EF4-FFF2-40B4-BE49-F238E27FC236}">
                  <a16:creationId xmlns:a16="http://schemas.microsoft.com/office/drawing/2014/main" id="{027C4816-C2CB-1530-54FD-6A17B1EAD161}"/>
                </a:ext>
              </a:extLst>
            </p:cNvPr>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37" name="Google Shape;1511;p70">
              <a:extLst>
                <a:ext uri="{FF2B5EF4-FFF2-40B4-BE49-F238E27FC236}">
                  <a16:creationId xmlns:a16="http://schemas.microsoft.com/office/drawing/2014/main" id="{F08A42EC-260A-0653-1780-FDFD653227D8}"/>
                </a:ext>
              </a:extLst>
            </p:cNvPr>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38" name="Google Shape;1512;p70">
              <a:extLst>
                <a:ext uri="{FF2B5EF4-FFF2-40B4-BE49-F238E27FC236}">
                  <a16:creationId xmlns:a16="http://schemas.microsoft.com/office/drawing/2014/main" id="{2CF0F908-6BB0-9916-EC06-E5CE93A176C4}"/>
                </a:ext>
              </a:extLst>
            </p:cNvPr>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39" name="Google Shape;1513;p70">
              <a:extLst>
                <a:ext uri="{FF2B5EF4-FFF2-40B4-BE49-F238E27FC236}">
                  <a16:creationId xmlns:a16="http://schemas.microsoft.com/office/drawing/2014/main" id="{06E1B2DD-223B-3CFE-8F44-7A5A061C03B4}"/>
                </a:ext>
              </a:extLst>
            </p:cNvPr>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40" name="Google Shape;1514;p70">
              <a:extLst>
                <a:ext uri="{FF2B5EF4-FFF2-40B4-BE49-F238E27FC236}">
                  <a16:creationId xmlns:a16="http://schemas.microsoft.com/office/drawing/2014/main" id="{00617C87-F77E-22AC-8F60-6BFB0AAE9A7D}"/>
                </a:ext>
              </a:extLst>
            </p:cNvPr>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41" name="Google Shape;1515;p70">
              <a:extLst>
                <a:ext uri="{FF2B5EF4-FFF2-40B4-BE49-F238E27FC236}">
                  <a16:creationId xmlns:a16="http://schemas.microsoft.com/office/drawing/2014/main" id="{A5B0E45A-8758-A4FF-4EFD-922AEA4006B8}"/>
                </a:ext>
              </a:extLst>
            </p:cNvPr>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42" name="Google Shape;1516;p70">
              <a:extLst>
                <a:ext uri="{FF2B5EF4-FFF2-40B4-BE49-F238E27FC236}">
                  <a16:creationId xmlns:a16="http://schemas.microsoft.com/office/drawing/2014/main" id="{4C63BC54-C86F-A3FA-FAA5-61E4F831117C}"/>
                </a:ext>
              </a:extLst>
            </p:cNvPr>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43" name="Google Shape;1517;p70">
              <a:extLst>
                <a:ext uri="{FF2B5EF4-FFF2-40B4-BE49-F238E27FC236}">
                  <a16:creationId xmlns:a16="http://schemas.microsoft.com/office/drawing/2014/main" id="{318218EA-C747-6030-F28E-0177CD00BD8A}"/>
                </a:ext>
              </a:extLst>
            </p:cNvPr>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44" name="Google Shape;1518;p70">
              <a:extLst>
                <a:ext uri="{FF2B5EF4-FFF2-40B4-BE49-F238E27FC236}">
                  <a16:creationId xmlns:a16="http://schemas.microsoft.com/office/drawing/2014/main" id="{60484808-A7D5-ED68-8FB8-48A9D065C005}"/>
                </a:ext>
              </a:extLst>
            </p:cNvPr>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45" name="Google Shape;1519;p70">
              <a:extLst>
                <a:ext uri="{FF2B5EF4-FFF2-40B4-BE49-F238E27FC236}">
                  <a16:creationId xmlns:a16="http://schemas.microsoft.com/office/drawing/2014/main" id="{E600D8CD-F286-1774-E95A-9AE974FD1F4F}"/>
                </a:ext>
              </a:extLst>
            </p:cNvPr>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46" name="Google Shape;1520;p70">
              <a:extLst>
                <a:ext uri="{FF2B5EF4-FFF2-40B4-BE49-F238E27FC236}">
                  <a16:creationId xmlns:a16="http://schemas.microsoft.com/office/drawing/2014/main" id="{4B0B3E90-30BC-8EB7-96BC-F79C769DBC0C}"/>
                </a:ext>
              </a:extLst>
            </p:cNvPr>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47" name="Google Shape;1521;p70">
              <a:extLst>
                <a:ext uri="{FF2B5EF4-FFF2-40B4-BE49-F238E27FC236}">
                  <a16:creationId xmlns:a16="http://schemas.microsoft.com/office/drawing/2014/main" id="{DC4B2DA1-5938-F08F-1AE4-8703D49DFACE}"/>
                </a:ext>
              </a:extLst>
            </p:cNvPr>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48" name="Google Shape;1522;p70">
              <a:extLst>
                <a:ext uri="{FF2B5EF4-FFF2-40B4-BE49-F238E27FC236}">
                  <a16:creationId xmlns:a16="http://schemas.microsoft.com/office/drawing/2014/main" id="{584B51AE-2DC2-E812-B866-9FE5A58E82F6}"/>
                </a:ext>
              </a:extLst>
            </p:cNvPr>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49" name="Google Shape;1523;p70">
              <a:extLst>
                <a:ext uri="{FF2B5EF4-FFF2-40B4-BE49-F238E27FC236}">
                  <a16:creationId xmlns:a16="http://schemas.microsoft.com/office/drawing/2014/main" id="{D499B021-3738-59F1-3DC7-6CAB0D805373}"/>
                </a:ext>
              </a:extLst>
            </p:cNvPr>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50" name="Google Shape;1524;p70">
              <a:extLst>
                <a:ext uri="{FF2B5EF4-FFF2-40B4-BE49-F238E27FC236}">
                  <a16:creationId xmlns:a16="http://schemas.microsoft.com/office/drawing/2014/main" id="{4EB5A351-38A5-B540-146B-DA6D020262E2}"/>
                </a:ext>
              </a:extLst>
            </p:cNvPr>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351" name="Google Shape;1525;p70">
            <a:extLst>
              <a:ext uri="{FF2B5EF4-FFF2-40B4-BE49-F238E27FC236}">
                <a16:creationId xmlns:a16="http://schemas.microsoft.com/office/drawing/2014/main" id="{18A050A2-FD29-1D8B-1F84-EA4132B3114D}"/>
              </a:ext>
            </a:extLst>
          </p:cNvPr>
          <p:cNvSpPr/>
          <p:nvPr/>
        </p:nvSpPr>
        <p:spPr>
          <a:xfrm>
            <a:off x="15385879" y="6415389"/>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52" name="Google Shape;1526;p70">
            <a:extLst>
              <a:ext uri="{FF2B5EF4-FFF2-40B4-BE49-F238E27FC236}">
                <a16:creationId xmlns:a16="http://schemas.microsoft.com/office/drawing/2014/main" id="{DE4CDE2D-10CA-35C9-8F17-BCFED4FF6FEA}"/>
              </a:ext>
            </a:extLst>
          </p:cNvPr>
          <p:cNvSpPr/>
          <p:nvPr/>
        </p:nvSpPr>
        <p:spPr>
          <a:xfrm>
            <a:off x="16018392" y="6473026"/>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53" name="Google Shape;1527;p70">
            <a:extLst>
              <a:ext uri="{FF2B5EF4-FFF2-40B4-BE49-F238E27FC236}">
                <a16:creationId xmlns:a16="http://schemas.microsoft.com/office/drawing/2014/main" id="{A94A23F9-CE4F-04A3-6AB8-4388885E27E7}"/>
              </a:ext>
            </a:extLst>
          </p:cNvPr>
          <p:cNvSpPr/>
          <p:nvPr/>
        </p:nvSpPr>
        <p:spPr>
          <a:xfrm>
            <a:off x="14222618" y="5114900"/>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54" name="Google Shape;1528;p70">
            <a:extLst>
              <a:ext uri="{FF2B5EF4-FFF2-40B4-BE49-F238E27FC236}">
                <a16:creationId xmlns:a16="http://schemas.microsoft.com/office/drawing/2014/main" id="{C014FE0A-AA16-4E00-D4B8-1C18CD9726F9}"/>
              </a:ext>
            </a:extLst>
          </p:cNvPr>
          <p:cNvSpPr/>
          <p:nvPr/>
        </p:nvSpPr>
        <p:spPr>
          <a:xfrm flipH="1">
            <a:off x="14837350" y="5114900"/>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355" name="Google Shape;1529;p70">
            <a:extLst>
              <a:ext uri="{FF2B5EF4-FFF2-40B4-BE49-F238E27FC236}">
                <a16:creationId xmlns:a16="http://schemas.microsoft.com/office/drawing/2014/main" id="{A4157538-E3DA-A11C-4104-511B499C3B62}"/>
              </a:ext>
            </a:extLst>
          </p:cNvPr>
          <p:cNvSpPr txBox="1">
            <a:spLocks/>
          </p:cNvSpPr>
          <p:nvPr/>
        </p:nvSpPr>
        <p:spPr>
          <a:xfrm>
            <a:off x="1401090" y="585056"/>
            <a:ext cx="154212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cs typeface="B Nazanin" panose="00000700000000000000" pitchFamily="2" charset="-78"/>
              </a:rPr>
              <a:t>از منابع گرافیکی قابل ویرایش ما استفاده کنید...</a:t>
            </a:r>
          </a:p>
        </p:txBody>
      </p:sp>
    </p:spTree>
    <p:extLst>
      <p:ext uri="{BB962C8B-B14F-4D97-AF65-F5344CB8AC3E}">
        <p14:creationId xmlns:p14="http://schemas.microsoft.com/office/powerpoint/2010/main" val="32089272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sp>
        <p:nvSpPr>
          <p:cNvPr id="2" name="Google Shape;12249;p21">
            <a:extLst>
              <a:ext uri="{FF2B5EF4-FFF2-40B4-BE49-F238E27FC236}">
                <a16:creationId xmlns:a16="http://schemas.microsoft.com/office/drawing/2014/main" id="{CD18FA16-4CB2-8ACF-5783-87DC1185F404}"/>
              </a:ext>
            </a:extLst>
          </p:cNvPr>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3" name="Google Shape;12250;p21">
            <a:extLst>
              <a:ext uri="{FF2B5EF4-FFF2-40B4-BE49-F238E27FC236}">
                <a16:creationId xmlns:a16="http://schemas.microsoft.com/office/drawing/2014/main" id="{478B9E67-4846-5DE2-39FE-64CD125E9FA2}"/>
              </a:ext>
            </a:extLst>
          </p:cNvPr>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4" name="Google Shape;12251;p21">
            <a:extLst>
              <a:ext uri="{FF2B5EF4-FFF2-40B4-BE49-F238E27FC236}">
                <a16:creationId xmlns:a16="http://schemas.microsoft.com/office/drawing/2014/main" id="{8BD5C542-58BB-D15B-125E-0FA4E326F17B}"/>
              </a:ext>
            </a:extLst>
          </p:cNvPr>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5" name="Google Shape;12252;p21">
            <a:extLst>
              <a:ext uri="{FF2B5EF4-FFF2-40B4-BE49-F238E27FC236}">
                <a16:creationId xmlns:a16="http://schemas.microsoft.com/office/drawing/2014/main" id="{22EA126A-033F-6668-31F3-0882ADF68D71}"/>
              </a:ext>
            </a:extLst>
          </p:cNvPr>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6" name="Google Shape;12253;p21">
            <a:extLst>
              <a:ext uri="{FF2B5EF4-FFF2-40B4-BE49-F238E27FC236}">
                <a16:creationId xmlns:a16="http://schemas.microsoft.com/office/drawing/2014/main" id="{26E18251-F904-ABE2-899F-921BB4D8ACC0}"/>
              </a:ext>
            </a:extLst>
          </p:cNvPr>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7" name="Google Shape;12254;p21">
            <a:extLst>
              <a:ext uri="{FF2B5EF4-FFF2-40B4-BE49-F238E27FC236}">
                <a16:creationId xmlns:a16="http://schemas.microsoft.com/office/drawing/2014/main" id="{CC84298D-A4F3-DFE1-C89D-895113646D03}"/>
              </a:ext>
            </a:extLst>
          </p:cNvPr>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28" name="Google Shape;12255;p21">
            <a:extLst>
              <a:ext uri="{FF2B5EF4-FFF2-40B4-BE49-F238E27FC236}">
                <a16:creationId xmlns:a16="http://schemas.microsoft.com/office/drawing/2014/main" id="{880A5DBA-0A8E-48E8-BC3D-D3C64DE445D6}"/>
              </a:ext>
            </a:extLst>
          </p:cNvPr>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30" name="Google Shape;12256;p21">
            <a:extLst>
              <a:ext uri="{FF2B5EF4-FFF2-40B4-BE49-F238E27FC236}">
                <a16:creationId xmlns:a16="http://schemas.microsoft.com/office/drawing/2014/main" id="{EDDB196F-AF90-874E-A7A9-43D0804622EA}"/>
              </a:ext>
            </a:extLst>
          </p:cNvPr>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31" name="Google Shape;12257;p21">
            <a:extLst>
              <a:ext uri="{FF2B5EF4-FFF2-40B4-BE49-F238E27FC236}">
                <a16:creationId xmlns:a16="http://schemas.microsoft.com/office/drawing/2014/main" id="{290F0062-DE9A-4E47-B52E-B1C1B7349A72}"/>
              </a:ext>
            </a:extLst>
          </p:cNvPr>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32" name="Google Shape;12258;p21">
            <a:extLst>
              <a:ext uri="{FF2B5EF4-FFF2-40B4-BE49-F238E27FC236}">
                <a16:creationId xmlns:a16="http://schemas.microsoft.com/office/drawing/2014/main" id="{A14A49D6-890F-75BA-2FF7-BAB029572A5D}"/>
              </a:ext>
            </a:extLst>
          </p:cNvPr>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33" name="Google Shape;12259;p21">
            <a:extLst>
              <a:ext uri="{FF2B5EF4-FFF2-40B4-BE49-F238E27FC236}">
                <a16:creationId xmlns:a16="http://schemas.microsoft.com/office/drawing/2014/main" id="{0EFD3038-61F3-72A1-D3A5-D4A6061008AD}"/>
              </a:ext>
            </a:extLst>
          </p:cNvPr>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34" name="Google Shape;12260;p21">
            <a:extLst>
              <a:ext uri="{FF2B5EF4-FFF2-40B4-BE49-F238E27FC236}">
                <a16:creationId xmlns:a16="http://schemas.microsoft.com/office/drawing/2014/main" id="{1C190E08-D620-0FD8-AADA-5E4D6D5C8771}"/>
              </a:ext>
            </a:extLst>
          </p:cNvPr>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35" name="Google Shape;12261;p21">
            <a:extLst>
              <a:ext uri="{FF2B5EF4-FFF2-40B4-BE49-F238E27FC236}">
                <a16:creationId xmlns:a16="http://schemas.microsoft.com/office/drawing/2014/main" id="{D18DA154-D0F7-A5BA-4D2A-F608EBE58EAD}"/>
              </a:ext>
            </a:extLst>
          </p:cNvPr>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36" name="Google Shape;12262;p21">
            <a:extLst>
              <a:ext uri="{FF2B5EF4-FFF2-40B4-BE49-F238E27FC236}">
                <a16:creationId xmlns:a16="http://schemas.microsoft.com/office/drawing/2014/main" id="{936DED06-CECA-EED9-89C6-E3895DBC810A}"/>
              </a:ext>
            </a:extLst>
          </p:cNvPr>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37" name="Google Shape;12263;p21">
            <a:extLst>
              <a:ext uri="{FF2B5EF4-FFF2-40B4-BE49-F238E27FC236}">
                <a16:creationId xmlns:a16="http://schemas.microsoft.com/office/drawing/2014/main" id="{CB94A8AC-E159-47E7-A08E-D8836A890FE3}"/>
              </a:ext>
            </a:extLst>
          </p:cNvPr>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38" name="Google Shape;12264;p21">
            <a:extLst>
              <a:ext uri="{FF2B5EF4-FFF2-40B4-BE49-F238E27FC236}">
                <a16:creationId xmlns:a16="http://schemas.microsoft.com/office/drawing/2014/main" id="{FDB21772-D327-4358-CE1A-74F1CAE137E3}"/>
              </a:ext>
            </a:extLst>
          </p:cNvPr>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2000" kern="0" dirty="0">
                <a:latin typeface="Arial"/>
                <a:cs typeface="Arial"/>
                <a:sym typeface="Arial"/>
              </a:rPr>
              <a:t>عنوان را اینجا اضافه کنید</a:t>
            </a:r>
            <a:endParaRPr sz="2000" kern="0" dirty="0">
              <a:latin typeface="Arial"/>
              <a:cs typeface="Arial"/>
              <a:sym typeface="Arial"/>
            </a:endParaRPr>
          </a:p>
        </p:txBody>
      </p:sp>
      <p:grpSp>
        <p:nvGrpSpPr>
          <p:cNvPr id="39" name="Google Shape;12265;p21">
            <a:extLst>
              <a:ext uri="{FF2B5EF4-FFF2-40B4-BE49-F238E27FC236}">
                <a16:creationId xmlns:a16="http://schemas.microsoft.com/office/drawing/2014/main" id="{C193E2D5-42C2-F455-71AC-1C7548777A82}"/>
              </a:ext>
            </a:extLst>
          </p:cNvPr>
          <p:cNvGrpSpPr/>
          <p:nvPr/>
        </p:nvGrpSpPr>
        <p:grpSpPr>
          <a:xfrm>
            <a:off x="2623297" y="3241263"/>
            <a:ext cx="395486" cy="395486"/>
            <a:chOff x="2676100" y="832575"/>
            <a:chExt cx="483125" cy="483125"/>
          </a:xfrm>
        </p:grpSpPr>
        <p:sp>
          <p:nvSpPr>
            <p:cNvPr id="40" name="Google Shape;12266;p21">
              <a:extLst>
                <a:ext uri="{FF2B5EF4-FFF2-40B4-BE49-F238E27FC236}">
                  <a16:creationId xmlns:a16="http://schemas.microsoft.com/office/drawing/2014/main" id="{9B3FC4CF-2A1D-3096-9931-55F03DC7458D}"/>
                </a:ext>
              </a:extLst>
            </p:cNvPr>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41" name="Google Shape;12267;p21">
              <a:extLst>
                <a:ext uri="{FF2B5EF4-FFF2-40B4-BE49-F238E27FC236}">
                  <a16:creationId xmlns:a16="http://schemas.microsoft.com/office/drawing/2014/main" id="{517C1B9C-0717-3C5C-BD38-C298988416E5}"/>
                </a:ext>
              </a:extLst>
            </p:cNvPr>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42" name="Google Shape;12268;p21">
              <a:extLst>
                <a:ext uri="{FF2B5EF4-FFF2-40B4-BE49-F238E27FC236}">
                  <a16:creationId xmlns:a16="http://schemas.microsoft.com/office/drawing/2014/main" id="{A3B9D2B0-D999-80ED-AE9E-01E86E662758}"/>
                </a:ext>
              </a:extLst>
            </p:cNvPr>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grpSp>
        <p:nvGrpSpPr>
          <p:cNvPr id="43" name="Google Shape;12269;p21">
            <a:extLst>
              <a:ext uri="{FF2B5EF4-FFF2-40B4-BE49-F238E27FC236}">
                <a16:creationId xmlns:a16="http://schemas.microsoft.com/office/drawing/2014/main" id="{173ACA70-98F6-94BF-60E1-0CD9C64A6EA5}"/>
              </a:ext>
            </a:extLst>
          </p:cNvPr>
          <p:cNvGrpSpPr/>
          <p:nvPr/>
        </p:nvGrpSpPr>
        <p:grpSpPr>
          <a:xfrm>
            <a:off x="4517242" y="3227213"/>
            <a:ext cx="408788" cy="395486"/>
            <a:chOff x="3270550" y="832575"/>
            <a:chExt cx="499375" cy="483125"/>
          </a:xfrm>
        </p:grpSpPr>
        <p:sp>
          <p:nvSpPr>
            <p:cNvPr id="44" name="Google Shape;12270;p21">
              <a:extLst>
                <a:ext uri="{FF2B5EF4-FFF2-40B4-BE49-F238E27FC236}">
                  <a16:creationId xmlns:a16="http://schemas.microsoft.com/office/drawing/2014/main" id="{B580B8A0-81CD-2745-775C-4AC5236F2E6D}"/>
                </a:ext>
              </a:extLst>
            </p:cNvPr>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45" name="Google Shape;12271;p21">
              <a:extLst>
                <a:ext uri="{FF2B5EF4-FFF2-40B4-BE49-F238E27FC236}">
                  <a16:creationId xmlns:a16="http://schemas.microsoft.com/office/drawing/2014/main" id="{6315FB90-2FFF-C45E-C186-970948A3C308}"/>
                </a:ext>
              </a:extLst>
            </p:cNvPr>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46" name="Google Shape;12272;p21">
              <a:extLst>
                <a:ext uri="{FF2B5EF4-FFF2-40B4-BE49-F238E27FC236}">
                  <a16:creationId xmlns:a16="http://schemas.microsoft.com/office/drawing/2014/main" id="{3BB73001-EE7A-D37F-8869-048FEB68B0BB}"/>
                </a:ext>
              </a:extLst>
            </p:cNvPr>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grpSp>
        <p:nvGrpSpPr>
          <p:cNvPr id="47" name="Google Shape;12273;p21">
            <a:extLst>
              <a:ext uri="{FF2B5EF4-FFF2-40B4-BE49-F238E27FC236}">
                <a16:creationId xmlns:a16="http://schemas.microsoft.com/office/drawing/2014/main" id="{D247BFE2-3182-AC46-CCE5-735E80C1AE7E}"/>
              </a:ext>
            </a:extLst>
          </p:cNvPr>
          <p:cNvGrpSpPr/>
          <p:nvPr/>
        </p:nvGrpSpPr>
        <p:grpSpPr>
          <a:xfrm>
            <a:off x="6424428" y="3241315"/>
            <a:ext cx="395548" cy="395486"/>
            <a:chOff x="3270475" y="1427025"/>
            <a:chExt cx="483200" cy="483125"/>
          </a:xfrm>
        </p:grpSpPr>
        <p:sp>
          <p:nvSpPr>
            <p:cNvPr id="48" name="Google Shape;12274;p21">
              <a:extLst>
                <a:ext uri="{FF2B5EF4-FFF2-40B4-BE49-F238E27FC236}">
                  <a16:creationId xmlns:a16="http://schemas.microsoft.com/office/drawing/2014/main" id="{D890449A-8F24-F8AB-2C04-C26C8C839495}"/>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49" name="Google Shape;12275;p21">
              <a:extLst>
                <a:ext uri="{FF2B5EF4-FFF2-40B4-BE49-F238E27FC236}">
                  <a16:creationId xmlns:a16="http://schemas.microsoft.com/office/drawing/2014/main" id="{6D2855D0-BBA4-8F01-7813-893D7E1B95CA}"/>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50" name="Google Shape;12276;p21">
              <a:extLst>
                <a:ext uri="{FF2B5EF4-FFF2-40B4-BE49-F238E27FC236}">
                  <a16:creationId xmlns:a16="http://schemas.microsoft.com/office/drawing/2014/main" id="{8467723D-FC02-6A94-6BEA-4E6368F225EA}"/>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sp>
        <p:nvSpPr>
          <p:cNvPr id="51" name="Google Shape;12277;p21">
            <a:extLst>
              <a:ext uri="{FF2B5EF4-FFF2-40B4-BE49-F238E27FC236}">
                <a16:creationId xmlns:a16="http://schemas.microsoft.com/office/drawing/2014/main" id="{E4104515-8B3B-0B4C-1918-9FF3BBE076F6}"/>
              </a:ext>
            </a:extLst>
          </p:cNvPr>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52" name="Google Shape;12278;p21">
            <a:extLst>
              <a:ext uri="{FF2B5EF4-FFF2-40B4-BE49-F238E27FC236}">
                <a16:creationId xmlns:a16="http://schemas.microsoft.com/office/drawing/2014/main" id="{28839C46-CC23-0A93-572F-C91F00716DF6}"/>
              </a:ext>
            </a:extLst>
          </p:cNvPr>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nvGrpSpPr>
          <p:cNvPr id="53" name="Google Shape;12279;p21">
            <a:extLst>
              <a:ext uri="{FF2B5EF4-FFF2-40B4-BE49-F238E27FC236}">
                <a16:creationId xmlns:a16="http://schemas.microsoft.com/office/drawing/2014/main" id="{3620B6CA-642F-92BA-41D7-30E17EE36B42}"/>
              </a:ext>
            </a:extLst>
          </p:cNvPr>
          <p:cNvGrpSpPr/>
          <p:nvPr/>
        </p:nvGrpSpPr>
        <p:grpSpPr>
          <a:xfrm>
            <a:off x="4517215" y="7235555"/>
            <a:ext cx="408850" cy="388118"/>
            <a:chOff x="6222125" y="2025975"/>
            <a:chExt cx="499450" cy="474125"/>
          </a:xfrm>
        </p:grpSpPr>
        <p:sp>
          <p:nvSpPr>
            <p:cNvPr id="54" name="Google Shape;12280;p21">
              <a:extLst>
                <a:ext uri="{FF2B5EF4-FFF2-40B4-BE49-F238E27FC236}">
                  <a16:creationId xmlns:a16="http://schemas.microsoft.com/office/drawing/2014/main" id="{9ADA643D-B68E-0E96-60E1-9BD9AB8FC257}"/>
                </a:ext>
              </a:extLst>
            </p:cNvPr>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55" name="Google Shape;12281;p21">
              <a:extLst>
                <a:ext uri="{FF2B5EF4-FFF2-40B4-BE49-F238E27FC236}">
                  <a16:creationId xmlns:a16="http://schemas.microsoft.com/office/drawing/2014/main" id="{F96E4ABE-27FA-84EE-74AA-D240CB008870}"/>
                </a:ext>
              </a:extLst>
            </p:cNvPr>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56" name="Google Shape;12282;p21">
              <a:extLst>
                <a:ext uri="{FF2B5EF4-FFF2-40B4-BE49-F238E27FC236}">
                  <a16:creationId xmlns:a16="http://schemas.microsoft.com/office/drawing/2014/main" id="{1A805F2B-1A83-7987-CC8F-83DD22F01888}"/>
                </a:ext>
              </a:extLst>
            </p:cNvPr>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sp>
        <p:nvSpPr>
          <p:cNvPr id="57" name="Google Shape;12283;p21">
            <a:extLst>
              <a:ext uri="{FF2B5EF4-FFF2-40B4-BE49-F238E27FC236}">
                <a16:creationId xmlns:a16="http://schemas.microsoft.com/office/drawing/2014/main" id="{5FA3EE2E-8AE8-A83F-B0F5-787073242C3C}"/>
              </a:ext>
            </a:extLst>
          </p:cNvPr>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1</a:t>
            </a:r>
            <a:endParaRPr kern="0" dirty="0">
              <a:latin typeface="Arial"/>
              <a:cs typeface="Arial"/>
              <a:sym typeface="Arial"/>
            </a:endParaRPr>
          </a:p>
        </p:txBody>
      </p:sp>
      <p:sp>
        <p:nvSpPr>
          <p:cNvPr id="58" name="Google Shape;12284;p21">
            <a:extLst>
              <a:ext uri="{FF2B5EF4-FFF2-40B4-BE49-F238E27FC236}">
                <a16:creationId xmlns:a16="http://schemas.microsoft.com/office/drawing/2014/main" id="{CBC431A8-AF2E-F1C7-6DCA-11306A3B62C6}"/>
              </a:ext>
            </a:extLst>
          </p:cNvPr>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2</a:t>
            </a:r>
            <a:endParaRPr kern="0" dirty="0">
              <a:latin typeface="Arial"/>
              <a:cs typeface="Arial"/>
              <a:sym typeface="Arial"/>
            </a:endParaRPr>
          </a:p>
        </p:txBody>
      </p:sp>
      <p:sp>
        <p:nvSpPr>
          <p:cNvPr id="59" name="Google Shape;12285;p21">
            <a:extLst>
              <a:ext uri="{FF2B5EF4-FFF2-40B4-BE49-F238E27FC236}">
                <a16:creationId xmlns:a16="http://schemas.microsoft.com/office/drawing/2014/main" id="{7D504594-D692-3774-7707-2CB619364175}"/>
              </a:ext>
            </a:extLst>
          </p:cNvPr>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3</a:t>
            </a:r>
            <a:endParaRPr kern="0" dirty="0">
              <a:latin typeface="Arial"/>
              <a:cs typeface="Arial"/>
              <a:sym typeface="Arial"/>
            </a:endParaRPr>
          </a:p>
        </p:txBody>
      </p:sp>
      <p:sp>
        <p:nvSpPr>
          <p:cNvPr id="60" name="Google Shape;12286;p21">
            <a:extLst>
              <a:ext uri="{FF2B5EF4-FFF2-40B4-BE49-F238E27FC236}">
                <a16:creationId xmlns:a16="http://schemas.microsoft.com/office/drawing/2014/main" id="{3D696A97-2485-0888-F9E0-54AF79805DBF}"/>
              </a:ext>
            </a:extLst>
          </p:cNvPr>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4</a:t>
            </a:r>
            <a:endParaRPr kern="0" dirty="0">
              <a:latin typeface="Arial"/>
              <a:cs typeface="Arial"/>
              <a:sym typeface="Arial"/>
            </a:endParaRPr>
          </a:p>
        </p:txBody>
      </p:sp>
      <p:sp>
        <p:nvSpPr>
          <p:cNvPr id="61" name="Google Shape;12287;p21">
            <a:extLst>
              <a:ext uri="{FF2B5EF4-FFF2-40B4-BE49-F238E27FC236}">
                <a16:creationId xmlns:a16="http://schemas.microsoft.com/office/drawing/2014/main" id="{E839AD43-1EE8-5F2D-E7FB-C3E8A186FFB0}"/>
              </a:ext>
            </a:extLst>
          </p:cNvPr>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5</a:t>
            </a:r>
            <a:endParaRPr kern="0" dirty="0">
              <a:latin typeface="Arial"/>
              <a:cs typeface="Arial"/>
              <a:sym typeface="Arial"/>
            </a:endParaRPr>
          </a:p>
        </p:txBody>
      </p:sp>
      <p:sp>
        <p:nvSpPr>
          <p:cNvPr id="62" name="Google Shape;12288;p21">
            <a:extLst>
              <a:ext uri="{FF2B5EF4-FFF2-40B4-BE49-F238E27FC236}">
                <a16:creationId xmlns:a16="http://schemas.microsoft.com/office/drawing/2014/main" id="{F86F6C2F-D48D-B1DE-201B-899638A43D82}"/>
              </a:ext>
            </a:extLst>
          </p:cNvPr>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6</a:t>
            </a:r>
            <a:endParaRPr kern="0" dirty="0">
              <a:latin typeface="Arial"/>
              <a:cs typeface="Arial"/>
              <a:sym typeface="Arial"/>
            </a:endParaRPr>
          </a:p>
        </p:txBody>
      </p:sp>
      <p:sp>
        <p:nvSpPr>
          <p:cNvPr id="63" name="Google Shape;12289;p21">
            <a:extLst>
              <a:ext uri="{FF2B5EF4-FFF2-40B4-BE49-F238E27FC236}">
                <a16:creationId xmlns:a16="http://schemas.microsoft.com/office/drawing/2014/main" id="{9289BCFC-9002-60E3-C88F-E97A666F40C8}"/>
              </a:ext>
            </a:extLst>
          </p:cNvPr>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64" name="Google Shape;12290;p21">
            <a:extLst>
              <a:ext uri="{FF2B5EF4-FFF2-40B4-BE49-F238E27FC236}">
                <a16:creationId xmlns:a16="http://schemas.microsoft.com/office/drawing/2014/main" id="{1AD9540F-34BA-DCC2-452D-C9C9966B5BB9}"/>
              </a:ext>
            </a:extLst>
          </p:cNvPr>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65" name="Google Shape;12291;p21">
            <a:extLst>
              <a:ext uri="{FF2B5EF4-FFF2-40B4-BE49-F238E27FC236}">
                <a16:creationId xmlns:a16="http://schemas.microsoft.com/office/drawing/2014/main" id="{0064DBCD-F4FF-31EF-E6A4-BCF8F9AE7BA7}"/>
              </a:ext>
            </a:extLst>
          </p:cNvPr>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66" name="Google Shape;12292;p21">
            <a:extLst>
              <a:ext uri="{FF2B5EF4-FFF2-40B4-BE49-F238E27FC236}">
                <a16:creationId xmlns:a16="http://schemas.microsoft.com/office/drawing/2014/main" id="{80756303-D39D-7200-03F0-81262E91C250}"/>
              </a:ext>
            </a:extLst>
          </p:cNvPr>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67" name="Google Shape;12293;p21">
            <a:extLst>
              <a:ext uri="{FF2B5EF4-FFF2-40B4-BE49-F238E27FC236}">
                <a16:creationId xmlns:a16="http://schemas.microsoft.com/office/drawing/2014/main" id="{69052096-9A11-24DE-CF9C-26ABB245C06C}"/>
              </a:ext>
            </a:extLst>
          </p:cNvPr>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68" name="Google Shape;12294;p21">
            <a:extLst>
              <a:ext uri="{FF2B5EF4-FFF2-40B4-BE49-F238E27FC236}">
                <a16:creationId xmlns:a16="http://schemas.microsoft.com/office/drawing/2014/main" id="{088D7B8D-B87A-3AC0-CBC4-F09D755B6F28}"/>
              </a:ext>
            </a:extLst>
          </p:cNvPr>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69" name="Google Shape;12295;p21">
            <a:extLst>
              <a:ext uri="{FF2B5EF4-FFF2-40B4-BE49-F238E27FC236}">
                <a16:creationId xmlns:a16="http://schemas.microsoft.com/office/drawing/2014/main" id="{DD35601A-D9C9-5CC3-98BC-021FFD04EDEA}"/>
              </a:ext>
            </a:extLst>
          </p:cNvPr>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70" name="Google Shape;12296;p21">
            <a:extLst>
              <a:ext uri="{FF2B5EF4-FFF2-40B4-BE49-F238E27FC236}">
                <a16:creationId xmlns:a16="http://schemas.microsoft.com/office/drawing/2014/main" id="{A6B0AAB4-D59F-C120-1C69-B6742BF60B9B}"/>
              </a:ext>
            </a:extLst>
          </p:cNvPr>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71" name="Google Shape;12297;p21">
            <a:extLst>
              <a:ext uri="{FF2B5EF4-FFF2-40B4-BE49-F238E27FC236}">
                <a16:creationId xmlns:a16="http://schemas.microsoft.com/office/drawing/2014/main" id="{A3A3F847-0993-D512-74CC-564495CEAF53}"/>
              </a:ext>
            </a:extLst>
          </p:cNvPr>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72" name="Google Shape;12298;p21">
            <a:extLst>
              <a:ext uri="{FF2B5EF4-FFF2-40B4-BE49-F238E27FC236}">
                <a16:creationId xmlns:a16="http://schemas.microsoft.com/office/drawing/2014/main" id="{D071A202-4B07-15ED-A6EB-62662FFD9B79}"/>
              </a:ext>
            </a:extLst>
          </p:cNvPr>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73" name="Google Shape;12299;p21">
            <a:extLst>
              <a:ext uri="{FF2B5EF4-FFF2-40B4-BE49-F238E27FC236}">
                <a16:creationId xmlns:a16="http://schemas.microsoft.com/office/drawing/2014/main" id="{505A89BB-1989-1B22-7ED4-C5883906DA2B}"/>
              </a:ext>
            </a:extLst>
          </p:cNvPr>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74" name="Google Shape;12300;p21">
            <a:extLst>
              <a:ext uri="{FF2B5EF4-FFF2-40B4-BE49-F238E27FC236}">
                <a16:creationId xmlns:a16="http://schemas.microsoft.com/office/drawing/2014/main" id="{F9019E69-83B3-369F-67AC-0D17C23F29FE}"/>
              </a:ext>
            </a:extLst>
          </p:cNvPr>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cxnSp>
        <p:nvCxnSpPr>
          <p:cNvPr id="75" name="Google Shape;12301;p21">
            <a:extLst>
              <a:ext uri="{FF2B5EF4-FFF2-40B4-BE49-F238E27FC236}">
                <a16:creationId xmlns:a16="http://schemas.microsoft.com/office/drawing/2014/main" id="{F3838DB7-B369-41B3-B8AC-CCDCACF4A7A9}"/>
              </a:ext>
            </a:extLst>
          </p:cNvPr>
          <p:cNvCxnSpPr>
            <a:stCxn id="63" idx="4"/>
            <a:endCxn id="69"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76" name="Google Shape;12302;p21">
            <a:extLst>
              <a:ext uri="{FF2B5EF4-FFF2-40B4-BE49-F238E27FC236}">
                <a16:creationId xmlns:a16="http://schemas.microsoft.com/office/drawing/2014/main" id="{C449C389-61A4-7DE8-1FCA-20A034BB13E7}"/>
              </a:ext>
            </a:extLst>
          </p:cNvPr>
          <p:cNvCxnSpPr>
            <a:stCxn id="65" idx="4"/>
            <a:endCxn id="71"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77" name="Google Shape;12303;p21">
            <a:extLst>
              <a:ext uri="{FF2B5EF4-FFF2-40B4-BE49-F238E27FC236}">
                <a16:creationId xmlns:a16="http://schemas.microsoft.com/office/drawing/2014/main" id="{0A9853A4-8A77-9B31-993B-A0DA82D6F30A}"/>
              </a:ext>
            </a:extLst>
          </p:cNvPr>
          <p:cNvCxnSpPr>
            <a:stCxn id="64" idx="4"/>
            <a:endCxn id="70"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78" name="Google Shape;12304;p21">
            <a:extLst>
              <a:ext uri="{FF2B5EF4-FFF2-40B4-BE49-F238E27FC236}">
                <a16:creationId xmlns:a16="http://schemas.microsoft.com/office/drawing/2014/main" id="{4C5BEB72-DBBF-AC5E-BD24-C2FA03FFE2F8}"/>
              </a:ext>
            </a:extLst>
          </p:cNvPr>
          <p:cNvCxnSpPr>
            <a:stCxn id="66" idx="0"/>
            <a:endCxn id="72"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79" name="Google Shape;12305;p21">
            <a:extLst>
              <a:ext uri="{FF2B5EF4-FFF2-40B4-BE49-F238E27FC236}">
                <a16:creationId xmlns:a16="http://schemas.microsoft.com/office/drawing/2014/main" id="{4DB5246B-A4D3-7542-0D08-5DF3B6D5D425}"/>
              </a:ext>
            </a:extLst>
          </p:cNvPr>
          <p:cNvCxnSpPr>
            <a:stCxn id="68" idx="0"/>
            <a:endCxn id="74"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80" name="Google Shape;12306;p21">
            <a:extLst>
              <a:ext uri="{FF2B5EF4-FFF2-40B4-BE49-F238E27FC236}">
                <a16:creationId xmlns:a16="http://schemas.microsoft.com/office/drawing/2014/main" id="{2D259F9D-D850-D638-F14F-DC6F5693E1A9}"/>
              </a:ext>
            </a:extLst>
          </p:cNvPr>
          <p:cNvCxnSpPr>
            <a:stCxn id="67" idx="0"/>
            <a:endCxn id="73"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81" name="Google Shape;12307;p21">
            <a:extLst>
              <a:ext uri="{FF2B5EF4-FFF2-40B4-BE49-F238E27FC236}">
                <a16:creationId xmlns:a16="http://schemas.microsoft.com/office/drawing/2014/main" id="{6705247B-F50E-1294-CB24-123D8F6999ED}"/>
              </a:ext>
            </a:extLst>
          </p:cNvPr>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82" name="Google Shape;12308;p21">
            <a:extLst>
              <a:ext uri="{FF2B5EF4-FFF2-40B4-BE49-F238E27FC236}">
                <a16:creationId xmlns:a16="http://schemas.microsoft.com/office/drawing/2014/main" id="{11697CCC-6B23-3E59-7FD2-6F08AA523A69}"/>
              </a:ext>
            </a:extLst>
          </p:cNvPr>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83" name="Google Shape;12309;p21">
            <a:extLst>
              <a:ext uri="{FF2B5EF4-FFF2-40B4-BE49-F238E27FC236}">
                <a16:creationId xmlns:a16="http://schemas.microsoft.com/office/drawing/2014/main" id="{6D9422AF-C26F-B072-35D1-1BA0C23D2AE4}"/>
              </a:ext>
            </a:extLst>
          </p:cNvPr>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84" name="Google Shape;12310;p21">
            <a:extLst>
              <a:ext uri="{FF2B5EF4-FFF2-40B4-BE49-F238E27FC236}">
                <a16:creationId xmlns:a16="http://schemas.microsoft.com/office/drawing/2014/main" id="{6DDD422B-503B-2CA1-532E-A471B81D36E6}"/>
              </a:ext>
            </a:extLst>
          </p:cNvPr>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85" name="Google Shape;12311;p21">
            <a:extLst>
              <a:ext uri="{FF2B5EF4-FFF2-40B4-BE49-F238E27FC236}">
                <a16:creationId xmlns:a16="http://schemas.microsoft.com/office/drawing/2014/main" id="{54385427-156F-82E1-35FF-24C0ECE5CFE1}"/>
              </a:ext>
            </a:extLst>
          </p:cNvPr>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86" name="Google Shape;12312;p21">
            <a:extLst>
              <a:ext uri="{FF2B5EF4-FFF2-40B4-BE49-F238E27FC236}">
                <a16:creationId xmlns:a16="http://schemas.microsoft.com/office/drawing/2014/main" id="{DADB421E-5913-AADD-AAF9-180B1B4C05BE}"/>
              </a:ext>
            </a:extLst>
          </p:cNvPr>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87" name="Google Shape;12313;p21">
            <a:extLst>
              <a:ext uri="{FF2B5EF4-FFF2-40B4-BE49-F238E27FC236}">
                <a16:creationId xmlns:a16="http://schemas.microsoft.com/office/drawing/2014/main" id="{A2C5DC98-C030-35B0-4121-A50F410E739C}"/>
              </a:ext>
            </a:extLst>
          </p:cNvPr>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88" name="Google Shape;12314;p21">
            <a:extLst>
              <a:ext uri="{FF2B5EF4-FFF2-40B4-BE49-F238E27FC236}">
                <a16:creationId xmlns:a16="http://schemas.microsoft.com/office/drawing/2014/main" id="{924BB551-139D-B0C4-45FA-B45723A42811}"/>
              </a:ext>
            </a:extLst>
          </p:cNvPr>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89" name="Google Shape;12315;p21">
            <a:extLst>
              <a:ext uri="{FF2B5EF4-FFF2-40B4-BE49-F238E27FC236}">
                <a16:creationId xmlns:a16="http://schemas.microsoft.com/office/drawing/2014/main" id="{799BD909-C2BE-572D-6A15-36D81646A9A2}"/>
              </a:ext>
            </a:extLst>
          </p:cNvPr>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90" name="Google Shape;12316;p21">
            <a:extLst>
              <a:ext uri="{FF2B5EF4-FFF2-40B4-BE49-F238E27FC236}">
                <a16:creationId xmlns:a16="http://schemas.microsoft.com/office/drawing/2014/main" id="{CD5F4BEF-1FF7-3F74-1F91-D94CDE50DACC}"/>
              </a:ext>
            </a:extLst>
          </p:cNvPr>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91" name="Google Shape;12317;p21">
            <a:extLst>
              <a:ext uri="{FF2B5EF4-FFF2-40B4-BE49-F238E27FC236}">
                <a16:creationId xmlns:a16="http://schemas.microsoft.com/office/drawing/2014/main" id="{1A2957FD-78B4-E240-C2D4-760B4DC5C0FA}"/>
              </a:ext>
            </a:extLst>
          </p:cNvPr>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92" name="Google Shape;12318;p21">
            <a:extLst>
              <a:ext uri="{FF2B5EF4-FFF2-40B4-BE49-F238E27FC236}">
                <a16:creationId xmlns:a16="http://schemas.microsoft.com/office/drawing/2014/main" id="{AE73BE55-214E-21E3-56EC-99AAB4A2246C}"/>
              </a:ext>
            </a:extLst>
          </p:cNvPr>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93" name="Google Shape;12319;p21">
            <a:extLst>
              <a:ext uri="{FF2B5EF4-FFF2-40B4-BE49-F238E27FC236}">
                <a16:creationId xmlns:a16="http://schemas.microsoft.com/office/drawing/2014/main" id="{38751EEE-AFBF-0322-19DF-7E0BFABF53BE}"/>
              </a:ext>
            </a:extLst>
          </p:cNvPr>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94" name="Google Shape;12320;p21">
            <a:extLst>
              <a:ext uri="{FF2B5EF4-FFF2-40B4-BE49-F238E27FC236}">
                <a16:creationId xmlns:a16="http://schemas.microsoft.com/office/drawing/2014/main" id="{047F8C87-37B7-71E2-9D41-B223E5A10BE1}"/>
              </a:ext>
            </a:extLst>
          </p:cNvPr>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95" name="Google Shape;12321;p21">
            <a:extLst>
              <a:ext uri="{FF2B5EF4-FFF2-40B4-BE49-F238E27FC236}">
                <a16:creationId xmlns:a16="http://schemas.microsoft.com/office/drawing/2014/main" id="{2E05DF62-EE2D-9F62-7631-4152CBD56CEA}"/>
              </a:ext>
            </a:extLst>
          </p:cNvPr>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96" name="Google Shape;12322;p21">
            <a:extLst>
              <a:ext uri="{FF2B5EF4-FFF2-40B4-BE49-F238E27FC236}">
                <a16:creationId xmlns:a16="http://schemas.microsoft.com/office/drawing/2014/main" id="{819C1558-D0DE-1F8B-94C1-0C3E76ABBD02}"/>
              </a:ext>
            </a:extLst>
          </p:cNvPr>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2016</a:t>
            </a:r>
            <a:endParaRPr b="1" kern="0">
              <a:latin typeface="Arial"/>
              <a:cs typeface="Arial"/>
              <a:sym typeface="Arial"/>
            </a:endParaRPr>
          </a:p>
        </p:txBody>
      </p:sp>
      <p:sp>
        <p:nvSpPr>
          <p:cNvPr id="97" name="Google Shape;12323;p21">
            <a:extLst>
              <a:ext uri="{FF2B5EF4-FFF2-40B4-BE49-F238E27FC236}">
                <a16:creationId xmlns:a16="http://schemas.microsoft.com/office/drawing/2014/main" id="{FE245C70-A6A1-A563-A84A-5322E52AB228}"/>
              </a:ext>
            </a:extLst>
          </p:cNvPr>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98" name="Google Shape;12324;p21">
            <a:extLst>
              <a:ext uri="{FF2B5EF4-FFF2-40B4-BE49-F238E27FC236}">
                <a16:creationId xmlns:a16="http://schemas.microsoft.com/office/drawing/2014/main" id="{3F6B558B-CCCB-0A93-46A1-076338F9F233}"/>
              </a:ext>
            </a:extLst>
          </p:cNvPr>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99" name="Google Shape;12325;p21">
            <a:extLst>
              <a:ext uri="{FF2B5EF4-FFF2-40B4-BE49-F238E27FC236}">
                <a16:creationId xmlns:a16="http://schemas.microsoft.com/office/drawing/2014/main" id="{A782FE77-CB2D-86BD-C289-340D45DC7EBA}"/>
              </a:ext>
            </a:extLst>
          </p:cNvPr>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00" name="Google Shape;12326;p21">
            <a:extLst>
              <a:ext uri="{FF2B5EF4-FFF2-40B4-BE49-F238E27FC236}">
                <a16:creationId xmlns:a16="http://schemas.microsoft.com/office/drawing/2014/main" id="{5218CFA8-CFFF-4B36-7450-55FB1FAE11EE}"/>
              </a:ext>
            </a:extLst>
          </p:cNvPr>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01" name="Google Shape;12327;p21">
            <a:extLst>
              <a:ext uri="{FF2B5EF4-FFF2-40B4-BE49-F238E27FC236}">
                <a16:creationId xmlns:a16="http://schemas.microsoft.com/office/drawing/2014/main" id="{7DA00A08-2AB1-E349-FD5A-5E5F5F34D349}"/>
              </a:ext>
            </a:extLst>
          </p:cNvPr>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cxnSp>
        <p:nvCxnSpPr>
          <p:cNvPr id="102" name="Google Shape;12328;p21">
            <a:extLst>
              <a:ext uri="{FF2B5EF4-FFF2-40B4-BE49-F238E27FC236}">
                <a16:creationId xmlns:a16="http://schemas.microsoft.com/office/drawing/2014/main" id="{F56A93BC-21D6-9B54-D1CE-D3BF0384AAD4}"/>
              </a:ext>
            </a:extLst>
          </p:cNvPr>
          <p:cNvCxnSpPr>
            <a:stCxn id="91" idx="0"/>
            <a:endCxn id="97"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03" name="Google Shape;12329;p21">
            <a:extLst>
              <a:ext uri="{FF2B5EF4-FFF2-40B4-BE49-F238E27FC236}">
                <a16:creationId xmlns:a16="http://schemas.microsoft.com/office/drawing/2014/main" id="{BADE506B-6117-DF0B-03B6-FB4ADD78FA96}"/>
              </a:ext>
            </a:extLst>
          </p:cNvPr>
          <p:cNvCxnSpPr>
            <a:stCxn id="92" idx="0"/>
            <a:endCxn id="98"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104" name="Google Shape;12330;p21">
            <a:extLst>
              <a:ext uri="{FF2B5EF4-FFF2-40B4-BE49-F238E27FC236}">
                <a16:creationId xmlns:a16="http://schemas.microsoft.com/office/drawing/2014/main" id="{E72B7FE4-B754-B57B-EFF4-AE134A32DEAB}"/>
              </a:ext>
            </a:extLst>
          </p:cNvPr>
          <p:cNvCxnSpPr>
            <a:stCxn id="93" idx="0"/>
            <a:endCxn id="99"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05" name="Google Shape;12331;p21">
            <a:extLst>
              <a:ext uri="{FF2B5EF4-FFF2-40B4-BE49-F238E27FC236}">
                <a16:creationId xmlns:a16="http://schemas.microsoft.com/office/drawing/2014/main" id="{3EB5200A-ECC7-03FD-8C13-5B790F7B5541}"/>
              </a:ext>
            </a:extLst>
          </p:cNvPr>
          <p:cNvCxnSpPr>
            <a:stCxn id="94" idx="4"/>
            <a:endCxn id="100"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106" name="Google Shape;12332;p21">
            <a:extLst>
              <a:ext uri="{FF2B5EF4-FFF2-40B4-BE49-F238E27FC236}">
                <a16:creationId xmlns:a16="http://schemas.microsoft.com/office/drawing/2014/main" id="{076CF043-C3C2-C182-83A2-D607EC254699}"/>
              </a:ext>
            </a:extLst>
          </p:cNvPr>
          <p:cNvCxnSpPr>
            <a:stCxn id="95" idx="4"/>
            <a:endCxn id="101"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107" name="Google Shape;12333;p21">
            <a:extLst>
              <a:ext uri="{FF2B5EF4-FFF2-40B4-BE49-F238E27FC236}">
                <a16:creationId xmlns:a16="http://schemas.microsoft.com/office/drawing/2014/main" id="{F43A5252-F6D5-DA52-A48B-0FBC7B452487}"/>
              </a:ext>
            </a:extLst>
          </p:cNvPr>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2017</a:t>
            </a:r>
            <a:endParaRPr b="1" kern="0">
              <a:latin typeface="Arial"/>
              <a:cs typeface="Arial"/>
              <a:sym typeface="Arial"/>
            </a:endParaRPr>
          </a:p>
        </p:txBody>
      </p:sp>
      <p:sp>
        <p:nvSpPr>
          <p:cNvPr id="108" name="Google Shape;12334;p21">
            <a:extLst>
              <a:ext uri="{FF2B5EF4-FFF2-40B4-BE49-F238E27FC236}">
                <a16:creationId xmlns:a16="http://schemas.microsoft.com/office/drawing/2014/main" id="{5FDC5384-1707-E855-FB63-D749CA8FF297}"/>
              </a:ext>
            </a:extLst>
          </p:cNvPr>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2018</a:t>
            </a:r>
            <a:endParaRPr b="1" kern="0">
              <a:latin typeface="Arial"/>
              <a:cs typeface="Arial"/>
              <a:sym typeface="Arial"/>
            </a:endParaRPr>
          </a:p>
        </p:txBody>
      </p:sp>
      <p:sp>
        <p:nvSpPr>
          <p:cNvPr id="109" name="Google Shape;12335;p21">
            <a:extLst>
              <a:ext uri="{FF2B5EF4-FFF2-40B4-BE49-F238E27FC236}">
                <a16:creationId xmlns:a16="http://schemas.microsoft.com/office/drawing/2014/main" id="{9321A5FD-9E46-7DC6-11CD-8BFF64BC7470}"/>
              </a:ext>
            </a:extLst>
          </p:cNvPr>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2019</a:t>
            </a:r>
            <a:endParaRPr b="1" kern="0">
              <a:latin typeface="Arial"/>
              <a:cs typeface="Arial"/>
              <a:sym typeface="Arial"/>
            </a:endParaRPr>
          </a:p>
        </p:txBody>
      </p:sp>
      <p:sp>
        <p:nvSpPr>
          <p:cNvPr id="110" name="Google Shape;12336;p21">
            <a:extLst>
              <a:ext uri="{FF2B5EF4-FFF2-40B4-BE49-F238E27FC236}">
                <a16:creationId xmlns:a16="http://schemas.microsoft.com/office/drawing/2014/main" id="{D227AEE5-CF9B-6926-2558-3AE79BB0DC8D}"/>
              </a:ext>
            </a:extLst>
          </p:cNvPr>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2020</a:t>
            </a:r>
            <a:endParaRPr b="1" kern="0">
              <a:latin typeface="Arial"/>
              <a:cs typeface="Arial"/>
              <a:sym typeface="Arial"/>
            </a:endParaRPr>
          </a:p>
        </p:txBody>
      </p:sp>
      <p:sp>
        <p:nvSpPr>
          <p:cNvPr id="111" name="Google Shape;12337;p21">
            <a:extLst>
              <a:ext uri="{FF2B5EF4-FFF2-40B4-BE49-F238E27FC236}">
                <a16:creationId xmlns:a16="http://schemas.microsoft.com/office/drawing/2014/main" id="{63A7AE36-E2B9-1B86-82BA-2668FB230AD8}"/>
              </a:ext>
            </a:extLst>
          </p:cNvPr>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nvGrpSpPr>
          <p:cNvPr id="112" name="Google Shape;12338;p21">
            <a:extLst>
              <a:ext uri="{FF2B5EF4-FFF2-40B4-BE49-F238E27FC236}">
                <a16:creationId xmlns:a16="http://schemas.microsoft.com/office/drawing/2014/main" id="{C3A35606-95CD-A555-C299-4947838320A6}"/>
              </a:ext>
            </a:extLst>
          </p:cNvPr>
          <p:cNvGrpSpPr/>
          <p:nvPr/>
        </p:nvGrpSpPr>
        <p:grpSpPr>
          <a:xfrm>
            <a:off x="10614713" y="7496939"/>
            <a:ext cx="412230" cy="412230"/>
            <a:chOff x="1049375" y="2680675"/>
            <a:chExt cx="297725" cy="297725"/>
          </a:xfrm>
        </p:grpSpPr>
        <p:sp>
          <p:nvSpPr>
            <p:cNvPr id="113" name="Google Shape;12339;p21">
              <a:extLst>
                <a:ext uri="{FF2B5EF4-FFF2-40B4-BE49-F238E27FC236}">
                  <a16:creationId xmlns:a16="http://schemas.microsoft.com/office/drawing/2014/main" id="{8E9AB97C-C0FE-38A2-9EF8-1E35B4EBE83D}"/>
                </a:ext>
              </a:extLst>
            </p:cNvPr>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14" name="Google Shape;12340;p21">
              <a:extLst>
                <a:ext uri="{FF2B5EF4-FFF2-40B4-BE49-F238E27FC236}">
                  <a16:creationId xmlns:a16="http://schemas.microsoft.com/office/drawing/2014/main" id="{7AB5E8A5-5314-FDEA-926D-3C59EC4F4CF2}"/>
                </a:ext>
              </a:extLst>
            </p:cNvPr>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grpSp>
        <p:nvGrpSpPr>
          <p:cNvPr id="115" name="Google Shape;12341;p21">
            <a:extLst>
              <a:ext uri="{FF2B5EF4-FFF2-40B4-BE49-F238E27FC236}">
                <a16:creationId xmlns:a16="http://schemas.microsoft.com/office/drawing/2014/main" id="{5AD63D02-804B-6F2B-D8B9-997515AC4EC2}"/>
              </a:ext>
            </a:extLst>
          </p:cNvPr>
          <p:cNvGrpSpPr/>
          <p:nvPr/>
        </p:nvGrpSpPr>
        <p:grpSpPr>
          <a:xfrm>
            <a:off x="15306598" y="3517704"/>
            <a:ext cx="411156" cy="408664"/>
            <a:chOff x="5045775" y="1946400"/>
            <a:chExt cx="296950" cy="295150"/>
          </a:xfrm>
        </p:grpSpPr>
        <p:sp>
          <p:nvSpPr>
            <p:cNvPr id="116" name="Google Shape;12342;p21">
              <a:extLst>
                <a:ext uri="{FF2B5EF4-FFF2-40B4-BE49-F238E27FC236}">
                  <a16:creationId xmlns:a16="http://schemas.microsoft.com/office/drawing/2014/main" id="{D426DC63-0A11-1BD0-4C89-8FDA1A0539F4}"/>
                </a:ext>
              </a:extLst>
            </p:cNvPr>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17" name="Google Shape;12343;p21">
              <a:extLst>
                <a:ext uri="{FF2B5EF4-FFF2-40B4-BE49-F238E27FC236}">
                  <a16:creationId xmlns:a16="http://schemas.microsoft.com/office/drawing/2014/main" id="{70426018-4284-3704-B6A6-DF67EDDDD414}"/>
                </a:ext>
              </a:extLst>
            </p:cNvPr>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grpSp>
        <p:nvGrpSpPr>
          <p:cNvPr id="118" name="Google Shape;12344;p21">
            <a:extLst>
              <a:ext uri="{FF2B5EF4-FFF2-40B4-BE49-F238E27FC236}">
                <a16:creationId xmlns:a16="http://schemas.microsoft.com/office/drawing/2014/main" id="{F36C72F9-C031-6223-3570-93E586608204}"/>
              </a:ext>
            </a:extLst>
          </p:cNvPr>
          <p:cNvGrpSpPr/>
          <p:nvPr/>
        </p:nvGrpSpPr>
        <p:grpSpPr>
          <a:xfrm>
            <a:off x="12152326" y="3529083"/>
            <a:ext cx="410084" cy="409010"/>
            <a:chOff x="3599700" y="1954475"/>
            <a:chExt cx="296175" cy="295400"/>
          </a:xfrm>
        </p:grpSpPr>
        <p:sp>
          <p:nvSpPr>
            <p:cNvPr id="119" name="Google Shape;12345;p21">
              <a:extLst>
                <a:ext uri="{FF2B5EF4-FFF2-40B4-BE49-F238E27FC236}">
                  <a16:creationId xmlns:a16="http://schemas.microsoft.com/office/drawing/2014/main" id="{8AA3C868-3780-A215-9972-FC8EBC164799}"/>
                </a:ext>
              </a:extLst>
            </p:cNvPr>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0" name="Google Shape;12346;p21">
              <a:extLst>
                <a:ext uri="{FF2B5EF4-FFF2-40B4-BE49-F238E27FC236}">
                  <a16:creationId xmlns:a16="http://schemas.microsoft.com/office/drawing/2014/main" id="{CBC50E9C-CFBC-9B59-5851-AFD6FD89C553}"/>
                </a:ext>
              </a:extLst>
            </p:cNvPr>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1" name="Google Shape;12347;p21">
              <a:extLst>
                <a:ext uri="{FF2B5EF4-FFF2-40B4-BE49-F238E27FC236}">
                  <a16:creationId xmlns:a16="http://schemas.microsoft.com/office/drawing/2014/main" id="{6A51CBD0-D253-E058-9950-FDD407BADE6C}"/>
                </a:ext>
              </a:extLst>
            </p:cNvPr>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grpSp>
        <p:nvGrpSpPr>
          <p:cNvPr id="122" name="Google Shape;12348;p21">
            <a:extLst>
              <a:ext uri="{FF2B5EF4-FFF2-40B4-BE49-F238E27FC236}">
                <a16:creationId xmlns:a16="http://schemas.microsoft.com/office/drawing/2014/main" id="{31B418FB-09A4-C1E8-9F69-71529075F86A}"/>
              </a:ext>
            </a:extLst>
          </p:cNvPr>
          <p:cNvGrpSpPr/>
          <p:nvPr/>
        </p:nvGrpSpPr>
        <p:grpSpPr>
          <a:xfrm>
            <a:off x="8970798" y="3566617"/>
            <a:ext cx="411192" cy="310842"/>
            <a:chOff x="3962775" y="1990700"/>
            <a:chExt cx="296975" cy="224500"/>
          </a:xfrm>
        </p:grpSpPr>
        <p:sp>
          <p:nvSpPr>
            <p:cNvPr id="123" name="Google Shape;12349;p21">
              <a:extLst>
                <a:ext uri="{FF2B5EF4-FFF2-40B4-BE49-F238E27FC236}">
                  <a16:creationId xmlns:a16="http://schemas.microsoft.com/office/drawing/2014/main" id="{6698D691-096C-E03C-CF3E-6025E556F785}"/>
                </a:ext>
              </a:extLst>
            </p:cNvPr>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4" name="Google Shape;12350;p21">
              <a:extLst>
                <a:ext uri="{FF2B5EF4-FFF2-40B4-BE49-F238E27FC236}">
                  <a16:creationId xmlns:a16="http://schemas.microsoft.com/office/drawing/2014/main" id="{B2E575F3-38E7-8F44-5FF3-9FDE47C67060}"/>
                </a:ext>
              </a:extLst>
            </p:cNvPr>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5" name="Google Shape;12351;p21">
              <a:extLst>
                <a:ext uri="{FF2B5EF4-FFF2-40B4-BE49-F238E27FC236}">
                  <a16:creationId xmlns:a16="http://schemas.microsoft.com/office/drawing/2014/main" id="{B739DAC8-B90F-ED5E-43B6-C8C3F36C9122}"/>
                </a:ext>
              </a:extLst>
            </p:cNvPr>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sp>
          <p:nvSpPr>
            <p:cNvPr id="126" name="Google Shape;12352;p21">
              <a:extLst>
                <a:ext uri="{FF2B5EF4-FFF2-40B4-BE49-F238E27FC236}">
                  <a16:creationId xmlns:a16="http://schemas.microsoft.com/office/drawing/2014/main" id="{5D94159A-8367-163A-98AA-78F0976BCA7E}"/>
                </a:ext>
              </a:extLst>
            </p:cNvPr>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Arial"/>
                <a:sym typeface="Arial"/>
              </a:endParaRPr>
            </a:p>
          </p:txBody>
        </p:sp>
      </p:grpSp>
      <p:sp>
        <p:nvSpPr>
          <p:cNvPr id="127" name="Google Shape;12353;p21">
            <a:extLst>
              <a:ext uri="{FF2B5EF4-FFF2-40B4-BE49-F238E27FC236}">
                <a16:creationId xmlns:a16="http://schemas.microsoft.com/office/drawing/2014/main" id="{2FFC86AA-1F9C-8F76-74EE-D24262D7B6FB}"/>
              </a:ext>
            </a:extLst>
          </p:cNvPr>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8" name="Google Shape;12354;p21">
            <a:extLst>
              <a:ext uri="{FF2B5EF4-FFF2-40B4-BE49-F238E27FC236}">
                <a16:creationId xmlns:a16="http://schemas.microsoft.com/office/drawing/2014/main" id="{A1D6A994-140C-9898-0F80-0B3F0CB9C003}"/>
              </a:ext>
            </a:extLst>
          </p:cNvPr>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9" name="Google Shape;12355;p21">
            <a:extLst>
              <a:ext uri="{FF2B5EF4-FFF2-40B4-BE49-F238E27FC236}">
                <a16:creationId xmlns:a16="http://schemas.microsoft.com/office/drawing/2014/main" id="{B2996164-8838-7C2E-83CB-909647F5A15F}"/>
              </a:ext>
            </a:extLst>
          </p:cNvPr>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30" name="Google Shape;12356;p21">
            <a:extLst>
              <a:ext uri="{FF2B5EF4-FFF2-40B4-BE49-F238E27FC236}">
                <a16:creationId xmlns:a16="http://schemas.microsoft.com/office/drawing/2014/main" id="{41B546F2-6526-BE61-20B9-AD4FE1D18699}"/>
              </a:ext>
            </a:extLst>
          </p:cNvPr>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31" name="Google Shape;12357;p21">
            <a:extLst>
              <a:ext uri="{FF2B5EF4-FFF2-40B4-BE49-F238E27FC236}">
                <a16:creationId xmlns:a16="http://schemas.microsoft.com/office/drawing/2014/main" id="{7DAC35FC-4A9B-A361-78E2-2C13CCA63481}"/>
              </a:ext>
            </a:extLst>
          </p:cNvPr>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32" name="Google Shape;12358;p21">
            <a:extLst>
              <a:ext uri="{FF2B5EF4-FFF2-40B4-BE49-F238E27FC236}">
                <a16:creationId xmlns:a16="http://schemas.microsoft.com/office/drawing/2014/main" id="{A4C1780E-F0A2-65D3-CB7F-1F68FD7FBCDA}"/>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cs typeface="B Nazanin" panose="00000700000000000000" pitchFamily="2" charset="-78"/>
              </a:rPr>
              <a:t>اینفوگرافیک ممتاز</a:t>
            </a:r>
          </a:p>
        </p:txBody>
      </p:sp>
    </p:spTree>
    <p:extLst>
      <p:ext uri="{BB962C8B-B14F-4D97-AF65-F5344CB8AC3E}">
        <p14:creationId xmlns:p14="http://schemas.microsoft.com/office/powerpoint/2010/main" val="10368093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sp>
        <p:nvSpPr>
          <p:cNvPr id="2" name="Google Shape;12363;p22">
            <a:extLst>
              <a:ext uri="{FF2B5EF4-FFF2-40B4-BE49-F238E27FC236}">
                <a16:creationId xmlns:a16="http://schemas.microsoft.com/office/drawing/2014/main" id="{0A4B824D-C390-A19C-B3AC-B0844E101416}"/>
              </a:ext>
            </a:extLst>
          </p:cNvPr>
          <p:cNvSpPr/>
          <p:nvPr/>
        </p:nvSpPr>
        <p:spPr>
          <a:xfrm>
            <a:off x="2096700" y="8004292"/>
            <a:ext cx="3311400" cy="147600"/>
          </a:xfrm>
          <a:prstGeom prst="rect">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nvGrpSpPr>
          <p:cNvPr id="3" name="Google Shape;12364;p22">
            <a:extLst>
              <a:ext uri="{FF2B5EF4-FFF2-40B4-BE49-F238E27FC236}">
                <a16:creationId xmlns:a16="http://schemas.microsoft.com/office/drawing/2014/main" id="{FCD96D8A-F385-6304-5045-B5BECB4C6862}"/>
              </a:ext>
            </a:extLst>
          </p:cNvPr>
          <p:cNvGrpSpPr/>
          <p:nvPr/>
        </p:nvGrpSpPr>
        <p:grpSpPr>
          <a:xfrm>
            <a:off x="2989185" y="3171059"/>
            <a:ext cx="1526438" cy="1526438"/>
            <a:chOff x="4049800" y="640400"/>
            <a:chExt cx="858900" cy="858900"/>
          </a:xfrm>
        </p:grpSpPr>
        <p:sp>
          <p:nvSpPr>
            <p:cNvPr id="4" name="Google Shape;12365;p22">
              <a:extLst>
                <a:ext uri="{FF2B5EF4-FFF2-40B4-BE49-F238E27FC236}">
                  <a16:creationId xmlns:a16="http://schemas.microsoft.com/office/drawing/2014/main" id="{E6F208B9-016D-BEF2-4BC9-09A794ECE0A0}"/>
                </a:ext>
              </a:extLst>
            </p:cNvPr>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5" name="Google Shape;12366;p22">
              <a:extLst>
                <a:ext uri="{FF2B5EF4-FFF2-40B4-BE49-F238E27FC236}">
                  <a16:creationId xmlns:a16="http://schemas.microsoft.com/office/drawing/2014/main" id="{38F69A5D-CBC2-72FC-A833-1DEB9D38C827}"/>
                </a:ext>
              </a:extLst>
            </p:cNvPr>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sp>
        <p:nvSpPr>
          <p:cNvPr id="6" name="Google Shape;12367;p22">
            <a:extLst>
              <a:ext uri="{FF2B5EF4-FFF2-40B4-BE49-F238E27FC236}">
                <a16:creationId xmlns:a16="http://schemas.microsoft.com/office/drawing/2014/main" id="{2D067254-D313-63CA-BAF8-CD7577A399ED}"/>
              </a:ext>
            </a:extLst>
          </p:cNvPr>
          <p:cNvSpPr/>
          <p:nvPr/>
        </p:nvSpPr>
        <p:spPr>
          <a:xfrm>
            <a:off x="2420204" y="5139230"/>
            <a:ext cx="2664000" cy="22632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7" name="Google Shape;12368;p22">
            <a:extLst>
              <a:ext uri="{FF2B5EF4-FFF2-40B4-BE49-F238E27FC236}">
                <a16:creationId xmlns:a16="http://schemas.microsoft.com/office/drawing/2014/main" id="{17177AD2-0327-3196-5613-C8E2ACAA2A8F}"/>
              </a:ext>
            </a:extLst>
          </p:cNvPr>
          <p:cNvSpPr/>
          <p:nvPr/>
        </p:nvSpPr>
        <p:spPr>
          <a:xfrm>
            <a:off x="3518170" y="7843884"/>
            <a:ext cx="468600" cy="4686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cxnSp>
        <p:nvCxnSpPr>
          <p:cNvPr id="28" name="Google Shape;12369;p22">
            <a:extLst>
              <a:ext uri="{FF2B5EF4-FFF2-40B4-BE49-F238E27FC236}">
                <a16:creationId xmlns:a16="http://schemas.microsoft.com/office/drawing/2014/main" id="{F1D167AB-E54C-10F8-FB0F-0BDC12FD4CA1}"/>
              </a:ext>
            </a:extLst>
          </p:cNvPr>
          <p:cNvCxnSpPr>
            <a:stCxn id="4" idx="4"/>
            <a:endCxn id="6" idx="0"/>
          </p:cNvCxnSpPr>
          <p:nvPr/>
        </p:nvCxnSpPr>
        <p:spPr>
          <a:xfrm>
            <a:off x="3752402" y="4697496"/>
            <a:ext cx="0" cy="441600"/>
          </a:xfrm>
          <a:prstGeom prst="straightConnector1">
            <a:avLst/>
          </a:prstGeom>
          <a:noFill/>
          <a:ln w="9525" cap="flat" cmpd="sng">
            <a:solidFill>
              <a:srgbClr val="D7DFE5"/>
            </a:solidFill>
            <a:prstDash val="solid"/>
            <a:round/>
            <a:headEnd type="none" w="med" len="med"/>
            <a:tailEnd type="none" w="med" len="med"/>
          </a:ln>
        </p:spPr>
      </p:cxnSp>
      <p:cxnSp>
        <p:nvCxnSpPr>
          <p:cNvPr id="30" name="Google Shape;12370;p22">
            <a:extLst>
              <a:ext uri="{FF2B5EF4-FFF2-40B4-BE49-F238E27FC236}">
                <a16:creationId xmlns:a16="http://schemas.microsoft.com/office/drawing/2014/main" id="{C579E305-15DE-1637-014C-42D14EDB0319}"/>
              </a:ext>
            </a:extLst>
          </p:cNvPr>
          <p:cNvCxnSpPr/>
          <p:nvPr/>
        </p:nvCxnSpPr>
        <p:spPr>
          <a:xfrm>
            <a:off x="3752358" y="7402130"/>
            <a:ext cx="0" cy="441600"/>
          </a:xfrm>
          <a:prstGeom prst="straightConnector1">
            <a:avLst/>
          </a:prstGeom>
          <a:noFill/>
          <a:ln w="9525" cap="flat" cmpd="sng">
            <a:solidFill>
              <a:srgbClr val="D7DFE5"/>
            </a:solidFill>
            <a:prstDash val="solid"/>
            <a:round/>
            <a:headEnd type="none" w="med" len="med"/>
            <a:tailEnd type="none" w="med" len="med"/>
          </a:ln>
        </p:spPr>
      </p:cxnSp>
      <p:sp>
        <p:nvSpPr>
          <p:cNvPr id="31" name="Google Shape;12371;p22">
            <a:extLst>
              <a:ext uri="{FF2B5EF4-FFF2-40B4-BE49-F238E27FC236}">
                <a16:creationId xmlns:a16="http://schemas.microsoft.com/office/drawing/2014/main" id="{8FA132CD-CF8C-58E3-E60D-B2B3338DC005}"/>
              </a:ext>
            </a:extLst>
          </p:cNvPr>
          <p:cNvSpPr txBox="1"/>
          <p:nvPr/>
        </p:nvSpPr>
        <p:spPr>
          <a:xfrm>
            <a:off x="2594796" y="6235368"/>
            <a:ext cx="2315400" cy="905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kern="0" dirty="0">
                <a:latin typeface="Arial"/>
                <a:cs typeface="B Nazanin" panose="00000400000000000000" pitchFamily="2" charset="-78"/>
                <a:sym typeface="Arial"/>
              </a:rPr>
              <a:t>قالب پاورپوینت قابل ویرایش می باشد</a:t>
            </a:r>
            <a:endParaRPr lang="en-US" sz="1600" kern="0" dirty="0">
              <a:latin typeface="Arial"/>
              <a:cs typeface="B Nazanin" panose="00000400000000000000" pitchFamily="2" charset="-78"/>
              <a:sym typeface="Arial"/>
            </a:endParaRPr>
          </a:p>
        </p:txBody>
      </p:sp>
      <p:cxnSp>
        <p:nvCxnSpPr>
          <p:cNvPr id="32" name="Google Shape;12372;p22">
            <a:extLst>
              <a:ext uri="{FF2B5EF4-FFF2-40B4-BE49-F238E27FC236}">
                <a16:creationId xmlns:a16="http://schemas.microsoft.com/office/drawing/2014/main" id="{1C3F8AD5-85EC-FBF6-2DAE-2C907691E132}"/>
              </a:ext>
            </a:extLst>
          </p:cNvPr>
          <p:cNvCxnSpPr/>
          <p:nvPr/>
        </p:nvCxnSpPr>
        <p:spPr>
          <a:xfrm>
            <a:off x="3243474" y="5973842"/>
            <a:ext cx="1017600" cy="0"/>
          </a:xfrm>
          <a:prstGeom prst="straightConnector1">
            <a:avLst/>
          </a:prstGeom>
          <a:noFill/>
          <a:ln w="19050" cap="flat" cmpd="sng">
            <a:solidFill>
              <a:srgbClr val="A5B7C6"/>
            </a:solidFill>
            <a:prstDash val="solid"/>
            <a:round/>
            <a:headEnd type="none" w="med" len="med"/>
            <a:tailEnd type="none" w="med" len="med"/>
          </a:ln>
        </p:spPr>
      </p:cxnSp>
      <p:sp>
        <p:nvSpPr>
          <p:cNvPr id="33" name="Google Shape;12373;p22">
            <a:extLst>
              <a:ext uri="{FF2B5EF4-FFF2-40B4-BE49-F238E27FC236}">
                <a16:creationId xmlns:a16="http://schemas.microsoft.com/office/drawing/2014/main" id="{A08B69DA-9B1C-563C-F2F7-04DC755E0D59}"/>
              </a:ext>
            </a:extLst>
          </p:cNvPr>
          <p:cNvSpPr txBox="1"/>
          <p:nvPr/>
        </p:nvSpPr>
        <p:spPr>
          <a:xfrm>
            <a:off x="2908272" y="5466432"/>
            <a:ext cx="1688400" cy="4416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b="1" kern="0" dirty="0">
                <a:latin typeface="Arial"/>
                <a:cs typeface="B Nazanin" panose="00000400000000000000" pitchFamily="2" charset="-78"/>
                <a:sym typeface="Arial"/>
              </a:rPr>
              <a:t>عنوان</a:t>
            </a:r>
            <a:r>
              <a:rPr lang="es" sz="1600" b="1" kern="0" dirty="0">
                <a:latin typeface="Arial"/>
                <a:cs typeface="B Nazanin" panose="00000400000000000000" pitchFamily="2" charset="-78"/>
                <a:sym typeface="Arial"/>
              </a:rPr>
              <a:t> 1</a:t>
            </a:r>
            <a:endParaRPr sz="1600" b="1" kern="0" dirty="0">
              <a:latin typeface="Arial"/>
              <a:cs typeface="B Nazanin" panose="00000400000000000000" pitchFamily="2" charset="-78"/>
              <a:sym typeface="Arial"/>
            </a:endParaRPr>
          </a:p>
        </p:txBody>
      </p:sp>
      <p:sp>
        <p:nvSpPr>
          <p:cNvPr id="34" name="Google Shape;12374;p22">
            <a:extLst>
              <a:ext uri="{FF2B5EF4-FFF2-40B4-BE49-F238E27FC236}">
                <a16:creationId xmlns:a16="http://schemas.microsoft.com/office/drawing/2014/main" id="{559776E3-248B-3CB1-334B-8EE3FAE4844A}"/>
              </a:ext>
            </a:extLst>
          </p:cNvPr>
          <p:cNvSpPr txBox="1"/>
          <p:nvPr/>
        </p:nvSpPr>
        <p:spPr>
          <a:xfrm>
            <a:off x="3171928" y="3568914"/>
            <a:ext cx="1161000" cy="7308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2600" b="1" kern="0">
                <a:latin typeface="Arial"/>
                <a:cs typeface="B Nazanin" panose="00000400000000000000" pitchFamily="2" charset="-78"/>
                <a:sym typeface="Arial"/>
              </a:rPr>
              <a:t>75%</a:t>
            </a:r>
            <a:endParaRPr sz="2600" b="1" kern="0">
              <a:latin typeface="Arial"/>
              <a:cs typeface="B Nazanin" panose="00000400000000000000" pitchFamily="2" charset="-78"/>
              <a:sym typeface="Arial"/>
            </a:endParaRPr>
          </a:p>
        </p:txBody>
      </p:sp>
      <p:sp>
        <p:nvSpPr>
          <p:cNvPr id="35" name="Google Shape;12375;p22">
            <a:extLst>
              <a:ext uri="{FF2B5EF4-FFF2-40B4-BE49-F238E27FC236}">
                <a16:creationId xmlns:a16="http://schemas.microsoft.com/office/drawing/2014/main" id="{C3C28AAD-7039-5DEA-59B3-A33C564D597E}"/>
              </a:ext>
            </a:extLst>
          </p:cNvPr>
          <p:cNvSpPr/>
          <p:nvPr/>
        </p:nvSpPr>
        <p:spPr>
          <a:xfrm>
            <a:off x="6878710" y="3990300"/>
            <a:ext cx="3576600" cy="35766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36" name="Google Shape;12376;p22">
            <a:extLst>
              <a:ext uri="{FF2B5EF4-FFF2-40B4-BE49-F238E27FC236}">
                <a16:creationId xmlns:a16="http://schemas.microsoft.com/office/drawing/2014/main" id="{0B55B492-CE97-6BB3-BA80-DEAA63B49CC4}"/>
              </a:ext>
            </a:extLst>
          </p:cNvPr>
          <p:cNvSpPr/>
          <p:nvPr/>
        </p:nvSpPr>
        <p:spPr>
          <a:xfrm>
            <a:off x="13098808" y="34924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nvGrpSpPr>
          <p:cNvPr id="37" name="Google Shape;12377;p22">
            <a:extLst>
              <a:ext uri="{FF2B5EF4-FFF2-40B4-BE49-F238E27FC236}">
                <a16:creationId xmlns:a16="http://schemas.microsoft.com/office/drawing/2014/main" id="{C6FCAD89-35F6-668B-DBB4-38D9A92700BE}"/>
              </a:ext>
            </a:extLst>
          </p:cNvPr>
          <p:cNvGrpSpPr/>
          <p:nvPr/>
        </p:nvGrpSpPr>
        <p:grpSpPr>
          <a:xfrm>
            <a:off x="7152972" y="4336232"/>
            <a:ext cx="2887664" cy="2887664"/>
            <a:chOff x="5681300" y="2527788"/>
            <a:chExt cx="805800" cy="805800"/>
          </a:xfrm>
        </p:grpSpPr>
        <p:sp>
          <p:nvSpPr>
            <p:cNvPr id="38" name="Google Shape;12378;p22">
              <a:extLst>
                <a:ext uri="{FF2B5EF4-FFF2-40B4-BE49-F238E27FC236}">
                  <a16:creationId xmlns:a16="http://schemas.microsoft.com/office/drawing/2014/main" id="{C4A76818-43B9-FA2E-1A03-49B2767E7BB0}"/>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39" name="Google Shape;12379;p22">
              <a:extLst>
                <a:ext uri="{FF2B5EF4-FFF2-40B4-BE49-F238E27FC236}">
                  <a16:creationId xmlns:a16="http://schemas.microsoft.com/office/drawing/2014/main" id="{BA293B53-8864-9CB9-79CA-09AFCD5A65AF}"/>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grpSp>
        <p:nvGrpSpPr>
          <p:cNvPr id="40" name="Google Shape;12380;p22">
            <a:extLst>
              <a:ext uri="{FF2B5EF4-FFF2-40B4-BE49-F238E27FC236}">
                <a16:creationId xmlns:a16="http://schemas.microsoft.com/office/drawing/2014/main" id="{1F589864-2343-3846-8BA9-92A636E37DB9}"/>
              </a:ext>
            </a:extLst>
          </p:cNvPr>
          <p:cNvGrpSpPr/>
          <p:nvPr/>
        </p:nvGrpSpPr>
        <p:grpSpPr>
          <a:xfrm>
            <a:off x="12481774" y="3567776"/>
            <a:ext cx="1253180" cy="1253180"/>
            <a:chOff x="5681300" y="2527788"/>
            <a:chExt cx="805800" cy="805800"/>
          </a:xfrm>
        </p:grpSpPr>
        <p:sp>
          <p:nvSpPr>
            <p:cNvPr id="41" name="Google Shape;12381;p22">
              <a:extLst>
                <a:ext uri="{FF2B5EF4-FFF2-40B4-BE49-F238E27FC236}">
                  <a16:creationId xmlns:a16="http://schemas.microsoft.com/office/drawing/2014/main" id="{2FCD9990-D6B7-A785-216D-02719E57163A}"/>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42" name="Google Shape;12382;p22">
              <a:extLst>
                <a:ext uri="{FF2B5EF4-FFF2-40B4-BE49-F238E27FC236}">
                  <a16:creationId xmlns:a16="http://schemas.microsoft.com/office/drawing/2014/main" id="{AC6622C6-6BF2-F58B-17D5-7722BB6B4DEA}"/>
                </a:ext>
              </a:extLst>
            </p:cNvPr>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sp>
        <p:nvSpPr>
          <p:cNvPr id="43" name="Google Shape;12383;p22">
            <a:extLst>
              <a:ext uri="{FF2B5EF4-FFF2-40B4-BE49-F238E27FC236}">
                <a16:creationId xmlns:a16="http://schemas.microsoft.com/office/drawing/2014/main" id="{CB6BDBE6-371A-26EE-CBEA-261543615391}"/>
              </a:ext>
            </a:extLst>
          </p:cNvPr>
          <p:cNvSpPr txBox="1"/>
          <p:nvPr/>
        </p:nvSpPr>
        <p:spPr>
          <a:xfrm>
            <a:off x="13986230" y="3752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anose="00000400000000000000" pitchFamily="2" charset="-78"/>
                <a:sym typeface="Arial"/>
              </a:rPr>
              <a:t>قالب پاورپوینت قابل ویرایش می باشد</a:t>
            </a:r>
            <a:endParaRPr sz="1600" kern="0" dirty="0">
              <a:latin typeface="Arial"/>
              <a:cs typeface="B Nazanin" panose="00000400000000000000" pitchFamily="2" charset="-78"/>
              <a:sym typeface="Arial"/>
            </a:endParaRPr>
          </a:p>
        </p:txBody>
      </p:sp>
      <p:sp>
        <p:nvSpPr>
          <p:cNvPr id="44" name="Google Shape;12384;p22">
            <a:extLst>
              <a:ext uri="{FF2B5EF4-FFF2-40B4-BE49-F238E27FC236}">
                <a16:creationId xmlns:a16="http://schemas.microsoft.com/office/drawing/2014/main" id="{7EB37C47-5B49-B351-22EF-24DC2E2D72B2}"/>
              </a:ext>
            </a:extLst>
          </p:cNvPr>
          <p:cNvSpPr/>
          <p:nvPr/>
        </p:nvSpPr>
        <p:spPr>
          <a:xfrm>
            <a:off x="13098808" y="50766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nvGrpSpPr>
          <p:cNvPr id="45" name="Google Shape;12385;p22">
            <a:extLst>
              <a:ext uri="{FF2B5EF4-FFF2-40B4-BE49-F238E27FC236}">
                <a16:creationId xmlns:a16="http://schemas.microsoft.com/office/drawing/2014/main" id="{77E816B3-29E9-7860-AAD6-CD7DA69E406C}"/>
              </a:ext>
            </a:extLst>
          </p:cNvPr>
          <p:cNvGrpSpPr/>
          <p:nvPr/>
        </p:nvGrpSpPr>
        <p:grpSpPr>
          <a:xfrm>
            <a:off x="12481774" y="5151976"/>
            <a:ext cx="1253180" cy="1253180"/>
            <a:chOff x="5681300" y="2527788"/>
            <a:chExt cx="805800" cy="805800"/>
          </a:xfrm>
        </p:grpSpPr>
        <p:sp>
          <p:nvSpPr>
            <p:cNvPr id="46" name="Google Shape;12386;p22">
              <a:extLst>
                <a:ext uri="{FF2B5EF4-FFF2-40B4-BE49-F238E27FC236}">
                  <a16:creationId xmlns:a16="http://schemas.microsoft.com/office/drawing/2014/main" id="{AC4EE2EE-6B91-71A6-0064-B0A22B010678}"/>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47" name="Google Shape;12387;p22">
              <a:extLst>
                <a:ext uri="{FF2B5EF4-FFF2-40B4-BE49-F238E27FC236}">
                  <a16:creationId xmlns:a16="http://schemas.microsoft.com/office/drawing/2014/main" id="{8FF6D870-4058-ECD5-D959-65637C13F870}"/>
                </a:ext>
              </a:extLst>
            </p:cNvPr>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sp>
        <p:nvSpPr>
          <p:cNvPr id="48" name="Google Shape;12388;p22">
            <a:extLst>
              <a:ext uri="{FF2B5EF4-FFF2-40B4-BE49-F238E27FC236}">
                <a16:creationId xmlns:a16="http://schemas.microsoft.com/office/drawing/2014/main" id="{0DF4BF26-E871-F03D-91C0-B8A5B91EC811}"/>
              </a:ext>
            </a:extLst>
          </p:cNvPr>
          <p:cNvSpPr txBox="1"/>
          <p:nvPr/>
        </p:nvSpPr>
        <p:spPr>
          <a:xfrm>
            <a:off x="13986230" y="53366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anose="00000400000000000000" pitchFamily="2" charset="-78"/>
                <a:sym typeface="Arial"/>
              </a:rPr>
              <a:t>قالب پاورپوینت قابل ویرایش می باشد</a:t>
            </a:r>
          </a:p>
        </p:txBody>
      </p:sp>
      <p:sp>
        <p:nvSpPr>
          <p:cNvPr id="49" name="Google Shape;12389;p22">
            <a:extLst>
              <a:ext uri="{FF2B5EF4-FFF2-40B4-BE49-F238E27FC236}">
                <a16:creationId xmlns:a16="http://schemas.microsoft.com/office/drawing/2014/main" id="{8D9E1E5A-E14C-0432-3C28-F5295B920554}"/>
              </a:ext>
            </a:extLst>
          </p:cNvPr>
          <p:cNvSpPr/>
          <p:nvPr/>
        </p:nvSpPr>
        <p:spPr>
          <a:xfrm>
            <a:off x="13098808" y="66608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nvGrpSpPr>
          <p:cNvPr id="50" name="Google Shape;12390;p22">
            <a:extLst>
              <a:ext uri="{FF2B5EF4-FFF2-40B4-BE49-F238E27FC236}">
                <a16:creationId xmlns:a16="http://schemas.microsoft.com/office/drawing/2014/main" id="{B2BBE4E1-B6FB-A15A-8E13-66623B779CB7}"/>
              </a:ext>
            </a:extLst>
          </p:cNvPr>
          <p:cNvGrpSpPr/>
          <p:nvPr/>
        </p:nvGrpSpPr>
        <p:grpSpPr>
          <a:xfrm>
            <a:off x="12481774" y="6736176"/>
            <a:ext cx="1253180" cy="1253180"/>
            <a:chOff x="5681300" y="2527788"/>
            <a:chExt cx="805800" cy="805800"/>
          </a:xfrm>
        </p:grpSpPr>
        <p:sp>
          <p:nvSpPr>
            <p:cNvPr id="51" name="Google Shape;12391;p22">
              <a:extLst>
                <a:ext uri="{FF2B5EF4-FFF2-40B4-BE49-F238E27FC236}">
                  <a16:creationId xmlns:a16="http://schemas.microsoft.com/office/drawing/2014/main" id="{C733E1B3-5EE2-3ADD-7274-0FC321E6E2B0}"/>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52" name="Google Shape;12392;p22">
              <a:extLst>
                <a:ext uri="{FF2B5EF4-FFF2-40B4-BE49-F238E27FC236}">
                  <a16:creationId xmlns:a16="http://schemas.microsoft.com/office/drawing/2014/main" id="{1D88B5A8-FDF1-A21E-7069-531DAB121ED2}"/>
                </a:ext>
              </a:extLst>
            </p:cNvPr>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sp>
        <p:nvSpPr>
          <p:cNvPr id="53" name="Google Shape;12393;p22">
            <a:extLst>
              <a:ext uri="{FF2B5EF4-FFF2-40B4-BE49-F238E27FC236}">
                <a16:creationId xmlns:a16="http://schemas.microsoft.com/office/drawing/2014/main" id="{B0E4C892-CAE3-6664-F30A-076C3F5F5134}"/>
              </a:ext>
            </a:extLst>
          </p:cNvPr>
          <p:cNvSpPr txBox="1"/>
          <p:nvPr/>
        </p:nvSpPr>
        <p:spPr>
          <a:xfrm>
            <a:off x="13986230" y="69208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anose="00000400000000000000" pitchFamily="2" charset="-78"/>
                <a:sym typeface="Arial"/>
              </a:rPr>
              <a:t>قالب پاورپوینت قابل ویرایش می باشد</a:t>
            </a:r>
          </a:p>
        </p:txBody>
      </p:sp>
      <p:sp>
        <p:nvSpPr>
          <p:cNvPr id="54" name="Google Shape;12394;p22">
            <a:extLst>
              <a:ext uri="{FF2B5EF4-FFF2-40B4-BE49-F238E27FC236}">
                <a16:creationId xmlns:a16="http://schemas.microsoft.com/office/drawing/2014/main" id="{A27CA1B2-BF6B-4D29-6523-21EDC171D45F}"/>
              </a:ext>
            </a:extLst>
          </p:cNvPr>
          <p:cNvSpPr/>
          <p:nvPr/>
        </p:nvSpPr>
        <p:spPr>
          <a:xfrm>
            <a:off x="8459708" y="385945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55" name="Google Shape;12395;p22">
            <a:extLst>
              <a:ext uri="{FF2B5EF4-FFF2-40B4-BE49-F238E27FC236}">
                <a16:creationId xmlns:a16="http://schemas.microsoft.com/office/drawing/2014/main" id="{0C04D255-B59B-EE8E-BE4F-D1DCFEBA84A9}"/>
              </a:ext>
            </a:extLst>
          </p:cNvPr>
          <p:cNvSpPr/>
          <p:nvPr/>
        </p:nvSpPr>
        <p:spPr>
          <a:xfrm>
            <a:off x="8459708" y="742650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56" name="Google Shape;12396;p22">
            <a:extLst>
              <a:ext uri="{FF2B5EF4-FFF2-40B4-BE49-F238E27FC236}">
                <a16:creationId xmlns:a16="http://schemas.microsoft.com/office/drawing/2014/main" id="{0B9A7A75-899C-00D7-8600-E9D5859FFF6A}"/>
              </a:ext>
            </a:extLst>
          </p:cNvPr>
          <p:cNvSpPr/>
          <p:nvPr/>
        </p:nvSpPr>
        <p:spPr>
          <a:xfrm>
            <a:off x="10315808" y="5642976"/>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cxnSp>
        <p:nvCxnSpPr>
          <p:cNvPr id="57" name="Google Shape;12397;p22">
            <a:extLst>
              <a:ext uri="{FF2B5EF4-FFF2-40B4-BE49-F238E27FC236}">
                <a16:creationId xmlns:a16="http://schemas.microsoft.com/office/drawing/2014/main" id="{35DFE3D9-94C2-95C2-59AF-A9092B26F229}"/>
              </a:ext>
            </a:extLst>
          </p:cNvPr>
          <p:cNvCxnSpPr>
            <a:stCxn id="56" idx="6"/>
            <a:endCxn id="42" idx="2"/>
          </p:cNvCxnSpPr>
          <p:nvPr/>
        </p:nvCxnSpPr>
        <p:spPr>
          <a:xfrm rot="10800000" flipH="1">
            <a:off x="10590008" y="4194276"/>
            <a:ext cx="1891800" cy="15858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58" name="Google Shape;12398;p22">
            <a:extLst>
              <a:ext uri="{FF2B5EF4-FFF2-40B4-BE49-F238E27FC236}">
                <a16:creationId xmlns:a16="http://schemas.microsoft.com/office/drawing/2014/main" id="{61ACC603-ED10-0C77-C6EA-273794CD1CB7}"/>
              </a:ext>
            </a:extLst>
          </p:cNvPr>
          <p:cNvCxnSpPr>
            <a:stCxn id="56" idx="6"/>
            <a:endCxn id="52" idx="2"/>
          </p:cNvCxnSpPr>
          <p:nvPr/>
        </p:nvCxnSpPr>
        <p:spPr>
          <a:xfrm>
            <a:off x="10590008" y="5780076"/>
            <a:ext cx="1891800" cy="15828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59" name="Google Shape;12399;p22">
            <a:extLst>
              <a:ext uri="{FF2B5EF4-FFF2-40B4-BE49-F238E27FC236}">
                <a16:creationId xmlns:a16="http://schemas.microsoft.com/office/drawing/2014/main" id="{67D807B6-B33F-D5BB-A199-30E835AD6122}"/>
              </a:ext>
            </a:extLst>
          </p:cNvPr>
          <p:cNvCxnSpPr>
            <a:stCxn id="56" idx="6"/>
            <a:endCxn id="47" idx="2"/>
          </p:cNvCxnSpPr>
          <p:nvPr/>
        </p:nvCxnSpPr>
        <p:spPr>
          <a:xfrm rot="10800000" flipH="1">
            <a:off x="10590008" y="5778276"/>
            <a:ext cx="1891800" cy="18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60" name="Google Shape;12400;p22">
            <a:extLst>
              <a:ext uri="{FF2B5EF4-FFF2-40B4-BE49-F238E27FC236}">
                <a16:creationId xmlns:a16="http://schemas.microsoft.com/office/drawing/2014/main" id="{FF37078F-3EA7-73B3-E9C3-D03142067D43}"/>
              </a:ext>
            </a:extLst>
          </p:cNvPr>
          <p:cNvSpPr txBox="1"/>
          <p:nvPr/>
        </p:nvSpPr>
        <p:spPr>
          <a:xfrm>
            <a:off x="7601426" y="5153386"/>
            <a:ext cx="1990800" cy="125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6000" b="1" kern="0">
                <a:latin typeface="Arial"/>
                <a:cs typeface="B Nazanin" panose="00000400000000000000" pitchFamily="2" charset="-78"/>
                <a:sym typeface="Arial"/>
              </a:rPr>
              <a:t>75%</a:t>
            </a:r>
            <a:endParaRPr sz="6000" b="1" kern="0">
              <a:latin typeface="Arial"/>
              <a:cs typeface="B Nazanin" panose="00000400000000000000" pitchFamily="2" charset="-78"/>
              <a:sym typeface="Arial"/>
            </a:endParaRPr>
          </a:p>
        </p:txBody>
      </p:sp>
      <p:sp>
        <p:nvSpPr>
          <p:cNvPr id="61" name="Google Shape;12401;p22">
            <a:extLst>
              <a:ext uri="{FF2B5EF4-FFF2-40B4-BE49-F238E27FC236}">
                <a16:creationId xmlns:a16="http://schemas.microsoft.com/office/drawing/2014/main" id="{A30E294A-E837-56D3-A068-EC63131C9E7E}"/>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cs typeface="B Nazanin" panose="00000400000000000000" pitchFamily="2" charset="-78"/>
              </a:rPr>
              <a:t>اینفوگرافیک ممتاز</a:t>
            </a:r>
          </a:p>
        </p:txBody>
      </p:sp>
    </p:spTree>
    <p:extLst>
      <p:ext uri="{BB962C8B-B14F-4D97-AF65-F5344CB8AC3E}">
        <p14:creationId xmlns:p14="http://schemas.microsoft.com/office/powerpoint/2010/main" val="3208213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grpSp>
        <p:nvGrpSpPr>
          <p:cNvPr id="2" name="Google Shape;7448;p72">
            <a:extLst>
              <a:ext uri="{FF2B5EF4-FFF2-40B4-BE49-F238E27FC236}">
                <a16:creationId xmlns:a16="http://schemas.microsoft.com/office/drawing/2014/main" id="{4FE47CD7-2A89-8D50-DB1C-3DD5A3E36897}"/>
              </a:ext>
            </a:extLst>
          </p:cNvPr>
          <p:cNvGrpSpPr/>
          <p:nvPr/>
        </p:nvGrpSpPr>
        <p:grpSpPr>
          <a:xfrm>
            <a:off x="4201121" y="6797327"/>
            <a:ext cx="2205782" cy="1520674"/>
            <a:chOff x="4967783" y="2151471"/>
            <a:chExt cx="3920692" cy="2702940"/>
          </a:xfrm>
        </p:grpSpPr>
        <p:grpSp>
          <p:nvGrpSpPr>
            <p:cNvPr id="3" name="Google Shape;7449;p72">
              <a:extLst>
                <a:ext uri="{FF2B5EF4-FFF2-40B4-BE49-F238E27FC236}">
                  <a16:creationId xmlns:a16="http://schemas.microsoft.com/office/drawing/2014/main" id="{62FCEA2B-80E1-9ED0-C1DF-615FABFF72C9}"/>
                </a:ext>
              </a:extLst>
            </p:cNvPr>
            <p:cNvGrpSpPr/>
            <p:nvPr/>
          </p:nvGrpSpPr>
          <p:grpSpPr>
            <a:xfrm>
              <a:off x="5045709" y="2252109"/>
              <a:ext cx="3761071" cy="2501708"/>
              <a:chOff x="2691784" y="1805334"/>
              <a:chExt cx="3761071" cy="2501708"/>
            </a:xfrm>
          </p:grpSpPr>
          <p:sp>
            <p:nvSpPr>
              <p:cNvPr id="31" name="Google Shape;7450;p72">
                <a:extLst>
                  <a:ext uri="{FF2B5EF4-FFF2-40B4-BE49-F238E27FC236}">
                    <a16:creationId xmlns:a16="http://schemas.microsoft.com/office/drawing/2014/main" id="{986A585D-949D-249D-252A-EA07D72A7649}"/>
                  </a:ext>
                </a:extLst>
              </p:cNvPr>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32" name="Google Shape;7451;p72">
                <a:extLst>
                  <a:ext uri="{FF2B5EF4-FFF2-40B4-BE49-F238E27FC236}">
                    <a16:creationId xmlns:a16="http://schemas.microsoft.com/office/drawing/2014/main" id="{43A6DF32-A5D8-8434-522E-3636D6AD897F}"/>
                  </a:ext>
                </a:extLst>
              </p:cNvPr>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33" name="Google Shape;7452;p72">
                <a:extLst>
                  <a:ext uri="{FF2B5EF4-FFF2-40B4-BE49-F238E27FC236}">
                    <a16:creationId xmlns:a16="http://schemas.microsoft.com/office/drawing/2014/main" id="{5694443B-39EC-536A-8199-C7EAE404760E}"/>
                  </a:ext>
                </a:extLst>
              </p:cNvPr>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34" name="Google Shape;7453;p72">
                <a:extLst>
                  <a:ext uri="{FF2B5EF4-FFF2-40B4-BE49-F238E27FC236}">
                    <a16:creationId xmlns:a16="http://schemas.microsoft.com/office/drawing/2014/main" id="{764D47C1-6042-02FD-D507-7CFC7A1508FD}"/>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35" name="Google Shape;7454;p72">
                <a:extLst>
                  <a:ext uri="{FF2B5EF4-FFF2-40B4-BE49-F238E27FC236}">
                    <a16:creationId xmlns:a16="http://schemas.microsoft.com/office/drawing/2014/main" id="{EC9BAF51-1968-5D0B-DEF9-E6C65A142F1F}"/>
                  </a:ext>
                </a:extLst>
              </p:cNvPr>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36" name="Google Shape;7455;p72">
                <a:extLst>
                  <a:ext uri="{FF2B5EF4-FFF2-40B4-BE49-F238E27FC236}">
                    <a16:creationId xmlns:a16="http://schemas.microsoft.com/office/drawing/2014/main" id="{47615B84-D181-ECB8-FDB6-01D6A1C25F18}"/>
                  </a:ext>
                </a:extLst>
              </p:cNvPr>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37" name="Google Shape;7456;p72">
                <a:extLst>
                  <a:ext uri="{FF2B5EF4-FFF2-40B4-BE49-F238E27FC236}">
                    <a16:creationId xmlns:a16="http://schemas.microsoft.com/office/drawing/2014/main" id="{9253D07D-786D-B635-6830-27018CB7C748}"/>
                  </a:ext>
                </a:extLst>
              </p:cNvPr>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grpSp>
        <p:grpSp>
          <p:nvGrpSpPr>
            <p:cNvPr id="4" name="Google Shape;7457;p72">
              <a:extLst>
                <a:ext uri="{FF2B5EF4-FFF2-40B4-BE49-F238E27FC236}">
                  <a16:creationId xmlns:a16="http://schemas.microsoft.com/office/drawing/2014/main" id="{604846C6-E56A-9C54-ED1E-6EDEFB72FAF4}"/>
                </a:ext>
              </a:extLst>
            </p:cNvPr>
            <p:cNvGrpSpPr/>
            <p:nvPr/>
          </p:nvGrpSpPr>
          <p:grpSpPr>
            <a:xfrm>
              <a:off x="4967783" y="2151471"/>
              <a:ext cx="3920692" cy="2702940"/>
              <a:chOff x="2613858" y="1704696"/>
              <a:chExt cx="3920692" cy="2702940"/>
            </a:xfrm>
          </p:grpSpPr>
          <p:sp>
            <p:nvSpPr>
              <p:cNvPr id="5" name="Google Shape;7458;p72">
                <a:extLst>
                  <a:ext uri="{FF2B5EF4-FFF2-40B4-BE49-F238E27FC236}">
                    <a16:creationId xmlns:a16="http://schemas.microsoft.com/office/drawing/2014/main" id="{7B97536A-6187-52AD-69E3-C57B5809C350}"/>
                  </a:ext>
                </a:extLst>
              </p:cNvPr>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 name="Google Shape;7459;p72">
                <a:extLst>
                  <a:ext uri="{FF2B5EF4-FFF2-40B4-BE49-F238E27FC236}">
                    <a16:creationId xmlns:a16="http://schemas.microsoft.com/office/drawing/2014/main" id="{E4E1446A-AFD3-AAF2-A18C-BC66CC109708}"/>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 name="Google Shape;7460;p72">
                <a:extLst>
                  <a:ext uri="{FF2B5EF4-FFF2-40B4-BE49-F238E27FC236}">
                    <a16:creationId xmlns:a16="http://schemas.microsoft.com/office/drawing/2014/main" id="{D4670F68-FBE9-E021-6C8A-10A1ECD26964}"/>
                  </a:ext>
                </a:extLst>
              </p:cNvPr>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8" name="Google Shape;7461;p72">
                <a:extLst>
                  <a:ext uri="{FF2B5EF4-FFF2-40B4-BE49-F238E27FC236}">
                    <a16:creationId xmlns:a16="http://schemas.microsoft.com/office/drawing/2014/main" id="{BDCCA0BD-5D25-8B62-788D-48FA5663A0C7}"/>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 name="Google Shape;7462;p72">
                <a:extLst>
                  <a:ext uri="{FF2B5EF4-FFF2-40B4-BE49-F238E27FC236}">
                    <a16:creationId xmlns:a16="http://schemas.microsoft.com/office/drawing/2014/main" id="{783D8806-9C02-23E3-6F4B-954414653E0C}"/>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38" name="Google Shape;7463;p72">
            <a:extLst>
              <a:ext uri="{FF2B5EF4-FFF2-40B4-BE49-F238E27FC236}">
                <a16:creationId xmlns:a16="http://schemas.microsoft.com/office/drawing/2014/main" id="{29FBC754-5B44-BCC5-CCA7-00AF10517F2D}"/>
              </a:ext>
            </a:extLst>
          </p:cNvPr>
          <p:cNvGrpSpPr/>
          <p:nvPr/>
        </p:nvGrpSpPr>
        <p:grpSpPr>
          <a:xfrm>
            <a:off x="7008937" y="2573880"/>
            <a:ext cx="3123822" cy="1417160"/>
            <a:chOff x="3530532" y="1496185"/>
            <a:chExt cx="1561911" cy="708580"/>
          </a:xfrm>
        </p:grpSpPr>
        <p:grpSp>
          <p:nvGrpSpPr>
            <p:cNvPr id="39" name="Google Shape;7464;p72">
              <a:extLst>
                <a:ext uri="{FF2B5EF4-FFF2-40B4-BE49-F238E27FC236}">
                  <a16:creationId xmlns:a16="http://schemas.microsoft.com/office/drawing/2014/main" id="{B8D45B88-02C2-54ED-7A00-806AAFFBE333}"/>
                </a:ext>
              </a:extLst>
            </p:cNvPr>
            <p:cNvGrpSpPr/>
            <p:nvPr/>
          </p:nvGrpSpPr>
          <p:grpSpPr>
            <a:xfrm>
              <a:off x="3720318" y="1857562"/>
              <a:ext cx="1372125" cy="54"/>
              <a:chOff x="3720318" y="1857562"/>
              <a:chExt cx="1372125" cy="54"/>
            </a:xfrm>
          </p:grpSpPr>
          <p:cxnSp>
            <p:nvCxnSpPr>
              <p:cNvPr id="56" name="Google Shape;7465;p72">
                <a:extLst>
                  <a:ext uri="{FF2B5EF4-FFF2-40B4-BE49-F238E27FC236}">
                    <a16:creationId xmlns:a16="http://schemas.microsoft.com/office/drawing/2014/main" id="{4011CCA7-71EE-4E73-A954-499EF124F72D}"/>
                  </a:ext>
                </a:extLst>
              </p:cNvPr>
              <p:cNvCxnSpPr>
                <a:endCxn id="4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57" name="Google Shape;7467;p72">
                <a:extLst>
                  <a:ext uri="{FF2B5EF4-FFF2-40B4-BE49-F238E27FC236}">
                    <a16:creationId xmlns:a16="http://schemas.microsoft.com/office/drawing/2014/main" id="{ACEC6D2F-D3BA-B634-2D81-41682F067EAB}"/>
                  </a:ext>
                </a:extLst>
              </p:cNvPr>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58" name="Google Shape;7468;p72">
                <a:extLst>
                  <a:ext uri="{FF2B5EF4-FFF2-40B4-BE49-F238E27FC236}">
                    <a16:creationId xmlns:a16="http://schemas.microsoft.com/office/drawing/2014/main" id="{D1EEF9D0-3A23-BE1D-09B9-7CFAADD82018}"/>
                  </a:ext>
                </a:extLst>
              </p:cNvPr>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59" name="Google Shape;7469;p72">
                <a:extLst>
                  <a:ext uri="{FF2B5EF4-FFF2-40B4-BE49-F238E27FC236}">
                    <a16:creationId xmlns:a16="http://schemas.microsoft.com/office/drawing/2014/main" id="{F1641DC7-5812-BFD4-11D8-CF2C5071BABE}"/>
                  </a:ext>
                </a:extLst>
              </p:cNvPr>
              <p:cNvCxnSpPr>
                <a:stCxn id="4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40" name="Google Shape;7470;p72">
              <a:extLst>
                <a:ext uri="{FF2B5EF4-FFF2-40B4-BE49-F238E27FC236}">
                  <a16:creationId xmlns:a16="http://schemas.microsoft.com/office/drawing/2014/main" id="{4F08D601-B567-76E3-EA47-E6F216BE3698}"/>
                </a:ext>
              </a:extLst>
            </p:cNvPr>
            <p:cNvGrpSpPr/>
            <p:nvPr/>
          </p:nvGrpSpPr>
          <p:grpSpPr>
            <a:xfrm>
              <a:off x="3567462" y="1496185"/>
              <a:ext cx="286500" cy="272914"/>
              <a:chOff x="3567462" y="1496185"/>
              <a:chExt cx="286500" cy="272914"/>
            </a:xfrm>
          </p:grpSpPr>
          <p:cxnSp>
            <p:nvCxnSpPr>
              <p:cNvPr id="54" name="Google Shape;7471;p72">
                <a:extLst>
                  <a:ext uri="{FF2B5EF4-FFF2-40B4-BE49-F238E27FC236}">
                    <a16:creationId xmlns:a16="http://schemas.microsoft.com/office/drawing/2014/main" id="{33C30206-EC1E-7B5A-54C5-4241A467C763}"/>
                  </a:ext>
                </a:extLst>
              </p:cNvPr>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55" name="Google Shape;7472;p72">
                <a:extLst>
                  <a:ext uri="{FF2B5EF4-FFF2-40B4-BE49-F238E27FC236}">
                    <a16:creationId xmlns:a16="http://schemas.microsoft.com/office/drawing/2014/main" id="{188C1F77-1253-B5F6-8827-6FBDEB84F0EE}"/>
                  </a:ext>
                </a:extLst>
              </p:cNvPr>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41" name="Google Shape;7473;p72">
              <a:extLst>
                <a:ext uri="{FF2B5EF4-FFF2-40B4-BE49-F238E27FC236}">
                  <a16:creationId xmlns:a16="http://schemas.microsoft.com/office/drawing/2014/main" id="{980EC030-F709-05AD-2686-A6B6FF7FF704}"/>
                </a:ext>
              </a:extLst>
            </p:cNvPr>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2" name="Google Shape;7474;p72">
              <a:extLst>
                <a:ext uri="{FF2B5EF4-FFF2-40B4-BE49-F238E27FC236}">
                  <a16:creationId xmlns:a16="http://schemas.microsoft.com/office/drawing/2014/main" id="{BDFA0616-2BD3-9E3C-0254-E84ED68E9968}"/>
                </a:ext>
              </a:extLst>
            </p:cNvPr>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43" name="Google Shape;7475;p72">
              <a:extLst>
                <a:ext uri="{FF2B5EF4-FFF2-40B4-BE49-F238E27FC236}">
                  <a16:creationId xmlns:a16="http://schemas.microsoft.com/office/drawing/2014/main" id="{B0CBE020-D4B5-4845-E507-EC334C070697}"/>
                </a:ext>
              </a:extLst>
            </p:cNvPr>
            <p:cNvGrpSpPr/>
            <p:nvPr/>
          </p:nvGrpSpPr>
          <p:grpSpPr>
            <a:xfrm>
              <a:off x="3929014" y="1960574"/>
              <a:ext cx="286500" cy="242342"/>
              <a:chOff x="3929014" y="1960574"/>
              <a:chExt cx="286500" cy="242342"/>
            </a:xfrm>
          </p:grpSpPr>
          <p:cxnSp>
            <p:nvCxnSpPr>
              <p:cNvPr id="52" name="Google Shape;7476;p72">
                <a:extLst>
                  <a:ext uri="{FF2B5EF4-FFF2-40B4-BE49-F238E27FC236}">
                    <a16:creationId xmlns:a16="http://schemas.microsoft.com/office/drawing/2014/main" id="{B19D51CA-F4B9-815C-E8C5-F1F2FC9C498D}"/>
                  </a:ext>
                </a:extLst>
              </p:cNvPr>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53" name="Google Shape;7477;p72">
                <a:extLst>
                  <a:ext uri="{FF2B5EF4-FFF2-40B4-BE49-F238E27FC236}">
                    <a16:creationId xmlns:a16="http://schemas.microsoft.com/office/drawing/2014/main" id="{9CEE74A7-A5E5-BFEF-6621-EE72660D6E38}"/>
                  </a:ext>
                </a:extLst>
              </p:cNvPr>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44" name="Google Shape;7478;p72">
              <a:extLst>
                <a:ext uri="{FF2B5EF4-FFF2-40B4-BE49-F238E27FC236}">
                  <a16:creationId xmlns:a16="http://schemas.microsoft.com/office/drawing/2014/main" id="{0B3C62A8-569B-79E6-6F4E-D4C765E244A7}"/>
                </a:ext>
              </a:extLst>
            </p:cNvPr>
            <p:cNvGrpSpPr/>
            <p:nvPr/>
          </p:nvGrpSpPr>
          <p:grpSpPr>
            <a:xfrm>
              <a:off x="4290828" y="1496185"/>
              <a:ext cx="286500" cy="272914"/>
              <a:chOff x="4290828" y="1496185"/>
              <a:chExt cx="286500" cy="272914"/>
            </a:xfrm>
          </p:grpSpPr>
          <p:cxnSp>
            <p:nvCxnSpPr>
              <p:cNvPr id="50" name="Google Shape;7479;p72">
                <a:extLst>
                  <a:ext uri="{FF2B5EF4-FFF2-40B4-BE49-F238E27FC236}">
                    <a16:creationId xmlns:a16="http://schemas.microsoft.com/office/drawing/2014/main" id="{9F90477D-0FD8-A881-D7F7-6AF8ACD59853}"/>
                  </a:ext>
                </a:extLst>
              </p:cNvPr>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51" name="Google Shape;7480;p72">
                <a:extLst>
                  <a:ext uri="{FF2B5EF4-FFF2-40B4-BE49-F238E27FC236}">
                    <a16:creationId xmlns:a16="http://schemas.microsoft.com/office/drawing/2014/main" id="{F7BAE67B-884C-2B57-2969-D6D0A30E86B8}"/>
                  </a:ext>
                </a:extLst>
              </p:cNvPr>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45" name="Google Shape;7481;p72">
              <a:extLst>
                <a:ext uri="{FF2B5EF4-FFF2-40B4-BE49-F238E27FC236}">
                  <a16:creationId xmlns:a16="http://schemas.microsoft.com/office/drawing/2014/main" id="{28E0123D-3C48-377F-0E5E-621E8AE28BA7}"/>
                </a:ext>
              </a:extLst>
            </p:cNvPr>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6" name="Google Shape;7466;p72">
              <a:extLst>
                <a:ext uri="{FF2B5EF4-FFF2-40B4-BE49-F238E27FC236}">
                  <a16:creationId xmlns:a16="http://schemas.microsoft.com/office/drawing/2014/main" id="{643AD155-C181-EF49-2CDC-74DFCD323AFB}"/>
                </a:ext>
              </a:extLst>
            </p:cNvPr>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47" name="Google Shape;7482;p72">
              <a:extLst>
                <a:ext uri="{FF2B5EF4-FFF2-40B4-BE49-F238E27FC236}">
                  <a16:creationId xmlns:a16="http://schemas.microsoft.com/office/drawing/2014/main" id="{F1287777-E606-8B14-2794-F14A13DF528A}"/>
                </a:ext>
              </a:extLst>
            </p:cNvPr>
            <p:cNvGrpSpPr/>
            <p:nvPr/>
          </p:nvGrpSpPr>
          <p:grpSpPr>
            <a:xfrm>
              <a:off x="4657726" y="1959674"/>
              <a:ext cx="286500" cy="245092"/>
              <a:chOff x="4657726" y="1959674"/>
              <a:chExt cx="286500" cy="245092"/>
            </a:xfrm>
          </p:grpSpPr>
          <p:cxnSp>
            <p:nvCxnSpPr>
              <p:cNvPr id="48" name="Google Shape;7483;p72">
                <a:extLst>
                  <a:ext uri="{FF2B5EF4-FFF2-40B4-BE49-F238E27FC236}">
                    <a16:creationId xmlns:a16="http://schemas.microsoft.com/office/drawing/2014/main" id="{2BC3E905-9B42-1A80-1DD9-02D70F0865F8}"/>
                  </a:ext>
                </a:extLst>
              </p:cNvPr>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49" name="Google Shape;7484;p72">
                <a:extLst>
                  <a:ext uri="{FF2B5EF4-FFF2-40B4-BE49-F238E27FC236}">
                    <a16:creationId xmlns:a16="http://schemas.microsoft.com/office/drawing/2014/main" id="{457825BD-C7EF-6804-9D75-F86B0037495E}"/>
                  </a:ext>
                </a:extLst>
              </p:cNvPr>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60" name="Google Shape;7485;p72">
            <a:extLst>
              <a:ext uri="{FF2B5EF4-FFF2-40B4-BE49-F238E27FC236}">
                <a16:creationId xmlns:a16="http://schemas.microsoft.com/office/drawing/2014/main" id="{D11BFF9F-1249-DA32-A26D-A1F6D0B6448D}"/>
              </a:ext>
            </a:extLst>
          </p:cNvPr>
          <p:cNvGrpSpPr/>
          <p:nvPr/>
        </p:nvGrpSpPr>
        <p:grpSpPr>
          <a:xfrm>
            <a:off x="6972976" y="4298073"/>
            <a:ext cx="3194064" cy="757298"/>
            <a:chOff x="3512551" y="2358282"/>
            <a:chExt cx="1597032" cy="378649"/>
          </a:xfrm>
        </p:grpSpPr>
        <p:grpSp>
          <p:nvGrpSpPr>
            <p:cNvPr id="61" name="Google Shape;7486;p72">
              <a:extLst>
                <a:ext uri="{FF2B5EF4-FFF2-40B4-BE49-F238E27FC236}">
                  <a16:creationId xmlns:a16="http://schemas.microsoft.com/office/drawing/2014/main" id="{67F3F0C3-AE6B-BE3A-2D3F-430467A9E1EB}"/>
                </a:ext>
              </a:extLst>
            </p:cNvPr>
            <p:cNvGrpSpPr/>
            <p:nvPr/>
          </p:nvGrpSpPr>
          <p:grpSpPr>
            <a:xfrm>
              <a:off x="3738198" y="2553002"/>
              <a:ext cx="1145834" cy="117"/>
              <a:chOff x="3738198" y="2553002"/>
              <a:chExt cx="1145834" cy="117"/>
            </a:xfrm>
          </p:grpSpPr>
          <p:cxnSp>
            <p:nvCxnSpPr>
              <p:cNvPr id="78" name="Google Shape;7487;p72">
                <a:extLst>
                  <a:ext uri="{FF2B5EF4-FFF2-40B4-BE49-F238E27FC236}">
                    <a16:creationId xmlns:a16="http://schemas.microsoft.com/office/drawing/2014/main" id="{D46B72CA-6CA8-2E1F-95B2-197D4A2468ED}"/>
                  </a:ext>
                </a:extLst>
              </p:cNvPr>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9" name="Google Shape;7488;p72">
                <a:extLst>
                  <a:ext uri="{FF2B5EF4-FFF2-40B4-BE49-F238E27FC236}">
                    <a16:creationId xmlns:a16="http://schemas.microsoft.com/office/drawing/2014/main" id="{3341341E-890A-A461-E792-C01EFE5B14FB}"/>
                  </a:ext>
                </a:extLst>
              </p:cNvPr>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80" name="Google Shape;7489;p72">
                <a:extLst>
                  <a:ext uri="{FF2B5EF4-FFF2-40B4-BE49-F238E27FC236}">
                    <a16:creationId xmlns:a16="http://schemas.microsoft.com/office/drawing/2014/main" id="{F64C1788-C6FA-92FC-AAC3-CCE16E630C0E}"/>
                  </a:ext>
                </a:extLst>
              </p:cNvPr>
              <p:cNvCxnSpPr>
                <a:stCxn id="67" idx="6"/>
                <a:endCxn id="76"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62" name="Google Shape;7492;p72">
              <a:extLst>
                <a:ext uri="{FF2B5EF4-FFF2-40B4-BE49-F238E27FC236}">
                  <a16:creationId xmlns:a16="http://schemas.microsoft.com/office/drawing/2014/main" id="{621FAE3A-F16D-0B5E-6D53-389F65D334EA}"/>
                </a:ext>
              </a:extLst>
            </p:cNvPr>
            <p:cNvGrpSpPr/>
            <p:nvPr/>
          </p:nvGrpSpPr>
          <p:grpSpPr>
            <a:xfrm>
              <a:off x="3969644" y="2440153"/>
              <a:ext cx="225900" cy="296779"/>
              <a:chOff x="3969644" y="2440153"/>
              <a:chExt cx="225900" cy="296779"/>
            </a:xfrm>
          </p:grpSpPr>
          <p:cxnSp>
            <p:nvCxnSpPr>
              <p:cNvPr id="75" name="Google Shape;7493;p72">
                <a:extLst>
                  <a:ext uri="{FF2B5EF4-FFF2-40B4-BE49-F238E27FC236}">
                    <a16:creationId xmlns:a16="http://schemas.microsoft.com/office/drawing/2014/main" id="{E41B41DC-8E99-43E6-3A2B-78FC018316A9}"/>
                  </a:ext>
                </a:extLst>
              </p:cNvPr>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6" name="Google Shape;7491;p72">
                <a:extLst>
                  <a:ext uri="{FF2B5EF4-FFF2-40B4-BE49-F238E27FC236}">
                    <a16:creationId xmlns:a16="http://schemas.microsoft.com/office/drawing/2014/main" id="{925785A3-E452-323E-FC63-43231E783869}"/>
                  </a:ext>
                </a:extLst>
              </p:cNvPr>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 name="Google Shape;7494;p72">
                <a:extLst>
                  <a:ext uri="{FF2B5EF4-FFF2-40B4-BE49-F238E27FC236}">
                    <a16:creationId xmlns:a16="http://schemas.microsoft.com/office/drawing/2014/main" id="{EE86F390-30A8-85D0-111A-096B3B526D0C}"/>
                  </a:ext>
                </a:extLst>
              </p:cNvPr>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63" name="Google Shape;7495;p72">
              <a:extLst>
                <a:ext uri="{FF2B5EF4-FFF2-40B4-BE49-F238E27FC236}">
                  <a16:creationId xmlns:a16="http://schemas.microsoft.com/office/drawing/2014/main" id="{B692DB89-F0A6-9084-E9BE-DA2F203BEC3F}"/>
                </a:ext>
              </a:extLst>
            </p:cNvPr>
            <p:cNvGrpSpPr/>
            <p:nvPr/>
          </p:nvGrpSpPr>
          <p:grpSpPr>
            <a:xfrm>
              <a:off x="4426818" y="2358282"/>
              <a:ext cx="225600" cy="307471"/>
              <a:chOff x="4426818" y="2358282"/>
              <a:chExt cx="225600" cy="307471"/>
            </a:xfrm>
          </p:grpSpPr>
          <p:cxnSp>
            <p:nvCxnSpPr>
              <p:cNvPr id="72" name="Google Shape;7496;p72">
                <a:extLst>
                  <a:ext uri="{FF2B5EF4-FFF2-40B4-BE49-F238E27FC236}">
                    <a16:creationId xmlns:a16="http://schemas.microsoft.com/office/drawing/2014/main" id="{9DF082C1-490A-A19A-BD00-B1F9B052ABB6}"/>
                  </a:ext>
                </a:extLst>
              </p:cNvPr>
              <p:cNvCxnSpPr>
                <a:stCxn id="74"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3" name="Google Shape;7498;p72">
                <a:extLst>
                  <a:ext uri="{FF2B5EF4-FFF2-40B4-BE49-F238E27FC236}">
                    <a16:creationId xmlns:a16="http://schemas.microsoft.com/office/drawing/2014/main" id="{6FD747E8-0ACA-F7B7-ED0B-BC95219AD8CB}"/>
                  </a:ext>
                </a:extLst>
              </p:cNvPr>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 name="Google Shape;7497;p72">
                <a:extLst>
                  <a:ext uri="{FF2B5EF4-FFF2-40B4-BE49-F238E27FC236}">
                    <a16:creationId xmlns:a16="http://schemas.microsoft.com/office/drawing/2014/main" id="{174FABFA-9DA7-4404-453A-ECFFE1D9C554}"/>
                  </a:ext>
                </a:extLst>
              </p:cNvPr>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64" name="Google Shape;7499;p72">
              <a:extLst>
                <a:ext uri="{FF2B5EF4-FFF2-40B4-BE49-F238E27FC236}">
                  <a16:creationId xmlns:a16="http://schemas.microsoft.com/office/drawing/2014/main" id="{BE67E4FD-8BA4-0F1C-979F-2E67AD9DE81F}"/>
                </a:ext>
              </a:extLst>
            </p:cNvPr>
            <p:cNvGrpSpPr/>
            <p:nvPr/>
          </p:nvGrpSpPr>
          <p:grpSpPr>
            <a:xfrm>
              <a:off x="4883984" y="2440153"/>
              <a:ext cx="225600" cy="296479"/>
              <a:chOff x="4883984" y="2440153"/>
              <a:chExt cx="225600" cy="296479"/>
            </a:xfrm>
          </p:grpSpPr>
          <p:cxnSp>
            <p:nvCxnSpPr>
              <p:cNvPr id="69" name="Google Shape;7500;p72">
                <a:extLst>
                  <a:ext uri="{FF2B5EF4-FFF2-40B4-BE49-F238E27FC236}">
                    <a16:creationId xmlns:a16="http://schemas.microsoft.com/office/drawing/2014/main" id="{AB01DE7E-89B5-7D30-D9AA-E8423B09A84A}"/>
                  </a:ext>
                </a:extLst>
              </p:cNvPr>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0" name="Google Shape;7501;p72">
                <a:extLst>
                  <a:ext uri="{FF2B5EF4-FFF2-40B4-BE49-F238E27FC236}">
                    <a16:creationId xmlns:a16="http://schemas.microsoft.com/office/drawing/2014/main" id="{34EFC0DA-8D1F-BB34-BC07-FB31B41CF4E7}"/>
                  </a:ext>
                </a:extLst>
              </p:cNvPr>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1" name="Google Shape;7502;p72">
                <a:extLst>
                  <a:ext uri="{FF2B5EF4-FFF2-40B4-BE49-F238E27FC236}">
                    <a16:creationId xmlns:a16="http://schemas.microsoft.com/office/drawing/2014/main" id="{F7B0C979-7FA7-5C23-A160-2D64F65008ED}"/>
                  </a:ext>
                </a:extLst>
              </p:cNvPr>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65" name="Google Shape;7503;p72">
              <a:extLst>
                <a:ext uri="{FF2B5EF4-FFF2-40B4-BE49-F238E27FC236}">
                  <a16:creationId xmlns:a16="http://schemas.microsoft.com/office/drawing/2014/main" id="{F6089DFD-457A-A1C0-34EB-D0A15A7E5DA9}"/>
                </a:ext>
              </a:extLst>
            </p:cNvPr>
            <p:cNvGrpSpPr/>
            <p:nvPr/>
          </p:nvGrpSpPr>
          <p:grpSpPr>
            <a:xfrm>
              <a:off x="3512551" y="2358356"/>
              <a:ext cx="225647" cy="307629"/>
              <a:chOff x="2182679" y="2005014"/>
              <a:chExt cx="792300" cy="1080158"/>
            </a:xfrm>
          </p:grpSpPr>
          <p:cxnSp>
            <p:nvCxnSpPr>
              <p:cNvPr id="66" name="Google Shape;7504;p72">
                <a:extLst>
                  <a:ext uri="{FF2B5EF4-FFF2-40B4-BE49-F238E27FC236}">
                    <a16:creationId xmlns:a16="http://schemas.microsoft.com/office/drawing/2014/main" id="{BD81B181-333F-343C-0A30-D9C896BDD976}"/>
                  </a:ext>
                </a:extLst>
              </p:cNvPr>
              <p:cNvCxnSpPr>
                <a:stCxn id="68"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67" name="Google Shape;7490;p72">
                <a:extLst>
                  <a:ext uri="{FF2B5EF4-FFF2-40B4-BE49-F238E27FC236}">
                    <a16:creationId xmlns:a16="http://schemas.microsoft.com/office/drawing/2014/main" id="{091C880A-C1DE-F951-567B-73AD2C530E17}"/>
                  </a:ext>
                </a:extLst>
              </p:cNvPr>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8" name="Google Shape;7505;p72">
                <a:extLst>
                  <a:ext uri="{FF2B5EF4-FFF2-40B4-BE49-F238E27FC236}">
                    <a16:creationId xmlns:a16="http://schemas.microsoft.com/office/drawing/2014/main" id="{C42F7F3F-47D6-79AB-5D83-57D786F1D710}"/>
                  </a:ext>
                </a:extLst>
              </p:cNvPr>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1" name="Google Shape;7506;p72">
            <a:extLst>
              <a:ext uri="{FF2B5EF4-FFF2-40B4-BE49-F238E27FC236}">
                <a16:creationId xmlns:a16="http://schemas.microsoft.com/office/drawing/2014/main" id="{C966DF72-1570-A731-B1CB-AF99745E6E22}"/>
              </a:ext>
            </a:extLst>
          </p:cNvPr>
          <p:cNvGrpSpPr/>
          <p:nvPr/>
        </p:nvGrpSpPr>
        <p:grpSpPr>
          <a:xfrm>
            <a:off x="13693141" y="1945668"/>
            <a:ext cx="3119618" cy="1445220"/>
            <a:chOff x="634175" y="2986275"/>
            <a:chExt cx="3147949" cy="1458344"/>
          </a:xfrm>
        </p:grpSpPr>
        <p:cxnSp>
          <p:nvCxnSpPr>
            <p:cNvPr id="82" name="Google Shape;7507;p72">
              <a:extLst>
                <a:ext uri="{FF2B5EF4-FFF2-40B4-BE49-F238E27FC236}">
                  <a16:creationId xmlns:a16="http://schemas.microsoft.com/office/drawing/2014/main" id="{54B3F667-E1AE-20B1-A6A0-FECF18491DFD}"/>
                </a:ext>
              </a:extLst>
            </p:cNvPr>
            <p:cNvCxnSpPr>
              <a:stCxn id="88" idx="4"/>
              <a:endCxn id="90"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83" name="Google Shape;7510;p72">
              <a:extLst>
                <a:ext uri="{FF2B5EF4-FFF2-40B4-BE49-F238E27FC236}">
                  <a16:creationId xmlns:a16="http://schemas.microsoft.com/office/drawing/2014/main" id="{7BED4D2E-2831-7EC4-1015-D5A54EF0B484}"/>
                </a:ext>
              </a:extLst>
            </p:cNvPr>
            <p:cNvCxnSpPr>
              <a:stCxn id="90" idx="0"/>
              <a:endCxn id="87"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84" name="Google Shape;7512;p72">
              <a:extLst>
                <a:ext uri="{FF2B5EF4-FFF2-40B4-BE49-F238E27FC236}">
                  <a16:creationId xmlns:a16="http://schemas.microsoft.com/office/drawing/2014/main" id="{B27DB14D-EFD7-F155-BB60-7EAFFEF6B279}"/>
                </a:ext>
              </a:extLst>
            </p:cNvPr>
            <p:cNvCxnSpPr>
              <a:stCxn id="87" idx="4"/>
              <a:endCxn id="89"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85" name="Google Shape;7514;p72">
              <a:extLst>
                <a:ext uri="{FF2B5EF4-FFF2-40B4-BE49-F238E27FC236}">
                  <a16:creationId xmlns:a16="http://schemas.microsoft.com/office/drawing/2014/main" id="{4BB1ACB3-6E0C-D5AC-4006-E4BEA028F8C2}"/>
                </a:ext>
              </a:extLst>
            </p:cNvPr>
            <p:cNvCxnSpPr>
              <a:stCxn id="89" idx="0"/>
              <a:endCxn id="86"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86" name="Google Shape;7515;p72">
              <a:extLst>
                <a:ext uri="{FF2B5EF4-FFF2-40B4-BE49-F238E27FC236}">
                  <a16:creationId xmlns:a16="http://schemas.microsoft.com/office/drawing/2014/main" id="{A343BDF9-6690-F356-EF0A-91FA80F8E5A3}"/>
                </a:ext>
              </a:extLst>
            </p:cNvPr>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87" name="Google Shape;7511;p72">
              <a:extLst>
                <a:ext uri="{FF2B5EF4-FFF2-40B4-BE49-F238E27FC236}">
                  <a16:creationId xmlns:a16="http://schemas.microsoft.com/office/drawing/2014/main" id="{9A521DB4-EF79-AE5E-4C19-8AE5E0C80EEB}"/>
                </a:ext>
              </a:extLst>
            </p:cNvPr>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88" name="Google Shape;7508;p72">
              <a:extLst>
                <a:ext uri="{FF2B5EF4-FFF2-40B4-BE49-F238E27FC236}">
                  <a16:creationId xmlns:a16="http://schemas.microsoft.com/office/drawing/2014/main" id="{FEA4FB9D-EB6D-7EA0-510E-E9ABAF860687}"/>
                </a:ext>
              </a:extLst>
            </p:cNvPr>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89" name="Google Shape;7513;p72">
              <a:extLst>
                <a:ext uri="{FF2B5EF4-FFF2-40B4-BE49-F238E27FC236}">
                  <a16:creationId xmlns:a16="http://schemas.microsoft.com/office/drawing/2014/main" id="{DE6F9797-D592-AD59-BDA4-FBF69E4A989D}"/>
                </a:ext>
              </a:extLst>
            </p:cNvPr>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90" name="Google Shape;7509;p72">
              <a:extLst>
                <a:ext uri="{FF2B5EF4-FFF2-40B4-BE49-F238E27FC236}">
                  <a16:creationId xmlns:a16="http://schemas.microsoft.com/office/drawing/2014/main" id="{383CC9A9-8D48-F578-033E-E8A2F0807CE7}"/>
                </a:ext>
              </a:extLst>
            </p:cNvPr>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grpSp>
      <p:grpSp>
        <p:nvGrpSpPr>
          <p:cNvPr id="91" name="Google Shape;7516;p72">
            <a:extLst>
              <a:ext uri="{FF2B5EF4-FFF2-40B4-BE49-F238E27FC236}">
                <a16:creationId xmlns:a16="http://schemas.microsoft.com/office/drawing/2014/main" id="{A531A9BB-9E39-D59B-69BC-34CCAD1F53AE}"/>
              </a:ext>
            </a:extLst>
          </p:cNvPr>
          <p:cNvGrpSpPr/>
          <p:nvPr/>
        </p:nvGrpSpPr>
        <p:grpSpPr>
          <a:xfrm>
            <a:off x="7000721" y="5365483"/>
            <a:ext cx="3141438" cy="588246"/>
            <a:chOff x="998425" y="1182125"/>
            <a:chExt cx="1065400" cy="199500"/>
          </a:xfrm>
        </p:grpSpPr>
        <p:sp>
          <p:nvSpPr>
            <p:cNvPr id="92" name="Google Shape;7517;p72">
              <a:extLst>
                <a:ext uri="{FF2B5EF4-FFF2-40B4-BE49-F238E27FC236}">
                  <a16:creationId xmlns:a16="http://schemas.microsoft.com/office/drawing/2014/main" id="{E81F3292-C6ED-6C3D-A8F7-777C23C7649F}"/>
                </a:ext>
              </a:extLst>
            </p:cNvPr>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3" name="Google Shape;7518;p72">
              <a:extLst>
                <a:ext uri="{FF2B5EF4-FFF2-40B4-BE49-F238E27FC236}">
                  <a16:creationId xmlns:a16="http://schemas.microsoft.com/office/drawing/2014/main" id="{16E17022-2A27-CF84-B144-BC0348C8FBC7}"/>
                </a:ext>
              </a:extLst>
            </p:cNvPr>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4" name="Google Shape;7519;p72">
              <a:extLst>
                <a:ext uri="{FF2B5EF4-FFF2-40B4-BE49-F238E27FC236}">
                  <a16:creationId xmlns:a16="http://schemas.microsoft.com/office/drawing/2014/main" id="{A22408F0-5007-ECA5-21EC-028682B13036}"/>
                </a:ext>
              </a:extLst>
            </p:cNvPr>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5" name="Google Shape;7520;p72">
              <a:extLst>
                <a:ext uri="{FF2B5EF4-FFF2-40B4-BE49-F238E27FC236}">
                  <a16:creationId xmlns:a16="http://schemas.microsoft.com/office/drawing/2014/main" id="{EC3AEB62-96E2-0F54-BA90-5D00E61970C7}"/>
                </a:ext>
              </a:extLst>
            </p:cNvPr>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6" name="Google Shape;7521;p72">
              <a:extLst>
                <a:ext uri="{FF2B5EF4-FFF2-40B4-BE49-F238E27FC236}">
                  <a16:creationId xmlns:a16="http://schemas.microsoft.com/office/drawing/2014/main" id="{10459DDA-9889-9C4C-160B-4CCCE916047D}"/>
                </a:ext>
              </a:extLst>
            </p:cNvPr>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97" name="Google Shape;7522;p72">
            <a:extLst>
              <a:ext uri="{FF2B5EF4-FFF2-40B4-BE49-F238E27FC236}">
                <a16:creationId xmlns:a16="http://schemas.microsoft.com/office/drawing/2014/main" id="{1AC63ADE-6BA2-38B9-1D9D-4D8E33A7D269}"/>
              </a:ext>
            </a:extLst>
          </p:cNvPr>
          <p:cNvGrpSpPr/>
          <p:nvPr/>
        </p:nvGrpSpPr>
        <p:grpSpPr>
          <a:xfrm>
            <a:off x="13687232" y="3600457"/>
            <a:ext cx="3131432" cy="733458"/>
            <a:chOff x="1247650" y="2075423"/>
            <a:chExt cx="6648477" cy="1557238"/>
          </a:xfrm>
        </p:grpSpPr>
        <p:sp>
          <p:nvSpPr>
            <p:cNvPr id="98" name="Google Shape;7523;p72">
              <a:extLst>
                <a:ext uri="{FF2B5EF4-FFF2-40B4-BE49-F238E27FC236}">
                  <a16:creationId xmlns:a16="http://schemas.microsoft.com/office/drawing/2014/main" id="{049E5B73-E04D-7E4F-A440-74C3E3B54FBE}"/>
                </a:ext>
              </a:extLst>
            </p:cNvPr>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9" name="Google Shape;7524;p72">
              <a:extLst>
                <a:ext uri="{FF2B5EF4-FFF2-40B4-BE49-F238E27FC236}">
                  <a16:creationId xmlns:a16="http://schemas.microsoft.com/office/drawing/2014/main" id="{99EE7949-04A0-1526-593F-82509319FC94}"/>
                </a:ext>
              </a:extLst>
            </p:cNvPr>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0" name="Google Shape;7525;p72">
              <a:extLst>
                <a:ext uri="{FF2B5EF4-FFF2-40B4-BE49-F238E27FC236}">
                  <a16:creationId xmlns:a16="http://schemas.microsoft.com/office/drawing/2014/main" id="{CD47E746-1B55-33E4-6392-4316D4DB34B4}"/>
                </a:ext>
              </a:extLst>
            </p:cNvPr>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1" name="Google Shape;7526;p72">
              <a:extLst>
                <a:ext uri="{FF2B5EF4-FFF2-40B4-BE49-F238E27FC236}">
                  <a16:creationId xmlns:a16="http://schemas.microsoft.com/office/drawing/2014/main" id="{589ABF63-DD40-C866-E2DF-9A8017EA1DEA}"/>
                </a:ext>
              </a:extLst>
            </p:cNvPr>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2" name="Google Shape;7527;p72">
              <a:extLst>
                <a:ext uri="{FF2B5EF4-FFF2-40B4-BE49-F238E27FC236}">
                  <a16:creationId xmlns:a16="http://schemas.microsoft.com/office/drawing/2014/main" id="{D303D4A1-3F3B-4617-4D8D-CB531EBDCA10}"/>
                </a:ext>
              </a:extLst>
            </p:cNvPr>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3" name="Google Shape;7528;p72">
              <a:extLst>
                <a:ext uri="{FF2B5EF4-FFF2-40B4-BE49-F238E27FC236}">
                  <a16:creationId xmlns:a16="http://schemas.microsoft.com/office/drawing/2014/main" id="{72A428C2-AE02-5957-84FA-5B4D8173D622}"/>
                </a:ext>
              </a:extLst>
            </p:cNvPr>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3600"/>
            </a:p>
          </p:txBody>
        </p:sp>
      </p:grpSp>
      <p:grpSp>
        <p:nvGrpSpPr>
          <p:cNvPr id="104" name="Google Shape;7529;p72">
            <a:extLst>
              <a:ext uri="{FF2B5EF4-FFF2-40B4-BE49-F238E27FC236}">
                <a16:creationId xmlns:a16="http://schemas.microsoft.com/office/drawing/2014/main" id="{C0A068DD-4AAA-9CC0-BA1E-F2338B72F04C}"/>
              </a:ext>
            </a:extLst>
          </p:cNvPr>
          <p:cNvGrpSpPr/>
          <p:nvPr/>
        </p:nvGrpSpPr>
        <p:grpSpPr>
          <a:xfrm>
            <a:off x="13655857" y="5898086"/>
            <a:ext cx="3194122" cy="1326880"/>
            <a:chOff x="6796238" y="3158297"/>
            <a:chExt cx="1630319" cy="677257"/>
          </a:xfrm>
        </p:grpSpPr>
        <p:cxnSp>
          <p:nvCxnSpPr>
            <p:cNvPr id="105" name="Google Shape;7530;p72">
              <a:extLst>
                <a:ext uri="{FF2B5EF4-FFF2-40B4-BE49-F238E27FC236}">
                  <a16:creationId xmlns:a16="http://schemas.microsoft.com/office/drawing/2014/main" id="{5002FD75-3368-FAFB-7030-006A88B17C60}"/>
                </a:ext>
              </a:extLst>
            </p:cNvPr>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106" name="Google Shape;7531;p72">
              <a:extLst>
                <a:ext uri="{FF2B5EF4-FFF2-40B4-BE49-F238E27FC236}">
                  <a16:creationId xmlns:a16="http://schemas.microsoft.com/office/drawing/2014/main" id="{CEB14C23-B36E-B4DE-D797-FBE36A97F84E}"/>
                </a:ext>
              </a:extLst>
            </p:cNvPr>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107" name="Google Shape;7532;p72">
              <a:extLst>
                <a:ext uri="{FF2B5EF4-FFF2-40B4-BE49-F238E27FC236}">
                  <a16:creationId xmlns:a16="http://schemas.microsoft.com/office/drawing/2014/main" id="{0D9434FF-EF04-D979-39CD-C1884AE9C78B}"/>
                </a:ext>
              </a:extLst>
            </p:cNvPr>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108" name="Google Shape;7533;p72">
              <a:extLst>
                <a:ext uri="{FF2B5EF4-FFF2-40B4-BE49-F238E27FC236}">
                  <a16:creationId xmlns:a16="http://schemas.microsoft.com/office/drawing/2014/main" id="{CB8B0BC7-5A85-E470-5444-D0E5F7C55BEF}"/>
                </a:ext>
              </a:extLst>
            </p:cNvPr>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109" name="Google Shape;7534;p72">
              <a:extLst>
                <a:ext uri="{FF2B5EF4-FFF2-40B4-BE49-F238E27FC236}">
                  <a16:creationId xmlns:a16="http://schemas.microsoft.com/office/drawing/2014/main" id="{75D7AFC6-DCDA-9BF4-D013-704B23A30C35}"/>
                </a:ext>
              </a:extLst>
            </p:cNvPr>
            <p:cNvGrpSpPr/>
            <p:nvPr/>
          </p:nvGrpSpPr>
          <p:grpSpPr>
            <a:xfrm>
              <a:off x="6796238" y="3311904"/>
              <a:ext cx="1630319" cy="377697"/>
              <a:chOff x="6796238" y="3311904"/>
              <a:chExt cx="1630319" cy="377697"/>
            </a:xfrm>
          </p:grpSpPr>
          <p:sp>
            <p:nvSpPr>
              <p:cNvPr id="110" name="Google Shape;7535;p72">
                <a:extLst>
                  <a:ext uri="{FF2B5EF4-FFF2-40B4-BE49-F238E27FC236}">
                    <a16:creationId xmlns:a16="http://schemas.microsoft.com/office/drawing/2014/main" id="{1A7E3D21-EF52-3F2D-B7E6-7FA386647085}"/>
                  </a:ext>
                </a:extLst>
              </p:cNvPr>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111" name="Google Shape;7536;p72">
                <a:extLst>
                  <a:ext uri="{FF2B5EF4-FFF2-40B4-BE49-F238E27FC236}">
                    <a16:creationId xmlns:a16="http://schemas.microsoft.com/office/drawing/2014/main" id="{8947A5C5-FBBF-6378-089C-7E79B414BE53}"/>
                  </a:ext>
                </a:extLst>
              </p:cNvPr>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112" name="Google Shape;7537;p72">
                <a:extLst>
                  <a:ext uri="{FF2B5EF4-FFF2-40B4-BE49-F238E27FC236}">
                    <a16:creationId xmlns:a16="http://schemas.microsoft.com/office/drawing/2014/main" id="{FC435C11-2D9A-5A58-0331-6B5716452F07}"/>
                  </a:ext>
                </a:extLst>
              </p:cNvPr>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grpSp>
        <p:nvGrpSpPr>
          <p:cNvPr id="113" name="Google Shape;7538;p72">
            <a:extLst>
              <a:ext uri="{FF2B5EF4-FFF2-40B4-BE49-F238E27FC236}">
                <a16:creationId xmlns:a16="http://schemas.microsoft.com/office/drawing/2014/main" id="{93AC350A-7123-91A8-334C-A938A3EAA9D2}"/>
              </a:ext>
            </a:extLst>
          </p:cNvPr>
          <p:cNvGrpSpPr/>
          <p:nvPr/>
        </p:nvGrpSpPr>
        <p:grpSpPr>
          <a:xfrm>
            <a:off x="10698132" y="1940871"/>
            <a:ext cx="2737212" cy="3187610"/>
            <a:chOff x="1839112" y="2209163"/>
            <a:chExt cx="1918159" cy="2233784"/>
          </a:xfrm>
        </p:grpSpPr>
        <p:sp>
          <p:nvSpPr>
            <p:cNvPr id="114" name="Google Shape;7539;p72">
              <a:extLst>
                <a:ext uri="{FF2B5EF4-FFF2-40B4-BE49-F238E27FC236}">
                  <a16:creationId xmlns:a16="http://schemas.microsoft.com/office/drawing/2014/main" id="{CB00F095-1FD2-FD24-D375-AA2109AD7D83}"/>
                </a:ext>
              </a:extLst>
            </p:cNvPr>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5" name="Google Shape;7540;p72">
              <a:extLst>
                <a:ext uri="{FF2B5EF4-FFF2-40B4-BE49-F238E27FC236}">
                  <a16:creationId xmlns:a16="http://schemas.microsoft.com/office/drawing/2014/main" id="{EDE2D281-E486-7275-F257-0C9282878DCA}"/>
                </a:ext>
              </a:extLst>
            </p:cNvPr>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6" name="Google Shape;7541;p72">
              <a:extLst>
                <a:ext uri="{FF2B5EF4-FFF2-40B4-BE49-F238E27FC236}">
                  <a16:creationId xmlns:a16="http://schemas.microsoft.com/office/drawing/2014/main" id="{7D87BB94-E3EC-37A3-A039-DE26F20D4961}"/>
                </a:ext>
              </a:extLst>
            </p:cNvPr>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117" name="Google Shape;7542;p72">
              <a:extLst>
                <a:ext uri="{FF2B5EF4-FFF2-40B4-BE49-F238E27FC236}">
                  <a16:creationId xmlns:a16="http://schemas.microsoft.com/office/drawing/2014/main" id="{28EAC2F7-E06D-88D3-DD2D-017883493377}"/>
                </a:ext>
              </a:extLst>
            </p:cNvPr>
            <p:cNvCxnSpPr>
              <a:stCxn id="114" idx="6"/>
              <a:endCxn id="115"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18" name="Google Shape;7543;p72">
              <a:extLst>
                <a:ext uri="{FF2B5EF4-FFF2-40B4-BE49-F238E27FC236}">
                  <a16:creationId xmlns:a16="http://schemas.microsoft.com/office/drawing/2014/main" id="{EC6ED671-58C2-EA43-40A4-D3FE42DEAA41}"/>
                </a:ext>
              </a:extLst>
            </p:cNvPr>
            <p:cNvCxnSpPr>
              <a:stCxn id="115" idx="4"/>
              <a:endCxn id="121"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119" name="Google Shape;7545;p72">
              <a:extLst>
                <a:ext uri="{FF2B5EF4-FFF2-40B4-BE49-F238E27FC236}">
                  <a16:creationId xmlns:a16="http://schemas.microsoft.com/office/drawing/2014/main" id="{67F38B10-04AA-A329-B96D-A3DA2E32D5D9}"/>
                </a:ext>
              </a:extLst>
            </p:cNvPr>
            <p:cNvCxnSpPr>
              <a:stCxn id="121" idx="6"/>
              <a:endCxn id="116"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20" name="Google Shape;7546;p72">
              <a:extLst>
                <a:ext uri="{FF2B5EF4-FFF2-40B4-BE49-F238E27FC236}">
                  <a16:creationId xmlns:a16="http://schemas.microsoft.com/office/drawing/2014/main" id="{FB18256D-3646-9B91-0422-6DFF1176A6DE}"/>
                </a:ext>
              </a:extLst>
            </p:cNvPr>
            <p:cNvCxnSpPr>
              <a:stCxn id="116" idx="4"/>
              <a:endCxn id="122"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121" name="Google Shape;7544;p72">
              <a:extLst>
                <a:ext uri="{FF2B5EF4-FFF2-40B4-BE49-F238E27FC236}">
                  <a16:creationId xmlns:a16="http://schemas.microsoft.com/office/drawing/2014/main" id="{7217B078-BD6E-4704-549F-F76500E26823}"/>
                </a:ext>
              </a:extLst>
            </p:cNvPr>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2" name="Google Shape;7547;p72">
              <a:extLst>
                <a:ext uri="{FF2B5EF4-FFF2-40B4-BE49-F238E27FC236}">
                  <a16:creationId xmlns:a16="http://schemas.microsoft.com/office/drawing/2014/main" id="{476CF60B-997E-29AF-C271-00811C661D3D}"/>
                </a:ext>
              </a:extLst>
            </p:cNvPr>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3" name="Google Shape;7548;p72">
              <a:extLst>
                <a:ext uri="{FF2B5EF4-FFF2-40B4-BE49-F238E27FC236}">
                  <a16:creationId xmlns:a16="http://schemas.microsoft.com/office/drawing/2014/main" id="{890278F2-A200-6137-B89C-C7EC8597A65A}"/>
                </a:ext>
              </a:extLst>
            </p:cNvPr>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124" name="Google Shape;7549;p72">
              <a:extLst>
                <a:ext uri="{FF2B5EF4-FFF2-40B4-BE49-F238E27FC236}">
                  <a16:creationId xmlns:a16="http://schemas.microsoft.com/office/drawing/2014/main" id="{1AF50286-D2DF-46E7-2868-DA565F53DB51}"/>
                </a:ext>
              </a:extLst>
            </p:cNvPr>
            <p:cNvCxnSpPr>
              <a:endCxn id="123"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125" name="Google Shape;7550;p72">
            <a:extLst>
              <a:ext uri="{FF2B5EF4-FFF2-40B4-BE49-F238E27FC236}">
                <a16:creationId xmlns:a16="http://schemas.microsoft.com/office/drawing/2014/main" id="{2A8DE69E-AB9E-8062-F3FE-3A9C51F05C1D}"/>
              </a:ext>
            </a:extLst>
          </p:cNvPr>
          <p:cNvGrpSpPr/>
          <p:nvPr/>
        </p:nvGrpSpPr>
        <p:grpSpPr>
          <a:xfrm>
            <a:off x="6962878" y="1953342"/>
            <a:ext cx="3275936" cy="309884"/>
            <a:chOff x="238125" y="2506075"/>
            <a:chExt cx="7115411" cy="673075"/>
          </a:xfrm>
        </p:grpSpPr>
        <p:sp>
          <p:nvSpPr>
            <p:cNvPr id="126" name="Google Shape;7551;p72">
              <a:extLst>
                <a:ext uri="{FF2B5EF4-FFF2-40B4-BE49-F238E27FC236}">
                  <a16:creationId xmlns:a16="http://schemas.microsoft.com/office/drawing/2014/main" id="{76471A14-E062-F488-21F2-7549F7BE0D43}"/>
                </a:ext>
              </a:extLst>
            </p:cNvPr>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7" name="Google Shape;7552;p72">
              <a:extLst>
                <a:ext uri="{FF2B5EF4-FFF2-40B4-BE49-F238E27FC236}">
                  <a16:creationId xmlns:a16="http://schemas.microsoft.com/office/drawing/2014/main" id="{7426C93E-A6C0-71A3-8128-7366C57F9A58}"/>
                </a:ext>
              </a:extLst>
            </p:cNvPr>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8" name="Google Shape;7553;p72">
              <a:extLst>
                <a:ext uri="{FF2B5EF4-FFF2-40B4-BE49-F238E27FC236}">
                  <a16:creationId xmlns:a16="http://schemas.microsoft.com/office/drawing/2014/main" id="{203FEBFD-142A-C0F0-A323-B35DD4DF98E9}"/>
                </a:ext>
              </a:extLst>
            </p:cNvPr>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9" name="Google Shape;7554;p72">
              <a:extLst>
                <a:ext uri="{FF2B5EF4-FFF2-40B4-BE49-F238E27FC236}">
                  <a16:creationId xmlns:a16="http://schemas.microsoft.com/office/drawing/2014/main" id="{4CFE1D76-BFD1-6BDE-F6EC-A97B9E5471C1}"/>
                </a:ext>
              </a:extLst>
            </p:cNvPr>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30" name="Google Shape;7555;p72">
              <a:extLst>
                <a:ext uri="{FF2B5EF4-FFF2-40B4-BE49-F238E27FC236}">
                  <a16:creationId xmlns:a16="http://schemas.microsoft.com/office/drawing/2014/main" id="{EAC97EAB-1565-9013-ED0C-7DE6F9EB15A4}"/>
                </a:ext>
              </a:extLst>
            </p:cNvPr>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131" name="Google Shape;7556;p72">
            <a:extLst>
              <a:ext uri="{FF2B5EF4-FFF2-40B4-BE49-F238E27FC236}">
                <a16:creationId xmlns:a16="http://schemas.microsoft.com/office/drawing/2014/main" id="{6DABC427-12A4-90E9-71C2-DE1496C8C662}"/>
              </a:ext>
            </a:extLst>
          </p:cNvPr>
          <p:cNvGrpSpPr/>
          <p:nvPr/>
        </p:nvGrpSpPr>
        <p:grpSpPr>
          <a:xfrm>
            <a:off x="1440248" y="2596539"/>
            <a:ext cx="4953524" cy="183486"/>
            <a:chOff x="1464850" y="436376"/>
            <a:chExt cx="6001362" cy="222300"/>
          </a:xfrm>
        </p:grpSpPr>
        <p:sp>
          <p:nvSpPr>
            <p:cNvPr id="132" name="Google Shape;7557;p72">
              <a:extLst>
                <a:ext uri="{FF2B5EF4-FFF2-40B4-BE49-F238E27FC236}">
                  <a16:creationId xmlns:a16="http://schemas.microsoft.com/office/drawing/2014/main" id="{10EA9079-18A0-2A1F-863E-EF44961F50B8}"/>
                </a:ext>
              </a:extLst>
            </p:cNvPr>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33" name="Google Shape;7558;p72">
              <a:extLst>
                <a:ext uri="{FF2B5EF4-FFF2-40B4-BE49-F238E27FC236}">
                  <a16:creationId xmlns:a16="http://schemas.microsoft.com/office/drawing/2014/main" id="{4A7670A5-0461-053A-4590-DA9FFFBECCD7}"/>
                </a:ext>
              </a:extLst>
            </p:cNvPr>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34" name="Google Shape;7559;p72">
              <a:extLst>
                <a:ext uri="{FF2B5EF4-FFF2-40B4-BE49-F238E27FC236}">
                  <a16:creationId xmlns:a16="http://schemas.microsoft.com/office/drawing/2014/main" id="{FA42C35E-0490-D635-77AF-1FE5740A54A0}"/>
                </a:ext>
              </a:extLst>
            </p:cNvPr>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35" name="Google Shape;7560;p72">
              <a:extLst>
                <a:ext uri="{FF2B5EF4-FFF2-40B4-BE49-F238E27FC236}">
                  <a16:creationId xmlns:a16="http://schemas.microsoft.com/office/drawing/2014/main" id="{3D7F669A-1787-EFF8-D3B9-BDF246EEFA12}"/>
                </a:ext>
              </a:extLst>
            </p:cNvPr>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36" name="Google Shape;7561;p72">
              <a:extLst>
                <a:ext uri="{FF2B5EF4-FFF2-40B4-BE49-F238E27FC236}">
                  <a16:creationId xmlns:a16="http://schemas.microsoft.com/office/drawing/2014/main" id="{6A95B431-49CD-08B0-661F-66B1FDEF1F93}"/>
                </a:ext>
              </a:extLst>
            </p:cNvPr>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137" name="Google Shape;7562;p72">
              <a:extLst>
                <a:ext uri="{FF2B5EF4-FFF2-40B4-BE49-F238E27FC236}">
                  <a16:creationId xmlns:a16="http://schemas.microsoft.com/office/drawing/2014/main" id="{5C0BD619-3A4F-12D9-981F-CE25F189CCDA}"/>
                </a:ext>
              </a:extLst>
            </p:cNvPr>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38" name="Google Shape;7563;p72">
              <a:extLst>
                <a:ext uri="{FF2B5EF4-FFF2-40B4-BE49-F238E27FC236}">
                  <a16:creationId xmlns:a16="http://schemas.microsoft.com/office/drawing/2014/main" id="{714C71CC-D8CA-FFC6-CF77-1EA526026D20}"/>
                </a:ext>
              </a:extLst>
            </p:cNvPr>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39" name="Google Shape;7564;p72">
              <a:extLst>
                <a:ext uri="{FF2B5EF4-FFF2-40B4-BE49-F238E27FC236}">
                  <a16:creationId xmlns:a16="http://schemas.microsoft.com/office/drawing/2014/main" id="{B1B9188F-7670-A4D5-590F-99B8BE98EDF0}"/>
                </a:ext>
              </a:extLst>
            </p:cNvPr>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40" name="Google Shape;7565;p72">
              <a:extLst>
                <a:ext uri="{FF2B5EF4-FFF2-40B4-BE49-F238E27FC236}">
                  <a16:creationId xmlns:a16="http://schemas.microsoft.com/office/drawing/2014/main" id="{049B6B90-BE17-8A92-4FBD-08E1C7565408}"/>
                </a:ext>
              </a:extLst>
            </p:cNvPr>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141" name="Google Shape;7566;p72">
            <a:extLst>
              <a:ext uri="{FF2B5EF4-FFF2-40B4-BE49-F238E27FC236}">
                <a16:creationId xmlns:a16="http://schemas.microsoft.com/office/drawing/2014/main" id="{2B5944F6-8485-C118-B073-EB46ECDEAA15}"/>
              </a:ext>
            </a:extLst>
          </p:cNvPr>
          <p:cNvGrpSpPr/>
          <p:nvPr/>
        </p:nvGrpSpPr>
        <p:grpSpPr>
          <a:xfrm>
            <a:off x="1412782" y="5067469"/>
            <a:ext cx="2905420" cy="1303846"/>
            <a:chOff x="803162" y="2667727"/>
            <a:chExt cx="1411906" cy="633611"/>
          </a:xfrm>
        </p:grpSpPr>
        <p:cxnSp>
          <p:nvCxnSpPr>
            <p:cNvPr id="142" name="Google Shape;7567;p72">
              <a:extLst>
                <a:ext uri="{FF2B5EF4-FFF2-40B4-BE49-F238E27FC236}">
                  <a16:creationId xmlns:a16="http://schemas.microsoft.com/office/drawing/2014/main" id="{0159D2D2-C0FE-7C9C-9397-04B86752187C}"/>
                </a:ext>
              </a:extLst>
            </p:cNvPr>
            <p:cNvCxnSpPr>
              <a:stCxn id="154" idx="2"/>
              <a:endCxn id="152"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43" name="Google Shape;7570;p72">
              <a:extLst>
                <a:ext uri="{FF2B5EF4-FFF2-40B4-BE49-F238E27FC236}">
                  <a16:creationId xmlns:a16="http://schemas.microsoft.com/office/drawing/2014/main" id="{078C9A7E-6A75-FD21-E7B4-7D340361AF8F}"/>
                </a:ext>
              </a:extLst>
            </p:cNvPr>
            <p:cNvCxnSpPr>
              <a:stCxn id="153" idx="0"/>
              <a:endCxn id="154"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44" name="Google Shape;7572;p72">
              <a:extLst>
                <a:ext uri="{FF2B5EF4-FFF2-40B4-BE49-F238E27FC236}">
                  <a16:creationId xmlns:a16="http://schemas.microsoft.com/office/drawing/2014/main" id="{D163D8F9-6DC7-2509-3BA2-FAEFA0A44590}"/>
                </a:ext>
              </a:extLst>
            </p:cNvPr>
            <p:cNvCxnSpPr>
              <a:stCxn id="153" idx="2"/>
              <a:endCxn id="149"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45" name="Google Shape;7574;p72">
              <a:extLst>
                <a:ext uri="{FF2B5EF4-FFF2-40B4-BE49-F238E27FC236}">
                  <a16:creationId xmlns:a16="http://schemas.microsoft.com/office/drawing/2014/main" id="{954DEDCA-30A7-4422-1FAA-5F93570323FE}"/>
                </a:ext>
              </a:extLst>
            </p:cNvPr>
            <p:cNvCxnSpPr>
              <a:stCxn id="148" idx="0"/>
              <a:endCxn id="153"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46" name="Google Shape;7576;p72">
              <a:extLst>
                <a:ext uri="{FF2B5EF4-FFF2-40B4-BE49-F238E27FC236}">
                  <a16:creationId xmlns:a16="http://schemas.microsoft.com/office/drawing/2014/main" id="{324C5F6E-D5C3-EDD0-B39A-1C46CF484738}"/>
                </a:ext>
              </a:extLst>
            </p:cNvPr>
            <p:cNvCxnSpPr>
              <a:stCxn id="152" idx="2"/>
              <a:endCxn id="151"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47" name="Google Shape;7578;p72">
              <a:extLst>
                <a:ext uri="{FF2B5EF4-FFF2-40B4-BE49-F238E27FC236}">
                  <a16:creationId xmlns:a16="http://schemas.microsoft.com/office/drawing/2014/main" id="{7C720C2E-E6C5-154C-91D2-5856A9E767B9}"/>
                </a:ext>
              </a:extLst>
            </p:cNvPr>
            <p:cNvCxnSpPr>
              <a:stCxn id="150" idx="0"/>
              <a:endCxn id="152"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148" name="Google Shape;7575;p72">
              <a:extLst>
                <a:ext uri="{FF2B5EF4-FFF2-40B4-BE49-F238E27FC236}">
                  <a16:creationId xmlns:a16="http://schemas.microsoft.com/office/drawing/2014/main" id="{54338858-9D32-C1C7-E0EA-5D5E041B5616}"/>
                </a:ext>
              </a:extLst>
            </p:cNvPr>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149" name="Google Shape;7573;p72">
              <a:extLst>
                <a:ext uri="{FF2B5EF4-FFF2-40B4-BE49-F238E27FC236}">
                  <a16:creationId xmlns:a16="http://schemas.microsoft.com/office/drawing/2014/main" id="{675A4553-211F-E02D-D14C-8D0EDCE67521}"/>
                </a:ext>
              </a:extLst>
            </p:cNvPr>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150" name="Google Shape;7579;p72">
              <a:extLst>
                <a:ext uri="{FF2B5EF4-FFF2-40B4-BE49-F238E27FC236}">
                  <a16:creationId xmlns:a16="http://schemas.microsoft.com/office/drawing/2014/main" id="{D5793D72-0135-1C74-72C0-928FC3DCA003}"/>
                </a:ext>
              </a:extLst>
            </p:cNvPr>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151" name="Google Shape;7577;p72">
              <a:extLst>
                <a:ext uri="{FF2B5EF4-FFF2-40B4-BE49-F238E27FC236}">
                  <a16:creationId xmlns:a16="http://schemas.microsoft.com/office/drawing/2014/main" id="{F6EA176E-582D-2FB0-08B8-F59A5C48A4BC}"/>
                </a:ext>
              </a:extLst>
            </p:cNvPr>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152" name="Google Shape;7569;p72">
              <a:extLst>
                <a:ext uri="{FF2B5EF4-FFF2-40B4-BE49-F238E27FC236}">
                  <a16:creationId xmlns:a16="http://schemas.microsoft.com/office/drawing/2014/main" id="{C52503FF-C8DA-883D-B051-65F66400D662}"/>
                </a:ext>
              </a:extLst>
            </p:cNvPr>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153" name="Google Shape;7571;p72">
              <a:extLst>
                <a:ext uri="{FF2B5EF4-FFF2-40B4-BE49-F238E27FC236}">
                  <a16:creationId xmlns:a16="http://schemas.microsoft.com/office/drawing/2014/main" id="{08553518-B9C2-0057-A3C2-B4BB8EF25CFB}"/>
                </a:ext>
              </a:extLst>
            </p:cNvPr>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154" name="Google Shape;7568;p72">
              <a:extLst>
                <a:ext uri="{FF2B5EF4-FFF2-40B4-BE49-F238E27FC236}">
                  <a16:creationId xmlns:a16="http://schemas.microsoft.com/office/drawing/2014/main" id="{CD27B477-1AC3-4D04-63E6-92A9774423D6}"/>
                </a:ext>
              </a:extLst>
            </p:cNvPr>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155" name="Google Shape;7580;p72">
            <a:extLst>
              <a:ext uri="{FF2B5EF4-FFF2-40B4-BE49-F238E27FC236}">
                <a16:creationId xmlns:a16="http://schemas.microsoft.com/office/drawing/2014/main" id="{376DAEB8-9606-03F6-226A-1B6AE3FEF676}"/>
              </a:ext>
            </a:extLst>
          </p:cNvPr>
          <p:cNvGrpSpPr/>
          <p:nvPr/>
        </p:nvGrpSpPr>
        <p:grpSpPr>
          <a:xfrm>
            <a:off x="1412787" y="1938547"/>
            <a:ext cx="5037082" cy="418618"/>
            <a:chOff x="803163" y="1111966"/>
            <a:chExt cx="2447800" cy="203430"/>
          </a:xfrm>
        </p:grpSpPr>
        <p:grpSp>
          <p:nvGrpSpPr>
            <p:cNvPr id="156" name="Google Shape;7581;p72">
              <a:extLst>
                <a:ext uri="{FF2B5EF4-FFF2-40B4-BE49-F238E27FC236}">
                  <a16:creationId xmlns:a16="http://schemas.microsoft.com/office/drawing/2014/main" id="{0DAB7FA9-DA55-B433-4B08-1CF59AA07027}"/>
                </a:ext>
              </a:extLst>
            </p:cNvPr>
            <p:cNvGrpSpPr/>
            <p:nvPr/>
          </p:nvGrpSpPr>
          <p:grpSpPr>
            <a:xfrm>
              <a:off x="1958180" y="1111966"/>
              <a:ext cx="588019" cy="121396"/>
              <a:chOff x="4808316" y="2800065"/>
              <a:chExt cx="1999386" cy="412910"/>
            </a:xfrm>
          </p:grpSpPr>
          <p:sp>
            <p:nvSpPr>
              <p:cNvPr id="174" name="Google Shape;7582;p72">
                <a:extLst>
                  <a:ext uri="{FF2B5EF4-FFF2-40B4-BE49-F238E27FC236}">
                    <a16:creationId xmlns:a16="http://schemas.microsoft.com/office/drawing/2014/main" id="{823C04D2-C761-50B3-B58C-D0D14736C223}"/>
                  </a:ext>
                </a:extLst>
              </p:cNvPr>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175" name="Google Shape;7583;p72">
                <a:extLst>
                  <a:ext uri="{FF2B5EF4-FFF2-40B4-BE49-F238E27FC236}">
                    <a16:creationId xmlns:a16="http://schemas.microsoft.com/office/drawing/2014/main" id="{447773CA-F947-8937-5DEC-AF5376A7F8E4}"/>
                  </a:ext>
                </a:extLst>
              </p:cNvPr>
              <p:cNvGrpSpPr/>
              <p:nvPr/>
            </p:nvGrpSpPr>
            <p:grpSpPr>
              <a:xfrm>
                <a:off x="4808316" y="2800065"/>
                <a:ext cx="92400" cy="411825"/>
                <a:chOff x="845575" y="2563700"/>
                <a:chExt cx="92400" cy="411825"/>
              </a:xfrm>
            </p:grpSpPr>
            <p:cxnSp>
              <p:nvCxnSpPr>
                <p:cNvPr id="176" name="Google Shape;7584;p72">
                  <a:extLst>
                    <a:ext uri="{FF2B5EF4-FFF2-40B4-BE49-F238E27FC236}">
                      <a16:creationId xmlns:a16="http://schemas.microsoft.com/office/drawing/2014/main" id="{2C060D76-EBE0-911E-A63E-B14EB841673F}"/>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77" name="Google Shape;7585;p72">
                  <a:extLst>
                    <a:ext uri="{FF2B5EF4-FFF2-40B4-BE49-F238E27FC236}">
                      <a16:creationId xmlns:a16="http://schemas.microsoft.com/office/drawing/2014/main" id="{32236701-4052-8C1C-9F5E-89EB1A0EC6F4}"/>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grpSp>
        <p:cxnSp>
          <p:nvCxnSpPr>
            <p:cNvPr id="157" name="Google Shape;7586;p72">
              <a:extLst>
                <a:ext uri="{FF2B5EF4-FFF2-40B4-BE49-F238E27FC236}">
                  <a16:creationId xmlns:a16="http://schemas.microsoft.com/office/drawing/2014/main" id="{9C64F277-D3A6-1AAB-C1F1-0B372293B5E0}"/>
                </a:ext>
              </a:extLst>
            </p:cNvPr>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158" name="Google Shape;7587;p72">
              <a:extLst>
                <a:ext uri="{FF2B5EF4-FFF2-40B4-BE49-F238E27FC236}">
                  <a16:creationId xmlns:a16="http://schemas.microsoft.com/office/drawing/2014/main" id="{FB901A2D-A3F8-E777-D1AA-9D2B03977F1A}"/>
                </a:ext>
              </a:extLst>
            </p:cNvPr>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nvGrpSpPr>
            <p:cNvPr id="159" name="Google Shape;7588;p72">
              <a:extLst>
                <a:ext uri="{FF2B5EF4-FFF2-40B4-BE49-F238E27FC236}">
                  <a16:creationId xmlns:a16="http://schemas.microsoft.com/office/drawing/2014/main" id="{E4AA2714-9FA0-4CCB-D821-08ED0B976F4E}"/>
                </a:ext>
              </a:extLst>
            </p:cNvPr>
            <p:cNvGrpSpPr/>
            <p:nvPr/>
          </p:nvGrpSpPr>
          <p:grpSpPr>
            <a:xfrm>
              <a:off x="803163" y="1111974"/>
              <a:ext cx="591158" cy="121545"/>
              <a:chOff x="803163" y="1111974"/>
              <a:chExt cx="591158" cy="121545"/>
            </a:xfrm>
          </p:grpSpPr>
          <p:grpSp>
            <p:nvGrpSpPr>
              <p:cNvPr id="170" name="Google Shape;7589;p72">
                <a:extLst>
                  <a:ext uri="{FF2B5EF4-FFF2-40B4-BE49-F238E27FC236}">
                    <a16:creationId xmlns:a16="http://schemas.microsoft.com/office/drawing/2014/main" id="{8365BFCC-59B1-4606-ED54-CA8F23C9A473}"/>
                  </a:ext>
                </a:extLst>
              </p:cNvPr>
              <p:cNvGrpSpPr/>
              <p:nvPr/>
            </p:nvGrpSpPr>
            <p:grpSpPr>
              <a:xfrm>
                <a:off x="803163" y="1111974"/>
                <a:ext cx="27175" cy="121077"/>
                <a:chOff x="845575" y="2563700"/>
                <a:chExt cx="92400" cy="411825"/>
              </a:xfrm>
            </p:grpSpPr>
            <p:cxnSp>
              <p:nvCxnSpPr>
                <p:cNvPr id="172" name="Google Shape;7590;p72">
                  <a:extLst>
                    <a:ext uri="{FF2B5EF4-FFF2-40B4-BE49-F238E27FC236}">
                      <a16:creationId xmlns:a16="http://schemas.microsoft.com/office/drawing/2014/main" id="{97A68523-14E6-BA8B-7386-798456ECB7E9}"/>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73" name="Google Shape;7591;p72">
                  <a:extLst>
                    <a:ext uri="{FF2B5EF4-FFF2-40B4-BE49-F238E27FC236}">
                      <a16:creationId xmlns:a16="http://schemas.microsoft.com/office/drawing/2014/main" id="{23F9CF6F-6088-85D1-1B7D-02CB36F651AA}"/>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171" name="Google Shape;7592;p72">
                <a:extLst>
                  <a:ext uri="{FF2B5EF4-FFF2-40B4-BE49-F238E27FC236}">
                    <a16:creationId xmlns:a16="http://schemas.microsoft.com/office/drawing/2014/main" id="{F67EBB2F-6C80-C8AB-F2D7-349811C024A6}"/>
                  </a:ext>
                </a:extLst>
              </p:cNvPr>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160" name="Google Shape;7593;p72">
              <a:extLst>
                <a:ext uri="{FF2B5EF4-FFF2-40B4-BE49-F238E27FC236}">
                  <a16:creationId xmlns:a16="http://schemas.microsoft.com/office/drawing/2014/main" id="{91EDA02A-6F2F-1D5F-0CCF-591ED186B963}"/>
                </a:ext>
              </a:extLst>
            </p:cNvPr>
            <p:cNvGrpSpPr/>
            <p:nvPr/>
          </p:nvGrpSpPr>
          <p:grpSpPr>
            <a:xfrm>
              <a:off x="1381910" y="1194219"/>
              <a:ext cx="588341" cy="121177"/>
              <a:chOff x="1381910" y="1194219"/>
              <a:chExt cx="588341" cy="121177"/>
            </a:xfrm>
          </p:grpSpPr>
          <p:grpSp>
            <p:nvGrpSpPr>
              <p:cNvPr id="166" name="Google Shape;7594;p72">
                <a:extLst>
                  <a:ext uri="{FF2B5EF4-FFF2-40B4-BE49-F238E27FC236}">
                    <a16:creationId xmlns:a16="http://schemas.microsoft.com/office/drawing/2014/main" id="{573B0FCE-2ED9-2B55-05D5-34F14E5FD8D4}"/>
                  </a:ext>
                </a:extLst>
              </p:cNvPr>
              <p:cNvGrpSpPr/>
              <p:nvPr/>
            </p:nvGrpSpPr>
            <p:grpSpPr>
              <a:xfrm rot="10800000">
                <a:off x="1381910" y="1194319"/>
                <a:ext cx="27175" cy="121077"/>
                <a:chOff x="2070100" y="2563700"/>
                <a:chExt cx="92400" cy="411825"/>
              </a:xfrm>
            </p:grpSpPr>
            <p:cxnSp>
              <p:nvCxnSpPr>
                <p:cNvPr id="168" name="Google Shape;7595;p72">
                  <a:extLst>
                    <a:ext uri="{FF2B5EF4-FFF2-40B4-BE49-F238E27FC236}">
                      <a16:creationId xmlns:a16="http://schemas.microsoft.com/office/drawing/2014/main" id="{F3DCECB4-BDD1-D52A-766F-A378798853BF}"/>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69" name="Google Shape;7596;p72">
                  <a:extLst>
                    <a:ext uri="{FF2B5EF4-FFF2-40B4-BE49-F238E27FC236}">
                      <a16:creationId xmlns:a16="http://schemas.microsoft.com/office/drawing/2014/main" id="{03127586-8C1C-E191-2643-97220C2991EB}"/>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167" name="Google Shape;7597;p72">
                <a:extLst>
                  <a:ext uri="{FF2B5EF4-FFF2-40B4-BE49-F238E27FC236}">
                    <a16:creationId xmlns:a16="http://schemas.microsoft.com/office/drawing/2014/main" id="{49BDD356-6310-8BC4-90EF-F814025AD90C}"/>
                  </a:ext>
                </a:extLst>
              </p:cNvPr>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161" name="Google Shape;7598;p72">
              <a:extLst>
                <a:ext uri="{FF2B5EF4-FFF2-40B4-BE49-F238E27FC236}">
                  <a16:creationId xmlns:a16="http://schemas.microsoft.com/office/drawing/2014/main" id="{07E5964F-57D6-382C-E831-595469EFC5DE}"/>
                </a:ext>
              </a:extLst>
            </p:cNvPr>
            <p:cNvGrpSpPr/>
            <p:nvPr/>
          </p:nvGrpSpPr>
          <p:grpSpPr>
            <a:xfrm>
              <a:off x="2532079" y="1194219"/>
              <a:ext cx="704927" cy="121177"/>
              <a:chOff x="2532079" y="1194219"/>
              <a:chExt cx="704927" cy="121177"/>
            </a:xfrm>
          </p:grpSpPr>
          <p:grpSp>
            <p:nvGrpSpPr>
              <p:cNvPr id="162" name="Google Shape;7599;p72">
                <a:extLst>
                  <a:ext uri="{FF2B5EF4-FFF2-40B4-BE49-F238E27FC236}">
                    <a16:creationId xmlns:a16="http://schemas.microsoft.com/office/drawing/2014/main" id="{17E1340D-055D-8810-7F0B-D21F4A5C8C84}"/>
                  </a:ext>
                </a:extLst>
              </p:cNvPr>
              <p:cNvGrpSpPr/>
              <p:nvPr/>
            </p:nvGrpSpPr>
            <p:grpSpPr>
              <a:xfrm rot="10800000">
                <a:off x="2532079" y="1194319"/>
                <a:ext cx="27175" cy="121077"/>
                <a:chOff x="2070100" y="2563700"/>
                <a:chExt cx="92400" cy="411825"/>
              </a:xfrm>
            </p:grpSpPr>
            <p:cxnSp>
              <p:nvCxnSpPr>
                <p:cNvPr id="164" name="Google Shape;7600;p72">
                  <a:extLst>
                    <a:ext uri="{FF2B5EF4-FFF2-40B4-BE49-F238E27FC236}">
                      <a16:creationId xmlns:a16="http://schemas.microsoft.com/office/drawing/2014/main" id="{B94E013A-0F08-BC0D-B209-E140064D8058}"/>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65" name="Google Shape;7601;p72">
                  <a:extLst>
                    <a:ext uri="{FF2B5EF4-FFF2-40B4-BE49-F238E27FC236}">
                      <a16:creationId xmlns:a16="http://schemas.microsoft.com/office/drawing/2014/main" id="{0A9F9252-64F6-550E-DCBB-11498DC0A8FE}"/>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163" name="Google Shape;7602;p72">
                <a:extLst>
                  <a:ext uri="{FF2B5EF4-FFF2-40B4-BE49-F238E27FC236}">
                    <a16:creationId xmlns:a16="http://schemas.microsoft.com/office/drawing/2014/main" id="{30918085-A206-FFA6-5F79-3E3F9F4C0B4D}"/>
                  </a:ext>
                </a:extLst>
              </p:cNvPr>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178" name="Google Shape;7603;p72">
            <a:extLst>
              <a:ext uri="{FF2B5EF4-FFF2-40B4-BE49-F238E27FC236}">
                <a16:creationId xmlns:a16="http://schemas.microsoft.com/office/drawing/2014/main" id="{96B787C9-12BD-CA72-2507-492EFA97296B}"/>
              </a:ext>
            </a:extLst>
          </p:cNvPr>
          <p:cNvGrpSpPr/>
          <p:nvPr/>
        </p:nvGrpSpPr>
        <p:grpSpPr>
          <a:xfrm>
            <a:off x="6998806" y="7331809"/>
            <a:ext cx="3135556" cy="983354"/>
            <a:chOff x="5194708" y="3484366"/>
            <a:chExt cx="3148148" cy="987304"/>
          </a:xfrm>
        </p:grpSpPr>
        <p:grpSp>
          <p:nvGrpSpPr>
            <p:cNvPr id="179" name="Google Shape;7604;p72">
              <a:extLst>
                <a:ext uri="{FF2B5EF4-FFF2-40B4-BE49-F238E27FC236}">
                  <a16:creationId xmlns:a16="http://schemas.microsoft.com/office/drawing/2014/main" id="{E1FAD9C9-C288-2637-DD47-BA69BCE64B11}"/>
                </a:ext>
              </a:extLst>
            </p:cNvPr>
            <p:cNvGrpSpPr/>
            <p:nvPr/>
          </p:nvGrpSpPr>
          <p:grpSpPr>
            <a:xfrm>
              <a:off x="7531521" y="3484366"/>
              <a:ext cx="811335" cy="987304"/>
              <a:chOff x="3379425" y="1617275"/>
              <a:chExt cx="1090650" cy="1327200"/>
            </a:xfrm>
          </p:grpSpPr>
          <p:sp>
            <p:nvSpPr>
              <p:cNvPr id="192" name="Google Shape;7605;p72">
                <a:extLst>
                  <a:ext uri="{FF2B5EF4-FFF2-40B4-BE49-F238E27FC236}">
                    <a16:creationId xmlns:a16="http://schemas.microsoft.com/office/drawing/2014/main" id="{5C1F4FF7-AF5B-1FD6-CF0F-3AEB55507697}"/>
                  </a:ext>
                </a:extLst>
              </p:cNvPr>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3" name="Google Shape;7606;p72">
                <a:extLst>
                  <a:ext uri="{FF2B5EF4-FFF2-40B4-BE49-F238E27FC236}">
                    <a16:creationId xmlns:a16="http://schemas.microsoft.com/office/drawing/2014/main" id="{B07C6CD7-0A58-D6E6-0DDB-892661699F10}"/>
                  </a:ext>
                </a:extLst>
              </p:cNvPr>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sp>
            <p:nvSpPr>
              <p:cNvPr id="194" name="Google Shape;7607;p72">
                <a:extLst>
                  <a:ext uri="{FF2B5EF4-FFF2-40B4-BE49-F238E27FC236}">
                    <a16:creationId xmlns:a16="http://schemas.microsoft.com/office/drawing/2014/main" id="{883871FF-D231-A5DB-B2C3-9ECD94E766FF}"/>
                  </a:ext>
                </a:extLst>
              </p:cNvPr>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grpSp>
        <p:grpSp>
          <p:nvGrpSpPr>
            <p:cNvPr id="180" name="Google Shape;7608;p72">
              <a:extLst>
                <a:ext uri="{FF2B5EF4-FFF2-40B4-BE49-F238E27FC236}">
                  <a16:creationId xmlns:a16="http://schemas.microsoft.com/office/drawing/2014/main" id="{B664FFD1-2042-237F-F8B1-17BB8A358274}"/>
                </a:ext>
              </a:extLst>
            </p:cNvPr>
            <p:cNvGrpSpPr/>
            <p:nvPr/>
          </p:nvGrpSpPr>
          <p:grpSpPr>
            <a:xfrm>
              <a:off x="6752546" y="3484366"/>
              <a:ext cx="811428" cy="987304"/>
              <a:chOff x="2332275" y="1617275"/>
              <a:chExt cx="1090775" cy="1327200"/>
            </a:xfrm>
          </p:grpSpPr>
          <p:sp>
            <p:nvSpPr>
              <p:cNvPr id="189" name="Google Shape;7609;p72">
                <a:extLst>
                  <a:ext uri="{FF2B5EF4-FFF2-40B4-BE49-F238E27FC236}">
                    <a16:creationId xmlns:a16="http://schemas.microsoft.com/office/drawing/2014/main" id="{68AA6CE1-B883-8C4D-D50C-AF0920B879C7}"/>
                  </a:ext>
                </a:extLst>
              </p:cNvPr>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0" name="Google Shape;7610;p72">
                <a:extLst>
                  <a:ext uri="{FF2B5EF4-FFF2-40B4-BE49-F238E27FC236}">
                    <a16:creationId xmlns:a16="http://schemas.microsoft.com/office/drawing/2014/main" id="{2E8AC18B-FB23-362F-8885-7C554BC828BF}"/>
                  </a:ext>
                </a:extLst>
              </p:cNvPr>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91" name="Google Shape;7611;p72">
                <a:extLst>
                  <a:ext uri="{FF2B5EF4-FFF2-40B4-BE49-F238E27FC236}">
                    <a16:creationId xmlns:a16="http://schemas.microsoft.com/office/drawing/2014/main" id="{DF013A9C-67A8-D3D9-474A-025D5435DDB1}"/>
                  </a:ext>
                </a:extLst>
              </p:cNvPr>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181" name="Google Shape;7612;p72">
              <a:extLst>
                <a:ext uri="{FF2B5EF4-FFF2-40B4-BE49-F238E27FC236}">
                  <a16:creationId xmlns:a16="http://schemas.microsoft.com/office/drawing/2014/main" id="{C1DE4EE9-3A66-175B-4B94-5DF07A5DE11C}"/>
                </a:ext>
              </a:extLst>
            </p:cNvPr>
            <p:cNvGrpSpPr/>
            <p:nvPr/>
          </p:nvGrpSpPr>
          <p:grpSpPr>
            <a:xfrm>
              <a:off x="5973664" y="3484366"/>
              <a:ext cx="811335" cy="987304"/>
              <a:chOff x="1285250" y="1617275"/>
              <a:chExt cx="1090650" cy="1327200"/>
            </a:xfrm>
          </p:grpSpPr>
          <p:sp>
            <p:nvSpPr>
              <p:cNvPr id="186" name="Google Shape;7613;p72">
                <a:extLst>
                  <a:ext uri="{FF2B5EF4-FFF2-40B4-BE49-F238E27FC236}">
                    <a16:creationId xmlns:a16="http://schemas.microsoft.com/office/drawing/2014/main" id="{D1E92AB0-EB78-EA95-3A39-4DC0D31823FA}"/>
                  </a:ext>
                </a:extLst>
              </p:cNvPr>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7" name="Google Shape;7614;p72">
                <a:extLst>
                  <a:ext uri="{FF2B5EF4-FFF2-40B4-BE49-F238E27FC236}">
                    <a16:creationId xmlns:a16="http://schemas.microsoft.com/office/drawing/2014/main" id="{19168FE2-33AA-9F8B-4ED8-69D9A943D4A3}"/>
                  </a:ext>
                </a:extLst>
              </p:cNvPr>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88" name="Google Shape;7615;p72">
                <a:extLst>
                  <a:ext uri="{FF2B5EF4-FFF2-40B4-BE49-F238E27FC236}">
                    <a16:creationId xmlns:a16="http://schemas.microsoft.com/office/drawing/2014/main" id="{DAFF7DF7-7DBD-1D6C-3120-09CD6E26BD53}"/>
                  </a:ext>
                </a:extLst>
              </p:cNvPr>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nvGrpSpPr>
            <p:cNvPr id="182" name="Google Shape;7616;p72">
              <a:extLst>
                <a:ext uri="{FF2B5EF4-FFF2-40B4-BE49-F238E27FC236}">
                  <a16:creationId xmlns:a16="http://schemas.microsoft.com/office/drawing/2014/main" id="{51738BE4-8D3C-4AC1-20B4-948175D42090}"/>
                </a:ext>
              </a:extLst>
            </p:cNvPr>
            <p:cNvGrpSpPr/>
            <p:nvPr/>
          </p:nvGrpSpPr>
          <p:grpSpPr>
            <a:xfrm>
              <a:off x="5194708" y="3484366"/>
              <a:ext cx="811409" cy="987304"/>
              <a:chOff x="238125" y="1617275"/>
              <a:chExt cx="1090750" cy="1327200"/>
            </a:xfrm>
          </p:grpSpPr>
          <p:sp>
            <p:nvSpPr>
              <p:cNvPr id="183" name="Google Shape;7617;p72">
                <a:extLst>
                  <a:ext uri="{FF2B5EF4-FFF2-40B4-BE49-F238E27FC236}">
                    <a16:creationId xmlns:a16="http://schemas.microsoft.com/office/drawing/2014/main" id="{D4EC4B3C-1982-F990-8E8A-AB9D8D5A649F}"/>
                  </a:ext>
                </a:extLst>
              </p:cNvPr>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4" name="Google Shape;7618;p72">
                <a:extLst>
                  <a:ext uri="{FF2B5EF4-FFF2-40B4-BE49-F238E27FC236}">
                    <a16:creationId xmlns:a16="http://schemas.microsoft.com/office/drawing/2014/main" id="{1F26C314-16C8-1F65-7444-80D9D381505D}"/>
                  </a:ext>
                </a:extLst>
              </p:cNvPr>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185" name="Google Shape;7619;p72">
                <a:extLst>
                  <a:ext uri="{FF2B5EF4-FFF2-40B4-BE49-F238E27FC236}">
                    <a16:creationId xmlns:a16="http://schemas.microsoft.com/office/drawing/2014/main" id="{8B24C83C-449E-8D3D-BED5-9C82D056EA6F}"/>
                  </a:ext>
                </a:extLst>
              </p:cNvPr>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grpSp>
        <p:nvGrpSpPr>
          <p:cNvPr id="195" name="Google Shape;7620;p72">
            <a:extLst>
              <a:ext uri="{FF2B5EF4-FFF2-40B4-BE49-F238E27FC236}">
                <a16:creationId xmlns:a16="http://schemas.microsoft.com/office/drawing/2014/main" id="{31AB5812-CB50-3448-423D-08169EC9B0E1}"/>
              </a:ext>
            </a:extLst>
          </p:cNvPr>
          <p:cNvGrpSpPr/>
          <p:nvPr/>
        </p:nvGrpSpPr>
        <p:grpSpPr>
          <a:xfrm>
            <a:off x="6920024" y="6292630"/>
            <a:ext cx="3233928" cy="692512"/>
            <a:chOff x="1808063" y="4294338"/>
            <a:chExt cx="3370782" cy="721817"/>
          </a:xfrm>
        </p:grpSpPr>
        <p:sp>
          <p:nvSpPr>
            <p:cNvPr id="196" name="Google Shape;7621;p72">
              <a:extLst>
                <a:ext uri="{FF2B5EF4-FFF2-40B4-BE49-F238E27FC236}">
                  <a16:creationId xmlns:a16="http://schemas.microsoft.com/office/drawing/2014/main" id="{7FABA148-D2BE-5225-6203-358E72641546}"/>
                </a:ext>
              </a:extLst>
            </p:cNvPr>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7" name="Google Shape;7622;p72">
              <a:extLst>
                <a:ext uri="{FF2B5EF4-FFF2-40B4-BE49-F238E27FC236}">
                  <a16:creationId xmlns:a16="http://schemas.microsoft.com/office/drawing/2014/main" id="{530BD67A-6A86-278B-49A4-44A00AE238A7}"/>
                </a:ext>
              </a:extLst>
            </p:cNvPr>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8" name="Google Shape;7623;p72">
              <a:extLst>
                <a:ext uri="{FF2B5EF4-FFF2-40B4-BE49-F238E27FC236}">
                  <a16:creationId xmlns:a16="http://schemas.microsoft.com/office/drawing/2014/main" id="{D5D21923-B456-0E60-3C73-DAEA33CE661A}"/>
                </a:ext>
              </a:extLst>
            </p:cNvPr>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9" name="Google Shape;7624;p72">
              <a:extLst>
                <a:ext uri="{FF2B5EF4-FFF2-40B4-BE49-F238E27FC236}">
                  <a16:creationId xmlns:a16="http://schemas.microsoft.com/office/drawing/2014/main" id="{0815D895-E6C2-241C-470F-CD56AF902981}"/>
                </a:ext>
              </a:extLst>
            </p:cNvPr>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0" name="Google Shape;7625;p72">
              <a:extLst>
                <a:ext uri="{FF2B5EF4-FFF2-40B4-BE49-F238E27FC236}">
                  <a16:creationId xmlns:a16="http://schemas.microsoft.com/office/drawing/2014/main" id="{A7D1D2D3-53DB-688C-618D-C63C32201947}"/>
                </a:ext>
              </a:extLst>
            </p:cNvPr>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1" name="Google Shape;7626;p72">
              <a:extLst>
                <a:ext uri="{FF2B5EF4-FFF2-40B4-BE49-F238E27FC236}">
                  <a16:creationId xmlns:a16="http://schemas.microsoft.com/office/drawing/2014/main" id="{577AE403-7F1E-77F1-C53D-97DE95FE0586}"/>
                </a:ext>
              </a:extLst>
            </p:cNvPr>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2" name="Google Shape;7627;p72">
              <a:extLst>
                <a:ext uri="{FF2B5EF4-FFF2-40B4-BE49-F238E27FC236}">
                  <a16:creationId xmlns:a16="http://schemas.microsoft.com/office/drawing/2014/main" id="{B13429BB-59F6-A8C3-F60F-BD355FBBF984}"/>
                </a:ext>
              </a:extLst>
            </p:cNvPr>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3" name="Google Shape;7628;p72">
              <a:extLst>
                <a:ext uri="{FF2B5EF4-FFF2-40B4-BE49-F238E27FC236}">
                  <a16:creationId xmlns:a16="http://schemas.microsoft.com/office/drawing/2014/main" id="{2EE25D3E-BA25-6B89-44C9-A922ACEC6AAA}"/>
                </a:ext>
              </a:extLst>
            </p:cNvPr>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4" name="Google Shape;7629;p72">
              <a:extLst>
                <a:ext uri="{FF2B5EF4-FFF2-40B4-BE49-F238E27FC236}">
                  <a16:creationId xmlns:a16="http://schemas.microsoft.com/office/drawing/2014/main" id="{3B2A6A1B-5DA3-1C1A-C5F7-FC3D086AEFC4}"/>
                </a:ext>
              </a:extLst>
            </p:cNvPr>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5" name="Google Shape;7630;p72">
              <a:extLst>
                <a:ext uri="{FF2B5EF4-FFF2-40B4-BE49-F238E27FC236}">
                  <a16:creationId xmlns:a16="http://schemas.microsoft.com/office/drawing/2014/main" id="{EFBCF486-F389-5B1A-F036-D22CC01A5E76}"/>
                </a:ext>
              </a:extLst>
            </p:cNvPr>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06" name="Google Shape;7631;p72">
            <a:extLst>
              <a:ext uri="{FF2B5EF4-FFF2-40B4-BE49-F238E27FC236}">
                <a16:creationId xmlns:a16="http://schemas.microsoft.com/office/drawing/2014/main" id="{66E338A4-1789-3C3F-FEB9-B4ACF47CC525}"/>
              </a:ext>
            </a:extLst>
          </p:cNvPr>
          <p:cNvGrpSpPr/>
          <p:nvPr/>
        </p:nvGrpSpPr>
        <p:grpSpPr>
          <a:xfrm>
            <a:off x="1476448" y="6864689"/>
            <a:ext cx="2591764" cy="1293174"/>
            <a:chOff x="834100" y="3642869"/>
            <a:chExt cx="1259483" cy="628426"/>
          </a:xfrm>
        </p:grpSpPr>
        <p:sp>
          <p:nvSpPr>
            <p:cNvPr id="207" name="Google Shape;7632;p72">
              <a:extLst>
                <a:ext uri="{FF2B5EF4-FFF2-40B4-BE49-F238E27FC236}">
                  <a16:creationId xmlns:a16="http://schemas.microsoft.com/office/drawing/2014/main" id="{70A83CA2-E48D-6D4B-9379-38D71A42D7F8}"/>
                </a:ext>
              </a:extLst>
            </p:cNvPr>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8" name="Google Shape;7633;p72">
              <a:extLst>
                <a:ext uri="{FF2B5EF4-FFF2-40B4-BE49-F238E27FC236}">
                  <a16:creationId xmlns:a16="http://schemas.microsoft.com/office/drawing/2014/main" id="{4526EDB5-6FDE-1408-B6B0-EC013B87F2B8}"/>
                </a:ext>
              </a:extLst>
            </p:cNvPr>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9" name="Google Shape;7634;p72">
              <a:extLst>
                <a:ext uri="{FF2B5EF4-FFF2-40B4-BE49-F238E27FC236}">
                  <a16:creationId xmlns:a16="http://schemas.microsoft.com/office/drawing/2014/main" id="{2E9D3AB5-C9CA-9FC3-C5CA-27F2C6BE7986}"/>
                </a:ext>
              </a:extLst>
            </p:cNvPr>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10" name="Google Shape;7635;p72">
              <a:extLst>
                <a:ext uri="{FF2B5EF4-FFF2-40B4-BE49-F238E27FC236}">
                  <a16:creationId xmlns:a16="http://schemas.microsoft.com/office/drawing/2014/main" id="{C7BED031-CA65-9492-44D8-6383E4B8FF14}"/>
                </a:ext>
              </a:extLst>
            </p:cNvPr>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1" name="Google Shape;7636;p72">
              <a:extLst>
                <a:ext uri="{FF2B5EF4-FFF2-40B4-BE49-F238E27FC236}">
                  <a16:creationId xmlns:a16="http://schemas.microsoft.com/office/drawing/2014/main" id="{DDC5B080-C90C-46BA-02B9-931B5FECF085}"/>
                </a:ext>
              </a:extLst>
            </p:cNvPr>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2" name="Google Shape;7637;p72">
              <a:extLst>
                <a:ext uri="{FF2B5EF4-FFF2-40B4-BE49-F238E27FC236}">
                  <a16:creationId xmlns:a16="http://schemas.microsoft.com/office/drawing/2014/main" id="{C9FE2AE6-E73C-00E6-0993-0E45BCA5C817}"/>
                </a:ext>
              </a:extLst>
            </p:cNvPr>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3" name="Google Shape;7638;p72">
              <a:extLst>
                <a:ext uri="{FF2B5EF4-FFF2-40B4-BE49-F238E27FC236}">
                  <a16:creationId xmlns:a16="http://schemas.microsoft.com/office/drawing/2014/main" id="{5B1B01F1-4B82-78C3-6FBE-557C6E5820FD}"/>
                </a:ext>
              </a:extLst>
            </p:cNvPr>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4" name="Google Shape;7639;p72">
              <a:extLst>
                <a:ext uri="{FF2B5EF4-FFF2-40B4-BE49-F238E27FC236}">
                  <a16:creationId xmlns:a16="http://schemas.microsoft.com/office/drawing/2014/main" id="{7BF483AC-5305-EB79-8256-155351D0CC2D}"/>
                </a:ext>
              </a:extLst>
            </p:cNvPr>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15" name="Google Shape;7640;p72">
              <a:extLst>
                <a:ext uri="{FF2B5EF4-FFF2-40B4-BE49-F238E27FC236}">
                  <a16:creationId xmlns:a16="http://schemas.microsoft.com/office/drawing/2014/main" id="{6EDE0F70-A6E1-652C-6C2A-7349E7DE8AEA}"/>
                </a:ext>
              </a:extLst>
            </p:cNvPr>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16" name="Google Shape;7641;p72">
              <a:extLst>
                <a:ext uri="{FF2B5EF4-FFF2-40B4-BE49-F238E27FC236}">
                  <a16:creationId xmlns:a16="http://schemas.microsoft.com/office/drawing/2014/main" id="{D78DA48F-BC68-6740-EC01-C8DD063AFAB3}"/>
                </a:ext>
              </a:extLst>
            </p:cNvPr>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7" name="Google Shape;7642;p72">
              <a:extLst>
                <a:ext uri="{FF2B5EF4-FFF2-40B4-BE49-F238E27FC236}">
                  <a16:creationId xmlns:a16="http://schemas.microsoft.com/office/drawing/2014/main" id="{041FEC1C-853D-DE17-DF03-376B9C5FE737}"/>
                </a:ext>
              </a:extLst>
            </p:cNvPr>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8" name="Google Shape;7643;p72">
              <a:extLst>
                <a:ext uri="{FF2B5EF4-FFF2-40B4-BE49-F238E27FC236}">
                  <a16:creationId xmlns:a16="http://schemas.microsoft.com/office/drawing/2014/main" id="{C0E5A0DB-80B4-B7EC-9898-C762F9DA38AF}"/>
                </a:ext>
              </a:extLst>
            </p:cNvPr>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9" name="Google Shape;7644;p72">
              <a:extLst>
                <a:ext uri="{FF2B5EF4-FFF2-40B4-BE49-F238E27FC236}">
                  <a16:creationId xmlns:a16="http://schemas.microsoft.com/office/drawing/2014/main" id="{A9D88654-A978-1AB1-1A96-8B2F916002F1}"/>
                </a:ext>
              </a:extLst>
            </p:cNvPr>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20" name="Google Shape;7645;p72">
              <a:extLst>
                <a:ext uri="{FF2B5EF4-FFF2-40B4-BE49-F238E27FC236}">
                  <a16:creationId xmlns:a16="http://schemas.microsoft.com/office/drawing/2014/main" id="{997164EC-A26D-B11E-598F-29FE0FD89981}"/>
                </a:ext>
              </a:extLst>
            </p:cNvPr>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21" name="Google Shape;7646;p72">
              <a:extLst>
                <a:ext uri="{FF2B5EF4-FFF2-40B4-BE49-F238E27FC236}">
                  <a16:creationId xmlns:a16="http://schemas.microsoft.com/office/drawing/2014/main" id="{A2865794-0D72-6F0D-B384-71312A1314D0}"/>
                </a:ext>
              </a:extLst>
            </p:cNvPr>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22" name="Google Shape;7647;p72">
              <a:extLst>
                <a:ext uri="{FF2B5EF4-FFF2-40B4-BE49-F238E27FC236}">
                  <a16:creationId xmlns:a16="http://schemas.microsoft.com/office/drawing/2014/main" id="{9F5B63D1-E4FF-6402-1C5D-A611AF629079}"/>
                </a:ext>
              </a:extLst>
            </p:cNvPr>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23" name="Google Shape;7648;p72">
              <a:extLst>
                <a:ext uri="{FF2B5EF4-FFF2-40B4-BE49-F238E27FC236}">
                  <a16:creationId xmlns:a16="http://schemas.microsoft.com/office/drawing/2014/main" id="{30F34241-562D-4D45-2FE2-DB98CCE33234}"/>
                </a:ext>
              </a:extLst>
            </p:cNvPr>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24" name="Google Shape;7649;p72">
              <a:extLst>
                <a:ext uri="{FF2B5EF4-FFF2-40B4-BE49-F238E27FC236}">
                  <a16:creationId xmlns:a16="http://schemas.microsoft.com/office/drawing/2014/main" id="{0FF490A8-621F-6D3E-1196-84E266FDA709}"/>
                </a:ext>
              </a:extLst>
            </p:cNvPr>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25" name="Google Shape;7650;p72">
              <a:extLst>
                <a:ext uri="{FF2B5EF4-FFF2-40B4-BE49-F238E27FC236}">
                  <a16:creationId xmlns:a16="http://schemas.microsoft.com/office/drawing/2014/main" id="{0DCE4D59-F18F-AED1-2B97-2A2AFA9DD5C0}"/>
                </a:ext>
              </a:extLst>
            </p:cNvPr>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26" name="Google Shape;7651;p72">
              <a:extLst>
                <a:ext uri="{FF2B5EF4-FFF2-40B4-BE49-F238E27FC236}">
                  <a16:creationId xmlns:a16="http://schemas.microsoft.com/office/drawing/2014/main" id="{3C95CF2E-716F-14B5-3564-1D6B24F971B2}"/>
                </a:ext>
              </a:extLst>
            </p:cNvPr>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27" name="Google Shape;7652;p72">
              <a:extLst>
                <a:ext uri="{FF2B5EF4-FFF2-40B4-BE49-F238E27FC236}">
                  <a16:creationId xmlns:a16="http://schemas.microsoft.com/office/drawing/2014/main" id="{BB3298EA-EB77-8C51-4457-C63B3F8B68A2}"/>
                </a:ext>
              </a:extLst>
            </p:cNvPr>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28" name="Google Shape;7653;p72">
              <a:extLst>
                <a:ext uri="{FF2B5EF4-FFF2-40B4-BE49-F238E27FC236}">
                  <a16:creationId xmlns:a16="http://schemas.microsoft.com/office/drawing/2014/main" id="{DBE3A230-184C-A9B2-4EBD-BD5F0B135FE2}"/>
                </a:ext>
              </a:extLst>
            </p:cNvPr>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29" name="Google Shape;7654;p72">
              <a:extLst>
                <a:ext uri="{FF2B5EF4-FFF2-40B4-BE49-F238E27FC236}">
                  <a16:creationId xmlns:a16="http://schemas.microsoft.com/office/drawing/2014/main" id="{42966CA8-54E3-59CD-CD4F-3A82857148F8}"/>
                </a:ext>
              </a:extLst>
            </p:cNvPr>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30" name="Google Shape;7655;p72">
              <a:extLst>
                <a:ext uri="{FF2B5EF4-FFF2-40B4-BE49-F238E27FC236}">
                  <a16:creationId xmlns:a16="http://schemas.microsoft.com/office/drawing/2014/main" id="{D4EF6576-7D1B-F77A-39AF-0379E0202B2B}"/>
                </a:ext>
              </a:extLst>
            </p:cNvPr>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31" name="Google Shape;7656;p72">
              <a:extLst>
                <a:ext uri="{FF2B5EF4-FFF2-40B4-BE49-F238E27FC236}">
                  <a16:creationId xmlns:a16="http://schemas.microsoft.com/office/drawing/2014/main" id="{4A7E3AD1-783E-A96B-E583-E8436BC42CA3}"/>
                </a:ext>
              </a:extLst>
            </p:cNvPr>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grpSp>
          <p:nvGrpSpPr>
            <p:cNvPr id="232" name="Google Shape;7657;p72">
              <a:extLst>
                <a:ext uri="{FF2B5EF4-FFF2-40B4-BE49-F238E27FC236}">
                  <a16:creationId xmlns:a16="http://schemas.microsoft.com/office/drawing/2014/main" id="{05512415-F200-04E5-AE9C-51D871F981D7}"/>
                </a:ext>
              </a:extLst>
            </p:cNvPr>
            <p:cNvGrpSpPr/>
            <p:nvPr/>
          </p:nvGrpSpPr>
          <p:grpSpPr>
            <a:xfrm>
              <a:off x="1360364" y="3847835"/>
              <a:ext cx="208119" cy="224359"/>
              <a:chOff x="1360769" y="3847100"/>
              <a:chExt cx="208119" cy="224359"/>
            </a:xfrm>
          </p:grpSpPr>
          <p:sp>
            <p:nvSpPr>
              <p:cNvPr id="247" name="Google Shape;7658;p72">
                <a:extLst>
                  <a:ext uri="{FF2B5EF4-FFF2-40B4-BE49-F238E27FC236}">
                    <a16:creationId xmlns:a16="http://schemas.microsoft.com/office/drawing/2014/main" id="{7C01E476-2705-8DBB-2ADD-B9512F3C0C85}"/>
                  </a:ext>
                </a:extLst>
              </p:cNvPr>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48" name="Google Shape;7659;p72">
                <a:extLst>
                  <a:ext uri="{FF2B5EF4-FFF2-40B4-BE49-F238E27FC236}">
                    <a16:creationId xmlns:a16="http://schemas.microsoft.com/office/drawing/2014/main" id="{F4560245-161D-6AF7-2529-6E82CCC7B870}"/>
                  </a:ext>
                </a:extLst>
              </p:cNvPr>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9" name="Google Shape;7660;p72">
                <a:extLst>
                  <a:ext uri="{FF2B5EF4-FFF2-40B4-BE49-F238E27FC236}">
                    <a16:creationId xmlns:a16="http://schemas.microsoft.com/office/drawing/2014/main" id="{401ECD01-A025-FC5D-E46B-1BDC153B75D4}"/>
                  </a:ext>
                </a:extLst>
              </p:cNvPr>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50" name="Google Shape;7661;p72">
                <a:extLst>
                  <a:ext uri="{FF2B5EF4-FFF2-40B4-BE49-F238E27FC236}">
                    <a16:creationId xmlns:a16="http://schemas.microsoft.com/office/drawing/2014/main" id="{7BC853CA-B618-2758-F125-AA95FA22035C}"/>
                  </a:ext>
                </a:extLst>
              </p:cNvPr>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51" name="Google Shape;7662;p72">
                <a:extLst>
                  <a:ext uri="{FF2B5EF4-FFF2-40B4-BE49-F238E27FC236}">
                    <a16:creationId xmlns:a16="http://schemas.microsoft.com/office/drawing/2014/main" id="{6823D8A1-3BD2-9AC8-CBBD-51DBA906D480}"/>
                  </a:ext>
                </a:extLst>
              </p:cNvPr>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52" name="Google Shape;7663;p72">
                <a:extLst>
                  <a:ext uri="{FF2B5EF4-FFF2-40B4-BE49-F238E27FC236}">
                    <a16:creationId xmlns:a16="http://schemas.microsoft.com/office/drawing/2014/main" id="{2CAA5280-42DA-A5A3-00BA-1DDA3E2CFCCE}"/>
                  </a:ext>
                </a:extLst>
              </p:cNvPr>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53" name="Google Shape;7664;p72">
                <a:extLst>
                  <a:ext uri="{FF2B5EF4-FFF2-40B4-BE49-F238E27FC236}">
                    <a16:creationId xmlns:a16="http://schemas.microsoft.com/office/drawing/2014/main" id="{8046CC04-914B-7471-3D6F-42C20CBE121B}"/>
                  </a:ext>
                </a:extLst>
              </p:cNvPr>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54" name="Google Shape;7665;p72">
                <a:extLst>
                  <a:ext uri="{FF2B5EF4-FFF2-40B4-BE49-F238E27FC236}">
                    <a16:creationId xmlns:a16="http://schemas.microsoft.com/office/drawing/2014/main" id="{B1228162-D8FF-4FCE-88F7-986AC9010EE9}"/>
                  </a:ext>
                </a:extLst>
              </p:cNvPr>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55" name="Google Shape;7666;p72">
                <a:extLst>
                  <a:ext uri="{FF2B5EF4-FFF2-40B4-BE49-F238E27FC236}">
                    <a16:creationId xmlns:a16="http://schemas.microsoft.com/office/drawing/2014/main" id="{541ED77E-C412-EF2C-1EA0-1C0360201262}"/>
                  </a:ext>
                </a:extLst>
              </p:cNvPr>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56" name="Google Shape;7667;p72">
                <a:extLst>
                  <a:ext uri="{FF2B5EF4-FFF2-40B4-BE49-F238E27FC236}">
                    <a16:creationId xmlns:a16="http://schemas.microsoft.com/office/drawing/2014/main" id="{69C6BBF0-3834-6EB6-C0BD-28D60C6C5E4E}"/>
                  </a:ext>
                </a:extLst>
              </p:cNvPr>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57" name="Google Shape;7668;p72">
                <a:extLst>
                  <a:ext uri="{FF2B5EF4-FFF2-40B4-BE49-F238E27FC236}">
                    <a16:creationId xmlns:a16="http://schemas.microsoft.com/office/drawing/2014/main" id="{11E5E5AE-5A33-0DB9-5991-626FC7B4BE75}"/>
                  </a:ext>
                </a:extLst>
              </p:cNvPr>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58" name="Google Shape;7669;p72">
                <a:extLst>
                  <a:ext uri="{FF2B5EF4-FFF2-40B4-BE49-F238E27FC236}">
                    <a16:creationId xmlns:a16="http://schemas.microsoft.com/office/drawing/2014/main" id="{2D331220-9039-EB65-D975-5023245DB123}"/>
                  </a:ext>
                </a:extLst>
              </p:cNvPr>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59" name="Google Shape;7670;p72">
                <a:extLst>
                  <a:ext uri="{FF2B5EF4-FFF2-40B4-BE49-F238E27FC236}">
                    <a16:creationId xmlns:a16="http://schemas.microsoft.com/office/drawing/2014/main" id="{374C870E-2741-E52A-D5CB-3C0AA6183CBA}"/>
                  </a:ext>
                </a:extLst>
              </p:cNvPr>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60" name="Google Shape;7671;p72">
                <a:extLst>
                  <a:ext uri="{FF2B5EF4-FFF2-40B4-BE49-F238E27FC236}">
                    <a16:creationId xmlns:a16="http://schemas.microsoft.com/office/drawing/2014/main" id="{DD283FC5-0D49-BAC9-256C-3496CF4502EB}"/>
                  </a:ext>
                </a:extLst>
              </p:cNvPr>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61" name="Google Shape;7672;p72">
                <a:extLst>
                  <a:ext uri="{FF2B5EF4-FFF2-40B4-BE49-F238E27FC236}">
                    <a16:creationId xmlns:a16="http://schemas.microsoft.com/office/drawing/2014/main" id="{FEF01ABC-0E6D-66B9-9B0C-7AED1FF5E93B}"/>
                  </a:ext>
                </a:extLst>
              </p:cNvPr>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62" name="Google Shape;7673;p72">
                <a:extLst>
                  <a:ext uri="{FF2B5EF4-FFF2-40B4-BE49-F238E27FC236}">
                    <a16:creationId xmlns:a16="http://schemas.microsoft.com/office/drawing/2014/main" id="{B8734D0E-F50D-0DD9-5F92-3C5D49E5B690}"/>
                  </a:ext>
                </a:extLst>
              </p:cNvPr>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63" name="Google Shape;7674;p72">
                <a:extLst>
                  <a:ext uri="{FF2B5EF4-FFF2-40B4-BE49-F238E27FC236}">
                    <a16:creationId xmlns:a16="http://schemas.microsoft.com/office/drawing/2014/main" id="{1837F2C3-7A2F-25F1-8BD7-8906E6DAC0D5}"/>
                  </a:ext>
                </a:extLst>
              </p:cNvPr>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64" name="Google Shape;7675;p72">
                <a:extLst>
                  <a:ext uri="{FF2B5EF4-FFF2-40B4-BE49-F238E27FC236}">
                    <a16:creationId xmlns:a16="http://schemas.microsoft.com/office/drawing/2014/main" id="{64C7BC1F-2C80-08B7-4A63-2FF8E72A6762}"/>
                  </a:ext>
                </a:extLst>
              </p:cNvPr>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65" name="Google Shape;7676;p72">
                <a:extLst>
                  <a:ext uri="{FF2B5EF4-FFF2-40B4-BE49-F238E27FC236}">
                    <a16:creationId xmlns:a16="http://schemas.microsoft.com/office/drawing/2014/main" id="{1F69484D-BAD4-BF84-0003-80E69684FF64}"/>
                  </a:ext>
                </a:extLst>
              </p:cNvPr>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266" name="Google Shape;7677;p72">
                <a:extLst>
                  <a:ext uri="{FF2B5EF4-FFF2-40B4-BE49-F238E27FC236}">
                    <a16:creationId xmlns:a16="http://schemas.microsoft.com/office/drawing/2014/main" id="{11A735DD-2BA7-CB56-BC01-DA099921E35C}"/>
                  </a:ext>
                </a:extLst>
              </p:cNvPr>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grpSp>
        <p:sp>
          <p:nvSpPr>
            <p:cNvPr id="233" name="Google Shape;7678;p72">
              <a:extLst>
                <a:ext uri="{FF2B5EF4-FFF2-40B4-BE49-F238E27FC236}">
                  <a16:creationId xmlns:a16="http://schemas.microsoft.com/office/drawing/2014/main" id="{FBF7238D-6EA3-5403-2BEF-1660499B105C}"/>
                </a:ext>
              </a:extLst>
            </p:cNvPr>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3600"/>
            </a:p>
          </p:txBody>
        </p:sp>
        <p:sp>
          <p:nvSpPr>
            <p:cNvPr id="234" name="Google Shape;7679;p72">
              <a:extLst>
                <a:ext uri="{FF2B5EF4-FFF2-40B4-BE49-F238E27FC236}">
                  <a16:creationId xmlns:a16="http://schemas.microsoft.com/office/drawing/2014/main" id="{D2783DA1-111F-51BB-8EF0-CB3C090FBADC}"/>
                </a:ext>
              </a:extLst>
            </p:cNvPr>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235" name="Google Shape;7680;p72">
              <a:extLst>
                <a:ext uri="{FF2B5EF4-FFF2-40B4-BE49-F238E27FC236}">
                  <a16:creationId xmlns:a16="http://schemas.microsoft.com/office/drawing/2014/main" id="{1DB9971A-04F2-30ED-9345-0A7E879466E1}"/>
                </a:ext>
              </a:extLst>
            </p:cNvPr>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236" name="Google Shape;7681;p72">
              <a:extLst>
                <a:ext uri="{FF2B5EF4-FFF2-40B4-BE49-F238E27FC236}">
                  <a16:creationId xmlns:a16="http://schemas.microsoft.com/office/drawing/2014/main" id="{1C2D074F-76EA-6253-146D-EB762E59BE50}"/>
                </a:ext>
              </a:extLst>
            </p:cNvPr>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237" name="Google Shape;7682;p72">
              <a:extLst>
                <a:ext uri="{FF2B5EF4-FFF2-40B4-BE49-F238E27FC236}">
                  <a16:creationId xmlns:a16="http://schemas.microsoft.com/office/drawing/2014/main" id="{ABCC6295-EEE0-4494-5154-8CF9F33B96DE}"/>
                </a:ext>
              </a:extLst>
            </p:cNvPr>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3600"/>
            </a:p>
          </p:txBody>
        </p:sp>
        <p:sp>
          <p:nvSpPr>
            <p:cNvPr id="238" name="Google Shape;7683;p72">
              <a:extLst>
                <a:ext uri="{FF2B5EF4-FFF2-40B4-BE49-F238E27FC236}">
                  <a16:creationId xmlns:a16="http://schemas.microsoft.com/office/drawing/2014/main" id="{24D7F40F-FEE6-D94E-A9AA-90CD99915AB9}"/>
                </a:ext>
              </a:extLst>
            </p:cNvPr>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239" name="Google Shape;7684;p72">
              <a:extLst>
                <a:ext uri="{FF2B5EF4-FFF2-40B4-BE49-F238E27FC236}">
                  <a16:creationId xmlns:a16="http://schemas.microsoft.com/office/drawing/2014/main" id="{30C3C3D0-7B54-B0D8-742C-D14EC42EAFDF}"/>
                </a:ext>
              </a:extLst>
            </p:cNvPr>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240" name="Google Shape;7685;p72">
              <a:extLst>
                <a:ext uri="{FF2B5EF4-FFF2-40B4-BE49-F238E27FC236}">
                  <a16:creationId xmlns:a16="http://schemas.microsoft.com/office/drawing/2014/main" id="{8BCA9F33-08DF-AFAE-C5F5-B2318A0C2097}"/>
                </a:ext>
              </a:extLst>
            </p:cNvPr>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241" name="Google Shape;7686;p72">
              <a:extLst>
                <a:ext uri="{FF2B5EF4-FFF2-40B4-BE49-F238E27FC236}">
                  <a16:creationId xmlns:a16="http://schemas.microsoft.com/office/drawing/2014/main" id="{CECA1E54-9D3E-AB6E-3BA7-5070A8C572F7}"/>
                </a:ext>
              </a:extLst>
            </p:cNvPr>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242" name="Google Shape;7687;p72">
              <a:extLst>
                <a:ext uri="{FF2B5EF4-FFF2-40B4-BE49-F238E27FC236}">
                  <a16:creationId xmlns:a16="http://schemas.microsoft.com/office/drawing/2014/main" id="{B24EC21C-8C50-7DF5-AD27-F5B618A9C021}"/>
                </a:ext>
              </a:extLst>
            </p:cNvPr>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3600"/>
            </a:p>
          </p:txBody>
        </p:sp>
        <p:sp>
          <p:nvSpPr>
            <p:cNvPr id="243" name="Google Shape;7688;p72">
              <a:extLst>
                <a:ext uri="{FF2B5EF4-FFF2-40B4-BE49-F238E27FC236}">
                  <a16:creationId xmlns:a16="http://schemas.microsoft.com/office/drawing/2014/main" id="{0A1CBC55-24B1-1993-2099-201EF0DB0A83}"/>
                </a:ext>
              </a:extLst>
            </p:cNvPr>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sp>
          <p:nvSpPr>
            <p:cNvPr id="244" name="Google Shape;7689;p72">
              <a:extLst>
                <a:ext uri="{FF2B5EF4-FFF2-40B4-BE49-F238E27FC236}">
                  <a16:creationId xmlns:a16="http://schemas.microsoft.com/office/drawing/2014/main" id="{61C3ED08-3683-C3D9-F751-3D38A0A84638}"/>
                </a:ext>
              </a:extLst>
            </p:cNvPr>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245" name="Google Shape;7690;p72">
              <a:extLst>
                <a:ext uri="{FF2B5EF4-FFF2-40B4-BE49-F238E27FC236}">
                  <a16:creationId xmlns:a16="http://schemas.microsoft.com/office/drawing/2014/main" id="{055A120D-F256-C9BB-22F8-5C8138F1B757}"/>
                </a:ext>
              </a:extLst>
            </p:cNvPr>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246" name="Google Shape;7691;p72">
              <a:extLst>
                <a:ext uri="{FF2B5EF4-FFF2-40B4-BE49-F238E27FC236}">
                  <a16:creationId xmlns:a16="http://schemas.microsoft.com/office/drawing/2014/main" id="{19184523-B705-78C9-1651-792F5CDADDFB}"/>
                </a:ext>
              </a:extLst>
            </p:cNvPr>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nvGrpSpPr>
          <p:cNvPr id="267" name="Google Shape;7692;p72">
            <a:extLst>
              <a:ext uri="{FF2B5EF4-FFF2-40B4-BE49-F238E27FC236}">
                <a16:creationId xmlns:a16="http://schemas.microsoft.com/office/drawing/2014/main" id="{9EC973EE-2D61-E55C-26EE-04620BD9A812}"/>
              </a:ext>
            </a:extLst>
          </p:cNvPr>
          <p:cNvGrpSpPr/>
          <p:nvPr/>
        </p:nvGrpSpPr>
        <p:grpSpPr>
          <a:xfrm rot="5400000">
            <a:off x="11902674" y="6457682"/>
            <a:ext cx="328128" cy="2829832"/>
            <a:chOff x="4428249" y="1369375"/>
            <a:chExt cx="36905" cy="429569"/>
          </a:xfrm>
        </p:grpSpPr>
        <p:sp>
          <p:nvSpPr>
            <p:cNvPr id="268" name="Google Shape;7693;p72">
              <a:extLst>
                <a:ext uri="{FF2B5EF4-FFF2-40B4-BE49-F238E27FC236}">
                  <a16:creationId xmlns:a16="http://schemas.microsoft.com/office/drawing/2014/main" id="{8CB9D5A0-E8C6-546B-7DAD-22F97F7A8D7B}"/>
                </a:ext>
              </a:extLst>
            </p:cNvPr>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69" name="Google Shape;7694;p72">
              <a:extLst>
                <a:ext uri="{FF2B5EF4-FFF2-40B4-BE49-F238E27FC236}">
                  <a16:creationId xmlns:a16="http://schemas.microsoft.com/office/drawing/2014/main" id="{47DCDF25-668E-AFB5-6443-D6D549FD4958}"/>
                </a:ext>
              </a:extLst>
            </p:cNvPr>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70" name="Google Shape;7695;p72">
              <a:extLst>
                <a:ext uri="{FF2B5EF4-FFF2-40B4-BE49-F238E27FC236}">
                  <a16:creationId xmlns:a16="http://schemas.microsoft.com/office/drawing/2014/main" id="{1996DC7D-A01F-752E-9051-4B0E672CD169}"/>
                </a:ext>
              </a:extLst>
            </p:cNvPr>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71" name="Google Shape;7696;p72">
              <a:extLst>
                <a:ext uri="{FF2B5EF4-FFF2-40B4-BE49-F238E27FC236}">
                  <a16:creationId xmlns:a16="http://schemas.microsoft.com/office/drawing/2014/main" id="{3B247AFA-267C-4738-99F1-C05DBE4A4B88}"/>
                </a:ext>
              </a:extLst>
            </p:cNvPr>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72" name="Google Shape;7697;p72">
              <a:extLst>
                <a:ext uri="{FF2B5EF4-FFF2-40B4-BE49-F238E27FC236}">
                  <a16:creationId xmlns:a16="http://schemas.microsoft.com/office/drawing/2014/main" id="{1FE5D1ED-419B-A977-93CA-5696AAA396E4}"/>
                </a:ext>
              </a:extLst>
            </p:cNvPr>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73" name="Google Shape;7698;p72">
              <a:extLst>
                <a:ext uri="{FF2B5EF4-FFF2-40B4-BE49-F238E27FC236}">
                  <a16:creationId xmlns:a16="http://schemas.microsoft.com/office/drawing/2014/main" id="{F57BDD15-2444-D120-CA24-AB93AC180A64}"/>
                </a:ext>
              </a:extLst>
            </p:cNvPr>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74" name="Google Shape;7699;p72">
              <a:extLst>
                <a:ext uri="{FF2B5EF4-FFF2-40B4-BE49-F238E27FC236}">
                  <a16:creationId xmlns:a16="http://schemas.microsoft.com/office/drawing/2014/main" id="{C6ABB1E1-9DAC-AC5B-F4C3-A83186946C97}"/>
                </a:ext>
              </a:extLst>
            </p:cNvPr>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75" name="Google Shape;7700;p72">
              <a:extLst>
                <a:ext uri="{FF2B5EF4-FFF2-40B4-BE49-F238E27FC236}">
                  <a16:creationId xmlns:a16="http://schemas.microsoft.com/office/drawing/2014/main" id="{E8BD6168-4EED-A728-CCCB-6BE8782405B1}"/>
                </a:ext>
              </a:extLst>
            </p:cNvPr>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76" name="Google Shape;7701;p72">
              <a:extLst>
                <a:ext uri="{FF2B5EF4-FFF2-40B4-BE49-F238E27FC236}">
                  <a16:creationId xmlns:a16="http://schemas.microsoft.com/office/drawing/2014/main" id="{F5DBC38D-468E-1C2A-F8BF-53F075E53E45}"/>
                </a:ext>
              </a:extLst>
            </p:cNvPr>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77" name="Google Shape;7702;p72">
              <a:extLst>
                <a:ext uri="{FF2B5EF4-FFF2-40B4-BE49-F238E27FC236}">
                  <a16:creationId xmlns:a16="http://schemas.microsoft.com/office/drawing/2014/main" id="{31F6DFC3-6B62-34E5-6DC5-A905B5EBAD56}"/>
                </a:ext>
              </a:extLst>
            </p:cNvPr>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78" name="Google Shape;7703;p72">
              <a:extLst>
                <a:ext uri="{FF2B5EF4-FFF2-40B4-BE49-F238E27FC236}">
                  <a16:creationId xmlns:a16="http://schemas.microsoft.com/office/drawing/2014/main" id="{EF745102-84E8-D543-80EC-093AD9DD1F47}"/>
                </a:ext>
              </a:extLst>
            </p:cNvPr>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79" name="Google Shape;7704;p72">
              <a:extLst>
                <a:ext uri="{FF2B5EF4-FFF2-40B4-BE49-F238E27FC236}">
                  <a16:creationId xmlns:a16="http://schemas.microsoft.com/office/drawing/2014/main" id="{1B1F429F-C00F-099C-D6F3-2481F0B948A7}"/>
                </a:ext>
              </a:extLst>
            </p:cNvPr>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80" name="Google Shape;7705;p72">
              <a:extLst>
                <a:ext uri="{FF2B5EF4-FFF2-40B4-BE49-F238E27FC236}">
                  <a16:creationId xmlns:a16="http://schemas.microsoft.com/office/drawing/2014/main" id="{BA44B874-EFA7-ECC2-844F-0C690554466D}"/>
                </a:ext>
              </a:extLst>
            </p:cNvPr>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81" name="Google Shape;7706;p72">
              <a:extLst>
                <a:ext uri="{FF2B5EF4-FFF2-40B4-BE49-F238E27FC236}">
                  <a16:creationId xmlns:a16="http://schemas.microsoft.com/office/drawing/2014/main" id="{58AC442B-C058-9539-D755-4BD512332711}"/>
                </a:ext>
              </a:extLst>
            </p:cNvPr>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82" name="Google Shape;7707;p72">
              <a:extLst>
                <a:ext uri="{FF2B5EF4-FFF2-40B4-BE49-F238E27FC236}">
                  <a16:creationId xmlns:a16="http://schemas.microsoft.com/office/drawing/2014/main" id="{41DA1C91-0101-8097-242B-12C7E71A7A8F}"/>
                </a:ext>
              </a:extLst>
            </p:cNvPr>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83" name="Google Shape;7708;p72">
              <a:extLst>
                <a:ext uri="{FF2B5EF4-FFF2-40B4-BE49-F238E27FC236}">
                  <a16:creationId xmlns:a16="http://schemas.microsoft.com/office/drawing/2014/main" id="{B1753415-86A9-C94E-54B0-EF8EA648DE8B}"/>
                </a:ext>
              </a:extLst>
            </p:cNvPr>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84" name="Google Shape;7709;p72">
              <a:extLst>
                <a:ext uri="{FF2B5EF4-FFF2-40B4-BE49-F238E27FC236}">
                  <a16:creationId xmlns:a16="http://schemas.microsoft.com/office/drawing/2014/main" id="{FAB9F428-9DFC-0790-2B77-D7856865E565}"/>
                </a:ext>
              </a:extLst>
            </p:cNvPr>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85" name="Google Shape;7710;p72">
              <a:extLst>
                <a:ext uri="{FF2B5EF4-FFF2-40B4-BE49-F238E27FC236}">
                  <a16:creationId xmlns:a16="http://schemas.microsoft.com/office/drawing/2014/main" id="{7B407DAA-6315-7ACE-6C08-38E3490F7047}"/>
                </a:ext>
              </a:extLst>
            </p:cNvPr>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86" name="Google Shape;7711;p72">
              <a:extLst>
                <a:ext uri="{FF2B5EF4-FFF2-40B4-BE49-F238E27FC236}">
                  <a16:creationId xmlns:a16="http://schemas.microsoft.com/office/drawing/2014/main" id="{F688C005-613F-43C9-4A50-CA2B6429A969}"/>
                </a:ext>
              </a:extLst>
            </p:cNvPr>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87" name="Google Shape;7712;p72">
              <a:extLst>
                <a:ext uri="{FF2B5EF4-FFF2-40B4-BE49-F238E27FC236}">
                  <a16:creationId xmlns:a16="http://schemas.microsoft.com/office/drawing/2014/main" id="{727A3842-576D-2BA2-99BA-5B424791B286}"/>
                </a:ext>
              </a:extLst>
            </p:cNvPr>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88" name="Google Shape;7713;p72">
              <a:extLst>
                <a:ext uri="{FF2B5EF4-FFF2-40B4-BE49-F238E27FC236}">
                  <a16:creationId xmlns:a16="http://schemas.microsoft.com/office/drawing/2014/main" id="{4A7BCCB8-D933-839B-2646-C29F14AA57A9}"/>
                </a:ext>
              </a:extLst>
            </p:cNvPr>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89" name="Google Shape;7714;p72">
              <a:extLst>
                <a:ext uri="{FF2B5EF4-FFF2-40B4-BE49-F238E27FC236}">
                  <a16:creationId xmlns:a16="http://schemas.microsoft.com/office/drawing/2014/main" id="{A2F05B8A-0C62-929F-0671-6510D805116D}"/>
                </a:ext>
              </a:extLst>
            </p:cNvPr>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90" name="Google Shape;7715;p72">
              <a:extLst>
                <a:ext uri="{FF2B5EF4-FFF2-40B4-BE49-F238E27FC236}">
                  <a16:creationId xmlns:a16="http://schemas.microsoft.com/office/drawing/2014/main" id="{C42723F2-B68A-D540-56FE-6D612D4685D4}"/>
                </a:ext>
              </a:extLst>
            </p:cNvPr>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91" name="Google Shape;7716;p72">
              <a:extLst>
                <a:ext uri="{FF2B5EF4-FFF2-40B4-BE49-F238E27FC236}">
                  <a16:creationId xmlns:a16="http://schemas.microsoft.com/office/drawing/2014/main" id="{F639DEEF-5369-DB06-ABD8-1E5EF739E9E2}"/>
                </a:ext>
              </a:extLst>
            </p:cNvPr>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92" name="Google Shape;7717;p72">
              <a:extLst>
                <a:ext uri="{FF2B5EF4-FFF2-40B4-BE49-F238E27FC236}">
                  <a16:creationId xmlns:a16="http://schemas.microsoft.com/office/drawing/2014/main" id="{7F3B41B5-155A-8137-AE7C-444F3F54B227}"/>
                </a:ext>
              </a:extLst>
            </p:cNvPr>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93" name="Google Shape;7718;p72">
              <a:extLst>
                <a:ext uri="{FF2B5EF4-FFF2-40B4-BE49-F238E27FC236}">
                  <a16:creationId xmlns:a16="http://schemas.microsoft.com/office/drawing/2014/main" id="{75543FEF-91A6-BB52-9381-500FD7CC35B8}"/>
                </a:ext>
              </a:extLst>
            </p:cNvPr>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94" name="Google Shape;7719;p72">
              <a:extLst>
                <a:ext uri="{FF2B5EF4-FFF2-40B4-BE49-F238E27FC236}">
                  <a16:creationId xmlns:a16="http://schemas.microsoft.com/office/drawing/2014/main" id="{7FA282F6-FFD4-4F7F-ED3D-E2123ECE15FC}"/>
                </a:ext>
              </a:extLst>
            </p:cNvPr>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95" name="Google Shape;7720;p72">
              <a:extLst>
                <a:ext uri="{FF2B5EF4-FFF2-40B4-BE49-F238E27FC236}">
                  <a16:creationId xmlns:a16="http://schemas.microsoft.com/office/drawing/2014/main" id="{BD15C74E-A5D8-A5DC-CC53-B2461BE64E08}"/>
                </a:ext>
              </a:extLst>
            </p:cNvPr>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96" name="Google Shape;7721;p72">
              <a:extLst>
                <a:ext uri="{FF2B5EF4-FFF2-40B4-BE49-F238E27FC236}">
                  <a16:creationId xmlns:a16="http://schemas.microsoft.com/office/drawing/2014/main" id="{B0FA42F5-BAA0-CEE7-1529-243DFBAC1058}"/>
                </a:ext>
              </a:extLst>
            </p:cNvPr>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97" name="Google Shape;7722;p72">
              <a:extLst>
                <a:ext uri="{FF2B5EF4-FFF2-40B4-BE49-F238E27FC236}">
                  <a16:creationId xmlns:a16="http://schemas.microsoft.com/office/drawing/2014/main" id="{6553459B-B6B1-8C85-D4C3-FD3F1F9C6132}"/>
                </a:ext>
              </a:extLst>
            </p:cNvPr>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98" name="Google Shape;7723;p72">
              <a:extLst>
                <a:ext uri="{FF2B5EF4-FFF2-40B4-BE49-F238E27FC236}">
                  <a16:creationId xmlns:a16="http://schemas.microsoft.com/office/drawing/2014/main" id="{ECEDCB12-D6C5-CF94-E13E-3E3629A20505}"/>
                </a:ext>
              </a:extLst>
            </p:cNvPr>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299" name="Google Shape;7724;p72">
              <a:extLst>
                <a:ext uri="{FF2B5EF4-FFF2-40B4-BE49-F238E27FC236}">
                  <a16:creationId xmlns:a16="http://schemas.microsoft.com/office/drawing/2014/main" id="{A6169B74-F86D-8D9C-B1D3-9993BFE525F4}"/>
                </a:ext>
              </a:extLst>
            </p:cNvPr>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nvGrpSpPr>
          <p:cNvPr id="300" name="Google Shape;7725;p72">
            <a:extLst>
              <a:ext uri="{FF2B5EF4-FFF2-40B4-BE49-F238E27FC236}">
                <a16:creationId xmlns:a16="http://schemas.microsoft.com/office/drawing/2014/main" id="{8BA97FBF-8EC6-83BA-90D0-5564622CA158}"/>
              </a:ext>
            </a:extLst>
          </p:cNvPr>
          <p:cNvGrpSpPr/>
          <p:nvPr/>
        </p:nvGrpSpPr>
        <p:grpSpPr>
          <a:xfrm rot="10800000" flipH="1">
            <a:off x="10647533" y="5634770"/>
            <a:ext cx="2838414" cy="49616"/>
            <a:chOff x="219558" y="4738465"/>
            <a:chExt cx="5852400" cy="102300"/>
          </a:xfrm>
        </p:grpSpPr>
        <p:cxnSp>
          <p:nvCxnSpPr>
            <p:cNvPr id="301" name="Google Shape;7726;p72">
              <a:extLst>
                <a:ext uri="{FF2B5EF4-FFF2-40B4-BE49-F238E27FC236}">
                  <a16:creationId xmlns:a16="http://schemas.microsoft.com/office/drawing/2014/main" id="{A646B27E-D1EF-7C72-17FB-996FFEB275D7}"/>
                </a:ext>
              </a:extLst>
            </p:cNvPr>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302" name="Google Shape;7727;p72">
              <a:extLst>
                <a:ext uri="{FF2B5EF4-FFF2-40B4-BE49-F238E27FC236}">
                  <a16:creationId xmlns:a16="http://schemas.microsoft.com/office/drawing/2014/main" id="{12CF4CBB-9B43-E23F-0FE4-8F7CE2A58759}"/>
                </a:ext>
              </a:extLst>
            </p:cNvPr>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303" name="Google Shape;7728;p72">
              <a:extLst>
                <a:ext uri="{FF2B5EF4-FFF2-40B4-BE49-F238E27FC236}">
                  <a16:creationId xmlns:a16="http://schemas.microsoft.com/office/drawing/2014/main" id="{C206B4DD-348B-0622-0B9C-0954A5CEB6A6}"/>
                </a:ext>
              </a:extLst>
            </p:cNvPr>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304" name="Google Shape;7729;p72">
              <a:extLst>
                <a:ext uri="{FF2B5EF4-FFF2-40B4-BE49-F238E27FC236}">
                  <a16:creationId xmlns:a16="http://schemas.microsoft.com/office/drawing/2014/main" id="{DF87532C-773F-0DA4-6B25-30CA6737D635}"/>
                </a:ext>
              </a:extLst>
            </p:cNvPr>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305" name="Google Shape;7730;p72">
              <a:extLst>
                <a:ext uri="{FF2B5EF4-FFF2-40B4-BE49-F238E27FC236}">
                  <a16:creationId xmlns:a16="http://schemas.microsoft.com/office/drawing/2014/main" id="{6CBAC90D-838C-4A9E-726E-9049901E791D}"/>
                </a:ext>
              </a:extLst>
            </p:cNvPr>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306" name="Google Shape;7731;p72">
              <a:extLst>
                <a:ext uri="{FF2B5EF4-FFF2-40B4-BE49-F238E27FC236}">
                  <a16:creationId xmlns:a16="http://schemas.microsoft.com/office/drawing/2014/main" id="{3B554DB9-701D-4E68-C9B1-42E2C761EDBE}"/>
                </a:ext>
              </a:extLst>
            </p:cNvPr>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307" name="Google Shape;7732;p72">
            <a:extLst>
              <a:ext uri="{FF2B5EF4-FFF2-40B4-BE49-F238E27FC236}">
                <a16:creationId xmlns:a16="http://schemas.microsoft.com/office/drawing/2014/main" id="{C719A528-80B8-6FA2-2A8E-2F2040E4036F}"/>
              </a:ext>
            </a:extLst>
          </p:cNvPr>
          <p:cNvGrpSpPr/>
          <p:nvPr/>
        </p:nvGrpSpPr>
        <p:grpSpPr>
          <a:xfrm>
            <a:off x="10670168" y="6380896"/>
            <a:ext cx="2793140" cy="770032"/>
            <a:chOff x="5286284" y="2966544"/>
            <a:chExt cx="1396570" cy="385016"/>
          </a:xfrm>
        </p:grpSpPr>
        <p:cxnSp>
          <p:nvCxnSpPr>
            <p:cNvPr id="308" name="Google Shape;7733;p72">
              <a:extLst>
                <a:ext uri="{FF2B5EF4-FFF2-40B4-BE49-F238E27FC236}">
                  <a16:creationId xmlns:a16="http://schemas.microsoft.com/office/drawing/2014/main" id="{AD343D1A-EC46-FD20-1D00-3FDB4D590BC1}"/>
                </a:ext>
              </a:extLst>
            </p:cNvPr>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309" name="Google Shape;7734;p72">
              <a:extLst>
                <a:ext uri="{FF2B5EF4-FFF2-40B4-BE49-F238E27FC236}">
                  <a16:creationId xmlns:a16="http://schemas.microsoft.com/office/drawing/2014/main" id="{A9205BA8-F3E3-8E9D-FD7D-F3D22F3138ED}"/>
                </a:ext>
              </a:extLst>
            </p:cNvPr>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310" name="Google Shape;7735;p72">
              <a:extLst>
                <a:ext uri="{FF2B5EF4-FFF2-40B4-BE49-F238E27FC236}">
                  <a16:creationId xmlns:a16="http://schemas.microsoft.com/office/drawing/2014/main" id="{4DBD70F6-4373-A142-6673-B833B6C917DF}"/>
                </a:ext>
              </a:extLst>
            </p:cNvPr>
            <p:cNvGrpSpPr/>
            <p:nvPr/>
          </p:nvGrpSpPr>
          <p:grpSpPr>
            <a:xfrm>
              <a:off x="5287688" y="3173364"/>
              <a:ext cx="1395166" cy="74100"/>
              <a:chOff x="5287688" y="3173364"/>
              <a:chExt cx="1395166" cy="74100"/>
            </a:xfrm>
          </p:grpSpPr>
          <p:cxnSp>
            <p:nvCxnSpPr>
              <p:cNvPr id="312" name="Google Shape;7736;p72">
                <a:extLst>
                  <a:ext uri="{FF2B5EF4-FFF2-40B4-BE49-F238E27FC236}">
                    <a16:creationId xmlns:a16="http://schemas.microsoft.com/office/drawing/2014/main" id="{5C6415E0-42EA-78ED-FFB0-026305831E48}"/>
                  </a:ext>
                </a:extLst>
              </p:cNvPr>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313" name="Google Shape;7737;p72">
                <a:extLst>
                  <a:ext uri="{FF2B5EF4-FFF2-40B4-BE49-F238E27FC236}">
                    <a16:creationId xmlns:a16="http://schemas.microsoft.com/office/drawing/2014/main" id="{37C9C904-7DB7-C112-0066-EFE9753B4088}"/>
                  </a:ext>
                </a:extLst>
              </p:cNvPr>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314" name="Google Shape;7738;p72">
                <a:extLst>
                  <a:ext uri="{FF2B5EF4-FFF2-40B4-BE49-F238E27FC236}">
                    <a16:creationId xmlns:a16="http://schemas.microsoft.com/office/drawing/2014/main" id="{64D589D0-AB74-EC3E-5FF8-0E39B48DBA8C}"/>
                  </a:ext>
                </a:extLst>
              </p:cNvPr>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15" name="Google Shape;7739;p72">
                <a:extLst>
                  <a:ext uri="{FF2B5EF4-FFF2-40B4-BE49-F238E27FC236}">
                    <a16:creationId xmlns:a16="http://schemas.microsoft.com/office/drawing/2014/main" id="{B4C2D9AE-DE9B-4841-F7F2-F07A7FD83A20}"/>
                  </a:ext>
                </a:extLst>
              </p:cNvPr>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16" name="Google Shape;7740;p72">
                <a:extLst>
                  <a:ext uri="{FF2B5EF4-FFF2-40B4-BE49-F238E27FC236}">
                    <a16:creationId xmlns:a16="http://schemas.microsoft.com/office/drawing/2014/main" id="{4D02A24E-DDE4-1EF6-652D-D9760B3127DE}"/>
                  </a:ext>
                </a:extLst>
              </p:cNvPr>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17" name="Google Shape;7741;p72">
                <a:extLst>
                  <a:ext uri="{FF2B5EF4-FFF2-40B4-BE49-F238E27FC236}">
                    <a16:creationId xmlns:a16="http://schemas.microsoft.com/office/drawing/2014/main" id="{63286E66-8927-D53E-50FB-987A416BFF6A}"/>
                  </a:ext>
                </a:extLst>
              </p:cNvPr>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18" name="Google Shape;7742;p72">
                <a:extLst>
                  <a:ext uri="{FF2B5EF4-FFF2-40B4-BE49-F238E27FC236}">
                    <a16:creationId xmlns:a16="http://schemas.microsoft.com/office/drawing/2014/main" id="{71D7008E-A2D2-097F-F477-FA0BB9CECB7E}"/>
                  </a:ext>
                </a:extLst>
              </p:cNvPr>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19" name="Google Shape;7743;p72">
                <a:extLst>
                  <a:ext uri="{FF2B5EF4-FFF2-40B4-BE49-F238E27FC236}">
                    <a16:creationId xmlns:a16="http://schemas.microsoft.com/office/drawing/2014/main" id="{D8E9CC60-E434-C52A-BF3A-DD19A2FADE7F}"/>
                  </a:ext>
                </a:extLst>
              </p:cNvPr>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311" name="Google Shape;7744;p72">
              <a:extLst>
                <a:ext uri="{FF2B5EF4-FFF2-40B4-BE49-F238E27FC236}">
                  <a16:creationId xmlns:a16="http://schemas.microsoft.com/office/drawing/2014/main" id="{DD88A36C-F437-3E4D-29B5-5B490F02072F}"/>
                </a:ext>
              </a:extLst>
            </p:cNvPr>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320" name="Google Shape;7745;p72">
            <a:extLst>
              <a:ext uri="{FF2B5EF4-FFF2-40B4-BE49-F238E27FC236}">
                <a16:creationId xmlns:a16="http://schemas.microsoft.com/office/drawing/2014/main" id="{9C8E8D48-98FD-7783-7BE2-154B1F8018EB}"/>
              </a:ext>
            </a:extLst>
          </p:cNvPr>
          <p:cNvGrpSpPr/>
          <p:nvPr/>
        </p:nvGrpSpPr>
        <p:grpSpPr>
          <a:xfrm>
            <a:off x="4042300" y="3218449"/>
            <a:ext cx="2364552" cy="1324054"/>
            <a:chOff x="2029517" y="1732295"/>
            <a:chExt cx="1149068" cy="643432"/>
          </a:xfrm>
        </p:grpSpPr>
        <p:grpSp>
          <p:nvGrpSpPr>
            <p:cNvPr id="321" name="Google Shape;7746;p72">
              <a:extLst>
                <a:ext uri="{FF2B5EF4-FFF2-40B4-BE49-F238E27FC236}">
                  <a16:creationId xmlns:a16="http://schemas.microsoft.com/office/drawing/2014/main" id="{BC22E05B-E393-D051-70DC-AF9ACAA2A82F}"/>
                </a:ext>
              </a:extLst>
            </p:cNvPr>
            <p:cNvGrpSpPr/>
            <p:nvPr/>
          </p:nvGrpSpPr>
          <p:grpSpPr>
            <a:xfrm>
              <a:off x="2708660" y="1746937"/>
              <a:ext cx="455427" cy="244429"/>
              <a:chOff x="2700693" y="1746937"/>
              <a:chExt cx="455427" cy="244429"/>
            </a:xfrm>
          </p:grpSpPr>
          <p:grpSp>
            <p:nvGrpSpPr>
              <p:cNvPr id="338" name="Google Shape;7747;p72">
                <a:extLst>
                  <a:ext uri="{FF2B5EF4-FFF2-40B4-BE49-F238E27FC236}">
                    <a16:creationId xmlns:a16="http://schemas.microsoft.com/office/drawing/2014/main" id="{20A3D110-5957-F7B9-8B70-2DBBCDC85F74}"/>
                  </a:ext>
                </a:extLst>
              </p:cNvPr>
              <p:cNvGrpSpPr/>
              <p:nvPr/>
            </p:nvGrpSpPr>
            <p:grpSpPr>
              <a:xfrm>
                <a:off x="2905682" y="1782817"/>
                <a:ext cx="250438" cy="208549"/>
                <a:chOff x="2905682" y="1782817"/>
                <a:chExt cx="250438" cy="208549"/>
              </a:xfrm>
            </p:grpSpPr>
            <p:cxnSp>
              <p:nvCxnSpPr>
                <p:cNvPr id="342" name="Google Shape;7748;p72">
                  <a:extLst>
                    <a:ext uri="{FF2B5EF4-FFF2-40B4-BE49-F238E27FC236}">
                      <a16:creationId xmlns:a16="http://schemas.microsoft.com/office/drawing/2014/main" id="{F3796115-C206-CA5E-9036-9034A1D0F93E}"/>
                    </a:ext>
                  </a:extLst>
                </p:cNvPr>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43" name="Google Shape;7749;p72">
                  <a:extLst>
                    <a:ext uri="{FF2B5EF4-FFF2-40B4-BE49-F238E27FC236}">
                      <a16:creationId xmlns:a16="http://schemas.microsoft.com/office/drawing/2014/main" id="{686E960A-BCF1-5F27-84CC-B4ECCE2B6ADC}"/>
                    </a:ext>
                  </a:extLst>
                </p:cNvPr>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39" name="Google Shape;7750;p72">
                <a:extLst>
                  <a:ext uri="{FF2B5EF4-FFF2-40B4-BE49-F238E27FC236}">
                    <a16:creationId xmlns:a16="http://schemas.microsoft.com/office/drawing/2014/main" id="{67312AAA-33F8-9B30-0E10-610F9439CCF2}"/>
                  </a:ext>
                </a:extLst>
              </p:cNvPr>
              <p:cNvGrpSpPr/>
              <p:nvPr/>
            </p:nvGrpSpPr>
            <p:grpSpPr>
              <a:xfrm>
                <a:off x="2700693" y="1746937"/>
                <a:ext cx="449967" cy="72374"/>
                <a:chOff x="2700693" y="1746937"/>
                <a:chExt cx="449967" cy="72374"/>
              </a:xfrm>
            </p:grpSpPr>
            <p:cxnSp>
              <p:nvCxnSpPr>
                <p:cNvPr id="340" name="Google Shape;7751;p72">
                  <a:extLst>
                    <a:ext uri="{FF2B5EF4-FFF2-40B4-BE49-F238E27FC236}">
                      <a16:creationId xmlns:a16="http://schemas.microsoft.com/office/drawing/2014/main" id="{3C1F99AD-DD20-FE0B-98B9-1CB82B0186EE}"/>
                    </a:ext>
                  </a:extLst>
                </p:cNvPr>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41" name="Google Shape;7752;p72">
                  <a:extLst>
                    <a:ext uri="{FF2B5EF4-FFF2-40B4-BE49-F238E27FC236}">
                      <a16:creationId xmlns:a16="http://schemas.microsoft.com/office/drawing/2014/main" id="{F608AC32-3281-F819-0C37-67837DE16471}"/>
                    </a:ext>
                  </a:extLst>
                </p:cNvPr>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322" name="Google Shape;7753;p72">
              <a:extLst>
                <a:ext uri="{FF2B5EF4-FFF2-40B4-BE49-F238E27FC236}">
                  <a16:creationId xmlns:a16="http://schemas.microsoft.com/office/drawing/2014/main" id="{A7D7ED5B-6258-F3B1-3232-7AB24CA9AAFD}"/>
                </a:ext>
              </a:extLst>
            </p:cNvPr>
            <p:cNvGrpSpPr/>
            <p:nvPr/>
          </p:nvGrpSpPr>
          <p:grpSpPr>
            <a:xfrm>
              <a:off x="2029517" y="1732295"/>
              <a:ext cx="1149068" cy="643432"/>
              <a:chOff x="2029517" y="1732295"/>
              <a:chExt cx="1149068" cy="643432"/>
            </a:xfrm>
          </p:grpSpPr>
          <p:grpSp>
            <p:nvGrpSpPr>
              <p:cNvPr id="323" name="Google Shape;7754;p72">
                <a:extLst>
                  <a:ext uri="{FF2B5EF4-FFF2-40B4-BE49-F238E27FC236}">
                    <a16:creationId xmlns:a16="http://schemas.microsoft.com/office/drawing/2014/main" id="{451716C2-D777-8735-D4FE-AC27F0F08A2C}"/>
                  </a:ext>
                </a:extLst>
              </p:cNvPr>
              <p:cNvGrpSpPr/>
              <p:nvPr/>
            </p:nvGrpSpPr>
            <p:grpSpPr>
              <a:xfrm>
                <a:off x="2703618" y="2103152"/>
                <a:ext cx="474966" cy="260017"/>
                <a:chOff x="2703618" y="2103152"/>
                <a:chExt cx="474966" cy="260017"/>
              </a:xfrm>
            </p:grpSpPr>
            <p:grpSp>
              <p:nvGrpSpPr>
                <p:cNvPr id="332" name="Google Shape;7755;p72">
                  <a:extLst>
                    <a:ext uri="{FF2B5EF4-FFF2-40B4-BE49-F238E27FC236}">
                      <a16:creationId xmlns:a16="http://schemas.microsoft.com/office/drawing/2014/main" id="{D31182B7-FE32-E7CB-EA42-509A18C9FA34}"/>
                    </a:ext>
                  </a:extLst>
                </p:cNvPr>
                <p:cNvGrpSpPr/>
                <p:nvPr/>
              </p:nvGrpSpPr>
              <p:grpSpPr>
                <a:xfrm>
                  <a:off x="2703618" y="2290640"/>
                  <a:ext cx="450291" cy="72529"/>
                  <a:chOff x="2703618" y="2290640"/>
                  <a:chExt cx="450291" cy="72529"/>
                </a:xfrm>
              </p:grpSpPr>
              <p:cxnSp>
                <p:nvCxnSpPr>
                  <p:cNvPr id="336" name="Google Shape;7756;p72">
                    <a:extLst>
                      <a:ext uri="{FF2B5EF4-FFF2-40B4-BE49-F238E27FC236}">
                        <a16:creationId xmlns:a16="http://schemas.microsoft.com/office/drawing/2014/main" id="{EF19521D-1345-A3D4-A80F-6FF4623994B4}"/>
                      </a:ext>
                    </a:extLst>
                  </p:cNvPr>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37" name="Google Shape;7757;p72">
                    <a:extLst>
                      <a:ext uri="{FF2B5EF4-FFF2-40B4-BE49-F238E27FC236}">
                        <a16:creationId xmlns:a16="http://schemas.microsoft.com/office/drawing/2014/main" id="{335C7390-8C18-09C5-348D-875961BB20B7}"/>
                      </a:ext>
                    </a:extLst>
                  </p:cNvPr>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33" name="Google Shape;7758;p72">
                  <a:extLst>
                    <a:ext uri="{FF2B5EF4-FFF2-40B4-BE49-F238E27FC236}">
                      <a16:creationId xmlns:a16="http://schemas.microsoft.com/office/drawing/2014/main" id="{8679D967-C983-DB42-C152-22717A2102DA}"/>
                    </a:ext>
                  </a:extLst>
                </p:cNvPr>
                <p:cNvGrpSpPr/>
                <p:nvPr/>
              </p:nvGrpSpPr>
              <p:grpSpPr>
                <a:xfrm>
                  <a:off x="2908607" y="2103152"/>
                  <a:ext cx="269977" cy="223538"/>
                  <a:chOff x="2908607" y="2103152"/>
                  <a:chExt cx="269977" cy="223538"/>
                </a:xfrm>
              </p:grpSpPr>
              <p:cxnSp>
                <p:nvCxnSpPr>
                  <p:cNvPr id="334" name="Google Shape;7759;p72">
                    <a:extLst>
                      <a:ext uri="{FF2B5EF4-FFF2-40B4-BE49-F238E27FC236}">
                        <a16:creationId xmlns:a16="http://schemas.microsoft.com/office/drawing/2014/main" id="{870B16B5-F9AB-2857-11B6-1ABC23000A2F}"/>
                      </a:ext>
                    </a:extLst>
                  </p:cNvPr>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35" name="Google Shape;7760;p72">
                    <a:extLst>
                      <a:ext uri="{FF2B5EF4-FFF2-40B4-BE49-F238E27FC236}">
                        <a16:creationId xmlns:a16="http://schemas.microsoft.com/office/drawing/2014/main" id="{25B60836-035A-682B-E6AA-BA2561C3ADE6}"/>
                      </a:ext>
                    </a:extLst>
                  </p:cNvPr>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324" name="Google Shape;7761;p72">
                <a:extLst>
                  <a:ext uri="{FF2B5EF4-FFF2-40B4-BE49-F238E27FC236}">
                    <a16:creationId xmlns:a16="http://schemas.microsoft.com/office/drawing/2014/main" id="{EEA0EE7D-5196-580B-C968-F8B5F3EE4652}"/>
                  </a:ext>
                </a:extLst>
              </p:cNvPr>
              <p:cNvGrpSpPr/>
              <p:nvPr/>
            </p:nvGrpSpPr>
            <p:grpSpPr>
              <a:xfrm>
                <a:off x="2029517" y="1732295"/>
                <a:ext cx="685827" cy="643432"/>
                <a:chOff x="2029517" y="1732295"/>
                <a:chExt cx="685827" cy="643432"/>
              </a:xfrm>
            </p:grpSpPr>
            <p:sp>
              <p:nvSpPr>
                <p:cNvPr id="325" name="Google Shape;7762;p72">
                  <a:extLst>
                    <a:ext uri="{FF2B5EF4-FFF2-40B4-BE49-F238E27FC236}">
                      <a16:creationId xmlns:a16="http://schemas.microsoft.com/office/drawing/2014/main" id="{76600788-61BA-58AC-7917-AD93ADE20841}"/>
                    </a:ext>
                  </a:extLst>
                </p:cNvPr>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326" name="Google Shape;7763;p72">
                  <a:extLst>
                    <a:ext uri="{FF2B5EF4-FFF2-40B4-BE49-F238E27FC236}">
                      <a16:creationId xmlns:a16="http://schemas.microsoft.com/office/drawing/2014/main" id="{CB0E0A25-431D-B51F-1FCC-1E5E32ACEAA4}"/>
                    </a:ext>
                  </a:extLst>
                </p:cNvPr>
                <p:cNvGrpSpPr/>
                <p:nvPr/>
              </p:nvGrpSpPr>
              <p:grpSpPr>
                <a:xfrm>
                  <a:off x="2158948" y="1732295"/>
                  <a:ext cx="556396" cy="333108"/>
                  <a:chOff x="2158948" y="1732295"/>
                  <a:chExt cx="556396" cy="333108"/>
                </a:xfrm>
              </p:grpSpPr>
              <p:cxnSp>
                <p:nvCxnSpPr>
                  <p:cNvPr id="330" name="Google Shape;7764;p72">
                    <a:extLst>
                      <a:ext uri="{FF2B5EF4-FFF2-40B4-BE49-F238E27FC236}">
                        <a16:creationId xmlns:a16="http://schemas.microsoft.com/office/drawing/2014/main" id="{2C6E54D1-E79B-5D68-A703-030BDF5251E8}"/>
                      </a:ext>
                    </a:extLst>
                  </p:cNvPr>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31" name="Google Shape;7765;p72">
                    <a:extLst>
                      <a:ext uri="{FF2B5EF4-FFF2-40B4-BE49-F238E27FC236}">
                        <a16:creationId xmlns:a16="http://schemas.microsoft.com/office/drawing/2014/main" id="{5BE7A22F-821D-5B26-582B-B0C1DE90E601}"/>
                      </a:ext>
                    </a:extLst>
                  </p:cNvPr>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27" name="Google Shape;7766;p72">
                  <a:extLst>
                    <a:ext uri="{FF2B5EF4-FFF2-40B4-BE49-F238E27FC236}">
                      <a16:creationId xmlns:a16="http://schemas.microsoft.com/office/drawing/2014/main" id="{D9E95E6B-1F87-9E5F-62C1-C4EB03248BE0}"/>
                    </a:ext>
                  </a:extLst>
                </p:cNvPr>
                <p:cNvGrpSpPr/>
                <p:nvPr/>
              </p:nvGrpSpPr>
              <p:grpSpPr>
                <a:xfrm>
                  <a:off x="2159908" y="2065057"/>
                  <a:ext cx="550884" cy="310670"/>
                  <a:chOff x="2159908" y="2065057"/>
                  <a:chExt cx="550884" cy="310670"/>
                </a:xfrm>
              </p:grpSpPr>
              <p:cxnSp>
                <p:nvCxnSpPr>
                  <p:cNvPr id="328" name="Google Shape;7767;p72">
                    <a:extLst>
                      <a:ext uri="{FF2B5EF4-FFF2-40B4-BE49-F238E27FC236}">
                        <a16:creationId xmlns:a16="http://schemas.microsoft.com/office/drawing/2014/main" id="{EB83D4F6-321A-50F2-7A4C-A29CBF5337C0}"/>
                      </a:ext>
                    </a:extLst>
                  </p:cNvPr>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29" name="Google Shape;7768;p72">
                    <a:extLst>
                      <a:ext uri="{FF2B5EF4-FFF2-40B4-BE49-F238E27FC236}">
                        <a16:creationId xmlns:a16="http://schemas.microsoft.com/office/drawing/2014/main" id="{A24EAB40-3726-8115-56B4-A38FB939188A}"/>
                      </a:ext>
                    </a:extLst>
                  </p:cNvPr>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grpSp>
      <p:grpSp>
        <p:nvGrpSpPr>
          <p:cNvPr id="344" name="Google Shape;7769;p72">
            <a:extLst>
              <a:ext uri="{FF2B5EF4-FFF2-40B4-BE49-F238E27FC236}">
                <a16:creationId xmlns:a16="http://schemas.microsoft.com/office/drawing/2014/main" id="{C87E8F89-5C97-8D5E-9515-B8988C0605C7}"/>
              </a:ext>
            </a:extLst>
          </p:cNvPr>
          <p:cNvGrpSpPr/>
          <p:nvPr/>
        </p:nvGrpSpPr>
        <p:grpSpPr>
          <a:xfrm>
            <a:off x="1412799" y="3113674"/>
            <a:ext cx="1925302" cy="1620116"/>
            <a:chOff x="844912" y="1681380"/>
            <a:chExt cx="935611" cy="787305"/>
          </a:xfrm>
        </p:grpSpPr>
        <p:grpSp>
          <p:nvGrpSpPr>
            <p:cNvPr id="345" name="Google Shape;7770;p72">
              <a:extLst>
                <a:ext uri="{FF2B5EF4-FFF2-40B4-BE49-F238E27FC236}">
                  <a16:creationId xmlns:a16="http://schemas.microsoft.com/office/drawing/2014/main" id="{6C48F2FA-C238-270E-1CD6-384968DC776C}"/>
                </a:ext>
              </a:extLst>
            </p:cNvPr>
            <p:cNvGrpSpPr/>
            <p:nvPr/>
          </p:nvGrpSpPr>
          <p:grpSpPr>
            <a:xfrm>
              <a:off x="844912" y="1819635"/>
              <a:ext cx="329836" cy="510016"/>
              <a:chOff x="844912" y="1819635"/>
              <a:chExt cx="329836" cy="510016"/>
            </a:xfrm>
          </p:grpSpPr>
          <p:sp>
            <p:nvSpPr>
              <p:cNvPr id="372" name="Google Shape;7771;p72">
                <a:extLst>
                  <a:ext uri="{FF2B5EF4-FFF2-40B4-BE49-F238E27FC236}">
                    <a16:creationId xmlns:a16="http://schemas.microsoft.com/office/drawing/2014/main" id="{E61A0C4D-CEC3-F3A4-5554-467AC606E177}"/>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73" name="Google Shape;7772;p72">
                <a:extLst>
                  <a:ext uri="{FF2B5EF4-FFF2-40B4-BE49-F238E27FC236}">
                    <a16:creationId xmlns:a16="http://schemas.microsoft.com/office/drawing/2014/main" id="{02BEAD9F-D265-1497-5C44-70DBF18A3D25}"/>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374" name="Google Shape;7773;p72">
                <a:extLst>
                  <a:ext uri="{FF2B5EF4-FFF2-40B4-BE49-F238E27FC236}">
                    <a16:creationId xmlns:a16="http://schemas.microsoft.com/office/drawing/2014/main" id="{B3A643C0-F405-A503-A7B6-EE301DFC0E44}"/>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375" name="Google Shape;7774;p72">
                <a:extLst>
                  <a:ext uri="{FF2B5EF4-FFF2-40B4-BE49-F238E27FC236}">
                    <a16:creationId xmlns:a16="http://schemas.microsoft.com/office/drawing/2014/main" id="{19022632-FDB2-2690-DEA8-276674672DD6}"/>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76" name="Google Shape;7775;p72">
                <a:extLst>
                  <a:ext uri="{FF2B5EF4-FFF2-40B4-BE49-F238E27FC236}">
                    <a16:creationId xmlns:a16="http://schemas.microsoft.com/office/drawing/2014/main" id="{AAB9C122-D9B9-15FA-8C07-7B00F71249A9}"/>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77" name="Google Shape;7776;p72">
                <a:extLst>
                  <a:ext uri="{FF2B5EF4-FFF2-40B4-BE49-F238E27FC236}">
                    <a16:creationId xmlns:a16="http://schemas.microsoft.com/office/drawing/2014/main" id="{6C8A7AEC-EB60-8C94-2DC4-C19948BD081A}"/>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grpSp>
          <p:nvGrpSpPr>
            <p:cNvPr id="346" name="Google Shape;7777;p72">
              <a:extLst>
                <a:ext uri="{FF2B5EF4-FFF2-40B4-BE49-F238E27FC236}">
                  <a16:creationId xmlns:a16="http://schemas.microsoft.com/office/drawing/2014/main" id="{4DA15EF0-F3F4-551C-368C-ACD79D85F904}"/>
                </a:ext>
              </a:extLst>
            </p:cNvPr>
            <p:cNvGrpSpPr/>
            <p:nvPr/>
          </p:nvGrpSpPr>
          <p:grpSpPr>
            <a:xfrm>
              <a:off x="1284601" y="2158168"/>
              <a:ext cx="495923" cy="310517"/>
              <a:chOff x="1284601" y="2158168"/>
              <a:chExt cx="495923" cy="310517"/>
            </a:xfrm>
          </p:grpSpPr>
          <p:sp>
            <p:nvSpPr>
              <p:cNvPr id="360" name="Google Shape;7778;p72">
                <a:extLst>
                  <a:ext uri="{FF2B5EF4-FFF2-40B4-BE49-F238E27FC236}">
                    <a16:creationId xmlns:a16="http://schemas.microsoft.com/office/drawing/2014/main" id="{A5DC096A-46FA-905F-15B1-8404BA81B979}"/>
                  </a:ext>
                </a:extLst>
              </p:cNvPr>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361" name="Google Shape;7779;p72">
                <a:extLst>
                  <a:ext uri="{FF2B5EF4-FFF2-40B4-BE49-F238E27FC236}">
                    <a16:creationId xmlns:a16="http://schemas.microsoft.com/office/drawing/2014/main" id="{B526AB84-7B82-6CCA-5218-E6C13D24B9CF}"/>
                  </a:ext>
                </a:extLst>
              </p:cNvPr>
              <p:cNvGrpSpPr/>
              <p:nvPr/>
            </p:nvGrpSpPr>
            <p:grpSpPr>
              <a:xfrm>
                <a:off x="1507666" y="2158168"/>
                <a:ext cx="272858" cy="310517"/>
                <a:chOff x="1507666" y="2158168"/>
                <a:chExt cx="272858" cy="310517"/>
              </a:xfrm>
            </p:grpSpPr>
            <p:grpSp>
              <p:nvGrpSpPr>
                <p:cNvPr id="362" name="Google Shape;7780;p72">
                  <a:extLst>
                    <a:ext uri="{FF2B5EF4-FFF2-40B4-BE49-F238E27FC236}">
                      <a16:creationId xmlns:a16="http://schemas.microsoft.com/office/drawing/2014/main" id="{7BCAEAE5-31C8-9FBC-23CC-94C8F63F4F94}"/>
                    </a:ext>
                  </a:extLst>
                </p:cNvPr>
                <p:cNvGrpSpPr/>
                <p:nvPr/>
              </p:nvGrpSpPr>
              <p:grpSpPr>
                <a:xfrm>
                  <a:off x="1507666" y="2176104"/>
                  <a:ext cx="166395" cy="273149"/>
                  <a:chOff x="1507666" y="2176104"/>
                  <a:chExt cx="166395" cy="273149"/>
                </a:xfrm>
              </p:grpSpPr>
              <p:sp>
                <p:nvSpPr>
                  <p:cNvPr id="365" name="Google Shape;7781;p72">
                    <a:extLst>
                      <a:ext uri="{FF2B5EF4-FFF2-40B4-BE49-F238E27FC236}">
                        <a16:creationId xmlns:a16="http://schemas.microsoft.com/office/drawing/2014/main" id="{FE77C452-4452-AE4A-C486-B82524749CE6}"/>
                      </a:ext>
                    </a:extLst>
                  </p:cNvPr>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366" name="Google Shape;7782;p72">
                    <a:extLst>
                      <a:ext uri="{FF2B5EF4-FFF2-40B4-BE49-F238E27FC236}">
                        <a16:creationId xmlns:a16="http://schemas.microsoft.com/office/drawing/2014/main" id="{4BF3F4EC-3BE2-BBDF-1D76-1B6014BFC289}"/>
                      </a:ext>
                    </a:extLst>
                  </p:cNvPr>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367" name="Google Shape;7783;p72">
                    <a:extLst>
                      <a:ext uri="{FF2B5EF4-FFF2-40B4-BE49-F238E27FC236}">
                        <a16:creationId xmlns:a16="http://schemas.microsoft.com/office/drawing/2014/main" id="{E2745802-8BB3-96FF-140B-D7DC63F2D2CA}"/>
                      </a:ext>
                    </a:extLst>
                  </p:cNvPr>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368" name="Google Shape;7784;p72">
                    <a:extLst>
                      <a:ext uri="{FF2B5EF4-FFF2-40B4-BE49-F238E27FC236}">
                        <a16:creationId xmlns:a16="http://schemas.microsoft.com/office/drawing/2014/main" id="{1103A295-8728-9785-E640-334093A26CE1}"/>
                      </a:ext>
                    </a:extLst>
                  </p:cNvPr>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369" name="Google Shape;7785;p72">
                    <a:extLst>
                      <a:ext uri="{FF2B5EF4-FFF2-40B4-BE49-F238E27FC236}">
                        <a16:creationId xmlns:a16="http://schemas.microsoft.com/office/drawing/2014/main" id="{B5FD7C36-975C-B01D-20F5-EF5B32EECBDD}"/>
                      </a:ext>
                    </a:extLst>
                  </p:cNvPr>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70" name="Google Shape;7786;p72">
                    <a:extLst>
                      <a:ext uri="{FF2B5EF4-FFF2-40B4-BE49-F238E27FC236}">
                        <a16:creationId xmlns:a16="http://schemas.microsoft.com/office/drawing/2014/main" id="{D72E74B7-C3BA-126C-17FC-9FA1A37D4698}"/>
                      </a:ext>
                    </a:extLst>
                  </p:cNvPr>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71" name="Google Shape;7787;p72">
                    <a:extLst>
                      <a:ext uri="{FF2B5EF4-FFF2-40B4-BE49-F238E27FC236}">
                        <a16:creationId xmlns:a16="http://schemas.microsoft.com/office/drawing/2014/main" id="{16148CAB-6A34-4539-0699-2D77B2D1B117}"/>
                      </a:ext>
                    </a:extLst>
                  </p:cNvPr>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363" name="Google Shape;7788;p72">
                  <a:extLst>
                    <a:ext uri="{FF2B5EF4-FFF2-40B4-BE49-F238E27FC236}">
                      <a16:creationId xmlns:a16="http://schemas.microsoft.com/office/drawing/2014/main" id="{095E3FD3-4656-A225-BD56-BBFC3A2CB5B4}"/>
                    </a:ext>
                  </a:extLst>
                </p:cNvPr>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4" name="Google Shape;7789;p72">
                  <a:extLst>
                    <a:ext uri="{FF2B5EF4-FFF2-40B4-BE49-F238E27FC236}">
                      <a16:creationId xmlns:a16="http://schemas.microsoft.com/office/drawing/2014/main" id="{FEE5DA12-8AD5-9117-71F7-B5D0F2513B9E}"/>
                    </a:ext>
                  </a:extLst>
                </p:cNvPr>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347" name="Google Shape;7790;p72">
              <a:extLst>
                <a:ext uri="{FF2B5EF4-FFF2-40B4-BE49-F238E27FC236}">
                  <a16:creationId xmlns:a16="http://schemas.microsoft.com/office/drawing/2014/main" id="{E658D44C-0DA3-7E30-A62E-D062A4EDDD6B}"/>
                </a:ext>
              </a:extLst>
            </p:cNvPr>
            <p:cNvGrpSpPr/>
            <p:nvPr/>
          </p:nvGrpSpPr>
          <p:grpSpPr>
            <a:xfrm>
              <a:off x="1284601" y="1681380"/>
              <a:ext cx="495923" cy="310517"/>
              <a:chOff x="1284601" y="1681380"/>
              <a:chExt cx="495923" cy="310517"/>
            </a:xfrm>
          </p:grpSpPr>
          <p:sp>
            <p:nvSpPr>
              <p:cNvPr id="348" name="Google Shape;7791;p72">
                <a:extLst>
                  <a:ext uri="{FF2B5EF4-FFF2-40B4-BE49-F238E27FC236}">
                    <a16:creationId xmlns:a16="http://schemas.microsoft.com/office/drawing/2014/main" id="{CBF2215E-B6EC-35F2-29F9-4243EEA01208}"/>
                  </a:ext>
                </a:extLst>
              </p:cNvPr>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349" name="Google Shape;7792;p72">
                <a:extLst>
                  <a:ext uri="{FF2B5EF4-FFF2-40B4-BE49-F238E27FC236}">
                    <a16:creationId xmlns:a16="http://schemas.microsoft.com/office/drawing/2014/main" id="{568E2EC6-C2E6-D8AD-6511-D1BE7848F594}"/>
                  </a:ext>
                </a:extLst>
              </p:cNvPr>
              <p:cNvGrpSpPr/>
              <p:nvPr/>
            </p:nvGrpSpPr>
            <p:grpSpPr>
              <a:xfrm>
                <a:off x="1507666" y="1681380"/>
                <a:ext cx="272858" cy="310517"/>
                <a:chOff x="1507666" y="1681380"/>
                <a:chExt cx="272858" cy="310517"/>
              </a:xfrm>
            </p:grpSpPr>
            <p:grpSp>
              <p:nvGrpSpPr>
                <p:cNvPr id="350" name="Google Shape;7793;p72">
                  <a:extLst>
                    <a:ext uri="{FF2B5EF4-FFF2-40B4-BE49-F238E27FC236}">
                      <a16:creationId xmlns:a16="http://schemas.microsoft.com/office/drawing/2014/main" id="{6A432058-97C0-41F7-641A-2293ED30E058}"/>
                    </a:ext>
                  </a:extLst>
                </p:cNvPr>
                <p:cNvGrpSpPr/>
                <p:nvPr/>
              </p:nvGrpSpPr>
              <p:grpSpPr>
                <a:xfrm>
                  <a:off x="1507666" y="1700120"/>
                  <a:ext cx="166395" cy="272984"/>
                  <a:chOff x="1507666" y="1700120"/>
                  <a:chExt cx="166395" cy="272984"/>
                </a:xfrm>
              </p:grpSpPr>
              <p:sp>
                <p:nvSpPr>
                  <p:cNvPr id="353" name="Google Shape;7794;p72">
                    <a:extLst>
                      <a:ext uri="{FF2B5EF4-FFF2-40B4-BE49-F238E27FC236}">
                        <a16:creationId xmlns:a16="http://schemas.microsoft.com/office/drawing/2014/main" id="{6549D0FC-1390-0ADF-543D-BAF5D38F123E}"/>
                      </a:ext>
                    </a:extLst>
                  </p:cNvPr>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354" name="Google Shape;7795;p72">
                    <a:extLst>
                      <a:ext uri="{FF2B5EF4-FFF2-40B4-BE49-F238E27FC236}">
                        <a16:creationId xmlns:a16="http://schemas.microsoft.com/office/drawing/2014/main" id="{09006725-0BF9-CAC9-1922-4E84BB0E6393}"/>
                      </a:ext>
                    </a:extLst>
                  </p:cNvPr>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355" name="Google Shape;7796;p72">
                    <a:extLst>
                      <a:ext uri="{FF2B5EF4-FFF2-40B4-BE49-F238E27FC236}">
                        <a16:creationId xmlns:a16="http://schemas.microsoft.com/office/drawing/2014/main" id="{CBC986B3-D97A-5ED8-5797-3F504CB0E165}"/>
                      </a:ext>
                    </a:extLst>
                  </p:cNvPr>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356" name="Google Shape;7797;p72">
                    <a:extLst>
                      <a:ext uri="{FF2B5EF4-FFF2-40B4-BE49-F238E27FC236}">
                        <a16:creationId xmlns:a16="http://schemas.microsoft.com/office/drawing/2014/main" id="{443231C7-EC1A-19F4-EE36-350E1AE54391}"/>
                      </a:ext>
                    </a:extLst>
                  </p:cNvPr>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357" name="Google Shape;7798;p72">
                    <a:extLst>
                      <a:ext uri="{FF2B5EF4-FFF2-40B4-BE49-F238E27FC236}">
                        <a16:creationId xmlns:a16="http://schemas.microsoft.com/office/drawing/2014/main" id="{56A36395-2ECC-B2C8-98A9-3D7E567798E2}"/>
                      </a:ext>
                    </a:extLst>
                  </p:cNvPr>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58" name="Google Shape;7799;p72">
                    <a:extLst>
                      <a:ext uri="{FF2B5EF4-FFF2-40B4-BE49-F238E27FC236}">
                        <a16:creationId xmlns:a16="http://schemas.microsoft.com/office/drawing/2014/main" id="{95ACD0EE-B607-9BD1-D0F0-9E3FB2EF188A}"/>
                      </a:ext>
                    </a:extLst>
                  </p:cNvPr>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59" name="Google Shape;7800;p72">
                    <a:extLst>
                      <a:ext uri="{FF2B5EF4-FFF2-40B4-BE49-F238E27FC236}">
                        <a16:creationId xmlns:a16="http://schemas.microsoft.com/office/drawing/2014/main" id="{4672887A-A09F-2F53-5EDB-545A10420E6F}"/>
                      </a:ext>
                    </a:extLst>
                  </p:cNvPr>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351" name="Google Shape;7801;p72">
                  <a:extLst>
                    <a:ext uri="{FF2B5EF4-FFF2-40B4-BE49-F238E27FC236}">
                      <a16:creationId xmlns:a16="http://schemas.microsoft.com/office/drawing/2014/main" id="{0395DF17-3C63-03C4-94A3-FC83FEE542B3}"/>
                    </a:ext>
                  </a:extLst>
                </p:cNvPr>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2" name="Google Shape;7802;p72">
                  <a:extLst>
                    <a:ext uri="{FF2B5EF4-FFF2-40B4-BE49-F238E27FC236}">
                      <a16:creationId xmlns:a16="http://schemas.microsoft.com/office/drawing/2014/main" id="{D3EE1F4B-B9C4-B51F-2FAC-DEF85379EFCD}"/>
                    </a:ext>
                  </a:extLst>
                </p:cNvPr>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grpSp>
        <p:nvGrpSpPr>
          <p:cNvPr id="378" name="Google Shape;7803;p72">
            <a:extLst>
              <a:ext uri="{FF2B5EF4-FFF2-40B4-BE49-F238E27FC236}">
                <a16:creationId xmlns:a16="http://schemas.microsoft.com/office/drawing/2014/main" id="{7656FD28-8837-CF2E-B692-B06105CC59D3}"/>
              </a:ext>
            </a:extLst>
          </p:cNvPr>
          <p:cNvGrpSpPr/>
          <p:nvPr/>
        </p:nvGrpSpPr>
        <p:grpSpPr>
          <a:xfrm>
            <a:off x="13630679" y="4648535"/>
            <a:ext cx="3244538" cy="1104886"/>
            <a:chOff x="6894650" y="2574740"/>
            <a:chExt cx="1445100" cy="492111"/>
          </a:xfrm>
        </p:grpSpPr>
        <p:sp>
          <p:nvSpPr>
            <p:cNvPr id="379" name="Google Shape;7804;p72">
              <a:extLst>
                <a:ext uri="{FF2B5EF4-FFF2-40B4-BE49-F238E27FC236}">
                  <a16:creationId xmlns:a16="http://schemas.microsoft.com/office/drawing/2014/main" id="{836114EF-1207-5B6C-5753-A631FA37A435}"/>
                </a:ext>
              </a:extLst>
            </p:cNvPr>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80" name="Google Shape;7805;p72">
              <a:extLst>
                <a:ext uri="{FF2B5EF4-FFF2-40B4-BE49-F238E27FC236}">
                  <a16:creationId xmlns:a16="http://schemas.microsoft.com/office/drawing/2014/main" id="{9715E26C-668C-A484-4283-5EB6297964B3}"/>
                </a:ext>
              </a:extLst>
            </p:cNvPr>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81" name="Google Shape;7806;p72">
              <a:extLst>
                <a:ext uri="{FF2B5EF4-FFF2-40B4-BE49-F238E27FC236}">
                  <a16:creationId xmlns:a16="http://schemas.microsoft.com/office/drawing/2014/main" id="{28CB8A4F-7E04-64BE-7CF0-98E87DF1C303}"/>
                </a:ext>
              </a:extLst>
            </p:cNvPr>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82" name="Google Shape;7807;p72">
              <a:extLst>
                <a:ext uri="{FF2B5EF4-FFF2-40B4-BE49-F238E27FC236}">
                  <a16:creationId xmlns:a16="http://schemas.microsoft.com/office/drawing/2014/main" id="{73DF8D6F-A834-05F7-91CE-5C71FC607E7A}"/>
                </a:ext>
              </a:extLst>
            </p:cNvPr>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83" name="Google Shape;7808;p72">
              <a:extLst>
                <a:ext uri="{FF2B5EF4-FFF2-40B4-BE49-F238E27FC236}">
                  <a16:creationId xmlns:a16="http://schemas.microsoft.com/office/drawing/2014/main" id="{18FBE6EC-06FB-8209-C71E-653CD949DCC1}"/>
                </a:ext>
              </a:extLst>
            </p:cNvPr>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384" name="Google Shape;7809;p72">
              <a:extLst>
                <a:ext uri="{FF2B5EF4-FFF2-40B4-BE49-F238E27FC236}">
                  <a16:creationId xmlns:a16="http://schemas.microsoft.com/office/drawing/2014/main" id="{697B0550-320A-4735-3BE3-51DD7BD99451}"/>
                </a:ext>
              </a:extLst>
            </p:cNvPr>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385" name="Google Shape;7810;p72">
            <a:extLst>
              <a:ext uri="{FF2B5EF4-FFF2-40B4-BE49-F238E27FC236}">
                <a16:creationId xmlns:a16="http://schemas.microsoft.com/office/drawing/2014/main" id="{0BCCCB26-54C3-6BB7-FD2B-45253EE48200}"/>
              </a:ext>
            </a:extLst>
          </p:cNvPr>
          <p:cNvGrpSpPr/>
          <p:nvPr/>
        </p:nvGrpSpPr>
        <p:grpSpPr>
          <a:xfrm>
            <a:off x="13669764" y="7397045"/>
            <a:ext cx="3166412" cy="951410"/>
            <a:chOff x="6953919" y="3907920"/>
            <a:chExt cx="1377300" cy="475705"/>
          </a:xfrm>
        </p:grpSpPr>
        <p:cxnSp>
          <p:nvCxnSpPr>
            <p:cNvPr id="386" name="Google Shape;7811;p72">
              <a:extLst>
                <a:ext uri="{FF2B5EF4-FFF2-40B4-BE49-F238E27FC236}">
                  <a16:creationId xmlns:a16="http://schemas.microsoft.com/office/drawing/2014/main" id="{87CB7EA5-5AE4-E650-32F0-A91589C9A4B4}"/>
                </a:ext>
              </a:extLst>
            </p:cNvPr>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87" name="Google Shape;7812;p72">
              <a:extLst>
                <a:ext uri="{FF2B5EF4-FFF2-40B4-BE49-F238E27FC236}">
                  <a16:creationId xmlns:a16="http://schemas.microsoft.com/office/drawing/2014/main" id="{C2AE599A-05B4-94BD-97F4-B20A7C49608F}"/>
                </a:ext>
              </a:extLst>
            </p:cNvPr>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388" name="Google Shape;7813;p72">
              <a:extLst>
                <a:ext uri="{FF2B5EF4-FFF2-40B4-BE49-F238E27FC236}">
                  <a16:creationId xmlns:a16="http://schemas.microsoft.com/office/drawing/2014/main" id="{03BD16B4-6BBA-F5A0-31A9-81877D5591E1}"/>
                </a:ext>
              </a:extLst>
            </p:cNvPr>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89" name="Google Shape;7814;p72">
              <a:extLst>
                <a:ext uri="{FF2B5EF4-FFF2-40B4-BE49-F238E27FC236}">
                  <a16:creationId xmlns:a16="http://schemas.microsoft.com/office/drawing/2014/main" id="{44569763-D3DB-E9AF-0487-1430F6D9BCA2}"/>
                </a:ext>
              </a:extLst>
            </p:cNvPr>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390" name="Google Shape;7815;p72">
              <a:extLst>
                <a:ext uri="{FF2B5EF4-FFF2-40B4-BE49-F238E27FC236}">
                  <a16:creationId xmlns:a16="http://schemas.microsoft.com/office/drawing/2014/main" id="{AC5ADFF9-8736-47BA-5052-701DD98623C2}"/>
                </a:ext>
              </a:extLst>
            </p:cNvPr>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391" name="Google Shape;7816;p72">
            <a:extLst>
              <a:ext uri="{FF2B5EF4-FFF2-40B4-BE49-F238E27FC236}">
                <a16:creationId xmlns:a16="http://schemas.microsoft.com/office/drawing/2014/main" id="{56144D31-0311-75A7-E210-FF47D54F02E9}"/>
              </a:ext>
            </a:extLst>
          </p:cNvPr>
          <p:cNvGrpSpPr/>
          <p:nvPr/>
        </p:nvGrpSpPr>
        <p:grpSpPr>
          <a:xfrm>
            <a:off x="4676940" y="4919337"/>
            <a:ext cx="1672572" cy="1649058"/>
            <a:chOff x="2389399" y="2595741"/>
            <a:chExt cx="812796" cy="801369"/>
          </a:xfrm>
        </p:grpSpPr>
        <p:grpSp>
          <p:nvGrpSpPr>
            <p:cNvPr id="392" name="Google Shape;7817;p72">
              <a:extLst>
                <a:ext uri="{FF2B5EF4-FFF2-40B4-BE49-F238E27FC236}">
                  <a16:creationId xmlns:a16="http://schemas.microsoft.com/office/drawing/2014/main" id="{FDB13FAE-FAB2-4BE8-32C0-876BC08196B7}"/>
                </a:ext>
              </a:extLst>
            </p:cNvPr>
            <p:cNvGrpSpPr/>
            <p:nvPr/>
          </p:nvGrpSpPr>
          <p:grpSpPr>
            <a:xfrm>
              <a:off x="2492145" y="2881565"/>
              <a:ext cx="607300" cy="229751"/>
              <a:chOff x="2492145" y="2881565"/>
              <a:chExt cx="607300" cy="229751"/>
            </a:xfrm>
          </p:grpSpPr>
          <p:sp>
            <p:nvSpPr>
              <p:cNvPr id="443" name="Google Shape;7818;p72">
                <a:extLst>
                  <a:ext uri="{FF2B5EF4-FFF2-40B4-BE49-F238E27FC236}">
                    <a16:creationId xmlns:a16="http://schemas.microsoft.com/office/drawing/2014/main" id="{3169BB88-4A8B-C28B-8CFA-B8F4AA33321B}"/>
                  </a:ext>
                </a:extLst>
              </p:cNvPr>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44" name="Google Shape;7819;p72">
                <a:extLst>
                  <a:ext uri="{FF2B5EF4-FFF2-40B4-BE49-F238E27FC236}">
                    <a16:creationId xmlns:a16="http://schemas.microsoft.com/office/drawing/2014/main" id="{68C31F4F-16CF-9BF9-83DE-1A9C76B25E85}"/>
                  </a:ext>
                </a:extLst>
              </p:cNvPr>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3600"/>
              </a:p>
            </p:txBody>
          </p:sp>
          <p:sp>
            <p:nvSpPr>
              <p:cNvPr id="445" name="Google Shape;7820;p72">
                <a:extLst>
                  <a:ext uri="{FF2B5EF4-FFF2-40B4-BE49-F238E27FC236}">
                    <a16:creationId xmlns:a16="http://schemas.microsoft.com/office/drawing/2014/main" id="{775471DA-8FC9-806B-350D-59E80C8E8C53}"/>
                  </a:ext>
                </a:extLst>
              </p:cNvPr>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3600"/>
              </a:p>
            </p:txBody>
          </p:sp>
        </p:grpSp>
        <p:grpSp>
          <p:nvGrpSpPr>
            <p:cNvPr id="393" name="Google Shape;7821;p72">
              <a:extLst>
                <a:ext uri="{FF2B5EF4-FFF2-40B4-BE49-F238E27FC236}">
                  <a16:creationId xmlns:a16="http://schemas.microsoft.com/office/drawing/2014/main" id="{C0AC15D4-C014-3ECC-ACD4-8D5F778E056C}"/>
                </a:ext>
              </a:extLst>
            </p:cNvPr>
            <p:cNvGrpSpPr/>
            <p:nvPr/>
          </p:nvGrpSpPr>
          <p:grpSpPr>
            <a:xfrm>
              <a:off x="2389399" y="2595741"/>
              <a:ext cx="812796" cy="296825"/>
              <a:chOff x="2389399" y="2595741"/>
              <a:chExt cx="812796" cy="296825"/>
            </a:xfrm>
          </p:grpSpPr>
          <p:grpSp>
            <p:nvGrpSpPr>
              <p:cNvPr id="419" name="Google Shape;7822;p72">
                <a:extLst>
                  <a:ext uri="{FF2B5EF4-FFF2-40B4-BE49-F238E27FC236}">
                    <a16:creationId xmlns:a16="http://schemas.microsoft.com/office/drawing/2014/main" id="{C5F4ABC3-BFB5-0140-F78B-743054F05D89}"/>
                  </a:ext>
                </a:extLst>
              </p:cNvPr>
              <p:cNvGrpSpPr/>
              <p:nvPr/>
            </p:nvGrpSpPr>
            <p:grpSpPr>
              <a:xfrm>
                <a:off x="2389399" y="2595741"/>
                <a:ext cx="363638" cy="296825"/>
                <a:chOff x="2389399" y="2595741"/>
                <a:chExt cx="363638" cy="296825"/>
              </a:xfrm>
            </p:grpSpPr>
            <p:grpSp>
              <p:nvGrpSpPr>
                <p:cNvPr id="436" name="Google Shape;7823;p72">
                  <a:extLst>
                    <a:ext uri="{FF2B5EF4-FFF2-40B4-BE49-F238E27FC236}">
                      <a16:creationId xmlns:a16="http://schemas.microsoft.com/office/drawing/2014/main" id="{7D2B7E96-D0F1-A8F9-C627-AF0598EA8CC9}"/>
                    </a:ext>
                  </a:extLst>
                </p:cNvPr>
                <p:cNvGrpSpPr/>
                <p:nvPr/>
              </p:nvGrpSpPr>
              <p:grpSpPr>
                <a:xfrm>
                  <a:off x="2493852" y="2794333"/>
                  <a:ext cx="259185" cy="98232"/>
                  <a:chOff x="2493852" y="2794333"/>
                  <a:chExt cx="259185" cy="98232"/>
                </a:xfrm>
              </p:grpSpPr>
              <p:sp>
                <p:nvSpPr>
                  <p:cNvPr id="440" name="Google Shape;7824;p72">
                    <a:extLst>
                      <a:ext uri="{FF2B5EF4-FFF2-40B4-BE49-F238E27FC236}">
                        <a16:creationId xmlns:a16="http://schemas.microsoft.com/office/drawing/2014/main" id="{2C48CD32-AC74-AFBB-6497-6C10F223DDB4}"/>
                      </a:ext>
                    </a:extLst>
                  </p:cNvPr>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441" name="Google Shape;7825;p72">
                    <a:extLst>
                      <a:ext uri="{FF2B5EF4-FFF2-40B4-BE49-F238E27FC236}">
                        <a16:creationId xmlns:a16="http://schemas.microsoft.com/office/drawing/2014/main" id="{2EFC2D90-8D10-2F4A-2E24-74DC8AB5A743}"/>
                      </a:ext>
                    </a:extLst>
                  </p:cNvPr>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442" name="Google Shape;7826;p72">
                    <a:extLst>
                      <a:ext uri="{FF2B5EF4-FFF2-40B4-BE49-F238E27FC236}">
                        <a16:creationId xmlns:a16="http://schemas.microsoft.com/office/drawing/2014/main" id="{9CFB491F-B680-6837-A8FB-DB83964CA26D}"/>
                      </a:ext>
                    </a:extLst>
                  </p:cNvPr>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437" name="Google Shape;7827;p72">
                  <a:extLst>
                    <a:ext uri="{FF2B5EF4-FFF2-40B4-BE49-F238E27FC236}">
                      <a16:creationId xmlns:a16="http://schemas.microsoft.com/office/drawing/2014/main" id="{8822A987-0405-7092-BAA9-34853CDDD5D1}"/>
                    </a:ext>
                  </a:extLst>
                </p:cNvPr>
                <p:cNvGrpSpPr/>
                <p:nvPr/>
              </p:nvGrpSpPr>
              <p:grpSpPr>
                <a:xfrm>
                  <a:off x="2389399" y="2595741"/>
                  <a:ext cx="224343" cy="182054"/>
                  <a:chOff x="2389399" y="2595741"/>
                  <a:chExt cx="224343" cy="182054"/>
                </a:xfrm>
              </p:grpSpPr>
              <p:sp>
                <p:nvSpPr>
                  <p:cNvPr id="438" name="Google Shape;7828;p72">
                    <a:extLst>
                      <a:ext uri="{FF2B5EF4-FFF2-40B4-BE49-F238E27FC236}">
                        <a16:creationId xmlns:a16="http://schemas.microsoft.com/office/drawing/2014/main" id="{485CE3C1-38A9-C6FC-91C3-43971B71D9F7}"/>
                      </a:ext>
                    </a:extLst>
                  </p:cNvPr>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39" name="Google Shape;7829;p72">
                    <a:extLst>
                      <a:ext uri="{FF2B5EF4-FFF2-40B4-BE49-F238E27FC236}">
                        <a16:creationId xmlns:a16="http://schemas.microsoft.com/office/drawing/2014/main" id="{54CF42B1-5D58-1BBB-EB6D-AFBFEEE4645E}"/>
                      </a:ext>
                    </a:extLst>
                  </p:cNvPr>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420" name="Google Shape;7830;p72">
                <a:extLst>
                  <a:ext uri="{FF2B5EF4-FFF2-40B4-BE49-F238E27FC236}">
                    <a16:creationId xmlns:a16="http://schemas.microsoft.com/office/drawing/2014/main" id="{D12FB0ED-53A0-F7A3-3548-A499AE3D7887}"/>
                  </a:ext>
                </a:extLst>
              </p:cNvPr>
              <p:cNvGrpSpPr/>
              <p:nvPr/>
            </p:nvGrpSpPr>
            <p:grpSpPr>
              <a:xfrm>
                <a:off x="2683630" y="2595741"/>
                <a:ext cx="224334" cy="296825"/>
                <a:chOff x="2683630" y="2595741"/>
                <a:chExt cx="224334" cy="296825"/>
              </a:xfrm>
            </p:grpSpPr>
            <p:grpSp>
              <p:nvGrpSpPr>
                <p:cNvPr id="429" name="Google Shape;7831;p72">
                  <a:extLst>
                    <a:ext uri="{FF2B5EF4-FFF2-40B4-BE49-F238E27FC236}">
                      <a16:creationId xmlns:a16="http://schemas.microsoft.com/office/drawing/2014/main" id="{A434BE90-950F-F9DE-6E39-1F366189DCCF}"/>
                    </a:ext>
                  </a:extLst>
                </p:cNvPr>
                <p:cNvGrpSpPr/>
                <p:nvPr/>
              </p:nvGrpSpPr>
              <p:grpSpPr>
                <a:xfrm>
                  <a:off x="2788083" y="2794333"/>
                  <a:ext cx="15356" cy="98232"/>
                  <a:chOff x="2788083" y="2794333"/>
                  <a:chExt cx="15356" cy="98232"/>
                </a:xfrm>
              </p:grpSpPr>
              <p:sp>
                <p:nvSpPr>
                  <p:cNvPr id="433" name="Google Shape;7832;p72">
                    <a:extLst>
                      <a:ext uri="{FF2B5EF4-FFF2-40B4-BE49-F238E27FC236}">
                        <a16:creationId xmlns:a16="http://schemas.microsoft.com/office/drawing/2014/main" id="{E6B8268D-154C-743B-12CA-557D4684F14A}"/>
                      </a:ext>
                    </a:extLst>
                  </p:cNvPr>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434" name="Google Shape;7833;p72">
                    <a:extLst>
                      <a:ext uri="{FF2B5EF4-FFF2-40B4-BE49-F238E27FC236}">
                        <a16:creationId xmlns:a16="http://schemas.microsoft.com/office/drawing/2014/main" id="{3EA5135E-D966-8697-098E-2513206A055C}"/>
                      </a:ext>
                    </a:extLst>
                  </p:cNvPr>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435" name="Google Shape;7834;p72">
                    <a:extLst>
                      <a:ext uri="{FF2B5EF4-FFF2-40B4-BE49-F238E27FC236}">
                        <a16:creationId xmlns:a16="http://schemas.microsoft.com/office/drawing/2014/main" id="{DDAE289C-0374-A5B1-AC84-0F40C67C0C9B}"/>
                      </a:ext>
                    </a:extLst>
                  </p:cNvPr>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430" name="Google Shape;7835;p72">
                  <a:extLst>
                    <a:ext uri="{FF2B5EF4-FFF2-40B4-BE49-F238E27FC236}">
                      <a16:creationId xmlns:a16="http://schemas.microsoft.com/office/drawing/2014/main" id="{C700FC1F-8AE5-8CB4-4B7B-6509FCE5D99F}"/>
                    </a:ext>
                  </a:extLst>
                </p:cNvPr>
                <p:cNvGrpSpPr/>
                <p:nvPr/>
              </p:nvGrpSpPr>
              <p:grpSpPr>
                <a:xfrm>
                  <a:off x="2683630" y="2595741"/>
                  <a:ext cx="224334" cy="182054"/>
                  <a:chOff x="2683630" y="2595741"/>
                  <a:chExt cx="224334" cy="182054"/>
                </a:xfrm>
              </p:grpSpPr>
              <p:sp>
                <p:nvSpPr>
                  <p:cNvPr id="431" name="Google Shape;7836;p72">
                    <a:extLst>
                      <a:ext uri="{FF2B5EF4-FFF2-40B4-BE49-F238E27FC236}">
                        <a16:creationId xmlns:a16="http://schemas.microsoft.com/office/drawing/2014/main" id="{32E622FD-C9C9-C979-1BC7-161AAD16BA55}"/>
                      </a:ext>
                    </a:extLst>
                  </p:cNvPr>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32" name="Google Shape;7837;p72">
                    <a:extLst>
                      <a:ext uri="{FF2B5EF4-FFF2-40B4-BE49-F238E27FC236}">
                        <a16:creationId xmlns:a16="http://schemas.microsoft.com/office/drawing/2014/main" id="{48730F66-9F5F-8561-FE4D-3F38A08474EB}"/>
                      </a:ext>
                    </a:extLst>
                  </p:cNvPr>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421" name="Google Shape;7838;p72">
                <a:extLst>
                  <a:ext uri="{FF2B5EF4-FFF2-40B4-BE49-F238E27FC236}">
                    <a16:creationId xmlns:a16="http://schemas.microsoft.com/office/drawing/2014/main" id="{7F4EAB7C-524B-2308-47A2-A5EE12C7B82B}"/>
                  </a:ext>
                </a:extLst>
              </p:cNvPr>
              <p:cNvGrpSpPr/>
              <p:nvPr/>
            </p:nvGrpSpPr>
            <p:grpSpPr>
              <a:xfrm>
                <a:off x="2838475" y="2595741"/>
                <a:ext cx="363719" cy="296825"/>
                <a:chOff x="2838475" y="2595741"/>
                <a:chExt cx="363719" cy="296825"/>
              </a:xfrm>
            </p:grpSpPr>
            <p:grpSp>
              <p:nvGrpSpPr>
                <p:cNvPr id="422" name="Google Shape;7839;p72">
                  <a:extLst>
                    <a:ext uri="{FF2B5EF4-FFF2-40B4-BE49-F238E27FC236}">
                      <a16:creationId xmlns:a16="http://schemas.microsoft.com/office/drawing/2014/main" id="{1FB6F964-7A7B-8C35-9218-C1A7B9ECA729}"/>
                    </a:ext>
                  </a:extLst>
                </p:cNvPr>
                <p:cNvGrpSpPr/>
                <p:nvPr/>
              </p:nvGrpSpPr>
              <p:grpSpPr>
                <a:xfrm>
                  <a:off x="2838475" y="2794333"/>
                  <a:ext cx="259185" cy="98232"/>
                  <a:chOff x="2838475" y="2794333"/>
                  <a:chExt cx="259185" cy="98232"/>
                </a:xfrm>
              </p:grpSpPr>
              <p:sp>
                <p:nvSpPr>
                  <p:cNvPr id="426" name="Google Shape;7840;p72">
                    <a:extLst>
                      <a:ext uri="{FF2B5EF4-FFF2-40B4-BE49-F238E27FC236}">
                        <a16:creationId xmlns:a16="http://schemas.microsoft.com/office/drawing/2014/main" id="{18F7E19B-382A-AFE9-B759-D2D4E3593B9A}"/>
                      </a:ext>
                    </a:extLst>
                  </p:cNvPr>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427" name="Google Shape;7841;p72">
                    <a:extLst>
                      <a:ext uri="{FF2B5EF4-FFF2-40B4-BE49-F238E27FC236}">
                        <a16:creationId xmlns:a16="http://schemas.microsoft.com/office/drawing/2014/main" id="{5605C0C4-F8DC-2351-DC1C-D4B216B494F5}"/>
                      </a:ext>
                    </a:extLst>
                  </p:cNvPr>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428" name="Google Shape;7842;p72">
                    <a:extLst>
                      <a:ext uri="{FF2B5EF4-FFF2-40B4-BE49-F238E27FC236}">
                        <a16:creationId xmlns:a16="http://schemas.microsoft.com/office/drawing/2014/main" id="{F866F9C2-C581-A254-FB59-FB284749653F}"/>
                      </a:ext>
                    </a:extLst>
                  </p:cNvPr>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423" name="Google Shape;7843;p72">
                  <a:extLst>
                    <a:ext uri="{FF2B5EF4-FFF2-40B4-BE49-F238E27FC236}">
                      <a16:creationId xmlns:a16="http://schemas.microsoft.com/office/drawing/2014/main" id="{05D5BF0C-9737-BC40-C2A3-E9C4173F21EA}"/>
                    </a:ext>
                  </a:extLst>
                </p:cNvPr>
                <p:cNvGrpSpPr/>
                <p:nvPr/>
              </p:nvGrpSpPr>
              <p:grpSpPr>
                <a:xfrm>
                  <a:off x="2977852" y="2595741"/>
                  <a:ext cx="224343" cy="182054"/>
                  <a:chOff x="2977852" y="2595741"/>
                  <a:chExt cx="224343" cy="182054"/>
                </a:xfrm>
              </p:grpSpPr>
              <p:sp>
                <p:nvSpPr>
                  <p:cNvPr id="424" name="Google Shape;7844;p72">
                    <a:extLst>
                      <a:ext uri="{FF2B5EF4-FFF2-40B4-BE49-F238E27FC236}">
                        <a16:creationId xmlns:a16="http://schemas.microsoft.com/office/drawing/2014/main" id="{6C386328-7957-18C4-BA81-30091757BCD2}"/>
                      </a:ext>
                    </a:extLst>
                  </p:cNvPr>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25" name="Google Shape;7845;p72">
                    <a:extLst>
                      <a:ext uri="{FF2B5EF4-FFF2-40B4-BE49-F238E27FC236}">
                        <a16:creationId xmlns:a16="http://schemas.microsoft.com/office/drawing/2014/main" id="{10A458A8-2A89-D1EE-8537-B0023EA8025B}"/>
                      </a:ext>
                    </a:extLst>
                  </p:cNvPr>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grpSp>
          <p:nvGrpSpPr>
            <p:cNvPr id="394" name="Google Shape;7846;p72">
              <a:extLst>
                <a:ext uri="{FF2B5EF4-FFF2-40B4-BE49-F238E27FC236}">
                  <a16:creationId xmlns:a16="http://schemas.microsoft.com/office/drawing/2014/main" id="{B335393B-31DB-F871-3169-9B13FB1ABB5A}"/>
                </a:ext>
              </a:extLst>
            </p:cNvPr>
            <p:cNvGrpSpPr/>
            <p:nvPr/>
          </p:nvGrpSpPr>
          <p:grpSpPr>
            <a:xfrm>
              <a:off x="2389399" y="3100241"/>
              <a:ext cx="812796" cy="296869"/>
              <a:chOff x="2389399" y="3100241"/>
              <a:chExt cx="812796" cy="296869"/>
            </a:xfrm>
          </p:grpSpPr>
          <p:grpSp>
            <p:nvGrpSpPr>
              <p:cNvPr id="395" name="Google Shape;7847;p72">
                <a:extLst>
                  <a:ext uri="{FF2B5EF4-FFF2-40B4-BE49-F238E27FC236}">
                    <a16:creationId xmlns:a16="http://schemas.microsoft.com/office/drawing/2014/main" id="{29BD36E3-9EFB-07D3-150B-E179DAB75C01}"/>
                  </a:ext>
                </a:extLst>
              </p:cNvPr>
              <p:cNvGrpSpPr/>
              <p:nvPr/>
            </p:nvGrpSpPr>
            <p:grpSpPr>
              <a:xfrm>
                <a:off x="2683630" y="3100241"/>
                <a:ext cx="224334" cy="296869"/>
                <a:chOff x="2683630" y="3100241"/>
                <a:chExt cx="224334" cy="296869"/>
              </a:xfrm>
            </p:grpSpPr>
            <p:grpSp>
              <p:nvGrpSpPr>
                <p:cNvPr id="412" name="Google Shape;7848;p72">
                  <a:extLst>
                    <a:ext uri="{FF2B5EF4-FFF2-40B4-BE49-F238E27FC236}">
                      <a16:creationId xmlns:a16="http://schemas.microsoft.com/office/drawing/2014/main" id="{AF0ED029-CFDD-78F4-1844-5ACDF25F0EC3}"/>
                    </a:ext>
                  </a:extLst>
                </p:cNvPr>
                <p:cNvGrpSpPr/>
                <p:nvPr/>
              </p:nvGrpSpPr>
              <p:grpSpPr>
                <a:xfrm>
                  <a:off x="2788083" y="3100241"/>
                  <a:ext cx="15356" cy="98237"/>
                  <a:chOff x="2788083" y="3100241"/>
                  <a:chExt cx="15356" cy="98237"/>
                </a:xfrm>
              </p:grpSpPr>
              <p:sp>
                <p:nvSpPr>
                  <p:cNvPr id="416" name="Google Shape;7849;p72">
                    <a:extLst>
                      <a:ext uri="{FF2B5EF4-FFF2-40B4-BE49-F238E27FC236}">
                        <a16:creationId xmlns:a16="http://schemas.microsoft.com/office/drawing/2014/main" id="{3F2B4ED1-A086-080B-9037-5F2482CD7B1E}"/>
                      </a:ext>
                    </a:extLst>
                  </p:cNvPr>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417" name="Google Shape;7850;p72">
                    <a:extLst>
                      <a:ext uri="{FF2B5EF4-FFF2-40B4-BE49-F238E27FC236}">
                        <a16:creationId xmlns:a16="http://schemas.microsoft.com/office/drawing/2014/main" id="{BFFF3F90-ED7E-1FE3-8719-FC3BFEA12DD6}"/>
                      </a:ext>
                    </a:extLst>
                  </p:cNvPr>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418" name="Google Shape;7851;p72">
                    <a:extLst>
                      <a:ext uri="{FF2B5EF4-FFF2-40B4-BE49-F238E27FC236}">
                        <a16:creationId xmlns:a16="http://schemas.microsoft.com/office/drawing/2014/main" id="{E714CBB9-EA9F-7063-6C72-BEF448C42C1A}"/>
                      </a:ext>
                    </a:extLst>
                  </p:cNvPr>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413" name="Google Shape;7852;p72">
                  <a:extLst>
                    <a:ext uri="{FF2B5EF4-FFF2-40B4-BE49-F238E27FC236}">
                      <a16:creationId xmlns:a16="http://schemas.microsoft.com/office/drawing/2014/main" id="{2F424C11-215E-14C5-9210-D997CA9F90EC}"/>
                    </a:ext>
                  </a:extLst>
                </p:cNvPr>
                <p:cNvGrpSpPr/>
                <p:nvPr/>
              </p:nvGrpSpPr>
              <p:grpSpPr>
                <a:xfrm>
                  <a:off x="2683630" y="3215065"/>
                  <a:ext cx="224334" cy="182045"/>
                  <a:chOff x="2683630" y="3215065"/>
                  <a:chExt cx="224334" cy="182045"/>
                </a:xfrm>
              </p:grpSpPr>
              <p:sp>
                <p:nvSpPr>
                  <p:cNvPr id="414" name="Google Shape;7853;p72">
                    <a:extLst>
                      <a:ext uri="{FF2B5EF4-FFF2-40B4-BE49-F238E27FC236}">
                        <a16:creationId xmlns:a16="http://schemas.microsoft.com/office/drawing/2014/main" id="{543BB059-89D6-F9DF-6D18-C81047737E01}"/>
                      </a:ext>
                    </a:extLst>
                  </p:cNvPr>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15" name="Google Shape;7854;p72">
                    <a:extLst>
                      <a:ext uri="{FF2B5EF4-FFF2-40B4-BE49-F238E27FC236}">
                        <a16:creationId xmlns:a16="http://schemas.microsoft.com/office/drawing/2014/main" id="{D22A948D-941F-0B4E-578A-A37F45E4893A}"/>
                      </a:ext>
                    </a:extLst>
                  </p:cNvPr>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396" name="Google Shape;7855;p72">
                <a:extLst>
                  <a:ext uri="{FF2B5EF4-FFF2-40B4-BE49-F238E27FC236}">
                    <a16:creationId xmlns:a16="http://schemas.microsoft.com/office/drawing/2014/main" id="{4E48CD32-9176-E2E4-515A-F21087BF4873}"/>
                  </a:ext>
                </a:extLst>
              </p:cNvPr>
              <p:cNvGrpSpPr/>
              <p:nvPr/>
            </p:nvGrpSpPr>
            <p:grpSpPr>
              <a:xfrm>
                <a:off x="2389399" y="3100241"/>
                <a:ext cx="363638" cy="296869"/>
                <a:chOff x="2389399" y="3100241"/>
                <a:chExt cx="363638" cy="296869"/>
              </a:xfrm>
            </p:grpSpPr>
            <p:grpSp>
              <p:nvGrpSpPr>
                <p:cNvPr id="405" name="Google Shape;7856;p72">
                  <a:extLst>
                    <a:ext uri="{FF2B5EF4-FFF2-40B4-BE49-F238E27FC236}">
                      <a16:creationId xmlns:a16="http://schemas.microsoft.com/office/drawing/2014/main" id="{C13EA425-FB44-8623-A15C-1FA9288E7986}"/>
                    </a:ext>
                  </a:extLst>
                </p:cNvPr>
                <p:cNvGrpSpPr/>
                <p:nvPr/>
              </p:nvGrpSpPr>
              <p:grpSpPr>
                <a:xfrm>
                  <a:off x="2493852" y="3100241"/>
                  <a:ext cx="259185" cy="98237"/>
                  <a:chOff x="2493852" y="3100241"/>
                  <a:chExt cx="259185" cy="98237"/>
                </a:xfrm>
              </p:grpSpPr>
              <p:sp>
                <p:nvSpPr>
                  <p:cNvPr id="409" name="Google Shape;7857;p72">
                    <a:extLst>
                      <a:ext uri="{FF2B5EF4-FFF2-40B4-BE49-F238E27FC236}">
                        <a16:creationId xmlns:a16="http://schemas.microsoft.com/office/drawing/2014/main" id="{11FDA57D-5BDD-4DE8-F5B7-6AA1553B1BCC}"/>
                      </a:ext>
                    </a:extLst>
                  </p:cNvPr>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410" name="Google Shape;7858;p72">
                    <a:extLst>
                      <a:ext uri="{FF2B5EF4-FFF2-40B4-BE49-F238E27FC236}">
                        <a16:creationId xmlns:a16="http://schemas.microsoft.com/office/drawing/2014/main" id="{5B40F366-2157-32FB-8348-929EADE74624}"/>
                      </a:ext>
                    </a:extLst>
                  </p:cNvPr>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411" name="Google Shape;7859;p72">
                    <a:extLst>
                      <a:ext uri="{FF2B5EF4-FFF2-40B4-BE49-F238E27FC236}">
                        <a16:creationId xmlns:a16="http://schemas.microsoft.com/office/drawing/2014/main" id="{2230C216-C7CF-4EE1-686B-C2D4C5B9859E}"/>
                      </a:ext>
                    </a:extLst>
                  </p:cNvPr>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406" name="Google Shape;7860;p72">
                  <a:extLst>
                    <a:ext uri="{FF2B5EF4-FFF2-40B4-BE49-F238E27FC236}">
                      <a16:creationId xmlns:a16="http://schemas.microsoft.com/office/drawing/2014/main" id="{5098DDE0-AA3B-9986-97E5-70F283FCC7EE}"/>
                    </a:ext>
                  </a:extLst>
                </p:cNvPr>
                <p:cNvGrpSpPr/>
                <p:nvPr/>
              </p:nvGrpSpPr>
              <p:grpSpPr>
                <a:xfrm>
                  <a:off x="2389399" y="3215065"/>
                  <a:ext cx="224343" cy="182045"/>
                  <a:chOff x="2389399" y="3215065"/>
                  <a:chExt cx="224343" cy="182045"/>
                </a:xfrm>
              </p:grpSpPr>
              <p:sp>
                <p:nvSpPr>
                  <p:cNvPr id="407" name="Google Shape;7861;p72">
                    <a:extLst>
                      <a:ext uri="{FF2B5EF4-FFF2-40B4-BE49-F238E27FC236}">
                        <a16:creationId xmlns:a16="http://schemas.microsoft.com/office/drawing/2014/main" id="{DF067AB9-AD57-C930-07E6-5796BE438A11}"/>
                      </a:ext>
                    </a:extLst>
                  </p:cNvPr>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08" name="Google Shape;7862;p72">
                    <a:extLst>
                      <a:ext uri="{FF2B5EF4-FFF2-40B4-BE49-F238E27FC236}">
                        <a16:creationId xmlns:a16="http://schemas.microsoft.com/office/drawing/2014/main" id="{AAA34132-EF02-975B-873B-7120B99CA4FE}"/>
                      </a:ext>
                    </a:extLst>
                  </p:cNvPr>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397" name="Google Shape;7863;p72">
                <a:extLst>
                  <a:ext uri="{FF2B5EF4-FFF2-40B4-BE49-F238E27FC236}">
                    <a16:creationId xmlns:a16="http://schemas.microsoft.com/office/drawing/2014/main" id="{859E4B4B-219D-1CE1-62BA-FE90C97B6EFF}"/>
                  </a:ext>
                </a:extLst>
              </p:cNvPr>
              <p:cNvGrpSpPr/>
              <p:nvPr/>
            </p:nvGrpSpPr>
            <p:grpSpPr>
              <a:xfrm>
                <a:off x="2838475" y="3100241"/>
                <a:ext cx="363719" cy="296869"/>
                <a:chOff x="2838475" y="3100241"/>
                <a:chExt cx="363719" cy="296869"/>
              </a:xfrm>
            </p:grpSpPr>
            <p:grpSp>
              <p:nvGrpSpPr>
                <p:cNvPr id="398" name="Google Shape;7864;p72">
                  <a:extLst>
                    <a:ext uri="{FF2B5EF4-FFF2-40B4-BE49-F238E27FC236}">
                      <a16:creationId xmlns:a16="http://schemas.microsoft.com/office/drawing/2014/main" id="{AA6A36EC-8649-C971-1732-AFC71E649B95}"/>
                    </a:ext>
                  </a:extLst>
                </p:cNvPr>
                <p:cNvGrpSpPr/>
                <p:nvPr/>
              </p:nvGrpSpPr>
              <p:grpSpPr>
                <a:xfrm>
                  <a:off x="2838475" y="3100241"/>
                  <a:ext cx="259185" cy="98237"/>
                  <a:chOff x="2838475" y="3100241"/>
                  <a:chExt cx="259185" cy="98237"/>
                </a:xfrm>
              </p:grpSpPr>
              <p:sp>
                <p:nvSpPr>
                  <p:cNvPr id="402" name="Google Shape;7865;p72">
                    <a:extLst>
                      <a:ext uri="{FF2B5EF4-FFF2-40B4-BE49-F238E27FC236}">
                        <a16:creationId xmlns:a16="http://schemas.microsoft.com/office/drawing/2014/main" id="{403A90AE-8C07-1A16-E80E-EC6BC6D18FB7}"/>
                      </a:ext>
                    </a:extLst>
                  </p:cNvPr>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403" name="Google Shape;7866;p72">
                    <a:extLst>
                      <a:ext uri="{FF2B5EF4-FFF2-40B4-BE49-F238E27FC236}">
                        <a16:creationId xmlns:a16="http://schemas.microsoft.com/office/drawing/2014/main" id="{E3EDA74B-4761-E558-E8BC-02FAA7FC9F46}"/>
                      </a:ext>
                    </a:extLst>
                  </p:cNvPr>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404" name="Google Shape;7867;p72">
                    <a:extLst>
                      <a:ext uri="{FF2B5EF4-FFF2-40B4-BE49-F238E27FC236}">
                        <a16:creationId xmlns:a16="http://schemas.microsoft.com/office/drawing/2014/main" id="{5A542925-4406-0DBF-96C0-6096A5D42BE7}"/>
                      </a:ext>
                    </a:extLst>
                  </p:cNvPr>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399" name="Google Shape;7868;p72">
                  <a:extLst>
                    <a:ext uri="{FF2B5EF4-FFF2-40B4-BE49-F238E27FC236}">
                      <a16:creationId xmlns:a16="http://schemas.microsoft.com/office/drawing/2014/main" id="{CF7F5154-F221-03EB-C353-99C2FCAB0BD6}"/>
                    </a:ext>
                  </a:extLst>
                </p:cNvPr>
                <p:cNvGrpSpPr/>
                <p:nvPr/>
              </p:nvGrpSpPr>
              <p:grpSpPr>
                <a:xfrm>
                  <a:off x="2977852" y="3215065"/>
                  <a:ext cx="224343" cy="182045"/>
                  <a:chOff x="2977852" y="3215065"/>
                  <a:chExt cx="224343" cy="182045"/>
                </a:xfrm>
              </p:grpSpPr>
              <p:sp>
                <p:nvSpPr>
                  <p:cNvPr id="400" name="Google Shape;7869;p72">
                    <a:extLst>
                      <a:ext uri="{FF2B5EF4-FFF2-40B4-BE49-F238E27FC236}">
                        <a16:creationId xmlns:a16="http://schemas.microsoft.com/office/drawing/2014/main" id="{201BAF35-F093-26A2-52D5-585E2E0F2BC5}"/>
                      </a:ext>
                    </a:extLst>
                  </p:cNvPr>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01" name="Google Shape;7870;p72">
                    <a:extLst>
                      <a:ext uri="{FF2B5EF4-FFF2-40B4-BE49-F238E27FC236}">
                        <a16:creationId xmlns:a16="http://schemas.microsoft.com/office/drawing/2014/main" id="{B31687DB-59F1-073E-4CEC-AF05EC05A120}"/>
                      </a:ext>
                    </a:extLst>
                  </p:cNvPr>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grpSp>
      <p:sp>
        <p:nvSpPr>
          <p:cNvPr id="446" name="Google Shape;1529;p70">
            <a:extLst>
              <a:ext uri="{FF2B5EF4-FFF2-40B4-BE49-F238E27FC236}">
                <a16:creationId xmlns:a16="http://schemas.microsoft.com/office/drawing/2014/main" id="{F0B3C5F6-A462-3ED7-F705-A072CF8D0618}"/>
              </a:ext>
            </a:extLst>
          </p:cNvPr>
          <p:cNvSpPr txBox="1">
            <a:spLocks/>
          </p:cNvSpPr>
          <p:nvPr/>
        </p:nvSpPr>
        <p:spPr>
          <a:xfrm>
            <a:off x="1211050" y="507512"/>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3600" dirty="0">
                <a:solidFill>
                  <a:schemeClr val="tx1"/>
                </a:solidFill>
                <a:cs typeface="B Nazanin" panose="00000700000000000000" pitchFamily="2" charset="-78"/>
              </a:rPr>
              <a:t>انواع جدولها و نمودارها:</a:t>
            </a:r>
          </a:p>
        </p:txBody>
      </p:sp>
    </p:spTree>
    <p:extLst>
      <p:ext uri="{BB962C8B-B14F-4D97-AF65-F5344CB8AC3E}">
        <p14:creationId xmlns:p14="http://schemas.microsoft.com/office/powerpoint/2010/main" val="869579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grpSp>
        <p:nvGrpSpPr>
          <p:cNvPr id="2" name="Google Shape;7875;p73">
            <a:extLst>
              <a:ext uri="{FF2B5EF4-FFF2-40B4-BE49-F238E27FC236}">
                <a16:creationId xmlns:a16="http://schemas.microsoft.com/office/drawing/2014/main" id="{F80BADFB-7978-192F-6E30-5744979B7C2F}"/>
              </a:ext>
            </a:extLst>
          </p:cNvPr>
          <p:cNvGrpSpPr/>
          <p:nvPr/>
        </p:nvGrpSpPr>
        <p:grpSpPr>
          <a:xfrm>
            <a:off x="1404176" y="6311844"/>
            <a:ext cx="4780828" cy="2049600"/>
            <a:chOff x="728925" y="3296613"/>
            <a:chExt cx="2390414" cy="1024800"/>
          </a:xfrm>
        </p:grpSpPr>
        <p:grpSp>
          <p:nvGrpSpPr>
            <p:cNvPr id="3" name="Google Shape;7876;p73">
              <a:extLst>
                <a:ext uri="{FF2B5EF4-FFF2-40B4-BE49-F238E27FC236}">
                  <a16:creationId xmlns:a16="http://schemas.microsoft.com/office/drawing/2014/main" id="{80A3A1EB-3A06-040D-1322-0CEC6425AEB3}"/>
                </a:ext>
              </a:extLst>
            </p:cNvPr>
            <p:cNvGrpSpPr/>
            <p:nvPr/>
          </p:nvGrpSpPr>
          <p:grpSpPr>
            <a:xfrm>
              <a:off x="728925" y="3619800"/>
              <a:ext cx="2390414" cy="500893"/>
              <a:chOff x="728925" y="3619800"/>
              <a:chExt cx="2390414" cy="500893"/>
            </a:xfrm>
          </p:grpSpPr>
          <p:sp>
            <p:nvSpPr>
              <p:cNvPr id="52" name="Google Shape;7877;p73">
                <a:extLst>
                  <a:ext uri="{FF2B5EF4-FFF2-40B4-BE49-F238E27FC236}">
                    <a16:creationId xmlns:a16="http://schemas.microsoft.com/office/drawing/2014/main" id="{12351357-16C7-F94E-6213-A42E12148B20}"/>
                  </a:ext>
                </a:extLst>
              </p:cNvPr>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53" name="Google Shape;7878;p73">
                <a:extLst>
                  <a:ext uri="{FF2B5EF4-FFF2-40B4-BE49-F238E27FC236}">
                    <a16:creationId xmlns:a16="http://schemas.microsoft.com/office/drawing/2014/main" id="{34C19258-E3EC-A0ED-23F9-E5DC773EEE95}"/>
                  </a:ext>
                </a:extLst>
              </p:cNvPr>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4" name="Google Shape;7879;p73">
              <a:extLst>
                <a:ext uri="{FF2B5EF4-FFF2-40B4-BE49-F238E27FC236}">
                  <a16:creationId xmlns:a16="http://schemas.microsoft.com/office/drawing/2014/main" id="{CB1232D1-0625-11E9-F507-9E74A0E7F6B4}"/>
                </a:ext>
              </a:extLst>
            </p:cNvPr>
            <p:cNvGrpSpPr/>
            <p:nvPr/>
          </p:nvGrpSpPr>
          <p:grpSpPr>
            <a:xfrm>
              <a:off x="1348050" y="3296613"/>
              <a:ext cx="1706152" cy="1024800"/>
              <a:chOff x="1348050" y="3296613"/>
              <a:chExt cx="1706152" cy="1024800"/>
            </a:xfrm>
          </p:grpSpPr>
          <p:sp>
            <p:nvSpPr>
              <p:cNvPr id="47" name="Google Shape;7880;p73">
                <a:extLst>
                  <a:ext uri="{FF2B5EF4-FFF2-40B4-BE49-F238E27FC236}">
                    <a16:creationId xmlns:a16="http://schemas.microsoft.com/office/drawing/2014/main" id="{542FEFCC-BEC2-EDF5-ED08-1B67C806B1A1}"/>
                  </a:ext>
                </a:extLst>
              </p:cNvPr>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48" name="Google Shape;7881;p73">
                <a:extLst>
                  <a:ext uri="{FF2B5EF4-FFF2-40B4-BE49-F238E27FC236}">
                    <a16:creationId xmlns:a16="http://schemas.microsoft.com/office/drawing/2014/main" id="{0B9D446F-F408-3B15-904D-4CD0B7C8F5DB}"/>
                  </a:ext>
                </a:extLst>
              </p:cNvPr>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49" name="Google Shape;7882;p73">
                <a:extLst>
                  <a:ext uri="{FF2B5EF4-FFF2-40B4-BE49-F238E27FC236}">
                    <a16:creationId xmlns:a16="http://schemas.microsoft.com/office/drawing/2014/main" id="{2D8A808A-68D8-7D57-B843-E8E14A65E26E}"/>
                  </a:ext>
                </a:extLst>
              </p:cNvPr>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50" name="Google Shape;7883;p73">
                <a:extLst>
                  <a:ext uri="{FF2B5EF4-FFF2-40B4-BE49-F238E27FC236}">
                    <a16:creationId xmlns:a16="http://schemas.microsoft.com/office/drawing/2014/main" id="{FA39088F-4894-182F-015F-1AA41A9EC785}"/>
                  </a:ext>
                </a:extLst>
              </p:cNvPr>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51" name="Google Shape;7884;p73">
                <a:extLst>
                  <a:ext uri="{FF2B5EF4-FFF2-40B4-BE49-F238E27FC236}">
                    <a16:creationId xmlns:a16="http://schemas.microsoft.com/office/drawing/2014/main" id="{CBE46C88-44B0-22B7-A630-5E2F1606B389}"/>
                  </a:ext>
                </a:extLst>
              </p:cNvPr>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5" name="Google Shape;7885;p73">
              <a:extLst>
                <a:ext uri="{FF2B5EF4-FFF2-40B4-BE49-F238E27FC236}">
                  <a16:creationId xmlns:a16="http://schemas.microsoft.com/office/drawing/2014/main" id="{F4E73648-6F15-8D67-39CC-413A5B23043E}"/>
                </a:ext>
              </a:extLst>
            </p:cNvPr>
            <p:cNvGrpSpPr/>
            <p:nvPr/>
          </p:nvGrpSpPr>
          <p:grpSpPr>
            <a:xfrm>
              <a:off x="1455707" y="3654858"/>
              <a:ext cx="1491150" cy="417657"/>
              <a:chOff x="1455707" y="3654858"/>
              <a:chExt cx="1491150" cy="417657"/>
            </a:xfrm>
          </p:grpSpPr>
          <p:sp>
            <p:nvSpPr>
              <p:cNvPr id="6" name="Google Shape;7886;p73">
                <a:extLst>
                  <a:ext uri="{FF2B5EF4-FFF2-40B4-BE49-F238E27FC236}">
                    <a16:creationId xmlns:a16="http://schemas.microsoft.com/office/drawing/2014/main" id="{C30FD4CF-7691-8B39-789F-4A929844AB90}"/>
                  </a:ext>
                </a:extLst>
              </p:cNvPr>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 name="Google Shape;7887;p73">
                <a:extLst>
                  <a:ext uri="{FF2B5EF4-FFF2-40B4-BE49-F238E27FC236}">
                    <a16:creationId xmlns:a16="http://schemas.microsoft.com/office/drawing/2014/main" id="{C2DA1188-CB59-385E-721D-E3CF6B5F58FC}"/>
                  </a:ext>
                </a:extLst>
              </p:cNvPr>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28" name="Google Shape;7888;p73">
                <a:extLst>
                  <a:ext uri="{FF2B5EF4-FFF2-40B4-BE49-F238E27FC236}">
                    <a16:creationId xmlns:a16="http://schemas.microsoft.com/office/drawing/2014/main" id="{A4797527-77F9-C5C0-E616-54D4AB1917E6}"/>
                  </a:ext>
                </a:extLst>
              </p:cNvPr>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0" name="Google Shape;7889;p73">
                <a:extLst>
                  <a:ext uri="{FF2B5EF4-FFF2-40B4-BE49-F238E27FC236}">
                    <a16:creationId xmlns:a16="http://schemas.microsoft.com/office/drawing/2014/main" id="{126C84C5-3D30-792F-80B6-4E5A7DC31BAC}"/>
                  </a:ext>
                </a:extLst>
              </p:cNvPr>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1" name="Google Shape;7890;p73">
                <a:extLst>
                  <a:ext uri="{FF2B5EF4-FFF2-40B4-BE49-F238E27FC236}">
                    <a16:creationId xmlns:a16="http://schemas.microsoft.com/office/drawing/2014/main" id="{0EDE723A-A67B-B732-9334-4512C09227E0}"/>
                  </a:ext>
                </a:extLst>
              </p:cNvPr>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2" name="Google Shape;7891;p73">
                <a:extLst>
                  <a:ext uri="{FF2B5EF4-FFF2-40B4-BE49-F238E27FC236}">
                    <a16:creationId xmlns:a16="http://schemas.microsoft.com/office/drawing/2014/main" id="{481F4152-E75E-7D96-C037-FB55E194B687}"/>
                  </a:ext>
                </a:extLst>
              </p:cNvPr>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3" name="Google Shape;7892;p73">
                <a:extLst>
                  <a:ext uri="{FF2B5EF4-FFF2-40B4-BE49-F238E27FC236}">
                    <a16:creationId xmlns:a16="http://schemas.microsoft.com/office/drawing/2014/main" id="{38C1E60C-3894-6A41-3C10-C2E7C6EF7B9F}"/>
                  </a:ext>
                </a:extLst>
              </p:cNvPr>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4" name="Google Shape;7893;p73">
                <a:extLst>
                  <a:ext uri="{FF2B5EF4-FFF2-40B4-BE49-F238E27FC236}">
                    <a16:creationId xmlns:a16="http://schemas.microsoft.com/office/drawing/2014/main" id="{938A8D48-943B-6A8F-3942-84E67AE9D0B4}"/>
                  </a:ext>
                </a:extLst>
              </p:cNvPr>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5" name="Google Shape;7894;p73">
                <a:extLst>
                  <a:ext uri="{FF2B5EF4-FFF2-40B4-BE49-F238E27FC236}">
                    <a16:creationId xmlns:a16="http://schemas.microsoft.com/office/drawing/2014/main" id="{9579D8B0-7D35-BF91-0FD4-491497D57155}"/>
                  </a:ext>
                </a:extLst>
              </p:cNvPr>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6" name="Google Shape;7895;p73">
                <a:extLst>
                  <a:ext uri="{FF2B5EF4-FFF2-40B4-BE49-F238E27FC236}">
                    <a16:creationId xmlns:a16="http://schemas.microsoft.com/office/drawing/2014/main" id="{DF6A18D3-255C-AC5D-1FAC-0C29B09B52FB}"/>
                  </a:ext>
                </a:extLst>
              </p:cNvPr>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7" name="Google Shape;7896;p73">
                <a:extLst>
                  <a:ext uri="{FF2B5EF4-FFF2-40B4-BE49-F238E27FC236}">
                    <a16:creationId xmlns:a16="http://schemas.microsoft.com/office/drawing/2014/main" id="{ED68C259-7844-079D-8DF8-6C6A44DD9524}"/>
                  </a:ext>
                </a:extLst>
              </p:cNvPr>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8" name="Google Shape;7897;p73">
                <a:extLst>
                  <a:ext uri="{FF2B5EF4-FFF2-40B4-BE49-F238E27FC236}">
                    <a16:creationId xmlns:a16="http://schemas.microsoft.com/office/drawing/2014/main" id="{1450CC66-52DC-389F-924B-B7AD43639603}"/>
                  </a:ext>
                </a:extLst>
              </p:cNvPr>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9" name="Google Shape;7898;p73">
                <a:extLst>
                  <a:ext uri="{FF2B5EF4-FFF2-40B4-BE49-F238E27FC236}">
                    <a16:creationId xmlns:a16="http://schemas.microsoft.com/office/drawing/2014/main" id="{A549ED01-EB91-3D13-9DDD-373ADEF037F4}"/>
                  </a:ext>
                </a:extLst>
              </p:cNvPr>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40" name="Google Shape;7899;p73">
                <a:extLst>
                  <a:ext uri="{FF2B5EF4-FFF2-40B4-BE49-F238E27FC236}">
                    <a16:creationId xmlns:a16="http://schemas.microsoft.com/office/drawing/2014/main" id="{B44D5FC0-C48E-5FEF-4C04-F8BF28E1A950}"/>
                  </a:ext>
                </a:extLst>
              </p:cNvPr>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41" name="Google Shape;7900;p73">
                <a:extLst>
                  <a:ext uri="{FF2B5EF4-FFF2-40B4-BE49-F238E27FC236}">
                    <a16:creationId xmlns:a16="http://schemas.microsoft.com/office/drawing/2014/main" id="{3F714DAA-AF44-8A08-14A2-F3F48A691CCB}"/>
                  </a:ext>
                </a:extLst>
              </p:cNvPr>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42" name="Google Shape;7901;p73">
                <a:extLst>
                  <a:ext uri="{FF2B5EF4-FFF2-40B4-BE49-F238E27FC236}">
                    <a16:creationId xmlns:a16="http://schemas.microsoft.com/office/drawing/2014/main" id="{F41D892F-C730-B5C1-9101-2A300DD4633A}"/>
                  </a:ext>
                </a:extLst>
              </p:cNvPr>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43" name="Google Shape;7902;p73">
                <a:extLst>
                  <a:ext uri="{FF2B5EF4-FFF2-40B4-BE49-F238E27FC236}">
                    <a16:creationId xmlns:a16="http://schemas.microsoft.com/office/drawing/2014/main" id="{71F99E54-E4B4-99FB-A6C7-048D9E349F7A}"/>
                  </a:ext>
                </a:extLst>
              </p:cNvPr>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44" name="Google Shape;7903;p73">
                <a:extLst>
                  <a:ext uri="{FF2B5EF4-FFF2-40B4-BE49-F238E27FC236}">
                    <a16:creationId xmlns:a16="http://schemas.microsoft.com/office/drawing/2014/main" id="{DC49E573-839B-C39B-EC67-6E58C07EA9BA}"/>
                  </a:ext>
                </a:extLst>
              </p:cNvPr>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45" name="Google Shape;7904;p73">
                <a:extLst>
                  <a:ext uri="{FF2B5EF4-FFF2-40B4-BE49-F238E27FC236}">
                    <a16:creationId xmlns:a16="http://schemas.microsoft.com/office/drawing/2014/main" id="{F2B35D47-462C-D697-E873-A5FE41E0CA65}"/>
                  </a:ext>
                </a:extLst>
              </p:cNvPr>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46" name="Google Shape;7905;p73">
                <a:extLst>
                  <a:ext uri="{FF2B5EF4-FFF2-40B4-BE49-F238E27FC236}">
                    <a16:creationId xmlns:a16="http://schemas.microsoft.com/office/drawing/2014/main" id="{9E86317E-B7D6-CB20-FF01-7E7E642CAE42}"/>
                  </a:ext>
                </a:extLst>
              </p:cNvPr>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aphicFrame>
        <p:nvGraphicFramePr>
          <p:cNvPr id="54" name="Google Shape;7906;p73">
            <a:extLst>
              <a:ext uri="{FF2B5EF4-FFF2-40B4-BE49-F238E27FC236}">
                <a16:creationId xmlns:a16="http://schemas.microsoft.com/office/drawing/2014/main" id="{6CC1C168-DB9B-2090-1451-14AC29FE6D63}"/>
              </a:ext>
            </a:extLst>
          </p:cNvPr>
          <p:cNvGraphicFramePr/>
          <p:nvPr/>
        </p:nvGraphicFramePr>
        <p:xfrm>
          <a:off x="11875574" y="4307668"/>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55" name="Google Shape;7907;p73">
            <a:extLst>
              <a:ext uri="{FF2B5EF4-FFF2-40B4-BE49-F238E27FC236}">
                <a16:creationId xmlns:a16="http://schemas.microsoft.com/office/drawing/2014/main" id="{7E7C1224-C824-0754-E97C-78086B10E1A2}"/>
              </a:ext>
            </a:extLst>
          </p:cNvPr>
          <p:cNvGrpSpPr/>
          <p:nvPr/>
        </p:nvGrpSpPr>
        <p:grpSpPr>
          <a:xfrm>
            <a:off x="1420929" y="1963198"/>
            <a:ext cx="4793010" cy="1953004"/>
            <a:chOff x="749309" y="1112739"/>
            <a:chExt cx="2371603" cy="976502"/>
          </a:xfrm>
        </p:grpSpPr>
        <p:grpSp>
          <p:nvGrpSpPr>
            <p:cNvPr id="56" name="Google Shape;7908;p73">
              <a:extLst>
                <a:ext uri="{FF2B5EF4-FFF2-40B4-BE49-F238E27FC236}">
                  <a16:creationId xmlns:a16="http://schemas.microsoft.com/office/drawing/2014/main" id="{C9001A54-A9F7-5CF0-1827-7D130F12C2F2}"/>
                </a:ext>
              </a:extLst>
            </p:cNvPr>
            <p:cNvGrpSpPr/>
            <p:nvPr/>
          </p:nvGrpSpPr>
          <p:grpSpPr>
            <a:xfrm>
              <a:off x="1092126" y="1112739"/>
              <a:ext cx="2028786" cy="975464"/>
              <a:chOff x="1092126" y="1112739"/>
              <a:chExt cx="2028786" cy="975464"/>
            </a:xfrm>
          </p:grpSpPr>
          <p:sp>
            <p:nvSpPr>
              <p:cNvPr id="66" name="Google Shape;7909;p73">
                <a:extLst>
                  <a:ext uri="{FF2B5EF4-FFF2-40B4-BE49-F238E27FC236}">
                    <a16:creationId xmlns:a16="http://schemas.microsoft.com/office/drawing/2014/main" id="{110795D4-8FEA-A434-C0D9-C2B28546D861}"/>
                  </a:ext>
                </a:extLst>
              </p:cNvPr>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7" name="Google Shape;7910;p73">
                <a:extLst>
                  <a:ext uri="{FF2B5EF4-FFF2-40B4-BE49-F238E27FC236}">
                    <a16:creationId xmlns:a16="http://schemas.microsoft.com/office/drawing/2014/main" id="{891C7663-DECF-22AB-6DE0-90F3AB3FA134}"/>
                  </a:ext>
                </a:extLst>
              </p:cNvPr>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8" name="Google Shape;7911;p73">
                <a:extLst>
                  <a:ext uri="{FF2B5EF4-FFF2-40B4-BE49-F238E27FC236}">
                    <a16:creationId xmlns:a16="http://schemas.microsoft.com/office/drawing/2014/main" id="{E34EC490-93F3-68D9-7728-25CE8C797E84}"/>
                  </a:ext>
                </a:extLst>
              </p:cNvPr>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9" name="Google Shape;7912;p73">
                <a:extLst>
                  <a:ext uri="{FF2B5EF4-FFF2-40B4-BE49-F238E27FC236}">
                    <a16:creationId xmlns:a16="http://schemas.microsoft.com/office/drawing/2014/main" id="{26A672D3-ABE6-D7FF-5FDB-B184112CFB17}"/>
                  </a:ext>
                </a:extLst>
              </p:cNvPr>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0" name="Google Shape;7913;p73">
                <a:extLst>
                  <a:ext uri="{FF2B5EF4-FFF2-40B4-BE49-F238E27FC236}">
                    <a16:creationId xmlns:a16="http://schemas.microsoft.com/office/drawing/2014/main" id="{42FF0EE9-5F09-882B-A62A-DAC92DDFFB8A}"/>
                  </a:ext>
                </a:extLst>
              </p:cNvPr>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1" name="Google Shape;7914;p73">
                <a:extLst>
                  <a:ext uri="{FF2B5EF4-FFF2-40B4-BE49-F238E27FC236}">
                    <a16:creationId xmlns:a16="http://schemas.microsoft.com/office/drawing/2014/main" id="{811766D7-BDA6-E162-BCA3-950CE1A9F807}"/>
                  </a:ext>
                </a:extLst>
              </p:cNvPr>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2" name="Google Shape;7915;p73">
                <a:extLst>
                  <a:ext uri="{FF2B5EF4-FFF2-40B4-BE49-F238E27FC236}">
                    <a16:creationId xmlns:a16="http://schemas.microsoft.com/office/drawing/2014/main" id="{D25E0766-D171-89C0-9400-EE7EAB1398DB}"/>
                  </a:ext>
                </a:extLst>
              </p:cNvPr>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3" name="Google Shape;7916;p73">
                <a:extLst>
                  <a:ext uri="{FF2B5EF4-FFF2-40B4-BE49-F238E27FC236}">
                    <a16:creationId xmlns:a16="http://schemas.microsoft.com/office/drawing/2014/main" id="{5AA56AD5-4ECE-F8BA-9D9A-006A5157B559}"/>
                  </a:ext>
                </a:extLst>
              </p:cNvPr>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 name="Google Shape;7917;p73">
                <a:extLst>
                  <a:ext uri="{FF2B5EF4-FFF2-40B4-BE49-F238E27FC236}">
                    <a16:creationId xmlns:a16="http://schemas.microsoft.com/office/drawing/2014/main" id="{94C1EE6D-62B0-5811-5862-5645FEFEB597}"/>
                  </a:ext>
                </a:extLst>
              </p:cNvPr>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 name="Google Shape;7918;p73">
                <a:extLst>
                  <a:ext uri="{FF2B5EF4-FFF2-40B4-BE49-F238E27FC236}">
                    <a16:creationId xmlns:a16="http://schemas.microsoft.com/office/drawing/2014/main" id="{8FF7BB97-0407-0987-8EB9-E1F71494D2C7}"/>
                  </a:ext>
                </a:extLst>
              </p:cNvPr>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 name="Google Shape;7919;p73">
                <a:extLst>
                  <a:ext uri="{FF2B5EF4-FFF2-40B4-BE49-F238E27FC236}">
                    <a16:creationId xmlns:a16="http://schemas.microsoft.com/office/drawing/2014/main" id="{A48A62C5-029E-01A5-9D1B-27907CD52CEB}"/>
                  </a:ext>
                </a:extLst>
              </p:cNvPr>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 name="Google Shape;7920;p73">
                <a:extLst>
                  <a:ext uri="{FF2B5EF4-FFF2-40B4-BE49-F238E27FC236}">
                    <a16:creationId xmlns:a16="http://schemas.microsoft.com/office/drawing/2014/main" id="{38A9874F-9E59-E685-4A7C-CAB46833E764}"/>
                  </a:ext>
                </a:extLst>
              </p:cNvPr>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 name="Google Shape;7921;p73">
                <a:extLst>
                  <a:ext uri="{FF2B5EF4-FFF2-40B4-BE49-F238E27FC236}">
                    <a16:creationId xmlns:a16="http://schemas.microsoft.com/office/drawing/2014/main" id="{50277DEA-DBE9-28B8-F17D-CC99AC05CB19}"/>
                  </a:ext>
                </a:extLst>
              </p:cNvPr>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 name="Google Shape;7922;p73">
                <a:extLst>
                  <a:ext uri="{FF2B5EF4-FFF2-40B4-BE49-F238E27FC236}">
                    <a16:creationId xmlns:a16="http://schemas.microsoft.com/office/drawing/2014/main" id="{9E72A451-0651-19AD-163B-5F82E585B252}"/>
                  </a:ext>
                </a:extLst>
              </p:cNvPr>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 name="Google Shape;7923;p73">
                <a:extLst>
                  <a:ext uri="{FF2B5EF4-FFF2-40B4-BE49-F238E27FC236}">
                    <a16:creationId xmlns:a16="http://schemas.microsoft.com/office/drawing/2014/main" id="{CDF30E1F-0679-07FE-4E2E-F935C687BE06}"/>
                  </a:ext>
                </a:extLst>
              </p:cNvPr>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 name="Google Shape;7924;p73">
                <a:extLst>
                  <a:ext uri="{FF2B5EF4-FFF2-40B4-BE49-F238E27FC236}">
                    <a16:creationId xmlns:a16="http://schemas.microsoft.com/office/drawing/2014/main" id="{1CB60E4B-666C-2836-6705-CC2A8A6AEBE4}"/>
                  </a:ext>
                </a:extLst>
              </p:cNvPr>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 name="Google Shape;7925;p73">
                <a:extLst>
                  <a:ext uri="{FF2B5EF4-FFF2-40B4-BE49-F238E27FC236}">
                    <a16:creationId xmlns:a16="http://schemas.microsoft.com/office/drawing/2014/main" id="{3A53F833-81A1-5C9F-C615-414AE873D410}"/>
                  </a:ext>
                </a:extLst>
              </p:cNvPr>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 name="Google Shape;7926;p73">
                <a:extLst>
                  <a:ext uri="{FF2B5EF4-FFF2-40B4-BE49-F238E27FC236}">
                    <a16:creationId xmlns:a16="http://schemas.microsoft.com/office/drawing/2014/main" id="{DC861DDA-4739-57E1-0B3A-D7BB2A3D61D1}"/>
                  </a:ext>
                </a:extLst>
              </p:cNvPr>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 name="Google Shape;7927;p73">
                <a:extLst>
                  <a:ext uri="{FF2B5EF4-FFF2-40B4-BE49-F238E27FC236}">
                    <a16:creationId xmlns:a16="http://schemas.microsoft.com/office/drawing/2014/main" id="{7EE01E74-D6DD-AFA3-651F-753D23F57437}"/>
                  </a:ext>
                </a:extLst>
              </p:cNvPr>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 name="Google Shape;7928;p73">
                <a:extLst>
                  <a:ext uri="{FF2B5EF4-FFF2-40B4-BE49-F238E27FC236}">
                    <a16:creationId xmlns:a16="http://schemas.microsoft.com/office/drawing/2014/main" id="{C6F576B8-5122-4990-6A30-E656598F5284}"/>
                  </a:ext>
                </a:extLst>
              </p:cNvPr>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 name="Google Shape;7929;p73">
                <a:extLst>
                  <a:ext uri="{FF2B5EF4-FFF2-40B4-BE49-F238E27FC236}">
                    <a16:creationId xmlns:a16="http://schemas.microsoft.com/office/drawing/2014/main" id="{536608CD-B879-5ED8-EC5C-0AB84A5DB1C7}"/>
                  </a:ext>
                </a:extLst>
              </p:cNvPr>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 name="Google Shape;7930;p73">
                <a:extLst>
                  <a:ext uri="{FF2B5EF4-FFF2-40B4-BE49-F238E27FC236}">
                    <a16:creationId xmlns:a16="http://schemas.microsoft.com/office/drawing/2014/main" id="{318D3B63-0C6B-C5A8-16CD-BD7DAC862E37}"/>
                  </a:ext>
                </a:extLst>
              </p:cNvPr>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8" name="Google Shape;7931;p73">
                <a:extLst>
                  <a:ext uri="{FF2B5EF4-FFF2-40B4-BE49-F238E27FC236}">
                    <a16:creationId xmlns:a16="http://schemas.microsoft.com/office/drawing/2014/main" id="{A1166D4E-C9F4-3C77-CD98-271CE8104A35}"/>
                  </a:ext>
                </a:extLst>
              </p:cNvPr>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9" name="Google Shape;7932;p73">
                <a:extLst>
                  <a:ext uri="{FF2B5EF4-FFF2-40B4-BE49-F238E27FC236}">
                    <a16:creationId xmlns:a16="http://schemas.microsoft.com/office/drawing/2014/main" id="{7EC9DCB8-8D1B-09AC-18BF-B948903D3DF3}"/>
                  </a:ext>
                </a:extLst>
              </p:cNvPr>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57" name="Google Shape;7933;p73">
              <a:extLst>
                <a:ext uri="{FF2B5EF4-FFF2-40B4-BE49-F238E27FC236}">
                  <a16:creationId xmlns:a16="http://schemas.microsoft.com/office/drawing/2014/main" id="{12745D4B-2E9D-CA7A-37AE-B6C1E5A1FD8D}"/>
                </a:ext>
              </a:extLst>
            </p:cNvPr>
            <p:cNvGrpSpPr/>
            <p:nvPr/>
          </p:nvGrpSpPr>
          <p:grpSpPr>
            <a:xfrm>
              <a:off x="749309" y="1112739"/>
              <a:ext cx="314700" cy="975464"/>
              <a:chOff x="749309" y="1112739"/>
              <a:chExt cx="314700" cy="975464"/>
            </a:xfrm>
          </p:grpSpPr>
          <p:sp>
            <p:nvSpPr>
              <p:cNvPr id="62" name="Google Shape;7934;p73">
                <a:extLst>
                  <a:ext uri="{FF2B5EF4-FFF2-40B4-BE49-F238E27FC236}">
                    <a16:creationId xmlns:a16="http://schemas.microsoft.com/office/drawing/2014/main" id="{912AB9F9-6B3D-E376-47EC-12DD4B1632CE}"/>
                  </a:ext>
                </a:extLst>
              </p:cNvPr>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3" name="Google Shape;7935;p73">
                <a:extLst>
                  <a:ext uri="{FF2B5EF4-FFF2-40B4-BE49-F238E27FC236}">
                    <a16:creationId xmlns:a16="http://schemas.microsoft.com/office/drawing/2014/main" id="{BBD29CEF-78D3-1171-0E77-9B88F01909BE}"/>
                  </a:ext>
                </a:extLst>
              </p:cNvPr>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4" name="Google Shape;7936;p73">
                <a:extLst>
                  <a:ext uri="{FF2B5EF4-FFF2-40B4-BE49-F238E27FC236}">
                    <a16:creationId xmlns:a16="http://schemas.microsoft.com/office/drawing/2014/main" id="{B51A8947-4C52-644C-3F50-8C17805A70FD}"/>
                  </a:ext>
                </a:extLst>
              </p:cNvPr>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5" name="Google Shape;7937;p73">
                <a:extLst>
                  <a:ext uri="{FF2B5EF4-FFF2-40B4-BE49-F238E27FC236}">
                    <a16:creationId xmlns:a16="http://schemas.microsoft.com/office/drawing/2014/main" id="{44D88BFE-C811-CEFD-4ED8-D26635D06F53}"/>
                  </a:ext>
                </a:extLst>
              </p:cNvPr>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58" name="Google Shape;7938;p73">
              <a:extLst>
                <a:ext uri="{FF2B5EF4-FFF2-40B4-BE49-F238E27FC236}">
                  <a16:creationId xmlns:a16="http://schemas.microsoft.com/office/drawing/2014/main" id="{EEE05B7E-2392-F150-46D1-4BAD826E0105}"/>
                </a:ext>
              </a:extLst>
            </p:cNvPr>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59" name="Google Shape;7939;p73">
              <a:extLst>
                <a:ext uri="{FF2B5EF4-FFF2-40B4-BE49-F238E27FC236}">
                  <a16:creationId xmlns:a16="http://schemas.microsoft.com/office/drawing/2014/main" id="{98E50838-96ED-D0E5-31DF-A0ED2B65CD3A}"/>
                </a:ext>
              </a:extLst>
            </p:cNvPr>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60" name="Google Shape;7940;p73">
              <a:extLst>
                <a:ext uri="{FF2B5EF4-FFF2-40B4-BE49-F238E27FC236}">
                  <a16:creationId xmlns:a16="http://schemas.microsoft.com/office/drawing/2014/main" id="{99795E62-BD3A-BBB9-DF80-873B82E81E1F}"/>
                </a:ext>
              </a:extLst>
            </p:cNvPr>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61" name="Google Shape;7941;p73">
              <a:extLst>
                <a:ext uri="{FF2B5EF4-FFF2-40B4-BE49-F238E27FC236}">
                  <a16:creationId xmlns:a16="http://schemas.microsoft.com/office/drawing/2014/main" id="{B167A519-9336-F437-2E67-F4A321B47240}"/>
                </a:ext>
              </a:extLst>
            </p:cNvPr>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grpSp>
      <p:graphicFrame>
        <p:nvGraphicFramePr>
          <p:cNvPr id="90" name="Google Shape;7942;p73">
            <a:extLst>
              <a:ext uri="{FF2B5EF4-FFF2-40B4-BE49-F238E27FC236}">
                <a16:creationId xmlns:a16="http://schemas.microsoft.com/office/drawing/2014/main" id="{B51E896B-90C0-823A-4A63-FDFB7BEF7FC5}"/>
              </a:ext>
            </a:extLst>
          </p:cNvPr>
          <p:cNvGraphicFramePr/>
          <p:nvPr/>
        </p:nvGraphicFramePr>
        <p:xfrm>
          <a:off x="11875624" y="1963168"/>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91" name="Google Shape;7943;p73">
            <a:extLst>
              <a:ext uri="{FF2B5EF4-FFF2-40B4-BE49-F238E27FC236}">
                <a16:creationId xmlns:a16="http://schemas.microsoft.com/office/drawing/2014/main" id="{EE6104F6-6630-AA77-52B3-E1FABFB8B846}"/>
              </a:ext>
            </a:extLst>
          </p:cNvPr>
          <p:cNvGraphicFramePr/>
          <p:nvPr/>
        </p:nvGraphicFramePr>
        <p:xfrm>
          <a:off x="6717350" y="4307669"/>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92" name="Google Shape;7944;p73">
            <a:extLst>
              <a:ext uri="{FF2B5EF4-FFF2-40B4-BE49-F238E27FC236}">
                <a16:creationId xmlns:a16="http://schemas.microsoft.com/office/drawing/2014/main" id="{22830E08-3931-64E7-03F7-8E69C6A5301E}"/>
              </a:ext>
            </a:extLst>
          </p:cNvPr>
          <p:cNvGrpSpPr/>
          <p:nvPr/>
        </p:nvGrpSpPr>
        <p:grpSpPr>
          <a:xfrm>
            <a:off x="6721323" y="6289590"/>
            <a:ext cx="4726754" cy="2094124"/>
            <a:chOff x="3358399" y="3285485"/>
            <a:chExt cx="2363377" cy="1047062"/>
          </a:xfrm>
        </p:grpSpPr>
        <p:grpSp>
          <p:nvGrpSpPr>
            <p:cNvPr id="93" name="Google Shape;7945;p73">
              <a:extLst>
                <a:ext uri="{FF2B5EF4-FFF2-40B4-BE49-F238E27FC236}">
                  <a16:creationId xmlns:a16="http://schemas.microsoft.com/office/drawing/2014/main" id="{75D60067-ADB5-3AA0-0971-21A8DE662042}"/>
                </a:ext>
              </a:extLst>
            </p:cNvPr>
            <p:cNvGrpSpPr/>
            <p:nvPr/>
          </p:nvGrpSpPr>
          <p:grpSpPr>
            <a:xfrm>
              <a:off x="3358412" y="3285485"/>
              <a:ext cx="2363244" cy="139500"/>
              <a:chOff x="3358412" y="3285485"/>
              <a:chExt cx="2363244" cy="139500"/>
            </a:xfrm>
          </p:grpSpPr>
          <p:sp>
            <p:nvSpPr>
              <p:cNvPr id="124" name="Google Shape;7946;p73">
                <a:extLst>
                  <a:ext uri="{FF2B5EF4-FFF2-40B4-BE49-F238E27FC236}">
                    <a16:creationId xmlns:a16="http://schemas.microsoft.com/office/drawing/2014/main" id="{BFCAEFB2-F00B-D777-B8A0-DB5BEB288F0A}"/>
                  </a:ext>
                </a:extLst>
              </p:cNvPr>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5" name="Google Shape;7947;p73">
                <a:extLst>
                  <a:ext uri="{FF2B5EF4-FFF2-40B4-BE49-F238E27FC236}">
                    <a16:creationId xmlns:a16="http://schemas.microsoft.com/office/drawing/2014/main" id="{14FD698E-09D7-F139-EAAD-D21B069445D6}"/>
                  </a:ext>
                </a:extLst>
              </p:cNvPr>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6" name="Google Shape;7948;p73">
                <a:extLst>
                  <a:ext uri="{FF2B5EF4-FFF2-40B4-BE49-F238E27FC236}">
                    <a16:creationId xmlns:a16="http://schemas.microsoft.com/office/drawing/2014/main" id="{CF88E7D0-3459-9DE8-58D8-FCC4763F1DEE}"/>
                  </a:ext>
                </a:extLst>
              </p:cNvPr>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7" name="Google Shape;7949;p73">
                <a:extLst>
                  <a:ext uri="{FF2B5EF4-FFF2-40B4-BE49-F238E27FC236}">
                    <a16:creationId xmlns:a16="http://schemas.microsoft.com/office/drawing/2014/main" id="{3673F3FC-ABFF-DE74-6748-3F752908D859}"/>
                  </a:ext>
                </a:extLst>
              </p:cNvPr>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8" name="Google Shape;7950;p73">
                <a:extLst>
                  <a:ext uri="{FF2B5EF4-FFF2-40B4-BE49-F238E27FC236}">
                    <a16:creationId xmlns:a16="http://schemas.microsoft.com/office/drawing/2014/main" id="{4EAD65E4-90A0-1391-18D8-3268E7F783D1}"/>
                  </a:ext>
                </a:extLst>
              </p:cNvPr>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94" name="Google Shape;7951;p73">
              <a:extLst>
                <a:ext uri="{FF2B5EF4-FFF2-40B4-BE49-F238E27FC236}">
                  <a16:creationId xmlns:a16="http://schemas.microsoft.com/office/drawing/2014/main" id="{B5B70ADF-CD25-F166-51B0-11FE34CBB17C}"/>
                </a:ext>
              </a:extLst>
            </p:cNvPr>
            <p:cNvGrpSpPr/>
            <p:nvPr/>
          </p:nvGrpSpPr>
          <p:grpSpPr>
            <a:xfrm>
              <a:off x="3358412" y="3466996"/>
              <a:ext cx="2363244" cy="139500"/>
              <a:chOff x="3358412" y="3466996"/>
              <a:chExt cx="2363244" cy="139500"/>
            </a:xfrm>
          </p:grpSpPr>
          <p:sp>
            <p:nvSpPr>
              <p:cNvPr id="119" name="Google Shape;7952;p73">
                <a:extLst>
                  <a:ext uri="{FF2B5EF4-FFF2-40B4-BE49-F238E27FC236}">
                    <a16:creationId xmlns:a16="http://schemas.microsoft.com/office/drawing/2014/main" id="{4A01DDAB-BC37-2F73-5115-1C415C991C95}"/>
                  </a:ext>
                </a:extLst>
              </p:cNvPr>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0" name="Google Shape;7953;p73">
                <a:extLst>
                  <a:ext uri="{FF2B5EF4-FFF2-40B4-BE49-F238E27FC236}">
                    <a16:creationId xmlns:a16="http://schemas.microsoft.com/office/drawing/2014/main" id="{FE56810A-6BAF-EF10-293E-42ED2982EA93}"/>
                  </a:ext>
                </a:extLst>
              </p:cNvPr>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1" name="Google Shape;7954;p73">
                <a:extLst>
                  <a:ext uri="{FF2B5EF4-FFF2-40B4-BE49-F238E27FC236}">
                    <a16:creationId xmlns:a16="http://schemas.microsoft.com/office/drawing/2014/main" id="{E5996B5B-3879-0812-1BE3-AB634027365A}"/>
                  </a:ext>
                </a:extLst>
              </p:cNvPr>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2" name="Google Shape;7955;p73">
                <a:extLst>
                  <a:ext uri="{FF2B5EF4-FFF2-40B4-BE49-F238E27FC236}">
                    <a16:creationId xmlns:a16="http://schemas.microsoft.com/office/drawing/2014/main" id="{F8A5AF81-DE7D-1685-DA30-4C80B0BAD66A}"/>
                  </a:ext>
                </a:extLst>
              </p:cNvPr>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3" name="Google Shape;7956;p73">
                <a:extLst>
                  <a:ext uri="{FF2B5EF4-FFF2-40B4-BE49-F238E27FC236}">
                    <a16:creationId xmlns:a16="http://schemas.microsoft.com/office/drawing/2014/main" id="{EE779670-7FD0-9088-9524-2E59905E3FDE}"/>
                  </a:ext>
                </a:extLst>
              </p:cNvPr>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95" name="Google Shape;7957;p73">
              <a:extLst>
                <a:ext uri="{FF2B5EF4-FFF2-40B4-BE49-F238E27FC236}">
                  <a16:creationId xmlns:a16="http://schemas.microsoft.com/office/drawing/2014/main" id="{0888DE18-1728-46DF-178E-60EBCBEB066E}"/>
                </a:ext>
              </a:extLst>
            </p:cNvPr>
            <p:cNvGrpSpPr/>
            <p:nvPr/>
          </p:nvGrpSpPr>
          <p:grpSpPr>
            <a:xfrm>
              <a:off x="3358412" y="3648507"/>
              <a:ext cx="2363244" cy="139500"/>
              <a:chOff x="3358412" y="3648507"/>
              <a:chExt cx="2363244" cy="139500"/>
            </a:xfrm>
          </p:grpSpPr>
          <p:sp>
            <p:nvSpPr>
              <p:cNvPr id="114" name="Google Shape;7958;p73">
                <a:extLst>
                  <a:ext uri="{FF2B5EF4-FFF2-40B4-BE49-F238E27FC236}">
                    <a16:creationId xmlns:a16="http://schemas.microsoft.com/office/drawing/2014/main" id="{A64922D4-159E-7CFD-799A-71BA380CAF98}"/>
                  </a:ext>
                </a:extLst>
              </p:cNvPr>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5" name="Google Shape;7959;p73">
                <a:extLst>
                  <a:ext uri="{FF2B5EF4-FFF2-40B4-BE49-F238E27FC236}">
                    <a16:creationId xmlns:a16="http://schemas.microsoft.com/office/drawing/2014/main" id="{0ADCE44D-C030-EE2F-5117-A2076E48F80C}"/>
                  </a:ext>
                </a:extLst>
              </p:cNvPr>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6" name="Google Shape;7960;p73">
                <a:extLst>
                  <a:ext uri="{FF2B5EF4-FFF2-40B4-BE49-F238E27FC236}">
                    <a16:creationId xmlns:a16="http://schemas.microsoft.com/office/drawing/2014/main" id="{74C85178-36E5-845F-9374-095F52BA3F1E}"/>
                  </a:ext>
                </a:extLst>
              </p:cNvPr>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7" name="Google Shape;7961;p73">
                <a:extLst>
                  <a:ext uri="{FF2B5EF4-FFF2-40B4-BE49-F238E27FC236}">
                    <a16:creationId xmlns:a16="http://schemas.microsoft.com/office/drawing/2014/main" id="{39C74B5C-BC85-9ED6-6CE8-9F5B3855B1D0}"/>
                  </a:ext>
                </a:extLst>
              </p:cNvPr>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8" name="Google Shape;7962;p73">
                <a:extLst>
                  <a:ext uri="{FF2B5EF4-FFF2-40B4-BE49-F238E27FC236}">
                    <a16:creationId xmlns:a16="http://schemas.microsoft.com/office/drawing/2014/main" id="{386B253E-1198-682A-6DEA-E45FB88596B5}"/>
                  </a:ext>
                </a:extLst>
              </p:cNvPr>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96" name="Google Shape;7963;p73">
              <a:extLst>
                <a:ext uri="{FF2B5EF4-FFF2-40B4-BE49-F238E27FC236}">
                  <a16:creationId xmlns:a16="http://schemas.microsoft.com/office/drawing/2014/main" id="{E7860B59-4AA0-15CA-8939-AEA3E38D9377}"/>
                </a:ext>
              </a:extLst>
            </p:cNvPr>
            <p:cNvGrpSpPr/>
            <p:nvPr/>
          </p:nvGrpSpPr>
          <p:grpSpPr>
            <a:xfrm>
              <a:off x="3358412" y="3830018"/>
              <a:ext cx="2363244" cy="139500"/>
              <a:chOff x="3358412" y="3830018"/>
              <a:chExt cx="2363244" cy="139500"/>
            </a:xfrm>
          </p:grpSpPr>
          <p:sp>
            <p:nvSpPr>
              <p:cNvPr id="109" name="Google Shape;7964;p73">
                <a:extLst>
                  <a:ext uri="{FF2B5EF4-FFF2-40B4-BE49-F238E27FC236}">
                    <a16:creationId xmlns:a16="http://schemas.microsoft.com/office/drawing/2014/main" id="{FF4ABC19-C532-4A54-B78C-5913EA3BBCF9}"/>
                  </a:ext>
                </a:extLst>
              </p:cNvPr>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0" name="Google Shape;7965;p73">
                <a:extLst>
                  <a:ext uri="{FF2B5EF4-FFF2-40B4-BE49-F238E27FC236}">
                    <a16:creationId xmlns:a16="http://schemas.microsoft.com/office/drawing/2014/main" id="{AA6863F4-4310-E1CD-F07E-F19147DE9755}"/>
                  </a:ext>
                </a:extLst>
              </p:cNvPr>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1" name="Google Shape;7966;p73">
                <a:extLst>
                  <a:ext uri="{FF2B5EF4-FFF2-40B4-BE49-F238E27FC236}">
                    <a16:creationId xmlns:a16="http://schemas.microsoft.com/office/drawing/2014/main" id="{FF739A8D-764D-57D3-93D2-2040699E10BE}"/>
                  </a:ext>
                </a:extLst>
              </p:cNvPr>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2" name="Google Shape;7967;p73">
                <a:extLst>
                  <a:ext uri="{FF2B5EF4-FFF2-40B4-BE49-F238E27FC236}">
                    <a16:creationId xmlns:a16="http://schemas.microsoft.com/office/drawing/2014/main" id="{DDCEB7BA-DF7B-7C00-8227-2F7DC195AB63}"/>
                  </a:ext>
                </a:extLst>
              </p:cNvPr>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3" name="Google Shape;7968;p73">
                <a:extLst>
                  <a:ext uri="{FF2B5EF4-FFF2-40B4-BE49-F238E27FC236}">
                    <a16:creationId xmlns:a16="http://schemas.microsoft.com/office/drawing/2014/main" id="{70BAD05F-5052-A74E-1E49-D2222CDDE904}"/>
                  </a:ext>
                </a:extLst>
              </p:cNvPr>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97" name="Google Shape;7969;p73">
              <a:extLst>
                <a:ext uri="{FF2B5EF4-FFF2-40B4-BE49-F238E27FC236}">
                  <a16:creationId xmlns:a16="http://schemas.microsoft.com/office/drawing/2014/main" id="{4CFB8CC8-C028-AADF-69EA-CE7CD7E5E19D}"/>
                </a:ext>
              </a:extLst>
            </p:cNvPr>
            <p:cNvGrpSpPr/>
            <p:nvPr/>
          </p:nvGrpSpPr>
          <p:grpSpPr>
            <a:xfrm>
              <a:off x="3358399" y="4011514"/>
              <a:ext cx="2363377" cy="139537"/>
              <a:chOff x="3294800" y="4134603"/>
              <a:chExt cx="2638876" cy="152400"/>
            </a:xfrm>
          </p:grpSpPr>
          <p:sp>
            <p:nvSpPr>
              <p:cNvPr id="104" name="Google Shape;7970;p73">
                <a:extLst>
                  <a:ext uri="{FF2B5EF4-FFF2-40B4-BE49-F238E27FC236}">
                    <a16:creationId xmlns:a16="http://schemas.microsoft.com/office/drawing/2014/main" id="{E7785750-BD5F-C239-24BC-A5141D17574D}"/>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5" name="Google Shape;7971;p73">
                <a:extLst>
                  <a:ext uri="{FF2B5EF4-FFF2-40B4-BE49-F238E27FC236}">
                    <a16:creationId xmlns:a16="http://schemas.microsoft.com/office/drawing/2014/main" id="{49D06141-77A6-1B11-FF2D-4D48BDE7EA16}"/>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6" name="Google Shape;7972;p73">
                <a:extLst>
                  <a:ext uri="{FF2B5EF4-FFF2-40B4-BE49-F238E27FC236}">
                    <a16:creationId xmlns:a16="http://schemas.microsoft.com/office/drawing/2014/main" id="{67C1DDEA-122F-7560-3DA7-8DB1171CFB88}"/>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7" name="Google Shape;7973;p73">
                <a:extLst>
                  <a:ext uri="{FF2B5EF4-FFF2-40B4-BE49-F238E27FC236}">
                    <a16:creationId xmlns:a16="http://schemas.microsoft.com/office/drawing/2014/main" id="{C9DC830D-9A7E-96A5-C97C-404A9D7630C5}"/>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8" name="Google Shape;7974;p73">
                <a:extLst>
                  <a:ext uri="{FF2B5EF4-FFF2-40B4-BE49-F238E27FC236}">
                    <a16:creationId xmlns:a16="http://schemas.microsoft.com/office/drawing/2014/main" id="{E07DA8BA-F028-2AE0-999D-DFA36479717B}"/>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98" name="Google Shape;7975;p73">
              <a:extLst>
                <a:ext uri="{FF2B5EF4-FFF2-40B4-BE49-F238E27FC236}">
                  <a16:creationId xmlns:a16="http://schemas.microsoft.com/office/drawing/2014/main" id="{BA0D3045-E184-C7AE-B18A-9F6D8489B19A}"/>
                </a:ext>
              </a:extLst>
            </p:cNvPr>
            <p:cNvGrpSpPr/>
            <p:nvPr/>
          </p:nvGrpSpPr>
          <p:grpSpPr>
            <a:xfrm>
              <a:off x="3358399" y="4193010"/>
              <a:ext cx="2363377" cy="139537"/>
              <a:chOff x="3294800" y="4134603"/>
              <a:chExt cx="2638876" cy="152400"/>
            </a:xfrm>
          </p:grpSpPr>
          <p:sp>
            <p:nvSpPr>
              <p:cNvPr id="99" name="Google Shape;7976;p73">
                <a:extLst>
                  <a:ext uri="{FF2B5EF4-FFF2-40B4-BE49-F238E27FC236}">
                    <a16:creationId xmlns:a16="http://schemas.microsoft.com/office/drawing/2014/main" id="{C28BAC4E-1824-BA6D-746C-D1FD6DEF697A}"/>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0" name="Google Shape;7977;p73">
                <a:extLst>
                  <a:ext uri="{FF2B5EF4-FFF2-40B4-BE49-F238E27FC236}">
                    <a16:creationId xmlns:a16="http://schemas.microsoft.com/office/drawing/2014/main" id="{1A876CE6-FE77-7059-0A80-642B47378CE0}"/>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1" name="Google Shape;7978;p73">
                <a:extLst>
                  <a:ext uri="{FF2B5EF4-FFF2-40B4-BE49-F238E27FC236}">
                    <a16:creationId xmlns:a16="http://schemas.microsoft.com/office/drawing/2014/main" id="{CCCF428A-2C92-E8BF-2BB5-56B28597EB8B}"/>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2" name="Google Shape;7979;p73">
                <a:extLst>
                  <a:ext uri="{FF2B5EF4-FFF2-40B4-BE49-F238E27FC236}">
                    <a16:creationId xmlns:a16="http://schemas.microsoft.com/office/drawing/2014/main" id="{35DE9BC4-E712-6FF0-978D-15242787DF69}"/>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3" name="Google Shape;7980;p73">
                <a:extLst>
                  <a:ext uri="{FF2B5EF4-FFF2-40B4-BE49-F238E27FC236}">
                    <a16:creationId xmlns:a16="http://schemas.microsoft.com/office/drawing/2014/main" id="{FD756B6E-463E-5B00-3C79-5267B069B42B}"/>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aphicFrame>
        <p:nvGraphicFramePr>
          <p:cNvPr id="129" name="Google Shape;7981;p73">
            <a:extLst>
              <a:ext uri="{FF2B5EF4-FFF2-40B4-BE49-F238E27FC236}">
                <a16:creationId xmlns:a16="http://schemas.microsoft.com/office/drawing/2014/main" id="{4F756341-F806-0EC2-E5E7-6784B6452269}"/>
              </a:ext>
            </a:extLst>
          </p:cNvPr>
          <p:cNvGraphicFramePr/>
          <p:nvPr/>
        </p:nvGraphicFramePr>
        <p:xfrm>
          <a:off x="1422926" y="4307668"/>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130" name="Google Shape;7982;p73">
            <a:extLst>
              <a:ext uri="{FF2B5EF4-FFF2-40B4-BE49-F238E27FC236}">
                <a16:creationId xmlns:a16="http://schemas.microsoft.com/office/drawing/2014/main" id="{6E31776F-5DD7-080F-7E42-4D8ED85E575C}"/>
              </a:ext>
            </a:extLst>
          </p:cNvPr>
          <p:cNvGrpSpPr/>
          <p:nvPr/>
        </p:nvGrpSpPr>
        <p:grpSpPr>
          <a:xfrm>
            <a:off x="8322265" y="5115299"/>
            <a:ext cx="2604190" cy="121918"/>
            <a:chOff x="3558802" y="4011427"/>
            <a:chExt cx="1866000" cy="111300"/>
          </a:xfrm>
        </p:grpSpPr>
        <p:sp>
          <p:nvSpPr>
            <p:cNvPr id="131" name="Google Shape;7983;p73">
              <a:extLst>
                <a:ext uri="{FF2B5EF4-FFF2-40B4-BE49-F238E27FC236}">
                  <a16:creationId xmlns:a16="http://schemas.microsoft.com/office/drawing/2014/main" id="{EB40E773-D7FF-563B-9D26-8A3BD5101555}"/>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32" name="Google Shape;7984;p73">
              <a:extLst>
                <a:ext uri="{FF2B5EF4-FFF2-40B4-BE49-F238E27FC236}">
                  <a16:creationId xmlns:a16="http://schemas.microsoft.com/office/drawing/2014/main" id="{4E9C3301-E7A1-5674-A703-7E06435D3368}"/>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133" name="Google Shape;7985;p73">
            <a:extLst>
              <a:ext uri="{FF2B5EF4-FFF2-40B4-BE49-F238E27FC236}">
                <a16:creationId xmlns:a16="http://schemas.microsoft.com/office/drawing/2014/main" id="{6A42ABB7-C5F2-F989-FB80-D3513E8E570E}"/>
              </a:ext>
            </a:extLst>
          </p:cNvPr>
          <p:cNvGrpSpPr/>
          <p:nvPr/>
        </p:nvGrpSpPr>
        <p:grpSpPr>
          <a:xfrm>
            <a:off x="9413240" y="5679617"/>
            <a:ext cx="1828680" cy="121918"/>
            <a:chOff x="3558802" y="4011427"/>
            <a:chExt cx="1866000" cy="111300"/>
          </a:xfrm>
        </p:grpSpPr>
        <p:sp>
          <p:nvSpPr>
            <p:cNvPr id="134" name="Google Shape;7986;p73">
              <a:extLst>
                <a:ext uri="{FF2B5EF4-FFF2-40B4-BE49-F238E27FC236}">
                  <a16:creationId xmlns:a16="http://schemas.microsoft.com/office/drawing/2014/main" id="{FD42F73A-E00C-CFC2-299E-AE851E3657E6}"/>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35" name="Google Shape;7987;p73">
              <a:extLst>
                <a:ext uri="{FF2B5EF4-FFF2-40B4-BE49-F238E27FC236}">
                  <a16:creationId xmlns:a16="http://schemas.microsoft.com/office/drawing/2014/main" id="{6203F91E-3CA7-1318-FA7F-D8899D09DF39}"/>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136" name="Google Shape;7988;p73">
            <a:extLst>
              <a:ext uri="{FF2B5EF4-FFF2-40B4-BE49-F238E27FC236}">
                <a16:creationId xmlns:a16="http://schemas.microsoft.com/office/drawing/2014/main" id="{495C7650-5867-C2C9-25BD-04DCB46FCD93}"/>
              </a:ext>
            </a:extLst>
          </p:cNvPr>
          <p:cNvGrpSpPr/>
          <p:nvPr/>
        </p:nvGrpSpPr>
        <p:grpSpPr>
          <a:xfrm>
            <a:off x="11742839" y="6335212"/>
            <a:ext cx="5045734" cy="2002908"/>
            <a:chOff x="1904318" y="789980"/>
            <a:chExt cx="1489472" cy="606868"/>
          </a:xfrm>
        </p:grpSpPr>
        <p:cxnSp>
          <p:nvCxnSpPr>
            <p:cNvPr id="137" name="Google Shape;7989;p73">
              <a:extLst>
                <a:ext uri="{FF2B5EF4-FFF2-40B4-BE49-F238E27FC236}">
                  <a16:creationId xmlns:a16="http://schemas.microsoft.com/office/drawing/2014/main" id="{0E42A3E9-DA78-32D6-738F-3BB750F756A7}"/>
                </a:ext>
              </a:extLst>
            </p:cNvPr>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38" name="Google Shape;7990;p73">
              <a:extLst>
                <a:ext uri="{FF2B5EF4-FFF2-40B4-BE49-F238E27FC236}">
                  <a16:creationId xmlns:a16="http://schemas.microsoft.com/office/drawing/2014/main" id="{4F069C06-A707-4298-FD3A-98176243FC6A}"/>
                </a:ext>
              </a:extLst>
            </p:cNvPr>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39" name="Google Shape;7991;p73">
              <a:extLst>
                <a:ext uri="{FF2B5EF4-FFF2-40B4-BE49-F238E27FC236}">
                  <a16:creationId xmlns:a16="http://schemas.microsoft.com/office/drawing/2014/main" id="{1ED70D43-12E7-1567-1A1F-3A7E95F0BD86}"/>
                </a:ext>
              </a:extLst>
            </p:cNvPr>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140" name="Google Shape;7992;p73">
              <a:extLst>
                <a:ext uri="{FF2B5EF4-FFF2-40B4-BE49-F238E27FC236}">
                  <a16:creationId xmlns:a16="http://schemas.microsoft.com/office/drawing/2014/main" id="{36797EE5-D064-761C-C38C-7C846775B772}"/>
                </a:ext>
              </a:extLst>
            </p:cNvPr>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JANUARY</a:t>
              </a:r>
              <a:endParaRPr sz="800"/>
            </a:p>
          </p:txBody>
        </p:sp>
        <p:sp>
          <p:nvSpPr>
            <p:cNvPr id="141" name="Google Shape;7993;p73">
              <a:extLst>
                <a:ext uri="{FF2B5EF4-FFF2-40B4-BE49-F238E27FC236}">
                  <a16:creationId xmlns:a16="http://schemas.microsoft.com/office/drawing/2014/main" id="{9C191F99-ED69-03E4-D108-2B11D6415B77}"/>
                </a:ext>
              </a:extLst>
            </p:cNvPr>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FEBRUARY</a:t>
              </a:r>
              <a:endParaRPr sz="800"/>
            </a:p>
          </p:txBody>
        </p:sp>
        <p:sp>
          <p:nvSpPr>
            <p:cNvPr id="142" name="Google Shape;7994;p73">
              <a:extLst>
                <a:ext uri="{FF2B5EF4-FFF2-40B4-BE49-F238E27FC236}">
                  <a16:creationId xmlns:a16="http://schemas.microsoft.com/office/drawing/2014/main" id="{D16B0AAF-4F12-2DD6-318D-F499958507A4}"/>
                </a:ext>
              </a:extLst>
            </p:cNvPr>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MARCH</a:t>
              </a:r>
              <a:endParaRPr sz="800"/>
            </a:p>
          </p:txBody>
        </p:sp>
        <p:sp>
          <p:nvSpPr>
            <p:cNvPr id="143" name="Google Shape;7995;p73">
              <a:extLst>
                <a:ext uri="{FF2B5EF4-FFF2-40B4-BE49-F238E27FC236}">
                  <a16:creationId xmlns:a16="http://schemas.microsoft.com/office/drawing/2014/main" id="{62423A3B-54E8-F3A0-111B-A15D43D762C6}"/>
                </a:ext>
              </a:extLst>
            </p:cNvPr>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APRIL</a:t>
              </a:r>
              <a:endParaRPr sz="800"/>
            </a:p>
          </p:txBody>
        </p:sp>
        <p:sp>
          <p:nvSpPr>
            <p:cNvPr id="144" name="Google Shape;7996;p73">
              <a:extLst>
                <a:ext uri="{FF2B5EF4-FFF2-40B4-BE49-F238E27FC236}">
                  <a16:creationId xmlns:a16="http://schemas.microsoft.com/office/drawing/2014/main" id="{71FEE2FC-90F0-77B8-781E-5F3CDEB11D50}"/>
                </a:ext>
              </a:extLst>
            </p:cNvPr>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145" name="Google Shape;7997;p73">
              <a:extLst>
                <a:ext uri="{FF2B5EF4-FFF2-40B4-BE49-F238E27FC236}">
                  <a16:creationId xmlns:a16="http://schemas.microsoft.com/office/drawing/2014/main" id="{E419A6B6-A701-6B21-F127-303CB55B3B8B}"/>
                </a:ext>
              </a:extLst>
            </p:cNvPr>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a:p>
          </p:txBody>
        </p:sp>
        <p:sp>
          <p:nvSpPr>
            <p:cNvPr id="146" name="Google Shape;7998;p73">
              <a:extLst>
                <a:ext uri="{FF2B5EF4-FFF2-40B4-BE49-F238E27FC236}">
                  <a16:creationId xmlns:a16="http://schemas.microsoft.com/office/drawing/2014/main" id="{A9CDE40B-7C66-0876-BFAB-B3DC5F26792A}"/>
                </a:ext>
              </a:extLst>
            </p:cNvPr>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147" name="Google Shape;7999;p73">
              <a:extLst>
                <a:ext uri="{FF2B5EF4-FFF2-40B4-BE49-F238E27FC236}">
                  <a16:creationId xmlns:a16="http://schemas.microsoft.com/office/drawing/2014/main" id="{3F83197D-1E2D-C074-696C-32202FB6FC04}"/>
                </a:ext>
              </a:extLst>
            </p:cNvPr>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148" name="Google Shape;8000;p73">
              <a:extLst>
                <a:ext uri="{FF2B5EF4-FFF2-40B4-BE49-F238E27FC236}">
                  <a16:creationId xmlns:a16="http://schemas.microsoft.com/office/drawing/2014/main" id="{D82A2659-4C7C-8E9B-B9A3-2F88B08B7D15}"/>
                </a:ext>
              </a:extLst>
            </p:cNvPr>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149" name="Google Shape;8001;p73">
              <a:extLst>
                <a:ext uri="{FF2B5EF4-FFF2-40B4-BE49-F238E27FC236}">
                  <a16:creationId xmlns:a16="http://schemas.microsoft.com/office/drawing/2014/main" id="{A40EE1A3-5D1D-19EF-C037-F2B6F046FF17}"/>
                </a:ext>
              </a:extLst>
            </p:cNvPr>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150" name="Google Shape;8002;p73">
              <a:extLst>
                <a:ext uri="{FF2B5EF4-FFF2-40B4-BE49-F238E27FC236}">
                  <a16:creationId xmlns:a16="http://schemas.microsoft.com/office/drawing/2014/main" id="{A0675465-8C7A-FAD9-80D6-863C1CB1732C}"/>
                </a:ext>
              </a:extLst>
            </p:cNvPr>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t>PHASE 1</a:t>
              </a:r>
              <a:endParaRPr sz="800"/>
            </a:p>
          </p:txBody>
        </p:sp>
        <p:sp>
          <p:nvSpPr>
            <p:cNvPr id="151" name="Google Shape;8003;p73">
              <a:extLst>
                <a:ext uri="{FF2B5EF4-FFF2-40B4-BE49-F238E27FC236}">
                  <a16:creationId xmlns:a16="http://schemas.microsoft.com/office/drawing/2014/main" id="{DAADE4E5-8177-8C57-778D-B08F515A07D7}"/>
                </a:ext>
              </a:extLst>
            </p:cNvPr>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1</a:t>
              </a:r>
              <a:endParaRPr sz="800"/>
            </a:p>
          </p:txBody>
        </p:sp>
        <p:sp>
          <p:nvSpPr>
            <p:cNvPr id="152" name="Google Shape;8004;p73">
              <a:extLst>
                <a:ext uri="{FF2B5EF4-FFF2-40B4-BE49-F238E27FC236}">
                  <a16:creationId xmlns:a16="http://schemas.microsoft.com/office/drawing/2014/main" id="{2A45FAA3-C449-47EA-25F6-F26CDC76CDE8}"/>
                </a:ext>
              </a:extLst>
            </p:cNvPr>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2</a:t>
              </a:r>
              <a:endParaRPr sz="800"/>
            </a:p>
          </p:txBody>
        </p:sp>
        <p:sp>
          <p:nvSpPr>
            <p:cNvPr id="153" name="Google Shape;8005;p73">
              <a:extLst>
                <a:ext uri="{FF2B5EF4-FFF2-40B4-BE49-F238E27FC236}">
                  <a16:creationId xmlns:a16="http://schemas.microsoft.com/office/drawing/2014/main" id="{FB43ACF0-D5B9-8825-48E0-CA26A6CEC68A}"/>
                </a:ext>
              </a:extLst>
            </p:cNvPr>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grpSp>
      <p:grpSp>
        <p:nvGrpSpPr>
          <p:cNvPr id="154" name="Google Shape;8006;p73">
            <a:extLst>
              <a:ext uri="{FF2B5EF4-FFF2-40B4-BE49-F238E27FC236}">
                <a16:creationId xmlns:a16="http://schemas.microsoft.com/office/drawing/2014/main" id="{4C87F83C-DB92-8BD5-F266-B9B9C9D9883B}"/>
              </a:ext>
            </a:extLst>
          </p:cNvPr>
          <p:cNvGrpSpPr/>
          <p:nvPr/>
        </p:nvGrpSpPr>
        <p:grpSpPr>
          <a:xfrm>
            <a:off x="6711649" y="1903285"/>
            <a:ext cx="4726786" cy="2011730"/>
            <a:chOff x="3292400" y="1193188"/>
            <a:chExt cx="2615240" cy="1131075"/>
          </a:xfrm>
        </p:grpSpPr>
        <p:sp>
          <p:nvSpPr>
            <p:cNvPr id="155" name="Google Shape;8007;p73">
              <a:extLst>
                <a:ext uri="{FF2B5EF4-FFF2-40B4-BE49-F238E27FC236}">
                  <a16:creationId xmlns:a16="http://schemas.microsoft.com/office/drawing/2014/main" id="{9C207410-48AF-5A82-FD2C-BE2E6B16FEB8}"/>
                </a:ext>
              </a:extLst>
            </p:cNvPr>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a:p>
          </p:txBody>
        </p:sp>
        <p:sp>
          <p:nvSpPr>
            <p:cNvPr id="156" name="Google Shape;8008;p73">
              <a:extLst>
                <a:ext uri="{FF2B5EF4-FFF2-40B4-BE49-F238E27FC236}">
                  <a16:creationId xmlns:a16="http://schemas.microsoft.com/office/drawing/2014/main" id="{9C997478-2FBD-FA18-BFF0-E195DAC6951F}"/>
                </a:ext>
              </a:extLst>
            </p:cNvPr>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a:p>
          </p:txBody>
        </p:sp>
        <p:sp>
          <p:nvSpPr>
            <p:cNvPr id="157" name="Google Shape;8009;p73">
              <a:extLst>
                <a:ext uri="{FF2B5EF4-FFF2-40B4-BE49-F238E27FC236}">
                  <a16:creationId xmlns:a16="http://schemas.microsoft.com/office/drawing/2014/main" id="{8DC276E8-D2AE-5B40-0081-EBC2F5FCF71F}"/>
                </a:ext>
              </a:extLst>
            </p:cNvPr>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t>JANUARY</a:t>
              </a:r>
              <a:endParaRPr sz="800"/>
            </a:p>
          </p:txBody>
        </p:sp>
        <p:sp>
          <p:nvSpPr>
            <p:cNvPr id="158" name="Google Shape;8010;p73">
              <a:extLst>
                <a:ext uri="{FF2B5EF4-FFF2-40B4-BE49-F238E27FC236}">
                  <a16:creationId xmlns:a16="http://schemas.microsoft.com/office/drawing/2014/main" id="{B1404423-E147-E12E-D97E-E5443CEB90EB}"/>
                </a:ext>
              </a:extLst>
            </p:cNvPr>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t>FEBRUARY</a:t>
              </a:r>
              <a:endParaRPr sz="800"/>
            </a:p>
          </p:txBody>
        </p:sp>
        <p:sp>
          <p:nvSpPr>
            <p:cNvPr id="159" name="Google Shape;8011;p73">
              <a:extLst>
                <a:ext uri="{FF2B5EF4-FFF2-40B4-BE49-F238E27FC236}">
                  <a16:creationId xmlns:a16="http://schemas.microsoft.com/office/drawing/2014/main" id="{150D5E74-3BAE-0565-868E-1BF9F4CA5CBA}"/>
                </a:ext>
              </a:extLst>
            </p:cNvPr>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t>MARCH</a:t>
              </a:r>
              <a:endParaRPr sz="800"/>
            </a:p>
          </p:txBody>
        </p:sp>
        <p:sp>
          <p:nvSpPr>
            <p:cNvPr id="160" name="Google Shape;8012;p73">
              <a:extLst>
                <a:ext uri="{FF2B5EF4-FFF2-40B4-BE49-F238E27FC236}">
                  <a16:creationId xmlns:a16="http://schemas.microsoft.com/office/drawing/2014/main" id="{8A1B4436-8BFC-1B92-993B-695F4336A90A}"/>
                </a:ext>
              </a:extLst>
            </p:cNvPr>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APRIL</a:t>
              </a:r>
              <a:endParaRPr sz="800"/>
            </a:p>
          </p:txBody>
        </p:sp>
        <p:sp>
          <p:nvSpPr>
            <p:cNvPr id="161" name="Google Shape;8013;p73">
              <a:extLst>
                <a:ext uri="{FF2B5EF4-FFF2-40B4-BE49-F238E27FC236}">
                  <a16:creationId xmlns:a16="http://schemas.microsoft.com/office/drawing/2014/main" id="{C5B2C49A-681E-9AD2-A632-4294942C640B}"/>
                </a:ext>
              </a:extLst>
            </p:cNvPr>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MAY</a:t>
              </a:r>
              <a:endParaRPr sz="800"/>
            </a:p>
          </p:txBody>
        </p:sp>
        <p:sp>
          <p:nvSpPr>
            <p:cNvPr id="162" name="Google Shape;8014;p73">
              <a:extLst>
                <a:ext uri="{FF2B5EF4-FFF2-40B4-BE49-F238E27FC236}">
                  <a16:creationId xmlns:a16="http://schemas.microsoft.com/office/drawing/2014/main" id="{D0E04C67-220A-8B4B-549D-0E016AE7D426}"/>
                </a:ext>
              </a:extLst>
            </p:cNvPr>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JUNE</a:t>
              </a:r>
              <a:endParaRPr sz="800"/>
            </a:p>
          </p:txBody>
        </p:sp>
        <p:sp>
          <p:nvSpPr>
            <p:cNvPr id="163" name="Google Shape;8015;p73">
              <a:extLst>
                <a:ext uri="{FF2B5EF4-FFF2-40B4-BE49-F238E27FC236}">
                  <a16:creationId xmlns:a16="http://schemas.microsoft.com/office/drawing/2014/main" id="{8FC4CE72-0E1C-FA74-EFCF-52E315628A7F}"/>
                </a:ext>
              </a:extLst>
            </p:cNvPr>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1</a:t>
              </a:r>
              <a:endParaRPr sz="800"/>
            </a:p>
          </p:txBody>
        </p:sp>
        <p:sp>
          <p:nvSpPr>
            <p:cNvPr id="164" name="Google Shape;8016;p73">
              <a:extLst>
                <a:ext uri="{FF2B5EF4-FFF2-40B4-BE49-F238E27FC236}">
                  <a16:creationId xmlns:a16="http://schemas.microsoft.com/office/drawing/2014/main" id="{759BDB6D-24EA-E182-8DC4-1C0B24DF52AD}"/>
                </a:ext>
              </a:extLst>
            </p:cNvPr>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2</a:t>
              </a:r>
              <a:endParaRPr sz="800"/>
            </a:p>
          </p:txBody>
        </p:sp>
        <p:sp>
          <p:nvSpPr>
            <p:cNvPr id="165" name="Google Shape;8017;p73">
              <a:extLst>
                <a:ext uri="{FF2B5EF4-FFF2-40B4-BE49-F238E27FC236}">
                  <a16:creationId xmlns:a16="http://schemas.microsoft.com/office/drawing/2014/main" id="{8A349234-1631-D88F-B9FB-6B520FAEA99D}"/>
                </a:ext>
              </a:extLst>
            </p:cNvPr>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a:p>
          </p:txBody>
        </p:sp>
        <p:sp>
          <p:nvSpPr>
            <p:cNvPr id="166" name="Google Shape;8018;p73">
              <a:extLst>
                <a:ext uri="{FF2B5EF4-FFF2-40B4-BE49-F238E27FC236}">
                  <a16:creationId xmlns:a16="http://schemas.microsoft.com/office/drawing/2014/main" id="{879E84DA-8D66-ED2E-F434-F283B7F2B153}"/>
                </a:ext>
              </a:extLst>
            </p:cNvPr>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a:p>
          </p:txBody>
        </p:sp>
        <p:sp>
          <p:nvSpPr>
            <p:cNvPr id="167" name="Google Shape;8019;p73">
              <a:extLst>
                <a:ext uri="{FF2B5EF4-FFF2-40B4-BE49-F238E27FC236}">
                  <a16:creationId xmlns:a16="http://schemas.microsoft.com/office/drawing/2014/main" id="{CAED7376-2269-FBF3-BD4F-F3D771C0E52F}"/>
                </a:ext>
              </a:extLst>
            </p:cNvPr>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a:p>
          </p:txBody>
        </p:sp>
        <p:sp>
          <p:nvSpPr>
            <p:cNvPr id="168" name="Google Shape;8020;p73">
              <a:extLst>
                <a:ext uri="{FF2B5EF4-FFF2-40B4-BE49-F238E27FC236}">
                  <a16:creationId xmlns:a16="http://schemas.microsoft.com/office/drawing/2014/main" id="{EA3F671F-D024-E610-848A-8E48D075E3B7}"/>
                </a:ext>
              </a:extLst>
            </p:cNvPr>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a:p>
          </p:txBody>
        </p:sp>
        <p:grpSp>
          <p:nvGrpSpPr>
            <p:cNvPr id="169" name="Google Shape;8021;p73">
              <a:extLst>
                <a:ext uri="{FF2B5EF4-FFF2-40B4-BE49-F238E27FC236}">
                  <a16:creationId xmlns:a16="http://schemas.microsoft.com/office/drawing/2014/main" id="{D4B91D89-35A3-8DD5-F95A-03C20C0428B1}"/>
                </a:ext>
              </a:extLst>
            </p:cNvPr>
            <p:cNvGrpSpPr/>
            <p:nvPr/>
          </p:nvGrpSpPr>
          <p:grpSpPr>
            <a:xfrm>
              <a:off x="3748438" y="1378608"/>
              <a:ext cx="2159202" cy="903971"/>
              <a:chOff x="1683525" y="2179850"/>
              <a:chExt cx="4519050" cy="2134525"/>
            </a:xfrm>
          </p:grpSpPr>
          <p:sp>
            <p:nvSpPr>
              <p:cNvPr id="170" name="Google Shape;8022;p73">
                <a:extLst>
                  <a:ext uri="{FF2B5EF4-FFF2-40B4-BE49-F238E27FC236}">
                    <a16:creationId xmlns:a16="http://schemas.microsoft.com/office/drawing/2014/main" id="{D67E2175-D989-7BBF-B441-2376ECE52EE1}"/>
                  </a:ext>
                </a:extLst>
              </p:cNvPr>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171" name="Google Shape;8023;p73">
                <a:extLst>
                  <a:ext uri="{FF2B5EF4-FFF2-40B4-BE49-F238E27FC236}">
                    <a16:creationId xmlns:a16="http://schemas.microsoft.com/office/drawing/2014/main" id="{96F5BFD4-14F0-8E4D-9243-187565F73044}"/>
                  </a:ext>
                </a:extLst>
              </p:cNvPr>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172" name="Google Shape;8024;p73">
                <a:extLst>
                  <a:ext uri="{FF2B5EF4-FFF2-40B4-BE49-F238E27FC236}">
                    <a16:creationId xmlns:a16="http://schemas.microsoft.com/office/drawing/2014/main" id="{F53421A5-E12E-24D3-0865-38EEF7343B16}"/>
                  </a:ext>
                </a:extLst>
              </p:cNvPr>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173" name="Google Shape;8025;p73">
                <a:extLst>
                  <a:ext uri="{FF2B5EF4-FFF2-40B4-BE49-F238E27FC236}">
                    <a16:creationId xmlns:a16="http://schemas.microsoft.com/office/drawing/2014/main" id="{0DD3AA47-FB29-1D12-40FF-BD298D455DF8}"/>
                  </a:ext>
                </a:extLst>
              </p:cNvPr>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174" name="Google Shape;8026;p73">
                <a:extLst>
                  <a:ext uri="{FF2B5EF4-FFF2-40B4-BE49-F238E27FC236}">
                    <a16:creationId xmlns:a16="http://schemas.microsoft.com/office/drawing/2014/main" id="{68C89E61-40EC-560D-19E9-F187D3A73EAB}"/>
                  </a:ext>
                </a:extLst>
              </p:cNvPr>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175" name="Google Shape;8027;p73">
                <a:extLst>
                  <a:ext uri="{FF2B5EF4-FFF2-40B4-BE49-F238E27FC236}">
                    <a16:creationId xmlns:a16="http://schemas.microsoft.com/office/drawing/2014/main" id="{C2E72FA0-F3D5-6E76-6F21-CFD137F3B2F5}"/>
                  </a:ext>
                </a:extLst>
              </p:cNvPr>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176" name="Google Shape;8028;p73">
                <a:extLst>
                  <a:ext uri="{FF2B5EF4-FFF2-40B4-BE49-F238E27FC236}">
                    <a16:creationId xmlns:a16="http://schemas.microsoft.com/office/drawing/2014/main" id="{B4223A12-BB6E-26FA-3302-792B8B963E3B}"/>
                  </a:ext>
                </a:extLst>
              </p:cNvPr>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177" name="Google Shape;8029;p73">
                <a:extLst>
                  <a:ext uri="{FF2B5EF4-FFF2-40B4-BE49-F238E27FC236}">
                    <a16:creationId xmlns:a16="http://schemas.microsoft.com/office/drawing/2014/main" id="{1252C3D6-CF8C-13D2-03CF-9ED25C42DF3F}"/>
                  </a:ext>
                </a:extLst>
              </p:cNvPr>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sp>
            <p:nvSpPr>
              <p:cNvPr id="178" name="Google Shape;8030;p73">
                <a:extLst>
                  <a:ext uri="{FF2B5EF4-FFF2-40B4-BE49-F238E27FC236}">
                    <a16:creationId xmlns:a16="http://schemas.microsoft.com/office/drawing/2014/main" id="{06F60CA4-FD11-EAC4-04BE-EAA7A69B34F5}"/>
                  </a:ext>
                </a:extLst>
              </p:cNvPr>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179" name="Google Shape;8031;p73">
                <a:extLst>
                  <a:ext uri="{FF2B5EF4-FFF2-40B4-BE49-F238E27FC236}">
                    <a16:creationId xmlns:a16="http://schemas.microsoft.com/office/drawing/2014/main" id="{90FDC257-2279-F7B4-9482-7E5B03B91A17}"/>
                  </a:ext>
                </a:extLst>
              </p:cNvPr>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sp>
            <p:nvSpPr>
              <p:cNvPr id="180" name="Google Shape;8032;p73">
                <a:extLst>
                  <a:ext uri="{FF2B5EF4-FFF2-40B4-BE49-F238E27FC236}">
                    <a16:creationId xmlns:a16="http://schemas.microsoft.com/office/drawing/2014/main" id="{37644D49-FEC6-5863-56CC-0E0156E5BE7F}"/>
                  </a:ext>
                </a:extLst>
              </p:cNvPr>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181" name="Google Shape;8033;p73">
                <a:extLst>
                  <a:ext uri="{FF2B5EF4-FFF2-40B4-BE49-F238E27FC236}">
                    <a16:creationId xmlns:a16="http://schemas.microsoft.com/office/drawing/2014/main" id="{950F1AB9-2B01-BE2C-55BF-99FA31A7D1BC}"/>
                  </a:ext>
                </a:extLst>
              </p:cNvPr>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grpSp>
      </p:grpSp>
      <p:sp>
        <p:nvSpPr>
          <p:cNvPr id="182" name="Google Shape;1529;p70">
            <a:extLst>
              <a:ext uri="{FF2B5EF4-FFF2-40B4-BE49-F238E27FC236}">
                <a16:creationId xmlns:a16="http://schemas.microsoft.com/office/drawing/2014/main" id="{4399FF0B-3946-7F33-60C0-BDC97F26F5A4}"/>
              </a:ext>
            </a:extLst>
          </p:cNvPr>
          <p:cNvSpPr txBox="1">
            <a:spLocks/>
          </p:cNvSpPr>
          <p:nvPr/>
        </p:nvSpPr>
        <p:spPr>
          <a:xfrm>
            <a:off x="1529500" y="74877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3200" dirty="0">
                <a:solidFill>
                  <a:schemeClr val="tx1"/>
                </a:solidFill>
                <a:cs typeface="B Nazanin" panose="00000700000000000000" pitchFamily="2" charset="-78"/>
              </a:rPr>
              <a:t>جدولهای و نمودار</a:t>
            </a:r>
          </a:p>
        </p:txBody>
      </p:sp>
    </p:spTree>
    <p:extLst>
      <p:ext uri="{BB962C8B-B14F-4D97-AF65-F5344CB8AC3E}">
        <p14:creationId xmlns:p14="http://schemas.microsoft.com/office/powerpoint/2010/main" val="15909572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grpSp>
        <p:nvGrpSpPr>
          <p:cNvPr id="85" name="Group 85"/>
          <p:cNvGrpSpPr/>
          <p:nvPr/>
        </p:nvGrpSpPr>
        <p:grpSpPr>
          <a:xfrm>
            <a:off x="5107860" y="4697460"/>
            <a:ext cx="3988440" cy="3988440"/>
            <a:chOff x="0" y="0"/>
            <a:chExt cx="5317920" cy="5317920"/>
          </a:xfrm>
        </p:grpSpPr>
        <p:sp>
          <p:nvSpPr>
            <p:cNvPr id="86" name="Freeform 86"/>
            <p:cNvSpPr/>
            <p:nvPr/>
          </p:nvSpPr>
          <p:spPr>
            <a:xfrm>
              <a:off x="0" y="0"/>
              <a:ext cx="5317871" cy="5317871"/>
            </a:xfrm>
            <a:custGeom>
              <a:avLst/>
              <a:gdLst/>
              <a:ahLst/>
              <a:cxnLst/>
              <a:rect l="l" t="t" r="r" b="b"/>
              <a:pathLst>
                <a:path w="5317871" h="5317871">
                  <a:moveTo>
                    <a:pt x="0" y="0"/>
                  </a:moveTo>
                  <a:lnTo>
                    <a:pt x="2658999" y="0"/>
                  </a:lnTo>
                  <a:lnTo>
                    <a:pt x="5317871" y="2658999"/>
                  </a:lnTo>
                  <a:lnTo>
                    <a:pt x="2658999" y="5317871"/>
                  </a:lnTo>
                  <a:lnTo>
                    <a:pt x="0" y="5317871"/>
                  </a:lnTo>
                  <a:lnTo>
                    <a:pt x="2658999" y="2658999"/>
                  </a:lnTo>
                  <a:close/>
                </a:path>
              </a:pathLst>
            </a:custGeom>
            <a:solidFill>
              <a:srgbClr val="0085FF"/>
            </a:solidFill>
          </p:spPr>
        </p:sp>
      </p:grpSp>
      <p:grpSp>
        <p:nvGrpSpPr>
          <p:cNvPr id="87" name="Group 87"/>
          <p:cNvGrpSpPr/>
          <p:nvPr/>
        </p:nvGrpSpPr>
        <p:grpSpPr>
          <a:xfrm>
            <a:off x="0" y="3771900"/>
            <a:ext cx="6360660" cy="5587380"/>
            <a:chOff x="0" y="0"/>
            <a:chExt cx="8480880" cy="7449840"/>
          </a:xfrm>
        </p:grpSpPr>
        <p:sp>
          <p:nvSpPr>
            <p:cNvPr id="88" name="Freeform 88"/>
            <p:cNvSpPr/>
            <p:nvPr/>
          </p:nvSpPr>
          <p:spPr>
            <a:xfrm>
              <a:off x="0" y="0"/>
              <a:ext cx="8480933" cy="7449820"/>
            </a:xfrm>
            <a:custGeom>
              <a:avLst/>
              <a:gdLst/>
              <a:ahLst/>
              <a:cxnLst/>
              <a:rect l="l" t="t" r="r" b="b"/>
              <a:pathLst>
                <a:path w="8480933" h="7449820">
                  <a:moveTo>
                    <a:pt x="0" y="0"/>
                  </a:moveTo>
                  <a:lnTo>
                    <a:pt x="4755896" y="0"/>
                  </a:lnTo>
                  <a:lnTo>
                    <a:pt x="8480933" y="3724910"/>
                  </a:lnTo>
                  <a:lnTo>
                    <a:pt x="4755896" y="7449820"/>
                  </a:lnTo>
                  <a:lnTo>
                    <a:pt x="0" y="7449820"/>
                  </a:lnTo>
                  <a:close/>
                </a:path>
              </a:pathLst>
            </a:custGeom>
            <a:solidFill>
              <a:srgbClr val="1FFBFD"/>
            </a:solidFill>
          </p:spPr>
        </p:sp>
      </p:grpSp>
      <p:sp>
        <p:nvSpPr>
          <p:cNvPr id="89" name="TextBox 89"/>
          <p:cNvSpPr txBox="1"/>
          <p:nvPr/>
        </p:nvSpPr>
        <p:spPr>
          <a:xfrm>
            <a:off x="547740" y="504780"/>
            <a:ext cx="17177040" cy="976549"/>
          </a:xfrm>
          <a:prstGeom prst="rect">
            <a:avLst/>
          </a:prstGeom>
        </p:spPr>
        <p:txBody>
          <a:bodyPr lIns="0" tIns="0" rIns="0" bIns="0" rtlCol="0" anchor="t">
            <a:spAutoFit/>
          </a:bodyPr>
          <a:lstStyle/>
          <a:p>
            <a:pPr algn="ctr" rtl="1">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sp>
        <p:nvSpPr>
          <p:cNvPr id="90" name="TextBox 90"/>
          <p:cNvSpPr txBox="1"/>
          <p:nvPr/>
        </p:nvSpPr>
        <p:spPr>
          <a:xfrm>
            <a:off x="8840520" y="4457520"/>
            <a:ext cx="86531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404040"/>
              </a:solidFill>
              <a:latin typeface="Montserrat"/>
              <a:cs typeface="B Nazanin" panose="00000400000000000000" pitchFamily="2" charset="-78"/>
            </a:endParaRPr>
          </a:p>
        </p:txBody>
      </p:sp>
      <p:grpSp>
        <p:nvGrpSpPr>
          <p:cNvPr id="91" name="Group 91"/>
          <p:cNvGrpSpPr/>
          <p:nvPr/>
        </p:nvGrpSpPr>
        <p:grpSpPr>
          <a:xfrm>
            <a:off x="9291240" y="5704020"/>
            <a:ext cx="840780" cy="840780"/>
            <a:chOff x="0" y="0"/>
            <a:chExt cx="1121040" cy="1121040"/>
          </a:xfrm>
        </p:grpSpPr>
        <p:sp>
          <p:nvSpPr>
            <p:cNvPr id="92" name="Freeform 92"/>
            <p:cNvSpPr/>
            <p:nvPr/>
          </p:nvSpPr>
          <p:spPr>
            <a:xfrm>
              <a:off x="0" y="0"/>
              <a:ext cx="1121029" cy="1121029"/>
            </a:xfrm>
            <a:custGeom>
              <a:avLst/>
              <a:gdLst/>
              <a:ahLst/>
              <a:cxnLst/>
              <a:rect l="l" t="t" r="r" b="b"/>
              <a:pathLst>
                <a:path w="1121029" h="1121029">
                  <a:moveTo>
                    <a:pt x="1121029" y="0"/>
                  </a:moveTo>
                  <a:lnTo>
                    <a:pt x="0" y="0"/>
                  </a:lnTo>
                  <a:lnTo>
                    <a:pt x="0" y="1121029"/>
                  </a:lnTo>
                  <a:lnTo>
                    <a:pt x="1121029" y="1121029"/>
                  </a:lnTo>
                  <a:close/>
                </a:path>
              </a:pathLst>
            </a:custGeom>
            <a:solidFill>
              <a:srgbClr val="125AC4"/>
            </a:solidFill>
          </p:spPr>
        </p:sp>
      </p:grpSp>
      <p:grpSp>
        <p:nvGrpSpPr>
          <p:cNvPr id="93" name="Group 93"/>
          <p:cNvGrpSpPr/>
          <p:nvPr/>
        </p:nvGrpSpPr>
        <p:grpSpPr>
          <a:xfrm>
            <a:off x="13808880" y="5704020"/>
            <a:ext cx="840780" cy="840780"/>
            <a:chOff x="0" y="0"/>
            <a:chExt cx="1121040" cy="1121040"/>
          </a:xfrm>
        </p:grpSpPr>
        <p:sp>
          <p:nvSpPr>
            <p:cNvPr id="94" name="Freeform 94"/>
            <p:cNvSpPr/>
            <p:nvPr/>
          </p:nvSpPr>
          <p:spPr>
            <a:xfrm>
              <a:off x="0" y="0"/>
              <a:ext cx="1121029" cy="1121029"/>
            </a:xfrm>
            <a:custGeom>
              <a:avLst/>
              <a:gdLst/>
              <a:ahLst/>
              <a:cxnLst/>
              <a:rect l="l" t="t" r="r" b="b"/>
              <a:pathLst>
                <a:path w="1121029" h="1121029">
                  <a:moveTo>
                    <a:pt x="1121029" y="0"/>
                  </a:moveTo>
                  <a:lnTo>
                    <a:pt x="0" y="0"/>
                  </a:lnTo>
                  <a:lnTo>
                    <a:pt x="0" y="1121029"/>
                  </a:lnTo>
                  <a:lnTo>
                    <a:pt x="1121029" y="1121029"/>
                  </a:lnTo>
                  <a:close/>
                </a:path>
              </a:pathLst>
            </a:custGeom>
            <a:solidFill>
              <a:srgbClr val="0AA6ED"/>
            </a:solidFill>
          </p:spPr>
        </p:sp>
      </p:grpSp>
      <p:grpSp>
        <p:nvGrpSpPr>
          <p:cNvPr id="95" name="Group 95"/>
          <p:cNvGrpSpPr/>
          <p:nvPr/>
        </p:nvGrpSpPr>
        <p:grpSpPr>
          <a:xfrm>
            <a:off x="16067700" y="5704020"/>
            <a:ext cx="840780" cy="841320"/>
            <a:chOff x="0" y="0"/>
            <a:chExt cx="1121040" cy="1121760"/>
          </a:xfrm>
        </p:grpSpPr>
        <p:sp>
          <p:nvSpPr>
            <p:cNvPr id="96" name="Freeform 96"/>
            <p:cNvSpPr/>
            <p:nvPr/>
          </p:nvSpPr>
          <p:spPr>
            <a:xfrm>
              <a:off x="0" y="0"/>
              <a:ext cx="1121029" cy="1121791"/>
            </a:xfrm>
            <a:custGeom>
              <a:avLst/>
              <a:gdLst/>
              <a:ahLst/>
              <a:cxnLst/>
              <a:rect l="l" t="t" r="r" b="b"/>
              <a:pathLst>
                <a:path w="1121029" h="1121791">
                  <a:moveTo>
                    <a:pt x="1121029" y="0"/>
                  </a:moveTo>
                  <a:lnTo>
                    <a:pt x="0" y="0"/>
                  </a:lnTo>
                  <a:lnTo>
                    <a:pt x="0" y="1121791"/>
                  </a:lnTo>
                  <a:lnTo>
                    <a:pt x="1121029" y="1121791"/>
                  </a:lnTo>
                  <a:close/>
                </a:path>
              </a:pathLst>
            </a:custGeom>
            <a:solidFill>
              <a:srgbClr val="1FFBFD"/>
            </a:solidFill>
          </p:spPr>
        </p:sp>
      </p:grpSp>
      <p:grpSp>
        <p:nvGrpSpPr>
          <p:cNvPr id="97" name="Group 97"/>
          <p:cNvGrpSpPr/>
          <p:nvPr/>
        </p:nvGrpSpPr>
        <p:grpSpPr>
          <a:xfrm>
            <a:off x="11550060" y="5704020"/>
            <a:ext cx="840780" cy="841320"/>
            <a:chOff x="0" y="0"/>
            <a:chExt cx="1121040" cy="1121760"/>
          </a:xfrm>
        </p:grpSpPr>
        <p:sp>
          <p:nvSpPr>
            <p:cNvPr id="98" name="Freeform 98"/>
            <p:cNvSpPr/>
            <p:nvPr/>
          </p:nvSpPr>
          <p:spPr>
            <a:xfrm>
              <a:off x="0" y="0"/>
              <a:ext cx="1121029" cy="1121791"/>
            </a:xfrm>
            <a:custGeom>
              <a:avLst/>
              <a:gdLst/>
              <a:ahLst/>
              <a:cxnLst/>
              <a:rect l="l" t="t" r="r" b="b"/>
              <a:pathLst>
                <a:path w="1121029" h="1121791">
                  <a:moveTo>
                    <a:pt x="1121029" y="0"/>
                  </a:moveTo>
                  <a:lnTo>
                    <a:pt x="0" y="0"/>
                  </a:lnTo>
                  <a:lnTo>
                    <a:pt x="0" y="1121791"/>
                  </a:lnTo>
                  <a:lnTo>
                    <a:pt x="1121029" y="1121791"/>
                  </a:lnTo>
                  <a:close/>
                </a:path>
              </a:pathLst>
            </a:custGeom>
            <a:solidFill>
              <a:srgbClr val="0085F2"/>
            </a:solidFill>
          </p:spPr>
        </p:sp>
      </p:grpSp>
      <p:sp>
        <p:nvSpPr>
          <p:cNvPr id="99" name="TextBox 99"/>
          <p:cNvSpPr txBox="1"/>
          <p:nvPr/>
        </p:nvSpPr>
        <p:spPr>
          <a:xfrm>
            <a:off x="8840520" y="7881660"/>
            <a:ext cx="8653140" cy="2269852"/>
          </a:xfrm>
          <a:prstGeom prst="rect">
            <a:avLst/>
          </a:prstGeom>
        </p:spPr>
        <p:txBody>
          <a:bodyPr lIns="0" tIns="0" rIns="0" bIns="0" rtlCol="0" anchor="t">
            <a:spAutoFit/>
          </a:bodyPr>
          <a:lstStyle/>
          <a:p>
            <a:pPr algn="r" rtl="1">
              <a:lnSpc>
                <a:spcPct val="150000"/>
              </a:lnSpc>
            </a:pPr>
            <a:r>
              <a:rPr lang="fa-IR" sz="2000" spc="25" dirty="0">
                <a:solidFill>
                  <a:srgbClr val="404040"/>
                </a:solidFill>
                <a:latin typeface="Montserrat"/>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sz="2000" spc="25" dirty="0">
              <a:solidFill>
                <a:srgbClr val="404040"/>
              </a:solidFill>
              <a:latin typeface="Montserrat"/>
              <a:cs typeface="B Nazanin" panose="00000400000000000000" pitchFamily="2" charset="-78"/>
            </a:endParaRPr>
          </a:p>
        </p:txBody>
      </p:sp>
      <p:grpSp>
        <p:nvGrpSpPr>
          <p:cNvPr id="100" name="Group 100"/>
          <p:cNvGrpSpPr/>
          <p:nvPr/>
        </p:nvGrpSpPr>
        <p:grpSpPr>
          <a:xfrm>
            <a:off x="11701800" y="5845500"/>
            <a:ext cx="552420" cy="551880"/>
            <a:chOff x="0" y="0"/>
            <a:chExt cx="736560" cy="735840"/>
          </a:xfrm>
        </p:grpSpPr>
        <p:sp>
          <p:nvSpPr>
            <p:cNvPr id="101" name="Freeform 101"/>
            <p:cNvSpPr/>
            <p:nvPr/>
          </p:nvSpPr>
          <p:spPr>
            <a:xfrm>
              <a:off x="0" y="0"/>
              <a:ext cx="736600" cy="735838"/>
            </a:xfrm>
            <a:custGeom>
              <a:avLst/>
              <a:gdLst/>
              <a:ahLst/>
              <a:cxnLst/>
              <a:rect l="l" t="t" r="r" b="b"/>
              <a:pathLst>
                <a:path w="736600" h="735838">
                  <a:moveTo>
                    <a:pt x="0" y="715518"/>
                  </a:moveTo>
                  <a:lnTo>
                    <a:pt x="736600" y="715518"/>
                  </a:lnTo>
                  <a:lnTo>
                    <a:pt x="736600" y="735838"/>
                  </a:lnTo>
                  <a:lnTo>
                    <a:pt x="0" y="735838"/>
                  </a:lnTo>
                  <a:close/>
                  <a:moveTo>
                    <a:pt x="330962" y="652145"/>
                  </a:moveTo>
                  <a:cubicBezTo>
                    <a:pt x="318262" y="652145"/>
                    <a:pt x="308102" y="662432"/>
                    <a:pt x="308102" y="675005"/>
                  </a:cubicBezTo>
                  <a:cubicBezTo>
                    <a:pt x="308102" y="687578"/>
                    <a:pt x="318389" y="697865"/>
                    <a:pt x="330962" y="697865"/>
                  </a:cubicBezTo>
                  <a:lnTo>
                    <a:pt x="411988" y="697865"/>
                  </a:lnTo>
                  <a:cubicBezTo>
                    <a:pt x="424688" y="697865"/>
                    <a:pt x="434848" y="687578"/>
                    <a:pt x="434848" y="675005"/>
                  </a:cubicBezTo>
                  <a:cubicBezTo>
                    <a:pt x="434848" y="662432"/>
                    <a:pt x="424561" y="652145"/>
                    <a:pt x="411988" y="652145"/>
                  </a:cubicBezTo>
                  <a:close/>
                  <a:moveTo>
                    <a:pt x="92710" y="461518"/>
                  </a:moveTo>
                  <a:lnTo>
                    <a:pt x="88900" y="474218"/>
                  </a:lnTo>
                  <a:lnTo>
                    <a:pt x="647573" y="474218"/>
                  </a:lnTo>
                  <a:lnTo>
                    <a:pt x="643763" y="461391"/>
                  </a:lnTo>
                  <a:close/>
                  <a:moveTo>
                    <a:pt x="632460" y="423672"/>
                  </a:moveTo>
                  <a:lnTo>
                    <a:pt x="655193" y="423672"/>
                  </a:lnTo>
                  <a:lnTo>
                    <a:pt x="736600" y="699262"/>
                  </a:lnTo>
                  <a:lnTo>
                    <a:pt x="0" y="699262"/>
                  </a:lnTo>
                  <a:close/>
                  <a:moveTo>
                    <a:pt x="308356" y="102616"/>
                  </a:moveTo>
                  <a:cubicBezTo>
                    <a:pt x="306324" y="102616"/>
                    <a:pt x="304292" y="103378"/>
                    <a:pt x="302641" y="104902"/>
                  </a:cubicBezTo>
                  <a:lnTo>
                    <a:pt x="149987" y="257810"/>
                  </a:lnTo>
                  <a:cubicBezTo>
                    <a:pt x="146812" y="260985"/>
                    <a:pt x="146812" y="265938"/>
                    <a:pt x="149987" y="269113"/>
                  </a:cubicBezTo>
                  <a:lnTo>
                    <a:pt x="155448" y="274574"/>
                  </a:lnTo>
                  <a:cubicBezTo>
                    <a:pt x="158623" y="277749"/>
                    <a:pt x="163576" y="277749"/>
                    <a:pt x="166751" y="274574"/>
                  </a:cubicBezTo>
                  <a:lnTo>
                    <a:pt x="319532" y="121793"/>
                  </a:lnTo>
                  <a:cubicBezTo>
                    <a:pt x="322707" y="118618"/>
                    <a:pt x="322707" y="113665"/>
                    <a:pt x="319532" y="110490"/>
                  </a:cubicBezTo>
                  <a:lnTo>
                    <a:pt x="314071" y="105029"/>
                  </a:lnTo>
                  <a:cubicBezTo>
                    <a:pt x="312547" y="103505"/>
                    <a:pt x="310515" y="102743"/>
                    <a:pt x="308356" y="102743"/>
                  </a:cubicBezTo>
                  <a:close/>
                  <a:moveTo>
                    <a:pt x="258572" y="82677"/>
                  </a:moveTo>
                  <a:cubicBezTo>
                    <a:pt x="256540" y="82677"/>
                    <a:pt x="254508" y="83439"/>
                    <a:pt x="252857" y="84963"/>
                  </a:cubicBezTo>
                  <a:lnTo>
                    <a:pt x="160401" y="177419"/>
                  </a:lnTo>
                  <a:cubicBezTo>
                    <a:pt x="157226" y="180594"/>
                    <a:pt x="157226" y="185547"/>
                    <a:pt x="160401" y="188722"/>
                  </a:cubicBezTo>
                  <a:lnTo>
                    <a:pt x="165862" y="194183"/>
                  </a:lnTo>
                  <a:cubicBezTo>
                    <a:pt x="169037" y="197358"/>
                    <a:pt x="173990" y="197358"/>
                    <a:pt x="177165" y="194183"/>
                  </a:cubicBezTo>
                  <a:lnTo>
                    <a:pt x="269621" y="101727"/>
                  </a:lnTo>
                  <a:cubicBezTo>
                    <a:pt x="272796" y="98552"/>
                    <a:pt x="272796" y="93599"/>
                    <a:pt x="269621" y="90424"/>
                  </a:cubicBezTo>
                  <a:lnTo>
                    <a:pt x="264160" y="84963"/>
                  </a:lnTo>
                  <a:cubicBezTo>
                    <a:pt x="262636" y="83439"/>
                    <a:pt x="260604" y="82677"/>
                    <a:pt x="258445" y="82677"/>
                  </a:cubicBezTo>
                  <a:close/>
                  <a:moveTo>
                    <a:pt x="162814" y="50927"/>
                  </a:moveTo>
                  <a:lnTo>
                    <a:pt x="554736" y="50927"/>
                  </a:lnTo>
                  <a:cubicBezTo>
                    <a:pt x="582803" y="50927"/>
                    <a:pt x="605536" y="73660"/>
                    <a:pt x="605536" y="101854"/>
                  </a:cubicBezTo>
                  <a:lnTo>
                    <a:pt x="605536" y="305181"/>
                  </a:lnTo>
                  <a:cubicBezTo>
                    <a:pt x="605536" y="333248"/>
                    <a:pt x="582803" y="356108"/>
                    <a:pt x="554736" y="356108"/>
                  </a:cubicBezTo>
                  <a:lnTo>
                    <a:pt x="162814" y="356108"/>
                  </a:lnTo>
                  <a:cubicBezTo>
                    <a:pt x="134747" y="356108"/>
                    <a:pt x="112014" y="333375"/>
                    <a:pt x="112014" y="305181"/>
                  </a:cubicBezTo>
                  <a:lnTo>
                    <a:pt x="112014" y="101727"/>
                  </a:lnTo>
                  <a:cubicBezTo>
                    <a:pt x="112014" y="73660"/>
                    <a:pt x="134747" y="50800"/>
                    <a:pt x="162814" y="50800"/>
                  </a:cubicBezTo>
                  <a:close/>
                  <a:moveTo>
                    <a:pt x="151511" y="33782"/>
                  </a:moveTo>
                  <a:cubicBezTo>
                    <a:pt x="120269" y="33782"/>
                    <a:pt x="94996" y="59055"/>
                    <a:pt x="94996" y="90297"/>
                  </a:cubicBezTo>
                  <a:lnTo>
                    <a:pt x="94996" y="316357"/>
                  </a:lnTo>
                  <a:cubicBezTo>
                    <a:pt x="94996" y="347599"/>
                    <a:pt x="120269" y="372872"/>
                    <a:pt x="151511" y="372872"/>
                  </a:cubicBezTo>
                  <a:lnTo>
                    <a:pt x="570230" y="372872"/>
                  </a:lnTo>
                  <a:cubicBezTo>
                    <a:pt x="601472" y="372872"/>
                    <a:pt x="626745" y="347599"/>
                    <a:pt x="626745" y="316357"/>
                  </a:cubicBezTo>
                  <a:lnTo>
                    <a:pt x="626745" y="90424"/>
                  </a:lnTo>
                  <a:cubicBezTo>
                    <a:pt x="626745" y="59182"/>
                    <a:pt x="601472" y="33909"/>
                    <a:pt x="570230" y="33909"/>
                  </a:cubicBezTo>
                  <a:close/>
                  <a:moveTo>
                    <a:pt x="128905" y="0"/>
                  </a:moveTo>
                  <a:lnTo>
                    <a:pt x="600964" y="0"/>
                  </a:lnTo>
                  <a:cubicBezTo>
                    <a:pt x="638429" y="0"/>
                    <a:pt x="668782" y="30353"/>
                    <a:pt x="668782" y="67818"/>
                  </a:cubicBezTo>
                  <a:lnTo>
                    <a:pt x="668782" y="339090"/>
                  </a:lnTo>
                  <a:cubicBezTo>
                    <a:pt x="668782" y="376555"/>
                    <a:pt x="638429" y="406908"/>
                    <a:pt x="600964" y="406908"/>
                  </a:cubicBezTo>
                  <a:lnTo>
                    <a:pt x="128905" y="406908"/>
                  </a:lnTo>
                  <a:cubicBezTo>
                    <a:pt x="91440" y="406908"/>
                    <a:pt x="61087" y="376555"/>
                    <a:pt x="61087" y="339090"/>
                  </a:cubicBezTo>
                  <a:lnTo>
                    <a:pt x="61087" y="67818"/>
                  </a:lnTo>
                  <a:cubicBezTo>
                    <a:pt x="61087" y="30353"/>
                    <a:pt x="91440" y="0"/>
                    <a:pt x="128905" y="0"/>
                  </a:cubicBezTo>
                  <a:close/>
                </a:path>
              </a:pathLst>
            </a:custGeom>
            <a:solidFill>
              <a:srgbClr val="FFFFFF"/>
            </a:solidFill>
          </p:spPr>
        </p:sp>
      </p:grpSp>
      <p:grpSp>
        <p:nvGrpSpPr>
          <p:cNvPr id="102" name="Group 102"/>
          <p:cNvGrpSpPr/>
          <p:nvPr/>
        </p:nvGrpSpPr>
        <p:grpSpPr>
          <a:xfrm>
            <a:off x="16271280" y="5789340"/>
            <a:ext cx="462780" cy="608040"/>
            <a:chOff x="0" y="0"/>
            <a:chExt cx="617040" cy="810720"/>
          </a:xfrm>
        </p:grpSpPr>
        <p:sp>
          <p:nvSpPr>
            <p:cNvPr id="103" name="Freeform 103"/>
            <p:cNvSpPr/>
            <p:nvPr/>
          </p:nvSpPr>
          <p:spPr>
            <a:xfrm>
              <a:off x="0" y="-381"/>
              <a:ext cx="616966" cy="811149"/>
            </a:xfrm>
            <a:custGeom>
              <a:avLst/>
              <a:gdLst/>
              <a:ahLst/>
              <a:cxnLst/>
              <a:rect l="l" t="t" r="r" b="b"/>
              <a:pathLst>
                <a:path w="616966" h="811149">
                  <a:moveTo>
                    <a:pt x="213741" y="195326"/>
                  </a:moveTo>
                  <a:cubicBezTo>
                    <a:pt x="233299" y="195326"/>
                    <a:pt x="249047" y="222758"/>
                    <a:pt x="249047" y="256667"/>
                  </a:cubicBezTo>
                  <a:cubicBezTo>
                    <a:pt x="249047" y="290576"/>
                    <a:pt x="233299" y="317881"/>
                    <a:pt x="213741" y="317881"/>
                  </a:cubicBezTo>
                  <a:cubicBezTo>
                    <a:pt x="194183" y="317881"/>
                    <a:pt x="178435" y="290449"/>
                    <a:pt x="178435" y="256540"/>
                  </a:cubicBezTo>
                  <a:cubicBezTo>
                    <a:pt x="178435" y="222631"/>
                    <a:pt x="194310" y="195199"/>
                    <a:pt x="213741" y="195199"/>
                  </a:cubicBezTo>
                  <a:close/>
                  <a:moveTo>
                    <a:pt x="164338" y="132588"/>
                  </a:moveTo>
                  <a:lnTo>
                    <a:pt x="164338" y="378460"/>
                  </a:lnTo>
                  <a:cubicBezTo>
                    <a:pt x="164338" y="397764"/>
                    <a:pt x="177292" y="414020"/>
                    <a:pt x="195072" y="418973"/>
                  </a:cubicBezTo>
                  <a:lnTo>
                    <a:pt x="195072" y="504952"/>
                  </a:lnTo>
                  <a:cubicBezTo>
                    <a:pt x="195072" y="515239"/>
                    <a:pt x="203454" y="523621"/>
                    <a:pt x="213741" y="523621"/>
                  </a:cubicBezTo>
                  <a:cubicBezTo>
                    <a:pt x="224028" y="523621"/>
                    <a:pt x="232410" y="515239"/>
                    <a:pt x="232410" y="504952"/>
                  </a:cubicBezTo>
                  <a:lnTo>
                    <a:pt x="232410" y="418973"/>
                  </a:lnTo>
                  <a:cubicBezTo>
                    <a:pt x="250190" y="414147"/>
                    <a:pt x="263271" y="397764"/>
                    <a:pt x="263271" y="378460"/>
                  </a:cubicBezTo>
                  <a:lnTo>
                    <a:pt x="263271" y="132842"/>
                  </a:lnTo>
                  <a:cubicBezTo>
                    <a:pt x="355092" y="144907"/>
                    <a:pt x="425958" y="223647"/>
                    <a:pt x="425958" y="318770"/>
                  </a:cubicBezTo>
                  <a:lnTo>
                    <a:pt x="425958" y="436499"/>
                  </a:lnTo>
                  <a:lnTo>
                    <a:pt x="425958" y="623824"/>
                  </a:lnTo>
                  <a:cubicBezTo>
                    <a:pt x="425958" y="727202"/>
                    <a:pt x="342138" y="811149"/>
                    <a:pt x="238760" y="811149"/>
                  </a:cubicBezTo>
                  <a:lnTo>
                    <a:pt x="187198" y="811149"/>
                  </a:lnTo>
                  <a:cubicBezTo>
                    <a:pt x="83820" y="811149"/>
                    <a:pt x="0" y="727202"/>
                    <a:pt x="0" y="623824"/>
                  </a:cubicBezTo>
                  <a:lnTo>
                    <a:pt x="0" y="439547"/>
                  </a:lnTo>
                  <a:lnTo>
                    <a:pt x="0" y="318897"/>
                  </a:lnTo>
                  <a:cubicBezTo>
                    <a:pt x="0" y="223139"/>
                    <a:pt x="71755" y="144018"/>
                    <a:pt x="164338" y="132715"/>
                  </a:cubicBezTo>
                  <a:close/>
                  <a:moveTo>
                    <a:pt x="330327" y="381"/>
                  </a:moveTo>
                  <a:cubicBezTo>
                    <a:pt x="353441" y="762"/>
                    <a:pt x="376301" y="7239"/>
                    <a:pt x="396748" y="19558"/>
                  </a:cubicBezTo>
                  <a:cubicBezTo>
                    <a:pt x="435102" y="42926"/>
                    <a:pt x="458851" y="83947"/>
                    <a:pt x="459994" y="128397"/>
                  </a:cubicBezTo>
                  <a:lnTo>
                    <a:pt x="460502" y="128397"/>
                  </a:lnTo>
                  <a:cubicBezTo>
                    <a:pt x="463423" y="166116"/>
                    <a:pt x="486537" y="199390"/>
                    <a:pt x="520827" y="215392"/>
                  </a:cubicBezTo>
                  <a:cubicBezTo>
                    <a:pt x="551942" y="229870"/>
                    <a:pt x="587756" y="228092"/>
                    <a:pt x="616966" y="211074"/>
                  </a:cubicBezTo>
                  <a:lnTo>
                    <a:pt x="616966" y="241554"/>
                  </a:lnTo>
                  <a:cubicBezTo>
                    <a:pt x="583057" y="256540"/>
                    <a:pt x="543814" y="256286"/>
                    <a:pt x="509270" y="240284"/>
                  </a:cubicBezTo>
                  <a:cubicBezTo>
                    <a:pt x="467741" y="220980"/>
                    <a:pt x="439166" y="181610"/>
                    <a:pt x="433959" y="136271"/>
                  </a:cubicBezTo>
                  <a:lnTo>
                    <a:pt x="432816" y="136271"/>
                  </a:lnTo>
                  <a:cubicBezTo>
                    <a:pt x="434086" y="98425"/>
                    <a:pt x="414782" y="62738"/>
                    <a:pt x="382524" y="43053"/>
                  </a:cubicBezTo>
                  <a:cubicBezTo>
                    <a:pt x="350266" y="23368"/>
                    <a:pt x="309626" y="22733"/>
                    <a:pt x="276606" y="41275"/>
                  </a:cubicBezTo>
                  <a:cubicBezTo>
                    <a:pt x="243586" y="59817"/>
                    <a:pt x="223139" y="94742"/>
                    <a:pt x="223139" y="132715"/>
                  </a:cubicBezTo>
                  <a:lnTo>
                    <a:pt x="195961" y="132715"/>
                  </a:lnTo>
                  <a:cubicBezTo>
                    <a:pt x="195961" y="84963"/>
                    <a:pt x="221742" y="40894"/>
                    <a:pt x="263398" y="17526"/>
                  </a:cubicBezTo>
                  <a:cubicBezTo>
                    <a:pt x="284226" y="5715"/>
                    <a:pt x="307340" y="0"/>
                    <a:pt x="330327" y="381"/>
                  </a:cubicBezTo>
                  <a:close/>
                </a:path>
              </a:pathLst>
            </a:custGeom>
            <a:solidFill>
              <a:srgbClr val="FFFFFF"/>
            </a:solidFill>
          </p:spPr>
        </p:sp>
      </p:grpSp>
      <p:grpSp>
        <p:nvGrpSpPr>
          <p:cNvPr id="104" name="Group 104"/>
          <p:cNvGrpSpPr/>
          <p:nvPr/>
        </p:nvGrpSpPr>
        <p:grpSpPr>
          <a:xfrm>
            <a:off x="9479700" y="5816340"/>
            <a:ext cx="466020" cy="555120"/>
            <a:chOff x="0" y="0"/>
            <a:chExt cx="621360" cy="740160"/>
          </a:xfrm>
        </p:grpSpPr>
        <p:sp>
          <p:nvSpPr>
            <p:cNvPr id="105" name="Freeform 105"/>
            <p:cNvSpPr/>
            <p:nvPr/>
          </p:nvSpPr>
          <p:spPr>
            <a:xfrm>
              <a:off x="0" y="0"/>
              <a:ext cx="713867" cy="740156"/>
            </a:xfrm>
            <a:custGeom>
              <a:avLst/>
              <a:gdLst/>
              <a:ahLst/>
              <a:cxnLst/>
              <a:rect l="l" t="t" r="r" b="b"/>
              <a:pathLst>
                <a:path w="713867" h="740156">
                  <a:moveTo>
                    <a:pt x="475996" y="694944"/>
                  </a:moveTo>
                  <a:cubicBezTo>
                    <a:pt x="471297" y="694944"/>
                    <a:pt x="467360" y="698754"/>
                    <a:pt x="467360" y="703580"/>
                  </a:cubicBezTo>
                  <a:cubicBezTo>
                    <a:pt x="467360" y="708406"/>
                    <a:pt x="471170" y="712216"/>
                    <a:pt x="475996" y="712216"/>
                  </a:cubicBezTo>
                  <a:lnTo>
                    <a:pt x="518160" y="712216"/>
                  </a:lnTo>
                  <a:cubicBezTo>
                    <a:pt x="522859" y="712216"/>
                    <a:pt x="526796" y="708406"/>
                    <a:pt x="526796" y="703580"/>
                  </a:cubicBezTo>
                  <a:cubicBezTo>
                    <a:pt x="526796" y="698754"/>
                    <a:pt x="522986" y="694944"/>
                    <a:pt x="518160" y="694944"/>
                  </a:cubicBezTo>
                  <a:close/>
                  <a:moveTo>
                    <a:pt x="214122" y="639191"/>
                  </a:moveTo>
                  <a:cubicBezTo>
                    <a:pt x="205994" y="639191"/>
                    <a:pt x="199390" y="645795"/>
                    <a:pt x="199390" y="653923"/>
                  </a:cubicBezTo>
                  <a:cubicBezTo>
                    <a:pt x="199390" y="662051"/>
                    <a:pt x="205994" y="668655"/>
                    <a:pt x="214122" y="668655"/>
                  </a:cubicBezTo>
                  <a:lnTo>
                    <a:pt x="286131" y="668655"/>
                  </a:lnTo>
                  <a:cubicBezTo>
                    <a:pt x="294259" y="668655"/>
                    <a:pt x="300863" y="662051"/>
                    <a:pt x="300863" y="653923"/>
                  </a:cubicBezTo>
                  <a:cubicBezTo>
                    <a:pt x="300863" y="645795"/>
                    <a:pt x="294259" y="639191"/>
                    <a:pt x="286131" y="639191"/>
                  </a:cubicBezTo>
                  <a:close/>
                  <a:moveTo>
                    <a:pt x="471551" y="319786"/>
                  </a:moveTo>
                  <a:lnTo>
                    <a:pt x="471551" y="671322"/>
                  </a:lnTo>
                  <a:lnTo>
                    <a:pt x="586486" y="671322"/>
                  </a:lnTo>
                  <a:lnTo>
                    <a:pt x="586486" y="319786"/>
                  </a:lnTo>
                  <a:close/>
                  <a:moveTo>
                    <a:pt x="652526" y="287655"/>
                  </a:moveTo>
                  <a:cubicBezTo>
                    <a:pt x="649097" y="287655"/>
                    <a:pt x="646176" y="290449"/>
                    <a:pt x="646176" y="293878"/>
                  </a:cubicBezTo>
                  <a:lnTo>
                    <a:pt x="646176" y="294767"/>
                  </a:lnTo>
                  <a:cubicBezTo>
                    <a:pt x="646176" y="298196"/>
                    <a:pt x="648970" y="300990"/>
                    <a:pt x="652526" y="300990"/>
                  </a:cubicBezTo>
                  <a:lnTo>
                    <a:pt x="707517" y="300990"/>
                  </a:lnTo>
                  <a:cubicBezTo>
                    <a:pt x="710946" y="300990"/>
                    <a:pt x="713867" y="298196"/>
                    <a:pt x="713867" y="294767"/>
                  </a:cubicBezTo>
                  <a:lnTo>
                    <a:pt x="713867" y="293878"/>
                  </a:lnTo>
                  <a:cubicBezTo>
                    <a:pt x="713867" y="290449"/>
                    <a:pt x="711073" y="287655"/>
                    <a:pt x="707517" y="287655"/>
                  </a:cubicBezTo>
                  <a:close/>
                  <a:moveTo>
                    <a:pt x="638556" y="266065"/>
                  </a:moveTo>
                  <a:lnTo>
                    <a:pt x="589407" y="266065"/>
                  </a:lnTo>
                  <a:cubicBezTo>
                    <a:pt x="607060" y="266065"/>
                    <a:pt x="621284" y="280416"/>
                    <a:pt x="621284" y="297942"/>
                  </a:cubicBezTo>
                  <a:lnTo>
                    <a:pt x="621284" y="708279"/>
                  </a:lnTo>
                  <a:cubicBezTo>
                    <a:pt x="621284" y="725932"/>
                    <a:pt x="606933" y="740156"/>
                    <a:pt x="589407" y="740156"/>
                  </a:cubicBezTo>
                  <a:lnTo>
                    <a:pt x="396494" y="740156"/>
                  </a:lnTo>
                  <a:cubicBezTo>
                    <a:pt x="378841" y="740156"/>
                    <a:pt x="364617" y="725805"/>
                    <a:pt x="364617" y="708279"/>
                  </a:cubicBezTo>
                  <a:lnTo>
                    <a:pt x="364617" y="297942"/>
                  </a:lnTo>
                  <a:cubicBezTo>
                    <a:pt x="364617" y="280289"/>
                    <a:pt x="378968" y="266065"/>
                    <a:pt x="396494" y="266065"/>
                  </a:cubicBezTo>
                  <a:close/>
                  <a:moveTo>
                    <a:pt x="188722" y="29464"/>
                  </a:moveTo>
                  <a:cubicBezTo>
                    <a:pt x="185293" y="29464"/>
                    <a:pt x="182372" y="32258"/>
                    <a:pt x="182372" y="35687"/>
                  </a:cubicBezTo>
                  <a:lnTo>
                    <a:pt x="182372" y="36576"/>
                  </a:lnTo>
                  <a:cubicBezTo>
                    <a:pt x="182372" y="40005"/>
                    <a:pt x="185166" y="42799"/>
                    <a:pt x="188722" y="42799"/>
                  </a:cubicBezTo>
                  <a:lnTo>
                    <a:pt x="311277" y="42799"/>
                  </a:lnTo>
                  <a:cubicBezTo>
                    <a:pt x="314706" y="42799"/>
                    <a:pt x="317627" y="40005"/>
                    <a:pt x="317627" y="36576"/>
                  </a:cubicBezTo>
                  <a:lnTo>
                    <a:pt x="317627" y="35814"/>
                  </a:lnTo>
                  <a:cubicBezTo>
                    <a:pt x="317627" y="32385"/>
                    <a:pt x="314833" y="29591"/>
                    <a:pt x="311277" y="29591"/>
                  </a:cubicBezTo>
                  <a:close/>
                  <a:moveTo>
                    <a:pt x="49657" y="0"/>
                  </a:moveTo>
                  <a:lnTo>
                    <a:pt x="450469" y="0"/>
                  </a:lnTo>
                  <a:cubicBezTo>
                    <a:pt x="477901" y="0"/>
                    <a:pt x="500126" y="22225"/>
                    <a:pt x="500126" y="49657"/>
                  </a:cubicBezTo>
                  <a:lnTo>
                    <a:pt x="500126" y="252222"/>
                  </a:lnTo>
                  <a:lnTo>
                    <a:pt x="444500" y="252222"/>
                  </a:lnTo>
                  <a:lnTo>
                    <a:pt x="444500" y="68834"/>
                  </a:lnTo>
                  <a:lnTo>
                    <a:pt x="55626" y="68834"/>
                  </a:lnTo>
                  <a:lnTo>
                    <a:pt x="55626" y="603758"/>
                  </a:lnTo>
                  <a:lnTo>
                    <a:pt x="350266" y="603758"/>
                  </a:lnTo>
                  <a:lnTo>
                    <a:pt x="350266" y="708533"/>
                  </a:lnTo>
                  <a:lnTo>
                    <a:pt x="49657" y="708533"/>
                  </a:lnTo>
                  <a:cubicBezTo>
                    <a:pt x="22225" y="708533"/>
                    <a:pt x="0" y="686308"/>
                    <a:pt x="0" y="658876"/>
                  </a:cubicBezTo>
                  <a:lnTo>
                    <a:pt x="0" y="49657"/>
                  </a:lnTo>
                  <a:cubicBezTo>
                    <a:pt x="0" y="22225"/>
                    <a:pt x="22225" y="0"/>
                    <a:pt x="49657" y="0"/>
                  </a:cubicBezTo>
                  <a:close/>
                </a:path>
              </a:pathLst>
            </a:custGeom>
            <a:solidFill>
              <a:srgbClr val="FFFFFF"/>
            </a:solidFill>
          </p:spPr>
        </p:sp>
      </p:grpSp>
      <p:grpSp>
        <p:nvGrpSpPr>
          <p:cNvPr id="106" name="Group 106"/>
          <p:cNvGrpSpPr/>
          <p:nvPr/>
        </p:nvGrpSpPr>
        <p:grpSpPr>
          <a:xfrm>
            <a:off x="13983840" y="5878440"/>
            <a:ext cx="491400" cy="491400"/>
            <a:chOff x="0" y="0"/>
            <a:chExt cx="655200" cy="655200"/>
          </a:xfrm>
        </p:grpSpPr>
        <p:sp>
          <p:nvSpPr>
            <p:cNvPr id="107" name="Freeform 107"/>
            <p:cNvSpPr/>
            <p:nvPr/>
          </p:nvSpPr>
          <p:spPr>
            <a:xfrm>
              <a:off x="0" y="0"/>
              <a:ext cx="655193" cy="677926"/>
            </a:xfrm>
            <a:custGeom>
              <a:avLst/>
              <a:gdLst/>
              <a:ahLst/>
              <a:cxnLst/>
              <a:rect l="l" t="t" r="r" b="b"/>
              <a:pathLst>
                <a:path w="655193" h="677926">
                  <a:moveTo>
                    <a:pt x="187706" y="541782"/>
                  </a:moveTo>
                  <a:lnTo>
                    <a:pt x="467487" y="541782"/>
                  </a:lnTo>
                  <a:cubicBezTo>
                    <a:pt x="473964" y="541782"/>
                    <a:pt x="479171" y="546989"/>
                    <a:pt x="479171" y="553466"/>
                  </a:cubicBezTo>
                  <a:lnTo>
                    <a:pt x="479171" y="560324"/>
                  </a:lnTo>
                  <a:cubicBezTo>
                    <a:pt x="479171" y="566801"/>
                    <a:pt x="473964" y="572008"/>
                    <a:pt x="467487" y="572008"/>
                  </a:cubicBezTo>
                  <a:lnTo>
                    <a:pt x="187706" y="572008"/>
                  </a:lnTo>
                  <a:cubicBezTo>
                    <a:pt x="181229" y="572008"/>
                    <a:pt x="176022" y="566801"/>
                    <a:pt x="176022" y="560324"/>
                  </a:cubicBezTo>
                  <a:lnTo>
                    <a:pt x="176022" y="553466"/>
                  </a:lnTo>
                  <a:cubicBezTo>
                    <a:pt x="176022" y="546989"/>
                    <a:pt x="181229" y="541782"/>
                    <a:pt x="187706" y="541782"/>
                  </a:cubicBezTo>
                  <a:close/>
                  <a:moveTo>
                    <a:pt x="187325" y="490728"/>
                  </a:moveTo>
                  <a:lnTo>
                    <a:pt x="467233" y="490728"/>
                  </a:lnTo>
                  <a:cubicBezTo>
                    <a:pt x="473710" y="490728"/>
                    <a:pt x="478917" y="495935"/>
                    <a:pt x="478917" y="502412"/>
                  </a:cubicBezTo>
                  <a:lnTo>
                    <a:pt x="478917" y="509270"/>
                  </a:lnTo>
                  <a:cubicBezTo>
                    <a:pt x="478917" y="515747"/>
                    <a:pt x="473710" y="520954"/>
                    <a:pt x="467233" y="520954"/>
                  </a:cubicBezTo>
                  <a:lnTo>
                    <a:pt x="187325" y="520954"/>
                  </a:lnTo>
                  <a:cubicBezTo>
                    <a:pt x="180848" y="520954"/>
                    <a:pt x="175641" y="515747"/>
                    <a:pt x="175641" y="509270"/>
                  </a:cubicBezTo>
                  <a:lnTo>
                    <a:pt x="175641" y="502412"/>
                  </a:lnTo>
                  <a:cubicBezTo>
                    <a:pt x="175641" y="495935"/>
                    <a:pt x="180848" y="490728"/>
                    <a:pt x="187325" y="490728"/>
                  </a:cubicBezTo>
                  <a:close/>
                  <a:moveTo>
                    <a:pt x="83439" y="447294"/>
                  </a:moveTo>
                  <a:lnTo>
                    <a:pt x="143891" y="447294"/>
                  </a:lnTo>
                  <a:lnTo>
                    <a:pt x="143891" y="597789"/>
                  </a:lnTo>
                  <a:lnTo>
                    <a:pt x="506603" y="597789"/>
                  </a:lnTo>
                  <a:lnTo>
                    <a:pt x="506603" y="447294"/>
                  </a:lnTo>
                  <a:lnTo>
                    <a:pt x="567055" y="447294"/>
                  </a:lnTo>
                  <a:lnTo>
                    <a:pt x="567055" y="655193"/>
                  </a:lnTo>
                  <a:lnTo>
                    <a:pt x="83439" y="655193"/>
                  </a:lnTo>
                  <a:close/>
                  <a:moveTo>
                    <a:pt x="187706" y="647700"/>
                  </a:moveTo>
                  <a:lnTo>
                    <a:pt x="467487" y="647700"/>
                  </a:lnTo>
                  <a:cubicBezTo>
                    <a:pt x="473964" y="647700"/>
                    <a:pt x="479171" y="652907"/>
                    <a:pt x="479171" y="659384"/>
                  </a:cubicBezTo>
                  <a:lnTo>
                    <a:pt x="479171" y="666242"/>
                  </a:lnTo>
                  <a:cubicBezTo>
                    <a:pt x="479171" y="672719"/>
                    <a:pt x="473964" y="677926"/>
                    <a:pt x="467487" y="677926"/>
                  </a:cubicBezTo>
                  <a:lnTo>
                    <a:pt x="187706" y="677926"/>
                  </a:lnTo>
                  <a:cubicBezTo>
                    <a:pt x="181229" y="677926"/>
                    <a:pt x="176022" y="672719"/>
                    <a:pt x="176022" y="666242"/>
                  </a:cubicBezTo>
                  <a:lnTo>
                    <a:pt x="176022" y="659384"/>
                  </a:lnTo>
                  <a:cubicBezTo>
                    <a:pt x="176022" y="652907"/>
                    <a:pt x="181229" y="647700"/>
                    <a:pt x="187706" y="647700"/>
                  </a:cubicBezTo>
                  <a:close/>
                  <a:moveTo>
                    <a:pt x="536321" y="254000"/>
                  </a:moveTo>
                  <a:cubicBezTo>
                    <a:pt x="527431" y="254000"/>
                    <a:pt x="520319" y="261112"/>
                    <a:pt x="520319" y="269875"/>
                  </a:cubicBezTo>
                  <a:lnTo>
                    <a:pt x="520319" y="298450"/>
                  </a:lnTo>
                  <a:cubicBezTo>
                    <a:pt x="520319" y="307213"/>
                    <a:pt x="527431" y="314325"/>
                    <a:pt x="536321" y="314325"/>
                  </a:cubicBezTo>
                  <a:lnTo>
                    <a:pt x="561721" y="314325"/>
                  </a:lnTo>
                  <a:cubicBezTo>
                    <a:pt x="570611" y="314325"/>
                    <a:pt x="577723" y="307213"/>
                    <a:pt x="577723" y="298450"/>
                  </a:cubicBezTo>
                  <a:lnTo>
                    <a:pt x="577723" y="269875"/>
                  </a:lnTo>
                  <a:cubicBezTo>
                    <a:pt x="577723" y="261112"/>
                    <a:pt x="570611" y="254000"/>
                    <a:pt x="561721" y="254000"/>
                  </a:cubicBezTo>
                  <a:close/>
                  <a:moveTo>
                    <a:pt x="53467" y="200152"/>
                  </a:moveTo>
                  <a:lnTo>
                    <a:pt x="601726" y="200152"/>
                  </a:lnTo>
                  <a:cubicBezTo>
                    <a:pt x="631317" y="200152"/>
                    <a:pt x="655193" y="229870"/>
                    <a:pt x="655193" y="266700"/>
                  </a:cubicBezTo>
                  <a:lnTo>
                    <a:pt x="655193" y="532638"/>
                  </a:lnTo>
                  <a:cubicBezTo>
                    <a:pt x="655193" y="569341"/>
                    <a:pt x="631190" y="599186"/>
                    <a:pt x="601726" y="599186"/>
                  </a:cubicBezTo>
                  <a:lnTo>
                    <a:pt x="587248" y="599186"/>
                  </a:lnTo>
                  <a:lnTo>
                    <a:pt x="587248" y="418084"/>
                  </a:lnTo>
                  <a:lnTo>
                    <a:pt x="65532" y="418084"/>
                  </a:lnTo>
                  <a:lnTo>
                    <a:pt x="65532" y="599186"/>
                  </a:lnTo>
                  <a:lnTo>
                    <a:pt x="53467" y="599186"/>
                  </a:lnTo>
                  <a:cubicBezTo>
                    <a:pt x="24003" y="599186"/>
                    <a:pt x="0" y="569341"/>
                    <a:pt x="0" y="532638"/>
                  </a:cubicBezTo>
                  <a:lnTo>
                    <a:pt x="0" y="266700"/>
                  </a:lnTo>
                  <a:cubicBezTo>
                    <a:pt x="0" y="229997"/>
                    <a:pt x="24003" y="200152"/>
                    <a:pt x="53467" y="200152"/>
                  </a:cubicBezTo>
                  <a:close/>
                  <a:moveTo>
                    <a:pt x="507365" y="132969"/>
                  </a:moveTo>
                  <a:lnTo>
                    <a:pt x="567817" y="132969"/>
                  </a:lnTo>
                  <a:lnTo>
                    <a:pt x="567817" y="181356"/>
                  </a:lnTo>
                  <a:lnTo>
                    <a:pt x="507365" y="181356"/>
                  </a:lnTo>
                  <a:close/>
                  <a:moveTo>
                    <a:pt x="455041" y="0"/>
                  </a:moveTo>
                  <a:lnTo>
                    <a:pt x="560959" y="117221"/>
                  </a:lnTo>
                  <a:lnTo>
                    <a:pt x="455041" y="117221"/>
                  </a:lnTo>
                  <a:close/>
                  <a:moveTo>
                    <a:pt x="84201" y="0"/>
                  </a:moveTo>
                  <a:lnTo>
                    <a:pt x="436753" y="0"/>
                  </a:lnTo>
                  <a:lnTo>
                    <a:pt x="436753" y="50165"/>
                  </a:lnTo>
                  <a:lnTo>
                    <a:pt x="144653" y="50165"/>
                  </a:lnTo>
                  <a:lnTo>
                    <a:pt x="144653" y="181356"/>
                  </a:lnTo>
                  <a:lnTo>
                    <a:pt x="84201" y="181356"/>
                  </a:lnTo>
                  <a:close/>
                </a:path>
              </a:pathLst>
            </a:custGeom>
            <a:solidFill>
              <a:srgbClr val="FFFFFF"/>
            </a:solidFill>
          </p:spPr>
        </p:sp>
      </p:grpSp>
      <p:sp>
        <p:nvSpPr>
          <p:cNvPr id="108" name="TextBox 108"/>
          <p:cNvSpPr txBox="1"/>
          <p:nvPr/>
        </p:nvSpPr>
        <p:spPr>
          <a:xfrm>
            <a:off x="8840520" y="6767100"/>
            <a:ext cx="1693080" cy="564257"/>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109" name="TextBox 109"/>
          <p:cNvSpPr txBox="1"/>
          <p:nvPr/>
        </p:nvSpPr>
        <p:spPr>
          <a:xfrm>
            <a:off x="11107980" y="6767100"/>
            <a:ext cx="1693080" cy="564257"/>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110" name="TextBox 110"/>
          <p:cNvSpPr txBox="1"/>
          <p:nvPr/>
        </p:nvSpPr>
        <p:spPr>
          <a:xfrm>
            <a:off x="13375440" y="6767100"/>
            <a:ext cx="1693080" cy="564257"/>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111" name="TextBox 111"/>
          <p:cNvSpPr txBox="1"/>
          <p:nvPr/>
        </p:nvSpPr>
        <p:spPr>
          <a:xfrm>
            <a:off x="15642900" y="6767100"/>
            <a:ext cx="1693080" cy="564257"/>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112" name="TextBox 112"/>
          <p:cNvSpPr txBox="1"/>
          <p:nvPr/>
        </p:nvSpPr>
        <p:spPr>
          <a:xfrm>
            <a:off x="9635400" y="1871265"/>
            <a:ext cx="7063920" cy="2253435"/>
          </a:xfrm>
          <a:prstGeom prst="rect">
            <a:avLst/>
          </a:prstGeom>
        </p:spPr>
        <p:txBody>
          <a:bodyPr lIns="0" tIns="0" rIns="0" bIns="0" rtlCol="0" anchor="t">
            <a:spAutoFit/>
          </a:bodyPr>
          <a:lstStyle/>
          <a:p>
            <a:pPr algn="ctr">
              <a:lnSpc>
                <a:spcPts val="5759"/>
              </a:lnSpc>
            </a:pPr>
            <a:r>
              <a:rPr lang="fa-IR" sz="4800" spc="69" dirty="0">
                <a:solidFill>
                  <a:srgbClr val="404040"/>
                </a:solidFill>
                <a:latin typeface="Montserrat"/>
                <a:cs typeface="B Nazanin" panose="00000400000000000000" pitchFamily="2" charset="-78"/>
              </a:rPr>
              <a:t>چیدمان</a:t>
            </a:r>
          </a:p>
          <a:p>
            <a:pPr algn="ctr">
              <a:lnSpc>
                <a:spcPts val="5759"/>
              </a:lnSpc>
            </a:pPr>
            <a:r>
              <a:rPr lang="fa-IR" sz="4800" spc="69" dirty="0">
                <a:solidFill>
                  <a:srgbClr val="404040"/>
                </a:solidFill>
                <a:latin typeface="Montserrat"/>
                <a:cs typeface="B Nazanin" panose="00000400000000000000" pitchFamily="2" charset="-78"/>
              </a:rPr>
              <a:t>اسلاید متنی را برای ارائه خود تمیز کنید</a:t>
            </a:r>
            <a:endParaRPr lang="en-US" sz="4800" spc="69" dirty="0">
              <a:solidFill>
                <a:srgbClr val="404040"/>
              </a:solidFill>
              <a:latin typeface="Montserrat"/>
              <a:cs typeface="B Nazanin" panose="00000400000000000000" pitchFamily="2" charset="-78"/>
            </a:endParaRPr>
          </a:p>
        </p:txBody>
      </p:sp>
      <p:sp>
        <p:nvSpPr>
          <p:cNvPr id="113" name="Freeform 113"/>
          <p:cNvSpPr/>
          <p:nvPr/>
        </p:nvSpPr>
        <p:spPr>
          <a:xfrm>
            <a:off x="1175040" y="2885760"/>
            <a:ext cx="7318080" cy="7318080"/>
          </a:xfrm>
          <a:custGeom>
            <a:avLst/>
            <a:gdLst/>
            <a:ahLst/>
            <a:cxnLst/>
            <a:rect l="l" t="t" r="r" b="b"/>
            <a:pathLst>
              <a:path w="7318080" h="7318080">
                <a:moveTo>
                  <a:pt x="0" y="0"/>
                </a:moveTo>
                <a:lnTo>
                  <a:pt x="7318080" y="0"/>
                </a:lnTo>
                <a:lnTo>
                  <a:pt x="7318080" y="7318080"/>
                </a:lnTo>
                <a:lnTo>
                  <a:pt x="0" y="7318080"/>
                </a:lnTo>
                <a:lnTo>
                  <a:pt x="0" y="0"/>
                </a:lnTo>
                <a:close/>
              </a:path>
            </a:pathLst>
          </a:custGeom>
          <a:blipFill>
            <a:blip r:embed="rId4"/>
            <a:stretch>
              <a:fillRect/>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grpSp>
        <p:nvGrpSpPr>
          <p:cNvPr id="2" name="Google Shape;8038;p74">
            <a:extLst>
              <a:ext uri="{FF2B5EF4-FFF2-40B4-BE49-F238E27FC236}">
                <a16:creationId xmlns:a16="http://schemas.microsoft.com/office/drawing/2014/main" id="{D99DD20C-0F0A-1A78-FE87-3C1A116B724D}"/>
              </a:ext>
            </a:extLst>
          </p:cNvPr>
          <p:cNvGrpSpPr/>
          <p:nvPr/>
        </p:nvGrpSpPr>
        <p:grpSpPr>
          <a:xfrm>
            <a:off x="9593381" y="1941873"/>
            <a:ext cx="1490862" cy="1437726"/>
            <a:chOff x="4249973" y="1201875"/>
            <a:chExt cx="1958568" cy="1888762"/>
          </a:xfrm>
        </p:grpSpPr>
        <p:sp>
          <p:nvSpPr>
            <p:cNvPr id="3" name="Google Shape;8039;p74">
              <a:extLst>
                <a:ext uri="{FF2B5EF4-FFF2-40B4-BE49-F238E27FC236}">
                  <a16:creationId xmlns:a16="http://schemas.microsoft.com/office/drawing/2014/main" id="{DD0415BB-5929-49DA-1D43-33710259565E}"/>
                </a:ext>
              </a:extLst>
            </p:cNvPr>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4" name="Google Shape;8040;p74">
              <a:extLst>
                <a:ext uri="{FF2B5EF4-FFF2-40B4-BE49-F238E27FC236}">
                  <a16:creationId xmlns:a16="http://schemas.microsoft.com/office/drawing/2014/main" id="{07C7B4ED-065D-6D56-BB72-7AEE9ED10F07}"/>
                </a:ext>
              </a:extLst>
            </p:cNvPr>
            <p:cNvGrpSpPr/>
            <p:nvPr/>
          </p:nvGrpSpPr>
          <p:grpSpPr>
            <a:xfrm>
              <a:off x="5853086" y="1789142"/>
              <a:ext cx="355454" cy="1048099"/>
              <a:chOff x="5576108" y="2016725"/>
              <a:chExt cx="565200" cy="1666560"/>
            </a:xfrm>
          </p:grpSpPr>
          <p:sp>
            <p:nvSpPr>
              <p:cNvPr id="38" name="Google Shape;8041;p74">
                <a:extLst>
                  <a:ext uri="{FF2B5EF4-FFF2-40B4-BE49-F238E27FC236}">
                    <a16:creationId xmlns:a16="http://schemas.microsoft.com/office/drawing/2014/main" id="{E5201A7F-4988-08DD-F0AC-F04E5DB99474}"/>
                  </a:ext>
                </a:extLst>
              </p:cNvPr>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39" name="Google Shape;8042;p74">
                <a:extLst>
                  <a:ext uri="{FF2B5EF4-FFF2-40B4-BE49-F238E27FC236}">
                    <a16:creationId xmlns:a16="http://schemas.microsoft.com/office/drawing/2014/main" id="{0F7C7786-FE83-5857-634A-9A7C0BD7B074}"/>
                  </a:ext>
                </a:extLst>
              </p:cNvPr>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5" name="Google Shape;8043;p74">
              <a:extLst>
                <a:ext uri="{FF2B5EF4-FFF2-40B4-BE49-F238E27FC236}">
                  <a16:creationId xmlns:a16="http://schemas.microsoft.com/office/drawing/2014/main" id="{BCAF898B-CDC3-2E11-7A20-C6D04467E7F0}"/>
                </a:ext>
              </a:extLst>
            </p:cNvPr>
            <p:cNvGrpSpPr/>
            <p:nvPr/>
          </p:nvGrpSpPr>
          <p:grpSpPr>
            <a:xfrm>
              <a:off x="4869455" y="2691676"/>
              <a:ext cx="1013897" cy="398961"/>
              <a:chOff x="4012057" y="3451825"/>
              <a:chExt cx="1612175" cy="634379"/>
            </a:xfrm>
          </p:grpSpPr>
          <p:sp>
            <p:nvSpPr>
              <p:cNvPr id="36" name="Google Shape;8044;p74">
                <a:extLst>
                  <a:ext uri="{FF2B5EF4-FFF2-40B4-BE49-F238E27FC236}">
                    <a16:creationId xmlns:a16="http://schemas.microsoft.com/office/drawing/2014/main" id="{FABCB84B-5C30-67E5-4CFE-B8D4665338DD}"/>
                  </a:ext>
                </a:extLst>
              </p:cNvPr>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37" name="Google Shape;8045;p74">
                <a:extLst>
                  <a:ext uri="{FF2B5EF4-FFF2-40B4-BE49-F238E27FC236}">
                    <a16:creationId xmlns:a16="http://schemas.microsoft.com/office/drawing/2014/main" id="{5089ACF9-596C-E3C6-A00F-2A87818909DB}"/>
                  </a:ext>
                </a:extLst>
              </p:cNvPr>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6" name="Google Shape;8046;p74">
              <a:extLst>
                <a:ext uri="{FF2B5EF4-FFF2-40B4-BE49-F238E27FC236}">
                  <a16:creationId xmlns:a16="http://schemas.microsoft.com/office/drawing/2014/main" id="{F35639E2-3BE9-5426-BBFE-EA65809D799D}"/>
                </a:ext>
              </a:extLst>
            </p:cNvPr>
            <p:cNvGrpSpPr/>
            <p:nvPr/>
          </p:nvGrpSpPr>
          <p:grpSpPr>
            <a:xfrm>
              <a:off x="4276937" y="2155961"/>
              <a:ext cx="651965" cy="891358"/>
              <a:chOff x="3069908" y="2599997"/>
              <a:chExt cx="1036675" cy="1417328"/>
            </a:xfrm>
          </p:grpSpPr>
          <p:sp>
            <p:nvSpPr>
              <p:cNvPr id="34" name="Google Shape;8047;p74">
                <a:extLst>
                  <a:ext uri="{FF2B5EF4-FFF2-40B4-BE49-F238E27FC236}">
                    <a16:creationId xmlns:a16="http://schemas.microsoft.com/office/drawing/2014/main" id="{0FA2D826-6059-D2AE-F381-4B293B9BC120}"/>
                  </a:ext>
                </a:extLst>
              </p:cNvPr>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35" name="Google Shape;8048;p74">
                <a:extLst>
                  <a:ext uri="{FF2B5EF4-FFF2-40B4-BE49-F238E27FC236}">
                    <a16:creationId xmlns:a16="http://schemas.microsoft.com/office/drawing/2014/main" id="{D6988896-5A78-0A8F-4AFC-22B7217E26A2}"/>
                  </a:ext>
                </a:extLst>
              </p:cNvPr>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7" name="Google Shape;8049;p74">
              <a:extLst>
                <a:ext uri="{FF2B5EF4-FFF2-40B4-BE49-F238E27FC236}">
                  <a16:creationId xmlns:a16="http://schemas.microsoft.com/office/drawing/2014/main" id="{4204696E-ECBE-5BA2-1E30-4236D1D7BF4D}"/>
                </a:ext>
              </a:extLst>
            </p:cNvPr>
            <p:cNvGrpSpPr/>
            <p:nvPr/>
          </p:nvGrpSpPr>
          <p:grpSpPr>
            <a:xfrm>
              <a:off x="5054918" y="1201875"/>
              <a:ext cx="999548" cy="602711"/>
              <a:chOff x="4306958" y="1082925"/>
              <a:chExt cx="1589359" cy="958358"/>
            </a:xfrm>
          </p:grpSpPr>
          <p:sp>
            <p:nvSpPr>
              <p:cNvPr id="32" name="Google Shape;8050;p74">
                <a:extLst>
                  <a:ext uri="{FF2B5EF4-FFF2-40B4-BE49-F238E27FC236}">
                    <a16:creationId xmlns:a16="http://schemas.microsoft.com/office/drawing/2014/main" id="{F8E3F2FD-9C77-F44B-244E-E54E598014F9}"/>
                  </a:ext>
                </a:extLst>
              </p:cNvPr>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33" name="Google Shape;8051;p74">
                <a:extLst>
                  <a:ext uri="{FF2B5EF4-FFF2-40B4-BE49-F238E27FC236}">
                    <a16:creationId xmlns:a16="http://schemas.microsoft.com/office/drawing/2014/main" id="{986BD349-9A17-D50B-AF8D-8219F4BCB8BB}"/>
                  </a:ext>
                </a:extLst>
              </p:cNvPr>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28" name="Google Shape;8052;p74">
              <a:extLst>
                <a:ext uri="{FF2B5EF4-FFF2-40B4-BE49-F238E27FC236}">
                  <a16:creationId xmlns:a16="http://schemas.microsoft.com/office/drawing/2014/main" id="{60FDAE3A-52FE-D9B3-E53D-49D328A6EC0D}"/>
                </a:ext>
              </a:extLst>
            </p:cNvPr>
            <p:cNvGrpSpPr/>
            <p:nvPr/>
          </p:nvGrpSpPr>
          <p:grpSpPr>
            <a:xfrm>
              <a:off x="4249973" y="1303451"/>
              <a:ext cx="799317" cy="841334"/>
              <a:chOff x="3027033" y="1244439"/>
              <a:chExt cx="1270977" cy="1337786"/>
            </a:xfrm>
          </p:grpSpPr>
          <p:sp>
            <p:nvSpPr>
              <p:cNvPr id="30" name="Google Shape;8053;p74">
                <a:extLst>
                  <a:ext uri="{FF2B5EF4-FFF2-40B4-BE49-F238E27FC236}">
                    <a16:creationId xmlns:a16="http://schemas.microsoft.com/office/drawing/2014/main" id="{E0B7D19A-A9E8-A56B-B315-DC693DAAF5D4}"/>
                  </a:ext>
                </a:extLst>
              </p:cNvPr>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31" name="Google Shape;8054;p74">
                <a:extLst>
                  <a:ext uri="{FF2B5EF4-FFF2-40B4-BE49-F238E27FC236}">
                    <a16:creationId xmlns:a16="http://schemas.microsoft.com/office/drawing/2014/main" id="{2399873F-7ABE-5F11-A223-E649842B933F}"/>
                  </a:ext>
                </a:extLst>
              </p:cNvPr>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40" name="Google Shape;8055;p74">
            <a:extLst>
              <a:ext uri="{FF2B5EF4-FFF2-40B4-BE49-F238E27FC236}">
                <a16:creationId xmlns:a16="http://schemas.microsoft.com/office/drawing/2014/main" id="{24ED9B76-ED0A-4A70-B216-2921EF16B217}"/>
              </a:ext>
            </a:extLst>
          </p:cNvPr>
          <p:cNvGrpSpPr/>
          <p:nvPr/>
        </p:nvGrpSpPr>
        <p:grpSpPr>
          <a:xfrm>
            <a:off x="1426127" y="3698772"/>
            <a:ext cx="1523534" cy="1459792"/>
            <a:chOff x="2657744" y="2337745"/>
            <a:chExt cx="832987" cy="798137"/>
          </a:xfrm>
        </p:grpSpPr>
        <p:sp>
          <p:nvSpPr>
            <p:cNvPr id="41" name="Google Shape;8056;p74">
              <a:extLst>
                <a:ext uri="{FF2B5EF4-FFF2-40B4-BE49-F238E27FC236}">
                  <a16:creationId xmlns:a16="http://schemas.microsoft.com/office/drawing/2014/main" id="{7E2D8513-C8DD-13F9-FE0D-A8CFE2D7FDD2}"/>
                </a:ext>
              </a:extLst>
            </p:cNvPr>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2" name="Google Shape;8057;p74">
              <a:extLst>
                <a:ext uri="{FF2B5EF4-FFF2-40B4-BE49-F238E27FC236}">
                  <a16:creationId xmlns:a16="http://schemas.microsoft.com/office/drawing/2014/main" id="{5E8E0488-7116-0B44-84E3-CF359C22343F}"/>
                </a:ext>
              </a:extLst>
            </p:cNvPr>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3" name="Google Shape;8058;p74">
              <a:extLst>
                <a:ext uri="{FF2B5EF4-FFF2-40B4-BE49-F238E27FC236}">
                  <a16:creationId xmlns:a16="http://schemas.microsoft.com/office/drawing/2014/main" id="{FC350537-240C-FB4F-8AF9-484D23AE46AE}"/>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4" name="Google Shape;8059;p74">
              <a:extLst>
                <a:ext uri="{FF2B5EF4-FFF2-40B4-BE49-F238E27FC236}">
                  <a16:creationId xmlns:a16="http://schemas.microsoft.com/office/drawing/2014/main" id="{ED41ABD5-CC81-01AC-6727-96FC04B1E2C9}"/>
                </a:ext>
              </a:extLst>
            </p:cNvPr>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5" name="Google Shape;8060;p74">
              <a:extLst>
                <a:ext uri="{FF2B5EF4-FFF2-40B4-BE49-F238E27FC236}">
                  <a16:creationId xmlns:a16="http://schemas.microsoft.com/office/drawing/2014/main" id="{47DA4B08-A77D-866E-1B26-D3484A66872C}"/>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6" name="Google Shape;8061;p74">
              <a:extLst>
                <a:ext uri="{FF2B5EF4-FFF2-40B4-BE49-F238E27FC236}">
                  <a16:creationId xmlns:a16="http://schemas.microsoft.com/office/drawing/2014/main" id="{46C1A6D6-0DE9-647F-E56A-4B6F9F8A9516}"/>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47" name="Google Shape;8062;p74">
            <a:extLst>
              <a:ext uri="{FF2B5EF4-FFF2-40B4-BE49-F238E27FC236}">
                <a16:creationId xmlns:a16="http://schemas.microsoft.com/office/drawing/2014/main" id="{5EAC21E5-0767-877D-BB47-CDF1EAF6B1E6}"/>
              </a:ext>
            </a:extLst>
          </p:cNvPr>
          <p:cNvGrpSpPr/>
          <p:nvPr/>
        </p:nvGrpSpPr>
        <p:grpSpPr>
          <a:xfrm>
            <a:off x="6448055" y="3705184"/>
            <a:ext cx="1371138" cy="1447172"/>
            <a:chOff x="3398134" y="2057755"/>
            <a:chExt cx="704087" cy="743130"/>
          </a:xfrm>
        </p:grpSpPr>
        <p:grpSp>
          <p:nvGrpSpPr>
            <p:cNvPr id="48" name="Google Shape;8063;p74">
              <a:extLst>
                <a:ext uri="{FF2B5EF4-FFF2-40B4-BE49-F238E27FC236}">
                  <a16:creationId xmlns:a16="http://schemas.microsoft.com/office/drawing/2014/main" id="{58822974-1F3B-585C-85B3-25DC565CD658}"/>
                </a:ext>
              </a:extLst>
            </p:cNvPr>
            <p:cNvGrpSpPr/>
            <p:nvPr/>
          </p:nvGrpSpPr>
          <p:grpSpPr>
            <a:xfrm>
              <a:off x="3398134" y="2290183"/>
              <a:ext cx="315300" cy="219900"/>
              <a:chOff x="3398134" y="2290183"/>
              <a:chExt cx="315300" cy="219900"/>
            </a:xfrm>
          </p:grpSpPr>
          <p:sp>
            <p:nvSpPr>
              <p:cNvPr id="61" name="Google Shape;8064;p74">
                <a:extLst>
                  <a:ext uri="{FF2B5EF4-FFF2-40B4-BE49-F238E27FC236}">
                    <a16:creationId xmlns:a16="http://schemas.microsoft.com/office/drawing/2014/main" id="{9B7544D8-4245-0461-18BD-EB121D9C5832}"/>
                  </a:ext>
                </a:extLst>
              </p:cNvPr>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62" name="Google Shape;8065;p74">
                <a:extLst>
                  <a:ext uri="{FF2B5EF4-FFF2-40B4-BE49-F238E27FC236}">
                    <a16:creationId xmlns:a16="http://schemas.microsoft.com/office/drawing/2014/main" id="{525E78D7-BB37-1C3B-4883-FBA2008216E7}"/>
                  </a:ext>
                </a:extLst>
              </p:cNvPr>
              <p:cNvCxnSpPr>
                <a:stCxn id="61"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49" name="Google Shape;8066;p74">
              <a:extLst>
                <a:ext uri="{FF2B5EF4-FFF2-40B4-BE49-F238E27FC236}">
                  <a16:creationId xmlns:a16="http://schemas.microsoft.com/office/drawing/2014/main" id="{D8EB3286-B02E-CCDE-D80F-44B47F1D12B4}"/>
                </a:ext>
              </a:extLst>
            </p:cNvPr>
            <p:cNvGrpSpPr/>
            <p:nvPr/>
          </p:nvGrpSpPr>
          <p:grpSpPr>
            <a:xfrm>
              <a:off x="3547823" y="2467358"/>
              <a:ext cx="219900" cy="333527"/>
              <a:chOff x="3547823" y="2467358"/>
              <a:chExt cx="219900" cy="333527"/>
            </a:xfrm>
          </p:grpSpPr>
          <p:sp>
            <p:nvSpPr>
              <p:cNvPr id="59" name="Google Shape;8067;p74">
                <a:extLst>
                  <a:ext uri="{FF2B5EF4-FFF2-40B4-BE49-F238E27FC236}">
                    <a16:creationId xmlns:a16="http://schemas.microsoft.com/office/drawing/2014/main" id="{6D4523D7-D6D4-70D6-4C3A-330C20940A54}"/>
                  </a:ext>
                </a:extLst>
              </p:cNvPr>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60" name="Google Shape;8068;p74">
                <a:extLst>
                  <a:ext uri="{FF2B5EF4-FFF2-40B4-BE49-F238E27FC236}">
                    <a16:creationId xmlns:a16="http://schemas.microsoft.com/office/drawing/2014/main" id="{FB13D4D6-2F29-03DF-0A16-6787B181CC3D}"/>
                  </a:ext>
                </a:extLst>
              </p:cNvPr>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50" name="Google Shape;8069;p74">
              <a:extLst>
                <a:ext uri="{FF2B5EF4-FFF2-40B4-BE49-F238E27FC236}">
                  <a16:creationId xmlns:a16="http://schemas.microsoft.com/office/drawing/2014/main" id="{40970A0F-4EF6-69C6-CF46-BC2C3BBEF190}"/>
                </a:ext>
              </a:extLst>
            </p:cNvPr>
            <p:cNvGrpSpPr/>
            <p:nvPr/>
          </p:nvGrpSpPr>
          <p:grpSpPr>
            <a:xfrm>
              <a:off x="3734138" y="2467358"/>
              <a:ext cx="219900" cy="333527"/>
              <a:chOff x="3734138" y="2467358"/>
              <a:chExt cx="219900" cy="333527"/>
            </a:xfrm>
          </p:grpSpPr>
          <p:sp>
            <p:nvSpPr>
              <p:cNvPr id="57" name="Google Shape;8070;p74">
                <a:extLst>
                  <a:ext uri="{FF2B5EF4-FFF2-40B4-BE49-F238E27FC236}">
                    <a16:creationId xmlns:a16="http://schemas.microsoft.com/office/drawing/2014/main" id="{6831A2AA-2360-8FBE-2ED9-15C17A86316A}"/>
                  </a:ext>
                </a:extLst>
              </p:cNvPr>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58" name="Google Shape;8071;p74">
                <a:extLst>
                  <a:ext uri="{FF2B5EF4-FFF2-40B4-BE49-F238E27FC236}">
                    <a16:creationId xmlns:a16="http://schemas.microsoft.com/office/drawing/2014/main" id="{61139B80-0EB4-E61F-7A32-B05E69E0FD2B}"/>
                  </a:ext>
                </a:extLst>
              </p:cNvPr>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51" name="Google Shape;8072;p74">
              <a:extLst>
                <a:ext uri="{FF2B5EF4-FFF2-40B4-BE49-F238E27FC236}">
                  <a16:creationId xmlns:a16="http://schemas.microsoft.com/office/drawing/2014/main" id="{0539B0CF-A029-7D2F-CBB1-E7E175E1E377}"/>
                </a:ext>
              </a:extLst>
            </p:cNvPr>
            <p:cNvGrpSpPr/>
            <p:nvPr/>
          </p:nvGrpSpPr>
          <p:grpSpPr>
            <a:xfrm>
              <a:off x="3787560" y="2288011"/>
              <a:ext cx="314661" cy="219900"/>
              <a:chOff x="3787560" y="2288011"/>
              <a:chExt cx="314661" cy="219900"/>
            </a:xfrm>
          </p:grpSpPr>
          <p:sp>
            <p:nvSpPr>
              <p:cNvPr id="55" name="Google Shape;8073;p74">
                <a:extLst>
                  <a:ext uri="{FF2B5EF4-FFF2-40B4-BE49-F238E27FC236}">
                    <a16:creationId xmlns:a16="http://schemas.microsoft.com/office/drawing/2014/main" id="{7AB8CCC7-375E-C4DC-4B8D-BBBE0A0C4CD4}"/>
                  </a:ext>
                </a:extLst>
              </p:cNvPr>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56" name="Google Shape;8074;p74">
                <a:extLst>
                  <a:ext uri="{FF2B5EF4-FFF2-40B4-BE49-F238E27FC236}">
                    <a16:creationId xmlns:a16="http://schemas.microsoft.com/office/drawing/2014/main" id="{0EE4E8D4-B723-C0FD-B2FD-80574FC1CF32}"/>
                  </a:ext>
                </a:extLst>
              </p:cNvPr>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52" name="Google Shape;8075;p74">
              <a:extLst>
                <a:ext uri="{FF2B5EF4-FFF2-40B4-BE49-F238E27FC236}">
                  <a16:creationId xmlns:a16="http://schemas.microsoft.com/office/drawing/2014/main" id="{7639F5E2-5670-83EC-14F9-5274ECFE0B19}"/>
                </a:ext>
              </a:extLst>
            </p:cNvPr>
            <p:cNvGrpSpPr/>
            <p:nvPr/>
          </p:nvGrpSpPr>
          <p:grpSpPr>
            <a:xfrm>
              <a:off x="3637290" y="2057755"/>
              <a:ext cx="219900" cy="335499"/>
              <a:chOff x="3637290" y="2057755"/>
              <a:chExt cx="219900" cy="335499"/>
            </a:xfrm>
          </p:grpSpPr>
          <p:sp>
            <p:nvSpPr>
              <p:cNvPr id="53" name="Google Shape;8076;p74">
                <a:extLst>
                  <a:ext uri="{FF2B5EF4-FFF2-40B4-BE49-F238E27FC236}">
                    <a16:creationId xmlns:a16="http://schemas.microsoft.com/office/drawing/2014/main" id="{BE3F4263-60BA-FDFF-2F21-14F52F03C511}"/>
                  </a:ext>
                </a:extLst>
              </p:cNvPr>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54" name="Google Shape;8077;p74">
                <a:extLst>
                  <a:ext uri="{FF2B5EF4-FFF2-40B4-BE49-F238E27FC236}">
                    <a16:creationId xmlns:a16="http://schemas.microsoft.com/office/drawing/2014/main" id="{24B6BEA9-39FA-C7FB-849A-F7C0F3B6BC5E}"/>
                  </a:ext>
                </a:extLst>
              </p:cNvPr>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63" name="Google Shape;8078;p74">
            <a:extLst>
              <a:ext uri="{FF2B5EF4-FFF2-40B4-BE49-F238E27FC236}">
                <a16:creationId xmlns:a16="http://schemas.microsoft.com/office/drawing/2014/main" id="{8ADC580A-75BA-635A-B372-8DBFDE97A28D}"/>
              </a:ext>
            </a:extLst>
          </p:cNvPr>
          <p:cNvGrpSpPr/>
          <p:nvPr/>
        </p:nvGrpSpPr>
        <p:grpSpPr>
          <a:xfrm>
            <a:off x="9798499" y="3718577"/>
            <a:ext cx="1420306" cy="1420306"/>
            <a:chOff x="5007123" y="2079403"/>
            <a:chExt cx="687600" cy="687600"/>
          </a:xfrm>
        </p:grpSpPr>
        <p:sp>
          <p:nvSpPr>
            <p:cNvPr id="64" name="Google Shape;8079;p74">
              <a:extLst>
                <a:ext uri="{FF2B5EF4-FFF2-40B4-BE49-F238E27FC236}">
                  <a16:creationId xmlns:a16="http://schemas.microsoft.com/office/drawing/2014/main" id="{E17A42EC-635C-B768-5A4A-BCFC2088C1F4}"/>
                </a:ext>
              </a:extLst>
            </p:cNvPr>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5" name="Google Shape;8080;p74">
              <a:extLst>
                <a:ext uri="{FF2B5EF4-FFF2-40B4-BE49-F238E27FC236}">
                  <a16:creationId xmlns:a16="http://schemas.microsoft.com/office/drawing/2014/main" id="{436FFC88-A7D1-1BD5-958C-4D0DF2BDB750}"/>
                </a:ext>
              </a:extLst>
            </p:cNvPr>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6" name="Google Shape;8081;p74">
              <a:extLst>
                <a:ext uri="{FF2B5EF4-FFF2-40B4-BE49-F238E27FC236}">
                  <a16:creationId xmlns:a16="http://schemas.microsoft.com/office/drawing/2014/main" id="{D7DA7CF4-E473-2D36-2F0C-C024845D328E}"/>
                </a:ext>
              </a:extLst>
            </p:cNvPr>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7" name="Google Shape;8082;p74">
              <a:extLst>
                <a:ext uri="{FF2B5EF4-FFF2-40B4-BE49-F238E27FC236}">
                  <a16:creationId xmlns:a16="http://schemas.microsoft.com/office/drawing/2014/main" id="{685CC392-416B-B1D2-55BA-AF8C0CB82CD0}"/>
                </a:ext>
              </a:extLst>
            </p:cNvPr>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68" name="Google Shape;8083;p74">
            <a:extLst>
              <a:ext uri="{FF2B5EF4-FFF2-40B4-BE49-F238E27FC236}">
                <a16:creationId xmlns:a16="http://schemas.microsoft.com/office/drawing/2014/main" id="{1A1ACBC0-0DD1-EB3C-CC99-DBBD0E437DB9}"/>
              </a:ext>
            </a:extLst>
          </p:cNvPr>
          <p:cNvGrpSpPr/>
          <p:nvPr/>
        </p:nvGrpSpPr>
        <p:grpSpPr>
          <a:xfrm>
            <a:off x="11417374" y="3707589"/>
            <a:ext cx="1441996" cy="1442366"/>
            <a:chOff x="5797446" y="2063053"/>
            <a:chExt cx="698100" cy="698280"/>
          </a:xfrm>
        </p:grpSpPr>
        <p:sp>
          <p:nvSpPr>
            <p:cNvPr id="69" name="Google Shape;8084;p74">
              <a:extLst>
                <a:ext uri="{FF2B5EF4-FFF2-40B4-BE49-F238E27FC236}">
                  <a16:creationId xmlns:a16="http://schemas.microsoft.com/office/drawing/2014/main" id="{0F6AFFBB-5A77-F645-6BEB-0D6487985F55}"/>
                </a:ext>
              </a:extLst>
            </p:cNvPr>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0" name="Google Shape;8085;p74">
              <a:extLst>
                <a:ext uri="{FF2B5EF4-FFF2-40B4-BE49-F238E27FC236}">
                  <a16:creationId xmlns:a16="http://schemas.microsoft.com/office/drawing/2014/main" id="{1D819EF9-AF67-F6CD-AD8C-96DAED4420AE}"/>
                </a:ext>
              </a:extLst>
            </p:cNvPr>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1" name="Google Shape;8086;p74">
              <a:extLst>
                <a:ext uri="{FF2B5EF4-FFF2-40B4-BE49-F238E27FC236}">
                  <a16:creationId xmlns:a16="http://schemas.microsoft.com/office/drawing/2014/main" id="{D2914EAB-AC80-35C3-603F-90300B7EC424}"/>
                </a:ext>
              </a:extLst>
            </p:cNvPr>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2" name="Google Shape;8087;p74">
              <a:extLst>
                <a:ext uri="{FF2B5EF4-FFF2-40B4-BE49-F238E27FC236}">
                  <a16:creationId xmlns:a16="http://schemas.microsoft.com/office/drawing/2014/main" id="{6745580D-5F5C-5880-E984-FF776C594CCD}"/>
                </a:ext>
              </a:extLst>
            </p:cNvPr>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3" name="Google Shape;8088;p74">
            <a:extLst>
              <a:ext uri="{FF2B5EF4-FFF2-40B4-BE49-F238E27FC236}">
                <a16:creationId xmlns:a16="http://schemas.microsoft.com/office/drawing/2014/main" id="{2F4A7F05-9EF6-7356-27B8-AED4E381905B}"/>
              </a:ext>
            </a:extLst>
          </p:cNvPr>
          <p:cNvGrpSpPr/>
          <p:nvPr/>
        </p:nvGrpSpPr>
        <p:grpSpPr>
          <a:xfrm>
            <a:off x="16307669" y="6998798"/>
            <a:ext cx="561170" cy="1346328"/>
            <a:chOff x="8075075" y="3754290"/>
            <a:chExt cx="255612" cy="613194"/>
          </a:xfrm>
        </p:grpSpPr>
        <p:grpSp>
          <p:nvGrpSpPr>
            <p:cNvPr id="74" name="Google Shape;8089;p74">
              <a:extLst>
                <a:ext uri="{FF2B5EF4-FFF2-40B4-BE49-F238E27FC236}">
                  <a16:creationId xmlns:a16="http://schemas.microsoft.com/office/drawing/2014/main" id="{C9622421-076A-DCF7-F24B-9033BD4FFB48}"/>
                </a:ext>
              </a:extLst>
            </p:cNvPr>
            <p:cNvGrpSpPr/>
            <p:nvPr/>
          </p:nvGrpSpPr>
          <p:grpSpPr>
            <a:xfrm>
              <a:off x="8075075" y="3754290"/>
              <a:ext cx="255612" cy="613194"/>
              <a:chOff x="8075075" y="3754290"/>
              <a:chExt cx="255612" cy="613194"/>
            </a:xfrm>
          </p:grpSpPr>
          <p:sp>
            <p:nvSpPr>
              <p:cNvPr id="76" name="Google Shape;8090;p74">
                <a:extLst>
                  <a:ext uri="{FF2B5EF4-FFF2-40B4-BE49-F238E27FC236}">
                    <a16:creationId xmlns:a16="http://schemas.microsoft.com/office/drawing/2014/main" id="{5FAC0D20-51B3-2457-0B7A-7BBA402C0598}"/>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 name="Google Shape;8091;p74">
                <a:extLst>
                  <a:ext uri="{FF2B5EF4-FFF2-40B4-BE49-F238E27FC236}">
                    <a16:creationId xmlns:a16="http://schemas.microsoft.com/office/drawing/2014/main" id="{70ADA482-A49D-BDCC-25D6-699F02614522}"/>
                  </a:ext>
                </a:extLst>
              </p:cNvPr>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5" name="Google Shape;8092;p74">
              <a:extLst>
                <a:ext uri="{FF2B5EF4-FFF2-40B4-BE49-F238E27FC236}">
                  <a16:creationId xmlns:a16="http://schemas.microsoft.com/office/drawing/2014/main" id="{11856E7D-4BC4-4D6D-AA6A-1D8A7D84B2CD}"/>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8" name="Google Shape;8093;p74">
            <a:extLst>
              <a:ext uri="{FF2B5EF4-FFF2-40B4-BE49-F238E27FC236}">
                <a16:creationId xmlns:a16="http://schemas.microsoft.com/office/drawing/2014/main" id="{9E7A19C8-A6FD-115D-5862-1A760850A538}"/>
              </a:ext>
            </a:extLst>
          </p:cNvPr>
          <p:cNvGrpSpPr/>
          <p:nvPr/>
        </p:nvGrpSpPr>
        <p:grpSpPr>
          <a:xfrm>
            <a:off x="10541784" y="6976393"/>
            <a:ext cx="940704" cy="1367490"/>
            <a:chOff x="1697726" y="3244179"/>
            <a:chExt cx="788124" cy="1146069"/>
          </a:xfrm>
        </p:grpSpPr>
        <p:sp>
          <p:nvSpPr>
            <p:cNvPr id="79" name="Google Shape;8094;p74">
              <a:extLst>
                <a:ext uri="{FF2B5EF4-FFF2-40B4-BE49-F238E27FC236}">
                  <a16:creationId xmlns:a16="http://schemas.microsoft.com/office/drawing/2014/main" id="{BA3394BA-48E1-B9D1-F021-038D06F3B8F9}"/>
                </a:ext>
              </a:extLst>
            </p:cNvPr>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 name="Google Shape;8095;p74">
              <a:extLst>
                <a:ext uri="{FF2B5EF4-FFF2-40B4-BE49-F238E27FC236}">
                  <a16:creationId xmlns:a16="http://schemas.microsoft.com/office/drawing/2014/main" id="{5ADB78AE-FDE6-B13F-9DE5-8DC8D27ABC4C}"/>
                </a:ext>
              </a:extLst>
            </p:cNvPr>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1" name="Google Shape;8096;p74">
            <a:extLst>
              <a:ext uri="{FF2B5EF4-FFF2-40B4-BE49-F238E27FC236}">
                <a16:creationId xmlns:a16="http://schemas.microsoft.com/office/drawing/2014/main" id="{7A1A4F3C-9968-7CE6-D7E4-9314BD623A53}"/>
              </a:ext>
            </a:extLst>
          </p:cNvPr>
          <p:cNvSpPr/>
          <p:nvPr/>
        </p:nvSpPr>
        <p:spPr>
          <a:xfrm>
            <a:off x="16256714" y="6804396"/>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nvGrpSpPr>
          <p:cNvPr id="82" name="Google Shape;8097;p74">
            <a:extLst>
              <a:ext uri="{FF2B5EF4-FFF2-40B4-BE49-F238E27FC236}">
                <a16:creationId xmlns:a16="http://schemas.microsoft.com/office/drawing/2014/main" id="{596233A9-215C-94DF-197B-183CD13B90C6}"/>
              </a:ext>
            </a:extLst>
          </p:cNvPr>
          <p:cNvGrpSpPr/>
          <p:nvPr/>
        </p:nvGrpSpPr>
        <p:grpSpPr>
          <a:xfrm>
            <a:off x="11784087" y="6998797"/>
            <a:ext cx="587782" cy="587690"/>
            <a:chOff x="6134814" y="3754290"/>
            <a:chExt cx="293891" cy="293845"/>
          </a:xfrm>
        </p:grpSpPr>
        <p:sp>
          <p:nvSpPr>
            <p:cNvPr id="83" name="Google Shape;8098;p74">
              <a:extLst>
                <a:ext uri="{FF2B5EF4-FFF2-40B4-BE49-F238E27FC236}">
                  <a16:creationId xmlns:a16="http://schemas.microsoft.com/office/drawing/2014/main" id="{8BD0BED4-5756-323E-68FB-77523591835A}"/>
                </a:ext>
              </a:extLst>
            </p:cNvPr>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 name="Google Shape;8099;p74">
              <a:extLst>
                <a:ext uri="{FF2B5EF4-FFF2-40B4-BE49-F238E27FC236}">
                  <a16:creationId xmlns:a16="http://schemas.microsoft.com/office/drawing/2014/main" id="{DE6EF716-A027-2B7D-CA3E-3EA7C7884875}"/>
                </a:ext>
              </a:extLst>
            </p:cNvPr>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5" name="Google Shape;8100;p74">
            <a:extLst>
              <a:ext uri="{FF2B5EF4-FFF2-40B4-BE49-F238E27FC236}">
                <a16:creationId xmlns:a16="http://schemas.microsoft.com/office/drawing/2014/main" id="{247A0BDC-6B3B-D436-B3C2-7DBF15E11A2C}"/>
              </a:ext>
            </a:extLst>
          </p:cNvPr>
          <p:cNvGrpSpPr/>
          <p:nvPr/>
        </p:nvGrpSpPr>
        <p:grpSpPr>
          <a:xfrm>
            <a:off x="11784087" y="7756139"/>
            <a:ext cx="587782" cy="587782"/>
            <a:chOff x="6134814" y="4086186"/>
            <a:chExt cx="293891" cy="293891"/>
          </a:xfrm>
        </p:grpSpPr>
        <p:sp>
          <p:nvSpPr>
            <p:cNvPr id="86" name="Google Shape;8101;p74">
              <a:extLst>
                <a:ext uri="{FF2B5EF4-FFF2-40B4-BE49-F238E27FC236}">
                  <a16:creationId xmlns:a16="http://schemas.microsoft.com/office/drawing/2014/main" id="{C436DC61-F5C4-D4D0-CA0C-C3A149A42241}"/>
                </a:ext>
              </a:extLst>
            </p:cNvPr>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 name="Google Shape;8102;p74">
              <a:extLst>
                <a:ext uri="{FF2B5EF4-FFF2-40B4-BE49-F238E27FC236}">
                  <a16:creationId xmlns:a16="http://schemas.microsoft.com/office/drawing/2014/main" id="{127D0CD1-C85A-532E-E50C-A875A50E66E5}"/>
                </a:ext>
              </a:extLst>
            </p:cNvPr>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8" name="Google Shape;8103;p74">
            <a:extLst>
              <a:ext uri="{FF2B5EF4-FFF2-40B4-BE49-F238E27FC236}">
                <a16:creationId xmlns:a16="http://schemas.microsoft.com/office/drawing/2014/main" id="{C53323C0-0A31-D7E8-EE46-EFE913A13B8D}"/>
              </a:ext>
            </a:extLst>
          </p:cNvPr>
          <p:cNvSpPr/>
          <p:nvPr/>
        </p:nvSpPr>
        <p:spPr>
          <a:xfrm>
            <a:off x="13860941" y="6997190"/>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9" name="Google Shape;8104;p74">
            <a:extLst>
              <a:ext uri="{FF2B5EF4-FFF2-40B4-BE49-F238E27FC236}">
                <a16:creationId xmlns:a16="http://schemas.microsoft.com/office/drawing/2014/main" id="{01C16964-7FF0-AEFF-E3DC-552F008A4216}"/>
              </a:ext>
            </a:extLst>
          </p:cNvPr>
          <p:cNvSpPr/>
          <p:nvPr/>
        </p:nvSpPr>
        <p:spPr>
          <a:xfrm rot="10800000">
            <a:off x="12673465" y="6992666"/>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90" name="Google Shape;8105;p74">
            <a:extLst>
              <a:ext uri="{FF2B5EF4-FFF2-40B4-BE49-F238E27FC236}">
                <a16:creationId xmlns:a16="http://schemas.microsoft.com/office/drawing/2014/main" id="{B7E363CB-5637-B76C-76CC-7EB018384B25}"/>
              </a:ext>
            </a:extLst>
          </p:cNvPr>
          <p:cNvGrpSpPr/>
          <p:nvPr/>
        </p:nvGrpSpPr>
        <p:grpSpPr>
          <a:xfrm>
            <a:off x="15634037" y="5413524"/>
            <a:ext cx="1245766" cy="1243888"/>
            <a:chOff x="1187048" y="238125"/>
            <a:chExt cx="5256397" cy="5248476"/>
          </a:xfrm>
        </p:grpSpPr>
        <p:sp>
          <p:nvSpPr>
            <p:cNvPr id="91" name="Google Shape;8106;p74">
              <a:extLst>
                <a:ext uri="{FF2B5EF4-FFF2-40B4-BE49-F238E27FC236}">
                  <a16:creationId xmlns:a16="http://schemas.microsoft.com/office/drawing/2014/main" id="{BC7628C9-3796-B1D6-5ECC-7AB88B6D5723}"/>
                </a:ext>
              </a:extLst>
            </p:cNvPr>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2" name="Google Shape;8107;p74">
              <a:extLst>
                <a:ext uri="{FF2B5EF4-FFF2-40B4-BE49-F238E27FC236}">
                  <a16:creationId xmlns:a16="http://schemas.microsoft.com/office/drawing/2014/main" id="{0D6AC73A-0BA2-0D8B-94F1-608AB5CB0D99}"/>
                </a:ext>
              </a:extLst>
            </p:cNvPr>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3" name="Google Shape;8108;p74">
              <a:extLst>
                <a:ext uri="{FF2B5EF4-FFF2-40B4-BE49-F238E27FC236}">
                  <a16:creationId xmlns:a16="http://schemas.microsoft.com/office/drawing/2014/main" id="{9825179A-CA62-9162-5170-3A0609012CF7}"/>
                </a:ext>
              </a:extLst>
            </p:cNvPr>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4" name="Google Shape;8109;p74">
              <a:extLst>
                <a:ext uri="{FF2B5EF4-FFF2-40B4-BE49-F238E27FC236}">
                  <a16:creationId xmlns:a16="http://schemas.microsoft.com/office/drawing/2014/main" id="{68CE068E-8732-EC22-2C52-03F550EECA9B}"/>
                </a:ext>
              </a:extLst>
            </p:cNvPr>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95" name="Google Shape;8110;p74">
            <a:extLst>
              <a:ext uri="{FF2B5EF4-FFF2-40B4-BE49-F238E27FC236}">
                <a16:creationId xmlns:a16="http://schemas.microsoft.com/office/drawing/2014/main" id="{82A82BB7-648C-65AD-9A17-21892D6E38EF}"/>
              </a:ext>
            </a:extLst>
          </p:cNvPr>
          <p:cNvGrpSpPr/>
          <p:nvPr/>
        </p:nvGrpSpPr>
        <p:grpSpPr>
          <a:xfrm>
            <a:off x="4548247" y="5432741"/>
            <a:ext cx="2621974" cy="1224814"/>
            <a:chOff x="238125" y="1188750"/>
            <a:chExt cx="7140450" cy="3335550"/>
          </a:xfrm>
        </p:grpSpPr>
        <p:sp>
          <p:nvSpPr>
            <p:cNvPr id="96" name="Google Shape;8111;p74">
              <a:extLst>
                <a:ext uri="{FF2B5EF4-FFF2-40B4-BE49-F238E27FC236}">
                  <a16:creationId xmlns:a16="http://schemas.microsoft.com/office/drawing/2014/main" id="{70D20EF7-9FA0-57B2-9CF4-504EAAB650AD}"/>
                </a:ext>
              </a:extLst>
            </p:cNvPr>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7" name="Google Shape;8112;p74">
              <a:extLst>
                <a:ext uri="{FF2B5EF4-FFF2-40B4-BE49-F238E27FC236}">
                  <a16:creationId xmlns:a16="http://schemas.microsoft.com/office/drawing/2014/main" id="{5F2D594F-84C9-1ECE-D407-0A1CA4B9ED24}"/>
                </a:ext>
              </a:extLst>
            </p:cNvPr>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8" name="Google Shape;8113;p74">
              <a:extLst>
                <a:ext uri="{FF2B5EF4-FFF2-40B4-BE49-F238E27FC236}">
                  <a16:creationId xmlns:a16="http://schemas.microsoft.com/office/drawing/2014/main" id="{4F2944D3-2AD1-4902-C20E-44EDA1142526}"/>
                </a:ext>
              </a:extLst>
            </p:cNvPr>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9" name="Google Shape;8114;p74">
              <a:extLst>
                <a:ext uri="{FF2B5EF4-FFF2-40B4-BE49-F238E27FC236}">
                  <a16:creationId xmlns:a16="http://schemas.microsoft.com/office/drawing/2014/main" id="{D967C6DD-13FB-966F-56FE-2BBE5D7E7A35}"/>
                </a:ext>
              </a:extLst>
            </p:cNvPr>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0" name="Google Shape;8115;p74">
              <a:extLst>
                <a:ext uri="{FF2B5EF4-FFF2-40B4-BE49-F238E27FC236}">
                  <a16:creationId xmlns:a16="http://schemas.microsoft.com/office/drawing/2014/main" id="{9D1418AC-FAE8-E991-07F6-5399048E982B}"/>
                </a:ext>
              </a:extLst>
            </p:cNvPr>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101" name="Google Shape;8116;p74">
            <a:extLst>
              <a:ext uri="{FF2B5EF4-FFF2-40B4-BE49-F238E27FC236}">
                <a16:creationId xmlns:a16="http://schemas.microsoft.com/office/drawing/2014/main" id="{960E4D2C-5779-4152-7F86-D6240188D63A}"/>
              </a:ext>
            </a:extLst>
          </p:cNvPr>
          <p:cNvGrpSpPr/>
          <p:nvPr/>
        </p:nvGrpSpPr>
        <p:grpSpPr>
          <a:xfrm>
            <a:off x="13199991" y="5413850"/>
            <a:ext cx="2220598" cy="1243404"/>
            <a:chOff x="238125" y="1335475"/>
            <a:chExt cx="5418735" cy="3034175"/>
          </a:xfrm>
        </p:grpSpPr>
        <p:sp>
          <p:nvSpPr>
            <p:cNvPr id="102" name="Google Shape;8117;p74">
              <a:extLst>
                <a:ext uri="{FF2B5EF4-FFF2-40B4-BE49-F238E27FC236}">
                  <a16:creationId xmlns:a16="http://schemas.microsoft.com/office/drawing/2014/main" id="{5BE5C82A-D72F-EE6D-A210-6F71BBCB230B}"/>
                </a:ext>
              </a:extLst>
            </p:cNvPr>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3" name="Google Shape;8118;p74">
              <a:extLst>
                <a:ext uri="{FF2B5EF4-FFF2-40B4-BE49-F238E27FC236}">
                  <a16:creationId xmlns:a16="http://schemas.microsoft.com/office/drawing/2014/main" id="{22F71989-DE92-E259-D48E-993D42AD212E}"/>
                </a:ext>
              </a:extLst>
            </p:cNvPr>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4" name="Google Shape;8119;p74">
              <a:extLst>
                <a:ext uri="{FF2B5EF4-FFF2-40B4-BE49-F238E27FC236}">
                  <a16:creationId xmlns:a16="http://schemas.microsoft.com/office/drawing/2014/main" id="{688DF41A-72FB-1AD3-E276-3D250C39A7FB}"/>
                </a:ext>
              </a:extLst>
            </p:cNvPr>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105" name="Google Shape;8120;p74">
            <a:extLst>
              <a:ext uri="{FF2B5EF4-FFF2-40B4-BE49-F238E27FC236}">
                <a16:creationId xmlns:a16="http://schemas.microsoft.com/office/drawing/2014/main" id="{298B2398-E5E4-CCC1-CB48-8D10563EFAE1}"/>
              </a:ext>
            </a:extLst>
          </p:cNvPr>
          <p:cNvGrpSpPr/>
          <p:nvPr/>
        </p:nvGrpSpPr>
        <p:grpSpPr>
          <a:xfrm>
            <a:off x="10835311" y="5407645"/>
            <a:ext cx="2148902" cy="1254362"/>
            <a:chOff x="5359127" y="2910889"/>
            <a:chExt cx="1097723" cy="640831"/>
          </a:xfrm>
        </p:grpSpPr>
        <p:grpSp>
          <p:nvGrpSpPr>
            <p:cNvPr id="106" name="Google Shape;8121;p74">
              <a:extLst>
                <a:ext uri="{FF2B5EF4-FFF2-40B4-BE49-F238E27FC236}">
                  <a16:creationId xmlns:a16="http://schemas.microsoft.com/office/drawing/2014/main" id="{D4796C5E-F453-92CE-E521-1FF70901911E}"/>
                </a:ext>
              </a:extLst>
            </p:cNvPr>
            <p:cNvGrpSpPr/>
            <p:nvPr/>
          </p:nvGrpSpPr>
          <p:grpSpPr>
            <a:xfrm>
              <a:off x="5929791" y="3263088"/>
              <a:ext cx="527060" cy="287097"/>
              <a:chOff x="5929791" y="3263088"/>
              <a:chExt cx="527060" cy="287097"/>
            </a:xfrm>
          </p:grpSpPr>
          <p:sp>
            <p:nvSpPr>
              <p:cNvPr id="116" name="Google Shape;8122;p74">
                <a:extLst>
                  <a:ext uri="{FF2B5EF4-FFF2-40B4-BE49-F238E27FC236}">
                    <a16:creationId xmlns:a16="http://schemas.microsoft.com/office/drawing/2014/main" id="{9307E8A8-4376-386D-D035-EBBB30B20FF7}"/>
                  </a:ext>
                </a:extLst>
              </p:cNvPr>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sp>
            <p:nvSpPr>
              <p:cNvPr id="117" name="Google Shape;8123;p74">
                <a:extLst>
                  <a:ext uri="{FF2B5EF4-FFF2-40B4-BE49-F238E27FC236}">
                    <a16:creationId xmlns:a16="http://schemas.microsoft.com/office/drawing/2014/main" id="{0519C102-8574-117D-0283-45517E31BD9D}"/>
                  </a:ext>
                </a:extLst>
              </p:cNvPr>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107" name="Google Shape;8124;p74">
              <a:extLst>
                <a:ext uri="{FF2B5EF4-FFF2-40B4-BE49-F238E27FC236}">
                  <a16:creationId xmlns:a16="http://schemas.microsoft.com/office/drawing/2014/main" id="{7D64146C-F5E0-9DC4-0F5D-65B46EA6008A}"/>
                </a:ext>
              </a:extLst>
            </p:cNvPr>
            <p:cNvGrpSpPr/>
            <p:nvPr/>
          </p:nvGrpSpPr>
          <p:grpSpPr>
            <a:xfrm>
              <a:off x="5359127" y="3263089"/>
              <a:ext cx="526428" cy="288631"/>
              <a:chOff x="5359127" y="3263089"/>
              <a:chExt cx="526428" cy="288631"/>
            </a:xfrm>
          </p:grpSpPr>
          <p:sp>
            <p:nvSpPr>
              <p:cNvPr id="114" name="Google Shape;8125;p74">
                <a:extLst>
                  <a:ext uri="{FF2B5EF4-FFF2-40B4-BE49-F238E27FC236}">
                    <a16:creationId xmlns:a16="http://schemas.microsoft.com/office/drawing/2014/main" id="{21F0E97C-7807-311F-0063-47699424EE09}"/>
                  </a:ext>
                </a:extLst>
              </p:cNvPr>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sp>
            <p:nvSpPr>
              <p:cNvPr id="115" name="Google Shape;8126;p74">
                <a:extLst>
                  <a:ext uri="{FF2B5EF4-FFF2-40B4-BE49-F238E27FC236}">
                    <a16:creationId xmlns:a16="http://schemas.microsoft.com/office/drawing/2014/main" id="{C5C988E1-88F8-56F8-CBBD-BA636847005E}"/>
                  </a:ext>
                </a:extLst>
              </p:cNvPr>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108" name="Google Shape;8127;p74">
              <a:extLst>
                <a:ext uri="{FF2B5EF4-FFF2-40B4-BE49-F238E27FC236}">
                  <a16:creationId xmlns:a16="http://schemas.microsoft.com/office/drawing/2014/main" id="{DD70BA6D-2106-3942-297F-134E065F1C10}"/>
                </a:ext>
              </a:extLst>
            </p:cNvPr>
            <p:cNvGrpSpPr/>
            <p:nvPr/>
          </p:nvGrpSpPr>
          <p:grpSpPr>
            <a:xfrm>
              <a:off x="5551525" y="2910889"/>
              <a:ext cx="520901" cy="610283"/>
              <a:chOff x="5551525" y="2910889"/>
              <a:chExt cx="520901" cy="610283"/>
            </a:xfrm>
          </p:grpSpPr>
          <p:sp>
            <p:nvSpPr>
              <p:cNvPr id="112" name="Google Shape;8128;p74">
                <a:extLst>
                  <a:ext uri="{FF2B5EF4-FFF2-40B4-BE49-F238E27FC236}">
                    <a16:creationId xmlns:a16="http://schemas.microsoft.com/office/drawing/2014/main" id="{D5BA852D-430D-C33A-DA31-CF65A69DE225}"/>
                  </a:ext>
                </a:extLst>
              </p:cNvPr>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sp>
            <p:nvSpPr>
              <p:cNvPr id="113" name="Google Shape;8129;p74">
                <a:extLst>
                  <a:ext uri="{FF2B5EF4-FFF2-40B4-BE49-F238E27FC236}">
                    <a16:creationId xmlns:a16="http://schemas.microsoft.com/office/drawing/2014/main" id="{2115127C-4D7B-57AD-7924-AE8371E7F84B}"/>
                  </a:ext>
                </a:extLst>
              </p:cNvPr>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109" name="Google Shape;8130;p74">
              <a:extLst>
                <a:ext uri="{FF2B5EF4-FFF2-40B4-BE49-F238E27FC236}">
                  <a16:creationId xmlns:a16="http://schemas.microsoft.com/office/drawing/2014/main" id="{60340B81-B8C1-600E-AE1A-4F9CF4ED8518}"/>
                </a:ext>
              </a:extLst>
            </p:cNvPr>
            <p:cNvGrpSpPr/>
            <p:nvPr/>
          </p:nvGrpSpPr>
          <p:grpSpPr>
            <a:xfrm>
              <a:off x="5743962" y="2919100"/>
              <a:ext cx="623674" cy="284502"/>
              <a:chOff x="5743962" y="2919100"/>
              <a:chExt cx="623674" cy="284502"/>
            </a:xfrm>
          </p:grpSpPr>
          <p:sp>
            <p:nvSpPr>
              <p:cNvPr id="110" name="Google Shape;8131;p74">
                <a:extLst>
                  <a:ext uri="{FF2B5EF4-FFF2-40B4-BE49-F238E27FC236}">
                    <a16:creationId xmlns:a16="http://schemas.microsoft.com/office/drawing/2014/main" id="{F9CD99A2-F103-D61A-4F40-E419FDF4CD32}"/>
                  </a:ext>
                </a:extLst>
              </p:cNvPr>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sp>
            <p:nvSpPr>
              <p:cNvPr id="111" name="Google Shape;8132;p74">
                <a:extLst>
                  <a:ext uri="{FF2B5EF4-FFF2-40B4-BE49-F238E27FC236}">
                    <a16:creationId xmlns:a16="http://schemas.microsoft.com/office/drawing/2014/main" id="{298553B6-0A5E-6F53-8D7F-2A66A1CC29BA}"/>
                  </a:ext>
                </a:extLst>
              </p:cNvPr>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grpSp>
      </p:grpSp>
      <p:grpSp>
        <p:nvGrpSpPr>
          <p:cNvPr id="118" name="Google Shape;8133;p74">
            <a:extLst>
              <a:ext uri="{FF2B5EF4-FFF2-40B4-BE49-F238E27FC236}">
                <a16:creationId xmlns:a16="http://schemas.microsoft.com/office/drawing/2014/main" id="{EBC2C674-1EAC-CC3A-8A77-426952F018C1}"/>
              </a:ext>
            </a:extLst>
          </p:cNvPr>
          <p:cNvGrpSpPr/>
          <p:nvPr/>
        </p:nvGrpSpPr>
        <p:grpSpPr>
          <a:xfrm>
            <a:off x="15137736" y="3709068"/>
            <a:ext cx="1749952" cy="1439200"/>
            <a:chOff x="7608988" y="2093194"/>
            <a:chExt cx="817276" cy="672147"/>
          </a:xfrm>
        </p:grpSpPr>
        <p:cxnSp>
          <p:nvCxnSpPr>
            <p:cNvPr id="119" name="Google Shape;8134;p74">
              <a:extLst>
                <a:ext uri="{FF2B5EF4-FFF2-40B4-BE49-F238E27FC236}">
                  <a16:creationId xmlns:a16="http://schemas.microsoft.com/office/drawing/2014/main" id="{7D40D013-B5EE-1AC9-3436-6EF2D9E92C1D}"/>
                </a:ext>
              </a:extLst>
            </p:cNvPr>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20" name="Google Shape;8135;p74">
              <a:extLst>
                <a:ext uri="{FF2B5EF4-FFF2-40B4-BE49-F238E27FC236}">
                  <a16:creationId xmlns:a16="http://schemas.microsoft.com/office/drawing/2014/main" id="{94B056A6-4E76-335C-C633-2498B4660A8E}"/>
                </a:ext>
              </a:extLst>
            </p:cNvPr>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21" name="Google Shape;8136;p74">
              <a:extLst>
                <a:ext uri="{FF2B5EF4-FFF2-40B4-BE49-F238E27FC236}">
                  <a16:creationId xmlns:a16="http://schemas.microsoft.com/office/drawing/2014/main" id="{B87C3AB3-15E9-1269-EED8-45E1376DBE9B}"/>
                </a:ext>
              </a:extLst>
            </p:cNvPr>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22" name="Google Shape;8137;p74">
              <a:extLst>
                <a:ext uri="{FF2B5EF4-FFF2-40B4-BE49-F238E27FC236}">
                  <a16:creationId xmlns:a16="http://schemas.microsoft.com/office/drawing/2014/main" id="{9481C082-DFA1-E7FA-AB1D-A119FD21579A}"/>
                </a:ext>
              </a:extLst>
            </p:cNvPr>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23" name="Google Shape;8138;p74">
              <a:extLst>
                <a:ext uri="{FF2B5EF4-FFF2-40B4-BE49-F238E27FC236}">
                  <a16:creationId xmlns:a16="http://schemas.microsoft.com/office/drawing/2014/main" id="{3354B55C-10E3-2BC8-87A2-268D8C82B5DD}"/>
                </a:ext>
              </a:extLst>
            </p:cNvPr>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124" name="Google Shape;8139;p74">
              <a:extLst>
                <a:ext uri="{FF2B5EF4-FFF2-40B4-BE49-F238E27FC236}">
                  <a16:creationId xmlns:a16="http://schemas.microsoft.com/office/drawing/2014/main" id="{5AFC43F7-14D9-23C2-4537-B3F4BBA2D929}"/>
                </a:ext>
              </a:extLst>
            </p:cNvPr>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125" name="Google Shape;8140;p74">
              <a:extLst>
                <a:ext uri="{FF2B5EF4-FFF2-40B4-BE49-F238E27FC236}">
                  <a16:creationId xmlns:a16="http://schemas.microsoft.com/office/drawing/2014/main" id="{6A1AE37E-36D4-0476-70B9-3A703DC6CEEE}"/>
                </a:ext>
              </a:extLst>
            </p:cNvPr>
            <p:cNvGrpSpPr/>
            <p:nvPr/>
          </p:nvGrpSpPr>
          <p:grpSpPr>
            <a:xfrm>
              <a:off x="7721175" y="2093194"/>
              <a:ext cx="599587" cy="623846"/>
              <a:chOff x="7721175" y="2093194"/>
              <a:chExt cx="599587" cy="623846"/>
            </a:xfrm>
          </p:grpSpPr>
          <p:grpSp>
            <p:nvGrpSpPr>
              <p:cNvPr id="126" name="Google Shape;8141;p74">
                <a:extLst>
                  <a:ext uri="{FF2B5EF4-FFF2-40B4-BE49-F238E27FC236}">
                    <a16:creationId xmlns:a16="http://schemas.microsoft.com/office/drawing/2014/main" id="{70C47CF7-2EFA-9CC4-91D6-CB7C201885CF}"/>
                  </a:ext>
                </a:extLst>
              </p:cNvPr>
              <p:cNvGrpSpPr/>
              <p:nvPr/>
            </p:nvGrpSpPr>
            <p:grpSpPr>
              <a:xfrm>
                <a:off x="7721175" y="2093194"/>
                <a:ext cx="291605" cy="623846"/>
                <a:chOff x="9405575" y="2061418"/>
                <a:chExt cx="291605" cy="623846"/>
              </a:xfrm>
            </p:grpSpPr>
            <p:sp>
              <p:nvSpPr>
                <p:cNvPr id="135" name="Google Shape;8142;p74">
                  <a:extLst>
                    <a:ext uri="{FF2B5EF4-FFF2-40B4-BE49-F238E27FC236}">
                      <a16:creationId xmlns:a16="http://schemas.microsoft.com/office/drawing/2014/main" id="{928F2E65-74F9-01CA-D3EA-9302680AC0F9}"/>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36" name="Google Shape;8143;p74">
                  <a:extLst>
                    <a:ext uri="{FF2B5EF4-FFF2-40B4-BE49-F238E27FC236}">
                      <a16:creationId xmlns:a16="http://schemas.microsoft.com/office/drawing/2014/main" id="{DF7306A9-1641-4B90-BE0E-25BD78D3D14B}"/>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37" name="Google Shape;8144;p74">
                  <a:extLst>
                    <a:ext uri="{FF2B5EF4-FFF2-40B4-BE49-F238E27FC236}">
                      <a16:creationId xmlns:a16="http://schemas.microsoft.com/office/drawing/2014/main" id="{59B1843E-2E52-A175-D2A6-C7A85A279CF4}"/>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38" name="Google Shape;8145;p74">
                  <a:extLst>
                    <a:ext uri="{FF2B5EF4-FFF2-40B4-BE49-F238E27FC236}">
                      <a16:creationId xmlns:a16="http://schemas.microsoft.com/office/drawing/2014/main" id="{9E1CF042-0A6B-9561-BADC-C9E1DF40A764}"/>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39" name="Google Shape;8146;p74">
                  <a:extLst>
                    <a:ext uri="{FF2B5EF4-FFF2-40B4-BE49-F238E27FC236}">
                      <a16:creationId xmlns:a16="http://schemas.microsoft.com/office/drawing/2014/main" id="{DD980DFC-486D-F7ED-D8D7-4B4BABA98344}"/>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40" name="Google Shape;8147;p74">
                  <a:extLst>
                    <a:ext uri="{FF2B5EF4-FFF2-40B4-BE49-F238E27FC236}">
                      <a16:creationId xmlns:a16="http://schemas.microsoft.com/office/drawing/2014/main" id="{BA3FD08D-7DE9-17A4-1B0E-E254BF62843F}"/>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41" name="Google Shape;8148;p74">
                  <a:extLst>
                    <a:ext uri="{FF2B5EF4-FFF2-40B4-BE49-F238E27FC236}">
                      <a16:creationId xmlns:a16="http://schemas.microsoft.com/office/drawing/2014/main" id="{559B5B43-7E40-F462-0003-B1B653681466}"/>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nvGrpSpPr>
              <p:cNvPr id="127" name="Google Shape;8149;p74">
                <a:extLst>
                  <a:ext uri="{FF2B5EF4-FFF2-40B4-BE49-F238E27FC236}">
                    <a16:creationId xmlns:a16="http://schemas.microsoft.com/office/drawing/2014/main" id="{7FD5A7C2-39D6-3B51-3DA4-E04EB99CDA3C}"/>
                  </a:ext>
                </a:extLst>
              </p:cNvPr>
              <p:cNvGrpSpPr/>
              <p:nvPr/>
            </p:nvGrpSpPr>
            <p:grpSpPr>
              <a:xfrm flipH="1">
                <a:off x="8029157" y="2093194"/>
                <a:ext cx="291605" cy="623846"/>
                <a:chOff x="9405575" y="2061418"/>
                <a:chExt cx="291605" cy="623846"/>
              </a:xfrm>
            </p:grpSpPr>
            <p:sp>
              <p:nvSpPr>
                <p:cNvPr id="128" name="Google Shape;8150;p74">
                  <a:extLst>
                    <a:ext uri="{FF2B5EF4-FFF2-40B4-BE49-F238E27FC236}">
                      <a16:creationId xmlns:a16="http://schemas.microsoft.com/office/drawing/2014/main" id="{563B5578-3C90-4796-7D58-F36F4DDAAE70}"/>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29" name="Google Shape;8151;p74">
                  <a:extLst>
                    <a:ext uri="{FF2B5EF4-FFF2-40B4-BE49-F238E27FC236}">
                      <a16:creationId xmlns:a16="http://schemas.microsoft.com/office/drawing/2014/main" id="{6B1E1B19-C6AE-C833-863C-F63D0422345E}"/>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30" name="Google Shape;8152;p74">
                  <a:extLst>
                    <a:ext uri="{FF2B5EF4-FFF2-40B4-BE49-F238E27FC236}">
                      <a16:creationId xmlns:a16="http://schemas.microsoft.com/office/drawing/2014/main" id="{BEA58D27-5580-CDEE-E905-BDE5FCEBA75D}"/>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31" name="Google Shape;8153;p74">
                  <a:extLst>
                    <a:ext uri="{FF2B5EF4-FFF2-40B4-BE49-F238E27FC236}">
                      <a16:creationId xmlns:a16="http://schemas.microsoft.com/office/drawing/2014/main" id="{E29B1DA8-B348-0255-1D0C-1BBA18675874}"/>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32" name="Google Shape;8154;p74">
                  <a:extLst>
                    <a:ext uri="{FF2B5EF4-FFF2-40B4-BE49-F238E27FC236}">
                      <a16:creationId xmlns:a16="http://schemas.microsoft.com/office/drawing/2014/main" id="{FC1DEB6B-1F8E-0B90-2A07-06209081514B}"/>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33" name="Google Shape;8155;p74">
                  <a:extLst>
                    <a:ext uri="{FF2B5EF4-FFF2-40B4-BE49-F238E27FC236}">
                      <a16:creationId xmlns:a16="http://schemas.microsoft.com/office/drawing/2014/main" id="{80691137-5C17-F8EB-034F-85A553BD4ADF}"/>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134" name="Google Shape;8156;p74">
                  <a:extLst>
                    <a:ext uri="{FF2B5EF4-FFF2-40B4-BE49-F238E27FC236}">
                      <a16:creationId xmlns:a16="http://schemas.microsoft.com/office/drawing/2014/main" id="{11A9F288-4308-FE22-D2E2-78B9F1FDB3D5}"/>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grpSp>
      <p:grpSp>
        <p:nvGrpSpPr>
          <p:cNvPr id="142" name="Google Shape;8157;p74">
            <a:extLst>
              <a:ext uri="{FF2B5EF4-FFF2-40B4-BE49-F238E27FC236}">
                <a16:creationId xmlns:a16="http://schemas.microsoft.com/office/drawing/2014/main" id="{30C91980-850A-7E28-48D5-096C50FE8B86}"/>
              </a:ext>
            </a:extLst>
          </p:cNvPr>
          <p:cNvGrpSpPr/>
          <p:nvPr/>
        </p:nvGrpSpPr>
        <p:grpSpPr>
          <a:xfrm>
            <a:off x="8026609" y="1941873"/>
            <a:ext cx="1425114" cy="1571802"/>
            <a:chOff x="4206459" y="1191441"/>
            <a:chExt cx="712557" cy="785901"/>
          </a:xfrm>
        </p:grpSpPr>
        <p:sp>
          <p:nvSpPr>
            <p:cNvPr id="143" name="Google Shape;8158;p74">
              <a:extLst>
                <a:ext uri="{FF2B5EF4-FFF2-40B4-BE49-F238E27FC236}">
                  <a16:creationId xmlns:a16="http://schemas.microsoft.com/office/drawing/2014/main" id="{51F4066E-FF67-D3D7-BE7E-78B0B3E99356}"/>
                </a:ext>
              </a:extLst>
            </p:cNvPr>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44" name="Google Shape;8159;p74">
              <a:extLst>
                <a:ext uri="{FF2B5EF4-FFF2-40B4-BE49-F238E27FC236}">
                  <a16:creationId xmlns:a16="http://schemas.microsoft.com/office/drawing/2014/main" id="{53BBF773-0B5F-0172-2221-9753F224ACE7}"/>
                </a:ext>
              </a:extLst>
            </p:cNvPr>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45" name="Google Shape;8160;p74">
              <a:extLst>
                <a:ext uri="{FF2B5EF4-FFF2-40B4-BE49-F238E27FC236}">
                  <a16:creationId xmlns:a16="http://schemas.microsoft.com/office/drawing/2014/main" id="{021CADEF-A556-504F-65F2-2432C9F73E90}"/>
                </a:ext>
              </a:extLst>
            </p:cNvPr>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46" name="Google Shape;8161;p74">
              <a:extLst>
                <a:ext uri="{FF2B5EF4-FFF2-40B4-BE49-F238E27FC236}">
                  <a16:creationId xmlns:a16="http://schemas.microsoft.com/office/drawing/2014/main" id="{CC950934-207C-772F-7F7A-6DC76ED0F963}"/>
                </a:ext>
              </a:extLst>
            </p:cNvPr>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147" name="Google Shape;8162;p74">
              <a:extLst>
                <a:ext uri="{FF2B5EF4-FFF2-40B4-BE49-F238E27FC236}">
                  <a16:creationId xmlns:a16="http://schemas.microsoft.com/office/drawing/2014/main" id="{4EBAADFD-299B-C929-4144-68EC31BE064D}"/>
                </a:ext>
              </a:extLst>
            </p:cNvPr>
            <p:cNvGrpSpPr/>
            <p:nvPr/>
          </p:nvGrpSpPr>
          <p:grpSpPr>
            <a:xfrm>
              <a:off x="4644280" y="1290523"/>
              <a:ext cx="143716" cy="29463"/>
              <a:chOff x="4644280" y="1290523"/>
              <a:chExt cx="143716" cy="29463"/>
            </a:xfrm>
          </p:grpSpPr>
          <p:sp>
            <p:nvSpPr>
              <p:cNvPr id="177" name="Google Shape;8163;p74">
                <a:extLst>
                  <a:ext uri="{FF2B5EF4-FFF2-40B4-BE49-F238E27FC236}">
                    <a16:creationId xmlns:a16="http://schemas.microsoft.com/office/drawing/2014/main" id="{D11EAF24-BECD-FF89-03E5-E3DEE3CFAD61}"/>
                  </a:ext>
                </a:extLst>
              </p:cNvPr>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78" name="Google Shape;8164;p74">
                <a:extLst>
                  <a:ext uri="{FF2B5EF4-FFF2-40B4-BE49-F238E27FC236}">
                    <a16:creationId xmlns:a16="http://schemas.microsoft.com/office/drawing/2014/main" id="{9AAF4C40-973F-4366-9688-2F2C8195565D}"/>
                  </a:ext>
                </a:extLst>
              </p:cNvPr>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79" name="Google Shape;8165;p74">
                <a:extLst>
                  <a:ext uri="{FF2B5EF4-FFF2-40B4-BE49-F238E27FC236}">
                    <a16:creationId xmlns:a16="http://schemas.microsoft.com/office/drawing/2014/main" id="{71828507-6DFC-DECC-EE49-67F33C939859}"/>
                  </a:ext>
                </a:extLst>
              </p:cNvPr>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80" name="Google Shape;8166;p74">
                <a:extLst>
                  <a:ext uri="{FF2B5EF4-FFF2-40B4-BE49-F238E27FC236}">
                    <a16:creationId xmlns:a16="http://schemas.microsoft.com/office/drawing/2014/main" id="{4ED9EFBA-B592-ACC0-1679-05FB88157CB4}"/>
                  </a:ext>
                </a:extLst>
              </p:cNvPr>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148" name="Google Shape;8167;p74">
              <a:extLst>
                <a:ext uri="{FF2B5EF4-FFF2-40B4-BE49-F238E27FC236}">
                  <a16:creationId xmlns:a16="http://schemas.microsoft.com/office/drawing/2014/main" id="{AD19220B-A00B-6333-7D6F-7C001AB8155C}"/>
                </a:ext>
              </a:extLst>
            </p:cNvPr>
            <p:cNvGrpSpPr/>
            <p:nvPr/>
          </p:nvGrpSpPr>
          <p:grpSpPr>
            <a:xfrm>
              <a:off x="4356567" y="1191441"/>
              <a:ext cx="143690" cy="29488"/>
              <a:chOff x="4356567" y="1191441"/>
              <a:chExt cx="143690" cy="29488"/>
            </a:xfrm>
          </p:grpSpPr>
          <p:sp>
            <p:nvSpPr>
              <p:cNvPr id="173" name="Google Shape;8168;p74">
                <a:extLst>
                  <a:ext uri="{FF2B5EF4-FFF2-40B4-BE49-F238E27FC236}">
                    <a16:creationId xmlns:a16="http://schemas.microsoft.com/office/drawing/2014/main" id="{23C12BE6-67A5-BF76-66DF-AAA052D86B4F}"/>
                  </a:ext>
                </a:extLst>
              </p:cNvPr>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74" name="Google Shape;8169;p74">
                <a:extLst>
                  <a:ext uri="{FF2B5EF4-FFF2-40B4-BE49-F238E27FC236}">
                    <a16:creationId xmlns:a16="http://schemas.microsoft.com/office/drawing/2014/main" id="{D813A1C8-D1A8-EB9D-235C-74C35142D5E8}"/>
                  </a:ext>
                </a:extLst>
              </p:cNvPr>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75" name="Google Shape;8170;p74">
                <a:extLst>
                  <a:ext uri="{FF2B5EF4-FFF2-40B4-BE49-F238E27FC236}">
                    <a16:creationId xmlns:a16="http://schemas.microsoft.com/office/drawing/2014/main" id="{4A9A9065-184C-BA1E-1BFE-BBDDCB2718D6}"/>
                  </a:ext>
                </a:extLst>
              </p:cNvPr>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76" name="Google Shape;8171;p74">
                <a:extLst>
                  <a:ext uri="{FF2B5EF4-FFF2-40B4-BE49-F238E27FC236}">
                    <a16:creationId xmlns:a16="http://schemas.microsoft.com/office/drawing/2014/main" id="{D4C5D90D-D774-B797-01DC-8B94D5450867}"/>
                  </a:ext>
                </a:extLst>
              </p:cNvPr>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149" name="Google Shape;8172;p74">
              <a:extLst>
                <a:ext uri="{FF2B5EF4-FFF2-40B4-BE49-F238E27FC236}">
                  <a16:creationId xmlns:a16="http://schemas.microsoft.com/office/drawing/2014/main" id="{283FE03F-638D-6C19-3DE7-64128F8EEEB6}"/>
                </a:ext>
              </a:extLst>
            </p:cNvPr>
            <p:cNvGrpSpPr/>
            <p:nvPr/>
          </p:nvGrpSpPr>
          <p:grpSpPr>
            <a:xfrm>
              <a:off x="4339009" y="1863727"/>
              <a:ext cx="143703" cy="29476"/>
              <a:chOff x="4339009" y="1863727"/>
              <a:chExt cx="143703" cy="29476"/>
            </a:xfrm>
          </p:grpSpPr>
          <p:sp>
            <p:nvSpPr>
              <p:cNvPr id="169" name="Google Shape;8173;p74">
                <a:extLst>
                  <a:ext uri="{FF2B5EF4-FFF2-40B4-BE49-F238E27FC236}">
                    <a16:creationId xmlns:a16="http://schemas.microsoft.com/office/drawing/2014/main" id="{219A1F9F-E928-C6FA-31A6-5BC300A69F49}"/>
                  </a:ext>
                </a:extLst>
              </p:cNvPr>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70" name="Google Shape;8174;p74">
                <a:extLst>
                  <a:ext uri="{FF2B5EF4-FFF2-40B4-BE49-F238E27FC236}">
                    <a16:creationId xmlns:a16="http://schemas.microsoft.com/office/drawing/2014/main" id="{D69438FF-00EB-23D2-355A-3FF6F378F2A8}"/>
                  </a:ext>
                </a:extLst>
              </p:cNvPr>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71" name="Google Shape;8175;p74">
                <a:extLst>
                  <a:ext uri="{FF2B5EF4-FFF2-40B4-BE49-F238E27FC236}">
                    <a16:creationId xmlns:a16="http://schemas.microsoft.com/office/drawing/2014/main" id="{0A6ADA3A-5B4F-36E7-F66A-2D4F4FCC443E}"/>
                  </a:ext>
                </a:extLst>
              </p:cNvPr>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72" name="Google Shape;8176;p74">
                <a:extLst>
                  <a:ext uri="{FF2B5EF4-FFF2-40B4-BE49-F238E27FC236}">
                    <a16:creationId xmlns:a16="http://schemas.microsoft.com/office/drawing/2014/main" id="{1FAB5955-97FC-3953-620A-6C6EB7086766}"/>
                  </a:ext>
                </a:extLst>
              </p:cNvPr>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150" name="Google Shape;8177;p74">
              <a:extLst>
                <a:ext uri="{FF2B5EF4-FFF2-40B4-BE49-F238E27FC236}">
                  <a16:creationId xmlns:a16="http://schemas.microsoft.com/office/drawing/2014/main" id="{EA53E2DC-4468-307C-2B31-39AE35E8F5B0}"/>
                </a:ext>
              </a:extLst>
            </p:cNvPr>
            <p:cNvGrpSpPr/>
            <p:nvPr/>
          </p:nvGrpSpPr>
          <p:grpSpPr>
            <a:xfrm>
              <a:off x="4206459" y="1607315"/>
              <a:ext cx="29539" cy="142899"/>
              <a:chOff x="4206459" y="1607315"/>
              <a:chExt cx="29539" cy="142899"/>
            </a:xfrm>
          </p:grpSpPr>
          <p:sp>
            <p:nvSpPr>
              <p:cNvPr id="165" name="Google Shape;8178;p74">
                <a:extLst>
                  <a:ext uri="{FF2B5EF4-FFF2-40B4-BE49-F238E27FC236}">
                    <a16:creationId xmlns:a16="http://schemas.microsoft.com/office/drawing/2014/main" id="{24DC92A2-0E7E-DA71-0B2C-5E7EBC83AE8B}"/>
                  </a:ext>
                </a:extLst>
              </p:cNvPr>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66" name="Google Shape;8179;p74">
                <a:extLst>
                  <a:ext uri="{FF2B5EF4-FFF2-40B4-BE49-F238E27FC236}">
                    <a16:creationId xmlns:a16="http://schemas.microsoft.com/office/drawing/2014/main" id="{2D591191-3AF3-E4BB-0B9C-57BFA46850C9}"/>
                  </a:ext>
                </a:extLst>
              </p:cNvPr>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67" name="Google Shape;8180;p74">
                <a:extLst>
                  <a:ext uri="{FF2B5EF4-FFF2-40B4-BE49-F238E27FC236}">
                    <a16:creationId xmlns:a16="http://schemas.microsoft.com/office/drawing/2014/main" id="{619097F2-802C-EEAF-E6E3-803345C222BD}"/>
                  </a:ext>
                </a:extLst>
              </p:cNvPr>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68" name="Google Shape;8181;p74">
                <a:extLst>
                  <a:ext uri="{FF2B5EF4-FFF2-40B4-BE49-F238E27FC236}">
                    <a16:creationId xmlns:a16="http://schemas.microsoft.com/office/drawing/2014/main" id="{DEC923F5-0075-B162-D68D-11980381C186}"/>
                  </a:ext>
                </a:extLst>
              </p:cNvPr>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sp>
          <p:nvSpPr>
            <p:cNvPr id="151" name="Google Shape;8182;p74">
              <a:extLst>
                <a:ext uri="{FF2B5EF4-FFF2-40B4-BE49-F238E27FC236}">
                  <a16:creationId xmlns:a16="http://schemas.microsoft.com/office/drawing/2014/main" id="{88D15BFA-EB33-1C1F-873F-9B9AF187072D}"/>
                </a:ext>
              </a:extLst>
            </p:cNvPr>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52" name="Google Shape;8183;p74">
              <a:extLst>
                <a:ext uri="{FF2B5EF4-FFF2-40B4-BE49-F238E27FC236}">
                  <a16:creationId xmlns:a16="http://schemas.microsoft.com/office/drawing/2014/main" id="{F0203886-D6C1-24CA-D428-74519A3DB43E}"/>
                </a:ext>
              </a:extLst>
            </p:cNvPr>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53" name="Google Shape;8184;p74">
              <a:extLst>
                <a:ext uri="{FF2B5EF4-FFF2-40B4-BE49-F238E27FC236}">
                  <a16:creationId xmlns:a16="http://schemas.microsoft.com/office/drawing/2014/main" id="{370A094E-8AD3-67DF-90AE-CFC437A9547D}"/>
                </a:ext>
              </a:extLst>
            </p:cNvPr>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54" name="Google Shape;8185;p74">
              <a:extLst>
                <a:ext uri="{FF2B5EF4-FFF2-40B4-BE49-F238E27FC236}">
                  <a16:creationId xmlns:a16="http://schemas.microsoft.com/office/drawing/2014/main" id="{4E2D20EF-7D7C-24F1-E0D8-752DF6879A37}"/>
                </a:ext>
              </a:extLst>
            </p:cNvPr>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nvGrpSpPr>
            <p:cNvPr id="155" name="Google Shape;8186;p74">
              <a:extLst>
                <a:ext uri="{FF2B5EF4-FFF2-40B4-BE49-F238E27FC236}">
                  <a16:creationId xmlns:a16="http://schemas.microsoft.com/office/drawing/2014/main" id="{2B78860B-88AF-151B-F7E4-6799F2D3A5A7}"/>
                </a:ext>
              </a:extLst>
            </p:cNvPr>
            <p:cNvGrpSpPr/>
            <p:nvPr/>
          </p:nvGrpSpPr>
          <p:grpSpPr>
            <a:xfrm>
              <a:off x="4889463" y="1423737"/>
              <a:ext cx="29552" cy="142899"/>
              <a:chOff x="4889463" y="1423737"/>
              <a:chExt cx="29552" cy="142899"/>
            </a:xfrm>
          </p:grpSpPr>
          <p:sp>
            <p:nvSpPr>
              <p:cNvPr id="161" name="Google Shape;8187;p74">
                <a:extLst>
                  <a:ext uri="{FF2B5EF4-FFF2-40B4-BE49-F238E27FC236}">
                    <a16:creationId xmlns:a16="http://schemas.microsoft.com/office/drawing/2014/main" id="{E197F522-78BD-CEC5-2C0B-05FFB500BBC8}"/>
                  </a:ext>
                </a:extLst>
              </p:cNvPr>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62" name="Google Shape;8188;p74">
                <a:extLst>
                  <a:ext uri="{FF2B5EF4-FFF2-40B4-BE49-F238E27FC236}">
                    <a16:creationId xmlns:a16="http://schemas.microsoft.com/office/drawing/2014/main" id="{10F38BDE-DFC6-5F0E-9E81-429088A5F6BF}"/>
                  </a:ext>
                </a:extLst>
              </p:cNvPr>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63" name="Google Shape;8189;p74">
                <a:extLst>
                  <a:ext uri="{FF2B5EF4-FFF2-40B4-BE49-F238E27FC236}">
                    <a16:creationId xmlns:a16="http://schemas.microsoft.com/office/drawing/2014/main" id="{A809082A-087E-673D-2604-CDEE85338978}"/>
                  </a:ext>
                </a:extLst>
              </p:cNvPr>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64" name="Google Shape;8190;p74">
                <a:extLst>
                  <a:ext uri="{FF2B5EF4-FFF2-40B4-BE49-F238E27FC236}">
                    <a16:creationId xmlns:a16="http://schemas.microsoft.com/office/drawing/2014/main" id="{130CCF62-8414-2917-27F0-BB08B1E6627B}"/>
                  </a:ext>
                </a:extLst>
              </p:cNvPr>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156" name="Google Shape;8191;p74">
              <a:extLst>
                <a:ext uri="{FF2B5EF4-FFF2-40B4-BE49-F238E27FC236}">
                  <a16:creationId xmlns:a16="http://schemas.microsoft.com/office/drawing/2014/main" id="{3A6357FF-47F9-D591-FAD5-D623C21509FA}"/>
                </a:ext>
              </a:extLst>
            </p:cNvPr>
            <p:cNvGrpSpPr/>
            <p:nvPr/>
          </p:nvGrpSpPr>
          <p:grpSpPr>
            <a:xfrm>
              <a:off x="4771663" y="1876896"/>
              <a:ext cx="108651" cy="100447"/>
              <a:chOff x="4771663" y="1876896"/>
              <a:chExt cx="108651" cy="100447"/>
            </a:xfrm>
          </p:grpSpPr>
          <p:sp>
            <p:nvSpPr>
              <p:cNvPr id="157" name="Google Shape;8192;p74">
                <a:extLst>
                  <a:ext uri="{FF2B5EF4-FFF2-40B4-BE49-F238E27FC236}">
                    <a16:creationId xmlns:a16="http://schemas.microsoft.com/office/drawing/2014/main" id="{C3999889-C522-99E9-1B55-10CCF6790F97}"/>
                  </a:ext>
                </a:extLst>
              </p:cNvPr>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58" name="Google Shape;8193;p74">
                <a:extLst>
                  <a:ext uri="{FF2B5EF4-FFF2-40B4-BE49-F238E27FC236}">
                    <a16:creationId xmlns:a16="http://schemas.microsoft.com/office/drawing/2014/main" id="{14D3DC0C-BB81-29DD-D11E-0A323707F165}"/>
                  </a:ext>
                </a:extLst>
              </p:cNvPr>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59" name="Google Shape;8194;p74">
                <a:extLst>
                  <a:ext uri="{FF2B5EF4-FFF2-40B4-BE49-F238E27FC236}">
                    <a16:creationId xmlns:a16="http://schemas.microsoft.com/office/drawing/2014/main" id="{AFF7F0A0-45EF-7BD2-A166-4E948226B97B}"/>
                  </a:ext>
                </a:extLst>
              </p:cNvPr>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160" name="Google Shape;8195;p74">
                <a:extLst>
                  <a:ext uri="{FF2B5EF4-FFF2-40B4-BE49-F238E27FC236}">
                    <a16:creationId xmlns:a16="http://schemas.microsoft.com/office/drawing/2014/main" id="{DC341818-9279-2343-BC1A-3D3B9F885E0A}"/>
                  </a:ext>
                </a:extLst>
              </p:cNvPr>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181" name="Google Shape;8196;p74">
            <a:extLst>
              <a:ext uri="{FF2B5EF4-FFF2-40B4-BE49-F238E27FC236}">
                <a16:creationId xmlns:a16="http://schemas.microsoft.com/office/drawing/2014/main" id="{286460B1-D879-7F83-AE10-C393FDF0C4B1}"/>
              </a:ext>
            </a:extLst>
          </p:cNvPr>
          <p:cNvGrpSpPr/>
          <p:nvPr/>
        </p:nvGrpSpPr>
        <p:grpSpPr>
          <a:xfrm>
            <a:off x="8017561" y="3708318"/>
            <a:ext cx="1582574" cy="1440700"/>
            <a:chOff x="267375" y="1071875"/>
            <a:chExt cx="470500" cy="428550"/>
          </a:xfrm>
        </p:grpSpPr>
        <p:sp>
          <p:nvSpPr>
            <p:cNvPr id="182" name="Google Shape;8197;p74">
              <a:extLst>
                <a:ext uri="{FF2B5EF4-FFF2-40B4-BE49-F238E27FC236}">
                  <a16:creationId xmlns:a16="http://schemas.microsoft.com/office/drawing/2014/main" id="{3E4BBB16-9E17-5B58-2F20-BDD5B48D0BA6}"/>
                </a:ext>
              </a:extLst>
            </p:cNvPr>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3" name="Google Shape;8198;p74">
              <a:extLst>
                <a:ext uri="{FF2B5EF4-FFF2-40B4-BE49-F238E27FC236}">
                  <a16:creationId xmlns:a16="http://schemas.microsoft.com/office/drawing/2014/main" id="{BFC8D9F0-3555-1038-0BE9-94162A64374C}"/>
                </a:ext>
              </a:extLst>
            </p:cNvPr>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4" name="Google Shape;8199;p74">
              <a:extLst>
                <a:ext uri="{FF2B5EF4-FFF2-40B4-BE49-F238E27FC236}">
                  <a16:creationId xmlns:a16="http://schemas.microsoft.com/office/drawing/2014/main" id="{CFF5BCC8-32C0-396E-8948-AA35222178CC}"/>
                </a:ext>
              </a:extLst>
            </p:cNvPr>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5" name="Google Shape;8200;p74">
              <a:extLst>
                <a:ext uri="{FF2B5EF4-FFF2-40B4-BE49-F238E27FC236}">
                  <a16:creationId xmlns:a16="http://schemas.microsoft.com/office/drawing/2014/main" id="{6FD95EA6-FAFA-11E2-7EC6-8AC876A10D38}"/>
                </a:ext>
              </a:extLst>
            </p:cNvPr>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6" name="Google Shape;8201;p74">
              <a:extLst>
                <a:ext uri="{FF2B5EF4-FFF2-40B4-BE49-F238E27FC236}">
                  <a16:creationId xmlns:a16="http://schemas.microsoft.com/office/drawing/2014/main" id="{EAD3F226-B41D-39CF-7552-43EA894AFB65}"/>
                </a:ext>
              </a:extLst>
            </p:cNvPr>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7" name="Google Shape;8202;p74">
              <a:extLst>
                <a:ext uri="{FF2B5EF4-FFF2-40B4-BE49-F238E27FC236}">
                  <a16:creationId xmlns:a16="http://schemas.microsoft.com/office/drawing/2014/main" id="{68773F05-168F-EC2C-EECC-9E07326BF82B}"/>
                </a:ext>
              </a:extLst>
            </p:cNvPr>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8" name="Google Shape;8203;p74">
              <a:extLst>
                <a:ext uri="{FF2B5EF4-FFF2-40B4-BE49-F238E27FC236}">
                  <a16:creationId xmlns:a16="http://schemas.microsoft.com/office/drawing/2014/main" id="{76C5FAB8-D612-F0DB-8E5B-86B899566605}"/>
                </a:ext>
              </a:extLst>
            </p:cNvPr>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9" name="Google Shape;8204;p74">
              <a:extLst>
                <a:ext uri="{FF2B5EF4-FFF2-40B4-BE49-F238E27FC236}">
                  <a16:creationId xmlns:a16="http://schemas.microsoft.com/office/drawing/2014/main" id="{F7ECE1EC-15D9-E095-231C-1A1EFA2033E3}"/>
                </a:ext>
              </a:extLst>
            </p:cNvPr>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190" name="Google Shape;8205;p74">
            <a:extLst>
              <a:ext uri="{FF2B5EF4-FFF2-40B4-BE49-F238E27FC236}">
                <a16:creationId xmlns:a16="http://schemas.microsoft.com/office/drawing/2014/main" id="{52F2BAA6-026F-5685-2F63-7AD638ADAEB4}"/>
              </a:ext>
            </a:extLst>
          </p:cNvPr>
          <p:cNvGrpSpPr/>
          <p:nvPr/>
        </p:nvGrpSpPr>
        <p:grpSpPr>
          <a:xfrm>
            <a:off x="1418550" y="6997578"/>
            <a:ext cx="2816888" cy="1346332"/>
            <a:chOff x="712664" y="3693287"/>
            <a:chExt cx="1460738" cy="698160"/>
          </a:xfrm>
        </p:grpSpPr>
        <p:grpSp>
          <p:nvGrpSpPr>
            <p:cNvPr id="191" name="Google Shape;8206;p74">
              <a:extLst>
                <a:ext uri="{FF2B5EF4-FFF2-40B4-BE49-F238E27FC236}">
                  <a16:creationId xmlns:a16="http://schemas.microsoft.com/office/drawing/2014/main" id="{BFA21873-96C8-04D1-04DE-5D30EC737776}"/>
                </a:ext>
              </a:extLst>
            </p:cNvPr>
            <p:cNvGrpSpPr/>
            <p:nvPr/>
          </p:nvGrpSpPr>
          <p:grpSpPr>
            <a:xfrm>
              <a:off x="1380079" y="4133090"/>
              <a:ext cx="234048" cy="258099"/>
              <a:chOff x="1380079" y="4133090"/>
              <a:chExt cx="234048" cy="258099"/>
            </a:xfrm>
          </p:grpSpPr>
          <p:sp>
            <p:nvSpPr>
              <p:cNvPr id="203" name="Google Shape;8207;p74">
                <a:extLst>
                  <a:ext uri="{FF2B5EF4-FFF2-40B4-BE49-F238E27FC236}">
                    <a16:creationId xmlns:a16="http://schemas.microsoft.com/office/drawing/2014/main" id="{6EC6212B-549B-9CF6-8E1B-979D9598C10F}"/>
                  </a:ext>
                </a:extLst>
              </p:cNvPr>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4" name="Google Shape;8208;p74">
                <a:extLst>
                  <a:ext uri="{FF2B5EF4-FFF2-40B4-BE49-F238E27FC236}">
                    <a16:creationId xmlns:a16="http://schemas.microsoft.com/office/drawing/2014/main" id="{C74D3BB3-9217-B8FF-44CD-E057363CB31D}"/>
                  </a:ext>
                </a:extLst>
              </p:cNvPr>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205" name="Google Shape;8209;p74">
                <a:extLst>
                  <a:ext uri="{FF2B5EF4-FFF2-40B4-BE49-F238E27FC236}">
                    <a16:creationId xmlns:a16="http://schemas.microsoft.com/office/drawing/2014/main" id="{7DAB35C2-EB1A-D43A-65FF-E10C47E3C9CB}"/>
                  </a:ext>
                </a:extLst>
              </p:cNvPr>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nvGrpSpPr>
            <p:cNvPr id="192" name="Google Shape;8210;p74">
              <a:extLst>
                <a:ext uri="{FF2B5EF4-FFF2-40B4-BE49-F238E27FC236}">
                  <a16:creationId xmlns:a16="http://schemas.microsoft.com/office/drawing/2014/main" id="{A7E20DF7-9333-B9F4-7707-A76A58278157}"/>
                </a:ext>
              </a:extLst>
            </p:cNvPr>
            <p:cNvGrpSpPr/>
            <p:nvPr/>
          </p:nvGrpSpPr>
          <p:grpSpPr>
            <a:xfrm>
              <a:off x="884610" y="3864082"/>
              <a:ext cx="1118566" cy="527275"/>
              <a:chOff x="890961" y="3865463"/>
              <a:chExt cx="1115221" cy="525698"/>
            </a:xfrm>
          </p:grpSpPr>
          <p:sp>
            <p:nvSpPr>
              <p:cNvPr id="200" name="Google Shape;8211;p74">
                <a:extLst>
                  <a:ext uri="{FF2B5EF4-FFF2-40B4-BE49-F238E27FC236}">
                    <a16:creationId xmlns:a16="http://schemas.microsoft.com/office/drawing/2014/main" id="{BCDD18A5-CF86-0DD0-B7C1-EE5C2046EE7F}"/>
                  </a:ext>
                </a:extLst>
              </p:cNvPr>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1" name="Google Shape;8212;p74">
                <a:extLst>
                  <a:ext uri="{FF2B5EF4-FFF2-40B4-BE49-F238E27FC236}">
                    <a16:creationId xmlns:a16="http://schemas.microsoft.com/office/drawing/2014/main" id="{A05B49F5-1D03-E3E9-E697-741AF2BC81E5}"/>
                  </a:ext>
                </a:extLst>
              </p:cNvPr>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2" name="Google Shape;8213;p74">
                <a:extLst>
                  <a:ext uri="{FF2B5EF4-FFF2-40B4-BE49-F238E27FC236}">
                    <a16:creationId xmlns:a16="http://schemas.microsoft.com/office/drawing/2014/main" id="{3D024173-46C1-1E70-6594-C11B0B66935E}"/>
                  </a:ext>
                </a:extLst>
              </p:cNvPr>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193" name="Google Shape;8214;p74">
              <a:extLst>
                <a:ext uri="{FF2B5EF4-FFF2-40B4-BE49-F238E27FC236}">
                  <a16:creationId xmlns:a16="http://schemas.microsoft.com/office/drawing/2014/main" id="{6299CE51-CF92-4727-6574-D323F4CA2674}"/>
                </a:ext>
              </a:extLst>
            </p:cNvPr>
            <p:cNvGrpSpPr/>
            <p:nvPr/>
          </p:nvGrpSpPr>
          <p:grpSpPr>
            <a:xfrm>
              <a:off x="712664" y="3693287"/>
              <a:ext cx="1460738" cy="698160"/>
              <a:chOff x="712664" y="3693025"/>
              <a:chExt cx="1460738" cy="698160"/>
            </a:xfrm>
          </p:grpSpPr>
          <p:sp>
            <p:nvSpPr>
              <p:cNvPr id="194" name="Google Shape;8215;p74">
                <a:extLst>
                  <a:ext uri="{FF2B5EF4-FFF2-40B4-BE49-F238E27FC236}">
                    <a16:creationId xmlns:a16="http://schemas.microsoft.com/office/drawing/2014/main" id="{59145E2B-5877-B6F1-39B3-76F56449A658}"/>
                  </a:ext>
                </a:extLst>
              </p:cNvPr>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5" name="Google Shape;8216;p74">
                <a:extLst>
                  <a:ext uri="{FF2B5EF4-FFF2-40B4-BE49-F238E27FC236}">
                    <a16:creationId xmlns:a16="http://schemas.microsoft.com/office/drawing/2014/main" id="{19C15191-8F75-1697-BE98-429B81CE5567}"/>
                  </a:ext>
                </a:extLst>
              </p:cNvPr>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6" name="Google Shape;8217;p74">
                <a:extLst>
                  <a:ext uri="{FF2B5EF4-FFF2-40B4-BE49-F238E27FC236}">
                    <a16:creationId xmlns:a16="http://schemas.microsoft.com/office/drawing/2014/main" id="{F2BF5954-0E0D-832A-898E-73E34B3A3232}"/>
                  </a:ext>
                </a:extLst>
              </p:cNvPr>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7" name="Google Shape;8218;p74">
                <a:extLst>
                  <a:ext uri="{FF2B5EF4-FFF2-40B4-BE49-F238E27FC236}">
                    <a16:creationId xmlns:a16="http://schemas.microsoft.com/office/drawing/2014/main" id="{EB00E568-5D85-2440-DB6B-E22FC498200B}"/>
                  </a:ext>
                </a:extLst>
              </p:cNvPr>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8" name="Google Shape;8219;p74">
                <a:extLst>
                  <a:ext uri="{FF2B5EF4-FFF2-40B4-BE49-F238E27FC236}">
                    <a16:creationId xmlns:a16="http://schemas.microsoft.com/office/drawing/2014/main" id="{BEA970C5-D548-6BBC-8891-49DD6DE14523}"/>
                  </a:ext>
                </a:extLst>
              </p:cNvPr>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9" name="Google Shape;8220;p74">
                <a:extLst>
                  <a:ext uri="{FF2B5EF4-FFF2-40B4-BE49-F238E27FC236}">
                    <a16:creationId xmlns:a16="http://schemas.microsoft.com/office/drawing/2014/main" id="{B85804F0-B8B5-04C1-3C40-285166D73872}"/>
                  </a:ext>
                </a:extLst>
              </p:cNvPr>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206" name="Google Shape;8221;p74">
            <a:extLst>
              <a:ext uri="{FF2B5EF4-FFF2-40B4-BE49-F238E27FC236}">
                <a16:creationId xmlns:a16="http://schemas.microsoft.com/office/drawing/2014/main" id="{B29C7EBB-8BD8-1DCE-2BF9-65657DCCE510}"/>
              </a:ext>
            </a:extLst>
          </p:cNvPr>
          <p:cNvGrpSpPr/>
          <p:nvPr/>
        </p:nvGrpSpPr>
        <p:grpSpPr>
          <a:xfrm>
            <a:off x="6293981" y="1941873"/>
            <a:ext cx="1590970" cy="1477662"/>
            <a:chOff x="3348603" y="1236445"/>
            <a:chExt cx="749256" cy="695894"/>
          </a:xfrm>
        </p:grpSpPr>
        <p:grpSp>
          <p:nvGrpSpPr>
            <p:cNvPr id="207" name="Google Shape;8222;p74">
              <a:extLst>
                <a:ext uri="{FF2B5EF4-FFF2-40B4-BE49-F238E27FC236}">
                  <a16:creationId xmlns:a16="http://schemas.microsoft.com/office/drawing/2014/main" id="{F5064AD5-059E-1F4E-21C0-6255A2209C51}"/>
                </a:ext>
              </a:extLst>
            </p:cNvPr>
            <p:cNvGrpSpPr/>
            <p:nvPr/>
          </p:nvGrpSpPr>
          <p:grpSpPr>
            <a:xfrm>
              <a:off x="3583779" y="1236445"/>
              <a:ext cx="293795" cy="285811"/>
              <a:chOff x="3750225" y="1774000"/>
              <a:chExt cx="149575" cy="145525"/>
            </a:xfrm>
          </p:grpSpPr>
          <p:sp>
            <p:nvSpPr>
              <p:cNvPr id="217" name="Google Shape;8223;p74">
                <a:extLst>
                  <a:ext uri="{FF2B5EF4-FFF2-40B4-BE49-F238E27FC236}">
                    <a16:creationId xmlns:a16="http://schemas.microsoft.com/office/drawing/2014/main" id="{EDCF88EC-7244-D212-E657-9086FCE694D9}"/>
                  </a:ext>
                </a:extLst>
              </p:cNvPr>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8" name="Google Shape;8224;p74">
                <a:extLst>
                  <a:ext uri="{FF2B5EF4-FFF2-40B4-BE49-F238E27FC236}">
                    <a16:creationId xmlns:a16="http://schemas.microsoft.com/office/drawing/2014/main" id="{81E0B5A9-6975-D785-55DD-AE9E958A1112}"/>
                  </a:ext>
                </a:extLst>
              </p:cNvPr>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08" name="Google Shape;8225;p74">
              <a:extLst>
                <a:ext uri="{FF2B5EF4-FFF2-40B4-BE49-F238E27FC236}">
                  <a16:creationId xmlns:a16="http://schemas.microsoft.com/office/drawing/2014/main" id="{01FC6A08-B683-B040-C0F6-E162391E7559}"/>
                </a:ext>
              </a:extLst>
            </p:cNvPr>
            <p:cNvGrpSpPr/>
            <p:nvPr/>
          </p:nvGrpSpPr>
          <p:grpSpPr>
            <a:xfrm>
              <a:off x="3775534" y="1462599"/>
              <a:ext cx="322325" cy="285958"/>
              <a:chOff x="3847850" y="1889150"/>
              <a:chExt cx="164100" cy="145600"/>
            </a:xfrm>
          </p:grpSpPr>
          <p:sp>
            <p:nvSpPr>
              <p:cNvPr id="215" name="Google Shape;8226;p74">
                <a:extLst>
                  <a:ext uri="{FF2B5EF4-FFF2-40B4-BE49-F238E27FC236}">
                    <a16:creationId xmlns:a16="http://schemas.microsoft.com/office/drawing/2014/main" id="{F433F9B6-6A40-5637-E460-54AED0008D09}"/>
                  </a:ext>
                </a:extLst>
              </p:cNvPr>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6" name="Google Shape;8227;p74">
                <a:extLst>
                  <a:ext uri="{FF2B5EF4-FFF2-40B4-BE49-F238E27FC236}">
                    <a16:creationId xmlns:a16="http://schemas.microsoft.com/office/drawing/2014/main" id="{AAC3D85F-6F45-1EE6-E067-9A7D2EE0C323}"/>
                  </a:ext>
                </a:extLst>
              </p:cNvPr>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09" name="Google Shape;8228;p74">
              <a:extLst>
                <a:ext uri="{FF2B5EF4-FFF2-40B4-BE49-F238E27FC236}">
                  <a16:creationId xmlns:a16="http://schemas.microsoft.com/office/drawing/2014/main" id="{E402DB0E-DB71-9124-0786-53E20271FE55}"/>
                </a:ext>
              </a:extLst>
            </p:cNvPr>
            <p:cNvGrpSpPr/>
            <p:nvPr/>
          </p:nvGrpSpPr>
          <p:grpSpPr>
            <a:xfrm>
              <a:off x="3545329" y="1646528"/>
              <a:ext cx="293746" cy="285811"/>
              <a:chOff x="3730650" y="1982800"/>
              <a:chExt cx="149550" cy="145525"/>
            </a:xfrm>
          </p:grpSpPr>
          <p:sp>
            <p:nvSpPr>
              <p:cNvPr id="213" name="Google Shape;8229;p74">
                <a:extLst>
                  <a:ext uri="{FF2B5EF4-FFF2-40B4-BE49-F238E27FC236}">
                    <a16:creationId xmlns:a16="http://schemas.microsoft.com/office/drawing/2014/main" id="{1BB77B92-F80E-90F8-484A-927D42ECC6DF}"/>
                  </a:ext>
                </a:extLst>
              </p:cNvPr>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4" name="Google Shape;8230;p74">
                <a:extLst>
                  <a:ext uri="{FF2B5EF4-FFF2-40B4-BE49-F238E27FC236}">
                    <a16:creationId xmlns:a16="http://schemas.microsoft.com/office/drawing/2014/main" id="{55F3C020-9DBD-FF0E-769B-94F473146086}"/>
                  </a:ext>
                </a:extLst>
              </p:cNvPr>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10" name="Google Shape;8231;p74">
              <a:extLst>
                <a:ext uri="{FF2B5EF4-FFF2-40B4-BE49-F238E27FC236}">
                  <a16:creationId xmlns:a16="http://schemas.microsoft.com/office/drawing/2014/main" id="{5A907F5F-E367-69F4-78E5-8D07E0204B21}"/>
                </a:ext>
              </a:extLst>
            </p:cNvPr>
            <p:cNvGrpSpPr/>
            <p:nvPr/>
          </p:nvGrpSpPr>
          <p:grpSpPr>
            <a:xfrm>
              <a:off x="3348603" y="1415046"/>
              <a:ext cx="294384" cy="284387"/>
              <a:chOff x="3630494" y="1864938"/>
              <a:chExt cx="149875" cy="144800"/>
            </a:xfrm>
          </p:grpSpPr>
          <p:sp>
            <p:nvSpPr>
              <p:cNvPr id="211" name="Google Shape;8232;p74">
                <a:extLst>
                  <a:ext uri="{FF2B5EF4-FFF2-40B4-BE49-F238E27FC236}">
                    <a16:creationId xmlns:a16="http://schemas.microsoft.com/office/drawing/2014/main" id="{4F8154B0-F780-288E-B0B7-488ECA0019A1}"/>
                  </a:ext>
                </a:extLst>
              </p:cNvPr>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2" name="Google Shape;8233;p74">
                <a:extLst>
                  <a:ext uri="{FF2B5EF4-FFF2-40B4-BE49-F238E27FC236}">
                    <a16:creationId xmlns:a16="http://schemas.microsoft.com/office/drawing/2014/main" id="{3A12820B-DF26-5385-1D63-D5BABCEC0215}"/>
                  </a:ext>
                </a:extLst>
              </p:cNvPr>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219" name="Google Shape;8234;p74">
            <a:extLst>
              <a:ext uri="{FF2B5EF4-FFF2-40B4-BE49-F238E27FC236}">
                <a16:creationId xmlns:a16="http://schemas.microsoft.com/office/drawing/2014/main" id="{29B36C92-E7E3-7309-0F37-F111CFEF7907}"/>
              </a:ext>
            </a:extLst>
          </p:cNvPr>
          <p:cNvGrpSpPr/>
          <p:nvPr/>
        </p:nvGrpSpPr>
        <p:grpSpPr>
          <a:xfrm>
            <a:off x="4537034" y="6987665"/>
            <a:ext cx="2649848" cy="1356166"/>
            <a:chOff x="2413923" y="3711366"/>
            <a:chExt cx="1374117" cy="703260"/>
          </a:xfrm>
        </p:grpSpPr>
        <p:grpSp>
          <p:nvGrpSpPr>
            <p:cNvPr id="220" name="Google Shape;8235;p74">
              <a:extLst>
                <a:ext uri="{FF2B5EF4-FFF2-40B4-BE49-F238E27FC236}">
                  <a16:creationId xmlns:a16="http://schemas.microsoft.com/office/drawing/2014/main" id="{6DE649F9-B54B-4FF5-C774-312666A2B16F}"/>
                </a:ext>
              </a:extLst>
            </p:cNvPr>
            <p:cNvGrpSpPr/>
            <p:nvPr/>
          </p:nvGrpSpPr>
          <p:grpSpPr>
            <a:xfrm>
              <a:off x="2413923" y="3711366"/>
              <a:ext cx="1374117" cy="703260"/>
              <a:chOff x="2413923" y="3711366"/>
              <a:chExt cx="1374117" cy="703260"/>
            </a:xfrm>
          </p:grpSpPr>
          <p:sp>
            <p:nvSpPr>
              <p:cNvPr id="224" name="Google Shape;8236;p74">
                <a:extLst>
                  <a:ext uri="{FF2B5EF4-FFF2-40B4-BE49-F238E27FC236}">
                    <a16:creationId xmlns:a16="http://schemas.microsoft.com/office/drawing/2014/main" id="{B391FE1D-0C60-8EB6-43C6-09F2FE5C58C1}"/>
                  </a:ext>
                </a:extLst>
              </p:cNvPr>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nvGrpSpPr>
              <p:cNvPr id="225" name="Google Shape;8237;p74">
                <a:extLst>
                  <a:ext uri="{FF2B5EF4-FFF2-40B4-BE49-F238E27FC236}">
                    <a16:creationId xmlns:a16="http://schemas.microsoft.com/office/drawing/2014/main" id="{0E8FB76F-118B-7093-3B2C-31DC961709A4}"/>
                  </a:ext>
                </a:extLst>
              </p:cNvPr>
              <p:cNvGrpSpPr/>
              <p:nvPr/>
            </p:nvGrpSpPr>
            <p:grpSpPr>
              <a:xfrm>
                <a:off x="2600284" y="3808654"/>
                <a:ext cx="234506" cy="138009"/>
                <a:chOff x="2600284" y="3808654"/>
                <a:chExt cx="234506" cy="138009"/>
              </a:xfrm>
            </p:grpSpPr>
            <p:sp>
              <p:nvSpPr>
                <p:cNvPr id="238" name="Google Shape;8238;p74">
                  <a:extLst>
                    <a:ext uri="{FF2B5EF4-FFF2-40B4-BE49-F238E27FC236}">
                      <a16:creationId xmlns:a16="http://schemas.microsoft.com/office/drawing/2014/main" id="{E1EB5774-CA16-815A-BDCA-04FC1B3DB8AF}"/>
                    </a:ext>
                  </a:extLst>
                </p:cNvPr>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239" name="Google Shape;8239;p74">
                  <a:extLst>
                    <a:ext uri="{FF2B5EF4-FFF2-40B4-BE49-F238E27FC236}">
                      <a16:creationId xmlns:a16="http://schemas.microsoft.com/office/drawing/2014/main" id="{94493915-3214-9C37-401B-9738521B59FB}"/>
                    </a:ext>
                  </a:extLst>
                </p:cNvPr>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26" name="Google Shape;8240;p74">
                <a:extLst>
                  <a:ext uri="{FF2B5EF4-FFF2-40B4-BE49-F238E27FC236}">
                    <a16:creationId xmlns:a16="http://schemas.microsoft.com/office/drawing/2014/main" id="{009AC7A0-4A31-8A34-C670-E6F9B7721456}"/>
                  </a:ext>
                </a:extLst>
              </p:cNvPr>
              <p:cNvGrpSpPr/>
              <p:nvPr/>
            </p:nvGrpSpPr>
            <p:grpSpPr>
              <a:xfrm>
                <a:off x="3359659" y="3805664"/>
                <a:ext cx="232294" cy="141000"/>
                <a:chOff x="3359659" y="3805664"/>
                <a:chExt cx="232294" cy="141000"/>
              </a:xfrm>
            </p:grpSpPr>
            <p:sp>
              <p:nvSpPr>
                <p:cNvPr id="236" name="Google Shape;8241;p74">
                  <a:extLst>
                    <a:ext uri="{FF2B5EF4-FFF2-40B4-BE49-F238E27FC236}">
                      <a16:creationId xmlns:a16="http://schemas.microsoft.com/office/drawing/2014/main" id="{2644944E-4525-2436-7E0E-22EB2CC22A5F}"/>
                    </a:ext>
                  </a:extLst>
                </p:cNvPr>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237" name="Google Shape;8242;p74">
                  <a:extLst>
                    <a:ext uri="{FF2B5EF4-FFF2-40B4-BE49-F238E27FC236}">
                      <a16:creationId xmlns:a16="http://schemas.microsoft.com/office/drawing/2014/main" id="{13963BF7-8708-88AE-3E9E-3A31A80315E3}"/>
                    </a:ext>
                  </a:extLst>
                </p:cNvPr>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27" name="Google Shape;8243;p74">
                <a:extLst>
                  <a:ext uri="{FF2B5EF4-FFF2-40B4-BE49-F238E27FC236}">
                    <a16:creationId xmlns:a16="http://schemas.microsoft.com/office/drawing/2014/main" id="{DEEA9A6F-900D-8E24-F62F-0FE9282198DE}"/>
                  </a:ext>
                </a:extLst>
              </p:cNvPr>
              <p:cNvGrpSpPr/>
              <p:nvPr/>
            </p:nvGrpSpPr>
            <p:grpSpPr>
              <a:xfrm>
                <a:off x="3067316" y="3711366"/>
                <a:ext cx="66900" cy="166809"/>
                <a:chOff x="3067316" y="3711366"/>
                <a:chExt cx="66900" cy="166809"/>
              </a:xfrm>
            </p:grpSpPr>
            <p:sp>
              <p:nvSpPr>
                <p:cNvPr id="234" name="Google Shape;8244;p74">
                  <a:extLst>
                    <a:ext uri="{FF2B5EF4-FFF2-40B4-BE49-F238E27FC236}">
                      <a16:creationId xmlns:a16="http://schemas.microsoft.com/office/drawing/2014/main" id="{43051526-DE18-0671-3BCC-57DB02146C65}"/>
                    </a:ext>
                  </a:extLst>
                </p:cNvPr>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235" name="Google Shape;8245;p74">
                  <a:extLst>
                    <a:ext uri="{FF2B5EF4-FFF2-40B4-BE49-F238E27FC236}">
                      <a16:creationId xmlns:a16="http://schemas.microsoft.com/office/drawing/2014/main" id="{6297C461-9805-2895-D732-124F4F5117C8}"/>
                    </a:ext>
                  </a:extLst>
                </p:cNvPr>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28" name="Google Shape;8246;p74">
                <a:extLst>
                  <a:ext uri="{FF2B5EF4-FFF2-40B4-BE49-F238E27FC236}">
                    <a16:creationId xmlns:a16="http://schemas.microsoft.com/office/drawing/2014/main" id="{1A3FA8A7-5C03-3560-E1A9-A3BBF5B35219}"/>
                  </a:ext>
                </a:extLst>
              </p:cNvPr>
              <p:cNvGrpSpPr/>
              <p:nvPr/>
            </p:nvGrpSpPr>
            <p:grpSpPr>
              <a:xfrm>
                <a:off x="2413923" y="4058666"/>
                <a:ext cx="224119" cy="66900"/>
                <a:chOff x="2413923" y="4058666"/>
                <a:chExt cx="224119" cy="66900"/>
              </a:xfrm>
            </p:grpSpPr>
            <p:sp>
              <p:nvSpPr>
                <p:cNvPr id="232" name="Google Shape;8247;p74">
                  <a:extLst>
                    <a:ext uri="{FF2B5EF4-FFF2-40B4-BE49-F238E27FC236}">
                      <a16:creationId xmlns:a16="http://schemas.microsoft.com/office/drawing/2014/main" id="{2E1F9ECB-950F-0720-1F6A-51F8421D8533}"/>
                    </a:ext>
                  </a:extLst>
                </p:cNvPr>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233" name="Google Shape;8248;p74">
                  <a:extLst>
                    <a:ext uri="{FF2B5EF4-FFF2-40B4-BE49-F238E27FC236}">
                      <a16:creationId xmlns:a16="http://schemas.microsoft.com/office/drawing/2014/main" id="{AA10B97C-FE80-586F-80CD-611E3CF014F5}"/>
                    </a:ext>
                  </a:extLst>
                </p:cNvPr>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29" name="Google Shape;8249;p74">
                <a:extLst>
                  <a:ext uri="{FF2B5EF4-FFF2-40B4-BE49-F238E27FC236}">
                    <a16:creationId xmlns:a16="http://schemas.microsoft.com/office/drawing/2014/main" id="{21E6FFB0-1E70-5C65-FFFC-00DFF63B9999}"/>
                  </a:ext>
                </a:extLst>
              </p:cNvPr>
              <p:cNvGrpSpPr/>
              <p:nvPr/>
            </p:nvGrpSpPr>
            <p:grpSpPr>
              <a:xfrm>
                <a:off x="3564643" y="4058666"/>
                <a:ext cx="223397" cy="66900"/>
                <a:chOff x="3564643" y="4058666"/>
                <a:chExt cx="223397" cy="66900"/>
              </a:xfrm>
            </p:grpSpPr>
            <p:sp>
              <p:nvSpPr>
                <p:cNvPr id="230" name="Google Shape;8250;p74">
                  <a:extLst>
                    <a:ext uri="{FF2B5EF4-FFF2-40B4-BE49-F238E27FC236}">
                      <a16:creationId xmlns:a16="http://schemas.microsoft.com/office/drawing/2014/main" id="{4E3C6A1D-7220-47E0-FD40-5F039ED58446}"/>
                    </a:ext>
                  </a:extLst>
                </p:cNvPr>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231" name="Google Shape;8251;p74">
                  <a:extLst>
                    <a:ext uri="{FF2B5EF4-FFF2-40B4-BE49-F238E27FC236}">
                      <a16:creationId xmlns:a16="http://schemas.microsoft.com/office/drawing/2014/main" id="{FB9DE497-F13A-2EC3-595F-A260AA44CA55}"/>
                    </a:ext>
                  </a:extLst>
                </p:cNvPr>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221" name="Google Shape;8252;p74">
              <a:extLst>
                <a:ext uri="{FF2B5EF4-FFF2-40B4-BE49-F238E27FC236}">
                  <a16:creationId xmlns:a16="http://schemas.microsoft.com/office/drawing/2014/main" id="{7DFC4155-6570-BE49-C482-7E9035BF438E}"/>
                </a:ext>
              </a:extLst>
            </p:cNvPr>
            <p:cNvGrpSpPr/>
            <p:nvPr/>
          </p:nvGrpSpPr>
          <p:grpSpPr>
            <a:xfrm>
              <a:off x="2633353" y="3965763"/>
              <a:ext cx="933975" cy="445687"/>
              <a:chOff x="2633353" y="3965763"/>
              <a:chExt cx="933975" cy="445687"/>
            </a:xfrm>
          </p:grpSpPr>
          <p:sp>
            <p:nvSpPr>
              <p:cNvPr id="222" name="Google Shape;8253;p74">
                <a:extLst>
                  <a:ext uri="{FF2B5EF4-FFF2-40B4-BE49-F238E27FC236}">
                    <a16:creationId xmlns:a16="http://schemas.microsoft.com/office/drawing/2014/main" id="{7E662E05-D7E2-FE2C-8E41-5DA447FF5AD7}"/>
                  </a:ext>
                </a:extLst>
              </p:cNvPr>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sp>
            <p:nvSpPr>
              <p:cNvPr id="223" name="Google Shape;8254;p74">
                <a:extLst>
                  <a:ext uri="{FF2B5EF4-FFF2-40B4-BE49-F238E27FC236}">
                    <a16:creationId xmlns:a16="http://schemas.microsoft.com/office/drawing/2014/main" id="{8EEE2710-9386-13D0-80F2-8AC494ED1868}"/>
                  </a:ext>
                </a:extLst>
              </p:cNvPr>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240" name="Google Shape;8255;p74">
            <a:extLst>
              <a:ext uri="{FF2B5EF4-FFF2-40B4-BE49-F238E27FC236}">
                <a16:creationId xmlns:a16="http://schemas.microsoft.com/office/drawing/2014/main" id="{D7E88188-7A1C-7D45-3833-81663E4A13F4}"/>
              </a:ext>
            </a:extLst>
          </p:cNvPr>
          <p:cNvGrpSpPr/>
          <p:nvPr/>
        </p:nvGrpSpPr>
        <p:grpSpPr>
          <a:xfrm>
            <a:off x="12785579" y="2088761"/>
            <a:ext cx="2262174" cy="1174766"/>
            <a:chOff x="238125" y="999450"/>
            <a:chExt cx="7140700" cy="3708225"/>
          </a:xfrm>
        </p:grpSpPr>
        <p:sp>
          <p:nvSpPr>
            <p:cNvPr id="241" name="Google Shape;8256;p74">
              <a:extLst>
                <a:ext uri="{FF2B5EF4-FFF2-40B4-BE49-F238E27FC236}">
                  <a16:creationId xmlns:a16="http://schemas.microsoft.com/office/drawing/2014/main" id="{E9E65648-9926-C81E-3F03-F477F1185C33}"/>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2" name="Google Shape;8257;p74">
              <a:extLst>
                <a:ext uri="{FF2B5EF4-FFF2-40B4-BE49-F238E27FC236}">
                  <a16:creationId xmlns:a16="http://schemas.microsoft.com/office/drawing/2014/main" id="{E14B337C-64AB-730B-D87A-A31797AF4A5F}"/>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3" name="Google Shape;8258;p74">
              <a:extLst>
                <a:ext uri="{FF2B5EF4-FFF2-40B4-BE49-F238E27FC236}">
                  <a16:creationId xmlns:a16="http://schemas.microsoft.com/office/drawing/2014/main" id="{95828147-12C5-483A-03F0-070494742D6F}"/>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4" name="Google Shape;8259;p74">
              <a:extLst>
                <a:ext uri="{FF2B5EF4-FFF2-40B4-BE49-F238E27FC236}">
                  <a16:creationId xmlns:a16="http://schemas.microsoft.com/office/drawing/2014/main" id="{54DD6345-F0B1-8660-2E14-DF8485368121}"/>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5" name="Google Shape;8260;p74">
              <a:extLst>
                <a:ext uri="{FF2B5EF4-FFF2-40B4-BE49-F238E27FC236}">
                  <a16:creationId xmlns:a16="http://schemas.microsoft.com/office/drawing/2014/main" id="{FDE37392-ED80-1DEB-162B-6E3085F3CC4E}"/>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6" name="Google Shape;8261;p74">
              <a:extLst>
                <a:ext uri="{FF2B5EF4-FFF2-40B4-BE49-F238E27FC236}">
                  <a16:creationId xmlns:a16="http://schemas.microsoft.com/office/drawing/2014/main" id="{8E49C002-98F3-5F9B-9458-F0CBED3DAC77}"/>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7" name="Google Shape;8262;p74">
              <a:extLst>
                <a:ext uri="{FF2B5EF4-FFF2-40B4-BE49-F238E27FC236}">
                  <a16:creationId xmlns:a16="http://schemas.microsoft.com/office/drawing/2014/main" id="{FC4E5550-4A8B-19CE-9C4C-6A5B9E943988}"/>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8" name="Google Shape;8263;p74">
              <a:extLst>
                <a:ext uri="{FF2B5EF4-FFF2-40B4-BE49-F238E27FC236}">
                  <a16:creationId xmlns:a16="http://schemas.microsoft.com/office/drawing/2014/main" id="{11726990-F033-E50B-12C2-12D0B4D7E849}"/>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9" name="Google Shape;8264;p74">
              <a:extLst>
                <a:ext uri="{FF2B5EF4-FFF2-40B4-BE49-F238E27FC236}">
                  <a16:creationId xmlns:a16="http://schemas.microsoft.com/office/drawing/2014/main" id="{362EC7A0-6E4E-28A3-47EB-19CE4D369C48}"/>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50" name="Google Shape;8265;p74">
            <a:extLst>
              <a:ext uri="{FF2B5EF4-FFF2-40B4-BE49-F238E27FC236}">
                <a16:creationId xmlns:a16="http://schemas.microsoft.com/office/drawing/2014/main" id="{04239D23-7177-B1D4-ED9C-F5268D46DEEA}"/>
              </a:ext>
            </a:extLst>
          </p:cNvPr>
          <p:cNvGrpSpPr/>
          <p:nvPr/>
        </p:nvGrpSpPr>
        <p:grpSpPr>
          <a:xfrm>
            <a:off x="7488480" y="6987749"/>
            <a:ext cx="2751708" cy="1356262"/>
            <a:chOff x="3913765" y="3641905"/>
            <a:chExt cx="1522805" cy="750560"/>
          </a:xfrm>
        </p:grpSpPr>
        <p:grpSp>
          <p:nvGrpSpPr>
            <p:cNvPr id="251" name="Google Shape;8266;p74">
              <a:extLst>
                <a:ext uri="{FF2B5EF4-FFF2-40B4-BE49-F238E27FC236}">
                  <a16:creationId xmlns:a16="http://schemas.microsoft.com/office/drawing/2014/main" id="{CD6B0AE3-8B56-2FC3-F00F-66CFB3BC59B6}"/>
                </a:ext>
              </a:extLst>
            </p:cNvPr>
            <p:cNvGrpSpPr/>
            <p:nvPr/>
          </p:nvGrpSpPr>
          <p:grpSpPr>
            <a:xfrm>
              <a:off x="3913765" y="3997002"/>
              <a:ext cx="1522805" cy="395463"/>
              <a:chOff x="3913765" y="3997002"/>
              <a:chExt cx="1522805" cy="395463"/>
            </a:xfrm>
          </p:grpSpPr>
          <p:grpSp>
            <p:nvGrpSpPr>
              <p:cNvPr id="257" name="Google Shape;8267;p74">
                <a:extLst>
                  <a:ext uri="{FF2B5EF4-FFF2-40B4-BE49-F238E27FC236}">
                    <a16:creationId xmlns:a16="http://schemas.microsoft.com/office/drawing/2014/main" id="{6080A6DC-2D25-9B17-20C6-72AD22C4F0A5}"/>
                  </a:ext>
                </a:extLst>
              </p:cNvPr>
              <p:cNvGrpSpPr/>
              <p:nvPr/>
            </p:nvGrpSpPr>
            <p:grpSpPr>
              <a:xfrm>
                <a:off x="3913765" y="4138659"/>
                <a:ext cx="507602" cy="253806"/>
                <a:chOff x="3913765" y="4138659"/>
                <a:chExt cx="507602" cy="253806"/>
              </a:xfrm>
            </p:grpSpPr>
            <p:sp>
              <p:nvSpPr>
                <p:cNvPr id="264" name="Google Shape;8268;p74">
                  <a:extLst>
                    <a:ext uri="{FF2B5EF4-FFF2-40B4-BE49-F238E27FC236}">
                      <a16:creationId xmlns:a16="http://schemas.microsoft.com/office/drawing/2014/main" id="{EF3EEC83-B531-DA06-FA6B-EF3021C3B9E5}"/>
                    </a:ext>
                  </a:extLst>
                </p:cNvPr>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65" name="Google Shape;8269;p74">
                  <a:extLst>
                    <a:ext uri="{FF2B5EF4-FFF2-40B4-BE49-F238E27FC236}">
                      <a16:creationId xmlns:a16="http://schemas.microsoft.com/office/drawing/2014/main" id="{5B3ABF72-BCE7-5B52-36AA-842EEEF250C3}"/>
                    </a:ext>
                  </a:extLst>
                </p:cNvPr>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t>     </a:t>
                  </a:r>
                  <a:endParaRPr sz="3600"/>
                </a:p>
              </p:txBody>
            </p:sp>
          </p:grpSp>
          <p:grpSp>
            <p:nvGrpSpPr>
              <p:cNvPr id="258" name="Google Shape;8270;p74">
                <a:extLst>
                  <a:ext uri="{FF2B5EF4-FFF2-40B4-BE49-F238E27FC236}">
                    <a16:creationId xmlns:a16="http://schemas.microsoft.com/office/drawing/2014/main" id="{344AA162-7076-DDC9-55CD-669A187E2EE4}"/>
                  </a:ext>
                </a:extLst>
              </p:cNvPr>
              <p:cNvGrpSpPr/>
              <p:nvPr/>
            </p:nvGrpSpPr>
            <p:grpSpPr>
              <a:xfrm>
                <a:off x="4421361" y="3997002"/>
                <a:ext cx="507618" cy="395463"/>
                <a:chOff x="4421361" y="3997002"/>
                <a:chExt cx="507618" cy="395463"/>
              </a:xfrm>
            </p:grpSpPr>
            <p:sp>
              <p:nvSpPr>
                <p:cNvPr id="262" name="Google Shape;8271;p74">
                  <a:extLst>
                    <a:ext uri="{FF2B5EF4-FFF2-40B4-BE49-F238E27FC236}">
                      <a16:creationId xmlns:a16="http://schemas.microsoft.com/office/drawing/2014/main" id="{164C066F-42E1-5541-8131-B18E59F2379D}"/>
                    </a:ext>
                  </a:extLst>
                </p:cNvPr>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63" name="Google Shape;8272;p74">
                  <a:extLst>
                    <a:ext uri="{FF2B5EF4-FFF2-40B4-BE49-F238E27FC236}">
                      <a16:creationId xmlns:a16="http://schemas.microsoft.com/office/drawing/2014/main" id="{834386D2-5BB4-C145-0BEF-75D2EBD4D73D}"/>
                    </a:ext>
                  </a:extLst>
                </p:cNvPr>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nvGrpSpPr>
              <p:cNvPr id="259" name="Google Shape;8273;p74">
                <a:extLst>
                  <a:ext uri="{FF2B5EF4-FFF2-40B4-BE49-F238E27FC236}">
                    <a16:creationId xmlns:a16="http://schemas.microsoft.com/office/drawing/2014/main" id="{9F83E86D-3B60-69C0-4626-5B64CAAF5EF4}"/>
                  </a:ext>
                </a:extLst>
              </p:cNvPr>
              <p:cNvGrpSpPr/>
              <p:nvPr/>
            </p:nvGrpSpPr>
            <p:grpSpPr>
              <a:xfrm>
                <a:off x="4928973" y="4189418"/>
                <a:ext cx="507596" cy="203047"/>
                <a:chOff x="4928973" y="4189418"/>
                <a:chExt cx="507596" cy="203047"/>
              </a:xfrm>
            </p:grpSpPr>
            <p:sp>
              <p:nvSpPr>
                <p:cNvPr id="260" name="Google Shape;8274;p74">
                  <a:extLst>
                    <a:ext uri="{FF2B5EF4-FFF2-40B4-BE49-F238E27FC236}">
                      <a16:creationId xmlns:a16="http://schemas.microsoft.com/office/drawing/2014/main" id="{FE36D3B7-460D-04FA-8BD9-CCBEC1818C0D}"/>
                    </a:ext>
                  </a:extLst>
                </p:cNvPr>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61" name="Google Shape;8275;p74">
                  <a:extLst>
                    <a:ext uri="{FF2B5EF4-FFF2-40B4-BE49-F238E27FC236}">
                      <a16:creationId xmlns:a16="http://schemas.microsoft.com/office/drawing/2014/main" id="{1EB83051-FEA9-BCC5-B2E0-3AB184608243}"/>
                    </a:ext>
                  </a:extLst>
                </p:cNvPr>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252" name="Google Shape;8276;p74">
              <a:extLst>
                <a:ext uri="{FF2B5EF4-FFF2-40B4-BE49-F238E27FC236}">
                  <a16:creationId xmlns:a16="http://schemas.microsoft.com/office/drawing/2014/main" id="{EAB95425-CFDB-74A2-2AEA-790E5C1996D5}"/>
                </a:ext>
              </a:extLst>
            </p:cNvPr>
            <p:cNvGrpSpPr/>
            <p:nvPr/>
          </p:nvGrpSpPr>
          <p:grpSpPr>
            <a:xfrm>
              <a:off x="4482186" y="3641905"/>
              <a:ext cx="397605" cy="349784"/>
              <a:chOff x="2906375" y="1159725"/>
              <a:chExt cx="1860575" cy="1636800"/>
            </a:xfrm>
          </p:grpSpPr>
          <p:sp>
            <p:nvSpPr>
              <p:cNvPr id="253" name="Google Shape;8277;p74">
                <a:extLst>
                  <a:ext uri="{FF2B5EF4-FFF2-40B4-BE49-F238E27FC236}">
                    <a16:creationId xmlns:a16="http://schemas.microsoft.com/office/drawing/2014/main" id="{BF9AE867-C01E-1E47-7E68-966825E7288E}"/>
                  </a:ext>
                </a:extLst>
              </p:cNvPr>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54" name="Google Shape;8278;p74">
                <a:extLst>
                  <a:ext uri="{FF2B5EF4-FFF2-40B4-BE49-F238E27FC236}">
                    <a16:creationId xmlns:a16="http://schemas.microsoft.com/office/drawing/2014/main" id="{D8155B79-2298-FCBE-344A-490B249F43F1}"/>
                  </a:ext>
                </a:extLst>
              </p:cNvPr>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255" name="Google Shape;8279;p74">
                <a:extLst>
                  <a:ext uri="{FF2B5EF4-FFF2-40B4-BE49-F238E27FC236}">
                    <a16:creationId xmlns:a16="http://schemas.microsoft.com/office/drawing/2014/main" id="{00916E48-5D88-89A6-63E1-9AF5DEBA6747}"/>
                  </a:ext>
                </a:extLst>
              </p:cNvPr>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256" name="Google Shape;8280;p74">
                <a:extLst>
                  <a:ext uri="{FF2B5EF4-FFF2-40B4-BE49-F238E27FC236}">
                    <a16:creationId xmlns:a16="http://schemas.microsoft.com/office/drawing/2014/main" id="{AF37BF8B-BE28-F3B8-F5FC-071F55FFEE8B}"/>
                  </a:ext>
                </a:extLst>
              </p:cNvPr>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266" name="Google Shape;8281;p74">
            <a:extLst>
              <a:ext uri="{FF2B5EF4-FFF2-40B4-BE49-F238E27FC236}">
                <a16:creationId xmlns:a16="http://schemas.microsoft.com/office/drawing/2014/main" id="{337E00A7-7001-F620-027D-479E658050A2}"/>
              </a:ext>
            </a:extLst>
          </p:cNvPr>
          <p:cNvGrpSpPr/>
          <p:nvPr/>
        </p:nvGrpSpPr>
        <p:grpSpPr>
          <a:xfrm>
            <a:off x="13057899" y="3707603"/>
            <a:ext cx="1881474" cy="1442134"/>
            <a:chOff x="6599718" y="2068734"/>
            <a:chExt cx="940737" cy="721067"/>
          </a:xfrm>
        </p:grpSpPr>
        <p:sp>
          <p:nvSpPr>
            <p:cNvPr id="267" name="Google Shape;8282;p74">
              <a:extLst>
                <a:ext uri="{FF2B5EF4-FFF2-40B4-BE49-F238E27FC236}">
                  <a16:creationId xmlns:a16="http://schemas.microsoft.com/office/drawing/2014/main" id="{744B7D11-20AA-9280-DDB6-53EE0DF234CA}"/>
                </a:ext>
              </a:extLst>
            </p:cNvPr>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68" name="Google Shape;8283;p74">
              <a:extLst>
                <a:ext uri="{FF2B5EF4-FFF2-40B4-BE49-F238E27FC236}">
                  <a16:creationId xmlns:a16="http://schemas.microsoft.com/office/drawing/2014/main" id="{4AE1FC0A-B655-ECB5-97B6-5BB14ABB53C3}"/>
                </a:ext>
              </a:extLst>
            </p:cNvPr>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69" name="Google Shape;8284;p74">
              <a:extLst>
                <a:ext uri="{FF2B5EF4-FFF2-40B4-BE49-F238E27FC236}">
                  <a16:creationId xmlns:a16="http://schemas.microsoft.com/office/drawing/2014/main" id="{620279C3-CE0C-531F-688B-60E9A3770FC4}"/>
                </a:ext>
              </a:extLst>
            </p:cNvPr>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70" name="Google Shape;8285;p74">
              <a:extLst>
                <a:ext uri="{FF2B5EF4-FFF2-40B4-BE49-F238E27FC236}">
                  <a16:creationId xmlns:a16="http://schemas.microsoft.com/office/drawing/2014/main" id="{E763870C-49DF-24F1-A551-11E95019F0F9}"/>
                </a:ext>
              </a:extLst>
            </p:cNvPr>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71" name="Google Shape;8286;p74">
              <a:extLst>
                <a:ext uri="{FF2B5EF4-FFF2-40B4-BE49-F238E27FC236}">
                  <a16:creationId xmlns:a16="http://schemas.microsoft.com/office/drawing/2014/main" id="{CC4904A4-C71A-5E6B-4930-4E2211F98E75}"/>
                </a:ext>
              </a:extLst>
            </p:cNvPr>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72" name="Google Shape;8287;p74">
              <a:extLst>
                <a:ext uri="{FF2B5EF4-FFF2-40B4-BE49-F238E27FC236}">
                  <a16:creationId xmlns:a16="http://schemas.microsoft.com/office/drawing/2014/main" id="{1A0A5355-C00C-F8B7-6B8E-7C04B0C8DFF7}"/>
                </a:ext>
              </a:extLst>
            </p:cNvPr>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273" name="Google Shape;8288;p74">
              <a:extLst>
                <a:ext uri="{FF2B5EF4-FFF2-40B4-BE49-F238E27FC236}">
                  <a16:creationId xmlns:a16="http://schemas.microsoft.com/office/drawing/2014/main" id="{7A0BE410-1AFA-8519-81AE-F24B2E63F207}"/>
                </a:ext>
              </a:extLst>
            </p:cNvPr>
            <p:cNvGrpSpPr/>
            <p:nvPr/>
          </p:nvGrpSpPr>
          <p:grpSpPr>
            <a:xfrm>
              <a:off x="6836957" y="2068734"/>
              <a:ext cx="461892" cy="721067"/>
              <a:chOff x="6836957" y="2068734"/>
              <a:chExt cx="461892" cy="721067"/>
            </a:xfrm>
          </p:grpSpPr>
          <p:sp>
            <p:nvSpPr>
              <p:cNvPr id="274" name="Google Shape;8289;p74">
                <a:extLst>
                  <a:ext uri="{FF2B5EF4-FFF2-40B4-BE49-F238E27FC236}">
                    <a16:creationId xmlns:a16="http://schemas.microsoft.com/office/drawing/2014/main" id="{1C911BBC-3FAD-1ECE-DE15-F0E8CFA7E1D8}"/>
                  </a:ext>
                </a:extLst>
              </p:cNvPr>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75" name="Google Shape;8290;p74">
                <a:extLst>
                  <a:ext uri="{FF2B5EF4-FFF2-40B4-BE49-F238E27FC236}">
                    <a16:creationId xmlns:a16="http://schemas.microsoft.com/office/drawing/2014/main" id="{6114B73F-AF0D-9156-89FD-C12346C7739A}"/>
                  </a:ext>
                </a:extLst>
              </p:cNvPr>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76" name="Google Shape;8291;p74">
                <a:extLst>
                  <a:ext uri="{FF2B5EF4-FFF2-40B4-BE49-F238E27FC236}">
                    <a16:creationId xmlns:a16="http://schemas.microsoft.com/office/drawing/2014/main" id="{20BA3087-2A8C-F584-0414-944D3895BB64}"/>
                  </a:ext>
                </a:extLst>
              </p:cNvPr>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77" name="Google Shape;8292;p74">
                <a:extLst>
                  <a:ext uri="{FF2B5EF4-FFF2-40B4-BE49-F238E27FC236}">
                    <a16:creationId xmlns:a16="http://schemas.microsoft.com/office/drawing/2014/main" id="{4C22B4CB-5126-9466-1E71-967574547C21}"/>
                  </a:ext>
                </a:extLst>
              </p:cNvPr>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78" name="Google Shape;8293;p74">
                <a:extLst>
                  <a:ext uri="{FF2B5EF4-FFF2-40B4-BE49-F238E27FC236}">
                    <a16:creationId xmlns:a16="http://schemas.microsoft.com/office/drawing/2014/main" id="{D853D35D-B3D5-2103-E512-A9FED8B274BD}"/>
                  </a:ext>
                </a:extLst>
              </p:cNvPr>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79" name="Google Shape;8294;p74">
                <a:extLst>
                  <a:ext uri="{FF2B5EF4-FFF2-40B4-BE49-F238E27FC236}">
                    <a16:creationId xmlns:a16="http://schemas.microsoft.com/office/drawing/2014/main" id="{7BB8A2A2-AB12-FAFB-A683-3030AE282E33}"/>
                  </a:ext>
                </a:extLst>
              </p:cNvPr>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280" name="Google Shape;8295;p74">
                <a:extLst>
                  <a:ext uri="{FF2B5EF4-FFF2-40B4-BE49-F238E27FC236}">
                    <a16:creationId xmlns:a16="http://schemas.microsoft.com/office/drawing/2014/main" id="{C159C7C4-DE04-8BBA-94F2-4CD35992F2A4}"/>
                  </a:ext>
                </a:extLst>
              </p:cNvPr>
              <p:cNvGrpSpPr/>
              <p:nvPr/>
            </p:nvGrpSpPr>
            <p:grpSpPr>
              <a:xfrm>
                <a:off x="6836957" y="2068734"/>
                <a:ext cx="461892" cy="721067"/>
                <a:chOff x="6836957" y="2068734"/>
                <a:chExt cx="461892" cy="721067"/>
              </a:xfrm>
            </p:grpSpPr>
            <p:sp>
              <p:nvSpPr>
                <p:cNvPr id="281" name="Google Shape;8296;p74">
                  <a:extLst>
                    <a:ext uri="{FF2B5EF4-FFF2-40B4-BE49-F238E27FC236}">
                      <a16:creationId xmlns:a16="http://schemas.microsoft.com/office/drawing/2014/main" id="{B9D8D2A8-C952-BE30-695B-5A0BA3435F0D}"/>
                    </a:ext>
                  </a:extLst>
                </p:cNvPr>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82" name="Google Shape;8297;p74">
                  <a:extLst>
                    <a:ext uri="{FF2B5EF4-FFF2-40B4-BE49-F238E27FC236}">
                      <a16:creationId xmlns:a16="http://schemas.microsoft.com/office/drawing/2014/main" id="{96102FB7-7ED9-84D1-7D01-F8D51141795F}"/>
                    </a:ext>
                  </a:extLst>
                </p:cNvPr>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83" name="Google Shape;8298;p74">
                  <a:extLst>
                    <a:ext uri="{FF2B5EF4-FFF2-40B4-BE49-F238E27FC236}">
                      <a16:creationId xmlns:a16="http://schemas.microsoft.com/office/drawing/2014/main" id="{5F43B848-30E7-0326-D11B-225F7B212DC5}"/>
                    </a:ext>
                  </a:extLst>
                </p:cNvPr>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84" name="Google Shape;8299;p74">
                  <a:extLst>
                    <a:ext uri="{FF2B5EF4-FFF2-40B4-BE49-F238E27FC236}">
                      <a16:creationId xmlns:a16="http://schemas.microsoft.com/office/drawing/2014/main" id="{27E9584B-86C4-C8C9-9C45-6586A7232707}"/>
                    </a:ext>
                  </a:extLst>
                </p:cNvPr>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85" name="Google Shape;8300;p74">
                  <a:extLst>
                    <a:ext uri="{FF2B5EF4-FFF2-40B4-BE49-F238E27FC236}">
                      <a16:creationId xmlns:a16="http://schemas.microsoft.com/office/drawing/2014/main" id="{1EF4A68A-6FE4-8DD3-CC89-ADD0B61B2017}"/>
                    </a:ext>
                  </a:extLst>
                </p:cNvPr>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86" name="Google Shape;8301;p74">
                  <a:extLst>
                    <a:ext uri="{FF2B5EF4-FFF2-40B4-BE49-F238E27FC236}">
                      <a16:creationId xmlns:a16="http://schemas.microsoft.com/office/drawing/2014/main" id="{7BF95339-D66E-A0D2-0078-D3D1CA40FFCC}"/>
                    </a:ext>
                  </a:extLst>
                </p:cNvPr>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287" name="Google Shape;8302;p74">
                  <a:extLst>
                    <a:ext uri="{FF2B5EF4-FFF2-40B4-BE49-F238E27FC236}">
                      <a16:creationId xmlns:a16="http://schemas.microsoft.com/office/drawing/2014/main" id="{BA7ED8F3-9097-D24B-EF54-88BDC3B6DE2E}"/>
                    </a:ext>
                  </a:extLst>
                </p:cNvPr>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grpSp>
      </p:grpSp>
      <p:grpSp>
        <p:nvGrpSpPr>
          <p:cNvPr id="288" name="Google Shape;8303;p74">
            <a:extLst>
              <a:ext uri="{FF2B5EF4-FFF2-40B4-BE49-F238E27FC236}">
                <a16:creationId xmlns:a16="http://schemas.microsoft.com/office/drawing/2014/main" id="{B41B21E4-4FCB-160B-D8BF-1907393F9A49}"/>
              </a:ext>
            </a:extLst>
          </p:cNvPr>
          <p:cNvGrpSpPr/>
          <p:nvPr/>
        </p:nvGrpSpPr>
        <p:grpSpPr>
          <a:xfrm>
            <a:off x="4824535" y="3716294"/>
            <a:ext cx="1425154" cy="1424748"/>
            <a:chOff x="2559249" y="2069323"/>
            <a:chExt cx="685566" cy="685634"/>
          </a:xfrm>
        </p:grpSpPr>
        <p:sp>
          <p:nvSpPr>
            <p:cNvPr id="289" name="Google Shape;8304;p74">
              <a:extLst>
                <a:ext uri="{FF2B5EF4-FFF2-40B4-BE49-F238E27FC236}">
                  <a16:creationId xmlns:a16="http://schemas.microsoft.com/office/drawing/2014/main" id="{3CAAFED5-EFDA-D4B6-80CA-960356ADEFD1}"/>
                </a:ext>
              </a:extLst>
            </p:cNvPr>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0" name="Google Shape;8305;p74">
              <a:extLst>
                <a:ext uri="{FF2B5EF4-FFF2-40B4-BE49-F238E27FC236}">
                  <a16:creationId xmlns:a16="http://schemas.microsoft.com/office/drawing/2014/main" id="{06D8551E-A27F-26FD-D860-D6BD7D7D77C8}"/>
                </a:ext>
              </a:extLst>
            </p:cNvPr>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1" name="Google Shape;8306;p74">
              <a:extLst>
                <a:ext uri="{FF2B5EF4-FFF2-40B4-BE49-F238E27FC236}">
                  <a16:creationId xmlns:a16="http://schemas.microsoft.com/office/drawing/2014/main" id="{E97CEECF-6B29-540A-F87F-848FCE081AE5}"/>
                </a:ext>
              </a:extLst>
            </p:cNvPr>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2" name="Google Shape;8307;p74">
              <a:extLst>
                <a:ext uri="{FF2B5EF4-FFF2-40B4-BE49-F238E27FC236}">
                  <a16:creationId xmlns:a16="http://schemas.microsoft.com/office/drawing/2014/main" id="{5A210467-EC62-25FB-56E4-1B092BD24B2B}"/>
                </a:ext>
              </a:extLst>
            </p:cNvPr>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3" name="Google Shape;8308;p74">
              <a:extLst>
                <a:ext uri="{FF2B5EF4-FFF2-40B4-BE49-F238E27FC236}">
                  <a16:creationId xmlns:a16="http://schemas.microsoft.com/office/drawing/2014/main" id="{DD0AF053-DEF9-1976-D71C-363EC6CE7FDF}"/>
                </a:ext>
              </a:extLst>
            </p:cNvPr>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4" name="Google Shape;8309;p74">
              <a:extLst>
                <a:ext uri="{FF2B5EF4-FFF2-40B4-BE49-F238E27FC236}">
                  <a16:creationId xmlns:a16="http://schemas.microsoft.com/office/drawing/2014/main" id="{15E16517-F912-4EF8-B00D-8756F7358507}"/>
                </a:ext>
              </a:extLst>
            </p:cNvPr>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5" name="Google Shape;8310;p74">
              <a:extLst>
                <a:ext uri="{FF2B5EF4-FFF2-40B4-BE49-F238E27FC236}">
                  <a16:creationId xmlns:a16="http://schemas.microsoft.com/office/drawing/2014/main" id="{6796E379-4E82-5445-AECF-7059BB8E2773}"/>
                </a:ext>
              </a:extLst>
            </p:cNvPr>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6" name="Google Shape;8311;p74">
              <a:extLst>
                <a:ext uri="{FF2B5EF4-FFF2-40B4-BE49-F238E27FC236}">
                  <a16:creationId xmlns:a16="http://schemas.microsoft.com/office/drawing/2014/main" id="{94253643-3B1A-085C-793A-536810BC24F9}"/>
                </a:ext>
              </a:extLst>
            </p:cNvPr>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7" name="Google Shape;8312;p74">
              <a:extLst>
                <a:ext uri="{FF2B5EF4-FFF2-40B4-BE49-F238E27FC236}">
                  <a16:creationId xmlns:a16="http://schemas.microsoft.com/office/drawing/2014/main" id="{ABE0B11E-80B2-2E77-F292-6DAFD15FB43E}"/>
                </a:ext>
              </a:extLst>
            </p:cNvPr>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8" name="Google Shape;8313;p74">
              <a:extLst>
                <a:ext uri="{FF2B5EF4-FFF2-40B4-BE49-F238E27FC236}">
                  <a16:creationId xmlns:a16="http://schemas.microsoft.com/office/drawing/2014/main" id="{125BE0C1-AB6A-E050-6293-FD3D13DCE984}"/>
                </a:ext>
              </a:extLst>
            </p:cNvPr>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9" name="Google Shape;8314;p74">
              <a:extLst>
                <a:ext uri="{FF2B5EF4-FFF2-40B4-BE49-F238E27FC236}">
                  <a16:creationId xmlns:a16="http://schemas.microsoft.com/office/drawing/2014/main" id="{926744A3-D9B4-56AC-6095-2C841998E357}"/>
                </a:ext>
              </a:extLst>
            </p:cNvPr>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0" name="Google Shape;8315;p74">
              <a:extLst>
                <a:ext uri="{FF2B5EF4-FFF2-40B4-BE49-F238E27FC236}">
                  <a16:creationId xmlns:a16="http://schemas.microsoft.com/office/drawing/2014/main" id="{A899CDAC-554E-AFFC-09F8-220BA7CCB900}"/>
                </a:ext>
              </a:extLst>
            </p:cNvPr>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1" name="Google Shape;8316;p74">
              <a:extLst>
                <a:ext uri="{FF2B5EF4-FFF2-40B4-BE49-F238E27FC236}">
                  <a16:creationId xmlns:a16="http://schemas.microsoft.com/office/drawing/2014/main" id="{1E8A7C59-96C1-7B09-78B0-F0A87320106D}"/>
                </a:ext>
              </a:extLst>
            </p:cNvPr>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02" name="Google Shape;8317;p74">
            <a:extLst>
              <a:ext uri="{FF2B5EF4-FFF2-40B4-BE49-F238E27FC236}">
                <a16:creationId xmlns:a16="http://schemas.microsoft.com/office/drawing/2014/main" id="{22806B51-EFF3-549F-F8C8-802B84542BD5}"/>
              </a:ext>
            </a:extLst>
          </p:cNvPr>
          <p:cNvGrpSpPr/>
          <p:nvPr/>
        </p:nvGrpSpPr>
        <p:grpSpPr>
          <a:xfrm>
            <a:off x="15189411" y="1941873"/>
            <a:ext cx="1691290" cy="1423822"/>
            <a:chOff x="951975" y="315800"/>
            <a:chExt cx="5860325" cy="4933550"/>
          </a:xfrm>
        </p:grpSpPr>
        <p:sp>
          <p:nvSpPr>
            <p:cNvPr id="303" name="Google Shape;8318;p74">
              <a:extLst>
                <a:ext uri="{FF2B5EF4-FFF2-40B4-BE49-F238E27FC236}">
                  <a16:creationId xmlns:a16="http://schemas.microsoft.com/office/drawing/2014/main" id="{8CDEB7F2-AB1B-BD4A-33C9-8E72EF7FF02F}"/>
                </a:ext>
              </a:extLst>
            </p:cNvPr>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4" name="Google Shape;8319;p74">
              <a:extLst>
                <a:ext uri="{FF2B5EF4-FFF2-40B4-BE49-F238E27FC236}">
                  <a16:creationId xmlns:a16="http://schemas.microsoft.com/office/drawing/2014/main" id="{E841A9E2-31AC-C9FB-A544-FE8D122535F1}"/>
                </a:ext>
              </a:extLst>
            </p:cNvPr>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5" name="Google Shape;8320;p74">
              <a:extLst>
                <a:ext uri="{FF2B5EF4-FFF2-40B4-BE49-F238E27FC236}">
                  <a16:creationId xmlns:a16="http://schemas.microsoft.com/office/drawing/2014/main" id="{74E66B94-F4D1-5B19-CC89-3327E59DDF4D}"/>
                </a:ext>
              </a:extLst>
            </p:cNvPr>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6" name="Google Shape;8321;p74">
              <a:extLst>
                <a:ext uri="{FF2B5EF4-FFF2-40B4-BE49-F238E27FC236}">
                  <a16:creationId xmlns:a16="http://schemas.microsoft.com/office/drawing/2014/main" id="{7F0BF07C-97C2-55FA-CA09-8474A38EDBA7}"/>
                </a:ext>
              </a:extLst>
            </p:cNvPr>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07" name="Google Shape;8322;p74">
              <a:extLst>
                <a:ext uri="{FF2B5EF4-FFF2-40B4-BE49-F238E27FC236}">
                  <a16:creationId xmlns:a16="http://schemas.microsoft.com/office/drawing/2014/main" id="{148ED23E-4B95-C90C-8261-D168A5A8CF38}"/>
                </a:ext>
              </a:extLst>
            </p:cNvPr>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08" name="Google Shape;8323;p74">
              <a:extLst>
                <a:ext uri="{FF2B5EF4-FFF2-40B4-BE49-F238E27FC236}">
                  <a16:creationId xmlns:a16="http://schemas.microsoft.com/office/drawing/2014/main" id="{9639ECEB-143C-5A6A-C6D6-37FBE446E437}"/>
                </a:ext>
              </a:extLst>
            </p:cNvPr>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09" name="Google Shape;8324;p74">
              <a:extLst>
                <a:ext uri="{FF2B5EF4-FFF2-40B4-BE49-F238E27FC236}">
                  <a16:creationId xmlns:a16="http://schemas.microsoft.com/office/drawing/2014/main" id="{A9CF553E-FEA0-2F8B-521E-E0AEEF61C837}"/>
                </a:ext>
              </a:extLst>
            </p:cNvPr>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10" name="Google Shape;8325;p74">
              <a:extLst>
                <a:ext uri="{FF2B5EF4-FFF2-40B4-BE49-F238E27FC236}">
                  <a16:creationId xmlns:a16="http://schemas.microsoft.com/office/drawing/2014/main" id="{35AFA76F-A118-5630-FBC4-1E54255570FD}"/>
                </a:ext>
              </a:extLst>
            </p:cNvPr>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11" name="Google Shape;8326;p74">
            <a:extLst>
              <a:ext uri="{FF2B5EF4-FFF2-40B4-BE49-F238E27FC236}">
                <a16:creationId xmlns:a16="http://schemas.microsoft.com/office/drawing/2014/main" id="{7E9A5EEC-21A9-45A4-9B2A-747DF482438F}"/>
              </a:ext>
            </a:extLst>
          </p:cNvPr>
          <p:cNvGrpSpPr/>
          <p:nvPr/>
        </p:nvGrpSpPr>
        <p:grpSpPr>
          <a:xfrm>
            <a:off x="7383668" y="5414090"/>
            <a:ext cx="3235864" cy="1243448"/>
            <a:chOff x="3862800" y="3038525"/>
            <a:chExt cx="1329006" cy="510698"/>
          </a:xfrm>
        </p:grpSpPr>
        <p:sp>
          <p:nvSpPr>
            <p:cNvPr id="312" name="Google Shape;8327;p74">
              <a:extLst>
                <a:ext uri="{FF2B5EF4-FFF2-40B4-BE49-F238E27FC236}">
                  <a16:creationId xmlns:a16="http://schemas.microsoft.com/office/drawing/2014/main" id="{DC7BA652-47C8-2C3B-83F3-42F9C6BF1C25}"/>
                </a:ext>
              </a:extLst>
            </p:cNvPr>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13" name="Google Shape;8328;p74">
              <a:extLst>
                <a:ext uri="{FF2B5EF4-FFF2-40B4-BE49-F238E27FC236}">
                  <a16:creationId xmlns:a16="http://schemas.microsoft.com/office/drawing/2014/main" id="{39CDB195-A88F-057A-6615-1CB44C925BAA}"/>
                </a:ext>
              </a:extLst>
            </p:cNvPr>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314" name="Google Shape;8329;p74">
              <a:extLst>
                <a:ext uri="{FF2B5EF4-FFF2-40B4-BE49-F238E27FC236}">
                  <a16:creationId xmlns:a16="http://schemas.microsoft.com/office/drawing/2014/main" id="{69E65E30-0362-A7E7-279C-4C38F8F3FEED}"/>
                </a:ext>
              </a:extLst>
            </p:cNvPr>
            <p:cNvGrpSpPr/>
            <p:nvPr/>
          </p:nvGrpSpPr>
          <p:grpSpPr>
            <a:xfrm>
              <a:off x="3967075" y="3040337"/>
              <a:ext cx="1019927" cy="402126"/>
              <a:chOff x="3967075" y="3040337"/>
              <a:chExt cx="1019927" cy="402126"/>
            </a:xfrm>
          </p:grpSpPr>
          <p:sp>
            <p:nvSpPr>
              <p:cNvPr id="324" name="Google Shape;8330;p74">
                <a:extLst>
                  <a:ext uri="{FF2B5EF4-FFF2-40B4-BE49-F238E27FC236}">
                    <a16:creationId xmlns:a16="http://schemas.microsoft.com/office/drawing/2014/main" id="{84D50429-9D4C-0A2C-C307-3AB2E79ECDE5}"/>
                  </a:ext>
                </a:extLst>
              </p:cNvPr>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325" name="Google Shape;8331;p74">
                <a:extLst>
                  <a:ext uri="{FF2B5EF4-FFF2-40B4-BE49-F238E27FC236}">
                    <a16:creationId xmlns:a16="http://schemas.microsoft.com/office/drawing/2014/main" id="{62D9F60F-2154-15E4-F37E-7CD15B9C6FFC}"/>
                  </a:ext>
                </a:extLst>
              </p:cNvPr>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315" name="Google Shape;8332;p74">
              <a:extLst>
                <a:ext uri="{FF2B5EF4-FFF2-40B4-BE49-F238E27FC236}">
                  <a16:creationId xmlns:a16="http://schemas.microsoft.com/office/drawing/2014/main" id="{379CF3B8-104F-87D5-441A-C5F939BC802B}"/>
                </a:ext>
              </a:extLst>
            </p:cNvPr>
            <p:cNvGrpSpPr/>
            <p:nvPr/>
          </p:nvGrpSpPr>
          <p:grpSpPr>
            <a:xfrm>
              <a:off x="4186700" y="3040337"/>
              <a:ext cx="390475" cy="183289"/>
              <a:chOff x="4186700" y="3040337"/>
              <a:chExt cx="390475" cy="183289"/>
            </a:xfrm>
          </p:grpSpPr>
          <p:sp>
            <p:nvSpPr>
              <p:cNvPr id="322" name="Google Shape;8333;p74">
                <a:extLst>
                  <a:ext uri="{FF2B5EF4-FFF2-40B4-BE49-F238E27FC236}">
                    <a16:creationId xmlns:a16="http://schemas.microsoft.com/office/drawing/2014/main" id="{0CF7B062-443A-79F6-E1A4-9CC2875DBE15}"/>
                  </a:ext>
                </a:extLst>
              </p:cNvPr>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323" name="Google Shape;8334;p74">
                <a:extLst>
                  <a:ext uri="{FF2B5EF4-FFF2-40B4-BE49-F238E27FC236}">
                    <a16:creationId xmlns:a16="http://schemas.microsoft.com/office/drawing/2014/main" id="{0183F432-39FA-1EDD-6B10-AB4646EB575F}"/>
                  </a:ext>
                </a:extLst>
              </p:cNvPr>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316" name="Google Shape;8335;p74">
              <a:extLst>
                <a:ext uri="{FF2B5EF4-FFF2-40B4-BE49-F238E27FC236}">
                  <a16:creationId xmlns:a16="http://schemas.microsoft.com/office/drawing/2014/main" id="{D588C7D6-BAB6-3784-4D67-625F4B244D3B}"/>
                </a:ext>
              </a:extLst>
            </p:cNvPr>
            <p:cNvGrpSpPr/>
            <p:nvPr/>
          </p:nvGrpSpPr>
          <p:grpSpPr>
            <a:xfrm>
              <a:off x="4073727" y="3040337"/>
              <a:ext cx="697794" cy="296263"/>
              <a:chOff x="4073727" y="3040337"/>
              <a:chExt cx="697794" cy="296263"/>
            </a:xfrm>
          </p:grpSpPr>
          <p:sp>
            <p:nvSpPr>
              <p:cNvPr id="320" name="Google Shape;8336;p74">
                <a:extLst>
                  <a:ext uri="{FF2B5EF4-FFF2-40B4-BE49-F238E27FC236}">
                    <a16:creationId xmlns:a16="http://schemas.microsoft.com/office/drawing/2014/main" id="{7519A1EC-8C07-1A71-03E5-FA85CB9C54AE}"/>
                  </a:ext>
                </a:extLst>
              </p:cNvPr>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321" name="Google Shape;8337;p74">
                <a:extLst>
                  <a:ext uri="{FF2B5EF4-FFF2-40B4-BE49-F238E27FC236}">
                    <a16:creationId xmlns:a16="http://schemas.microsoft.com/office/drawing/2014/main" id="{195C867B-A9ED-7F3B-B72A-B06A2FE8FC00}"/>
                  </a:ext>
                </a:extLst>
              </p:cNvPr>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317" name="Google Shape;8338;p74">
              <a:extLst>
                <a:ext uri="{FF2B5EF4-FFF2-40B4-BE49-F238E27FC236}">
                  <a16:creationId xmlns:a16="http://schemas.microsoft.com/office/drawing/2014/main" id="{B5F85144-129D-EDB1-D991-2BBBF6FFE6EE}"/>
                </a:ext>
              </a:extLst>
            </p:cNvPr>
            <p:cNvGrpSpPr/>
            <p:nvPr/>
          </p:nvGrpSpPr>
          <p:grpSpPr>
            <a:xfrm>
              <a:off x="3862800" y="3038525"/>
              <a:ext cx="1329006" cy="510698"/>
              <a:chOff x="3862800" y="3038525"/>
              <a:chExt cx="1329006" cy="510698"/>
            </a:xfrm>
          </p:grpSpPr>
          <p:sp>
            <p:nvSpPr>
              <p:cNvPr id="318" name="Google Shape;8339;p74">
                <a:extLst>
                  <a:ext uri="{FF2B5EF4-FFF2-40B4-BE49-F238E27FC236}">
                    <a16:creationId xmlns:a16="http://schemas.microsoft.com/office/drawing/2014/main" id="{17692E05-C70E-3556-2D5D-3D661A32AE9E}"/>
                  </a:ext>
                </a:extLst>
              </p:cNvPr>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319" name="Google Shape;8340;p74">
                <a:extLst>
                  <a:ext uri="{FF2B5EF4-FFF2-40B4-BE49-F238E27FC236}">
                    <a16:creationId xmlns:a16="http://schemas.microsoft.com/office/drawing/2014/main" id="{0F371AFD-5AB2-F309-8809-B7C6ABB30363}"/>
                  </a:ext>
                </a:extLst>
              </p:cNvPr>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326" name="Google Shape;8341;p74">
            <a:extLst>
              <a:ext uri="{FF2B5EF4-FFF2-40B4-BE49-F238E27FC236}">
                <a16:creationId xmlns:a16="http://schemas.microsoft.com/office/drawing/2014/main" id="{637B1D9E-B4D9-DAE7-E73C-FE3E13AB6F8B}"/>
              </a:ext>
            </a:extLst>
          </p:cNvPr>
          <p:cNvGrpSpPr/>
          <p:nvPr/>
        </p:nvGrpSpPr>
        <p:grpSpPr>
          <a:xfrm>
            <a:off x="1400313" y="1941872"/>
            <a:ext cx="1766410" cy="1550352"/>
            <a:chOff x="649648" y="271400"/>
            <a:chExt cx="6215377" cy="5455143"/>
          </a:xfrm>
        </p:grpSpPr>
        <p:sp>
          <p:nvSpPr>
            <p:cNvPr id="327" name="Google Shape;8342;p74">
              <a:extLst>
                <a:ext uri="{FF2B5EF4-FFF2-40B4-BE49-F238E27FC236}">
                  <a16:creationId xmlns:a16="http://schemas.microsoft.com/office/drawing/2014/main" id="{41380757-B713-0D7C-D7C4-DE468EB03E1A}"/>
                </a:ext>
              </a:extLst>
            </p:cNvPr>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28" name="Google Shape;8343;p74">
              <a:extLst>
                <a:ext uri="{FF2B5EF4-FFF2-40B4-BE49-F238E27FC236}">
                  <a16:creationId xmlns:a16="http://schemas.microsoft.com/office/drawing/2014/main" id="{A3693A83-A65E-788B-AE9A-B06E0869D27F}"/>
                </a:ext>
              </a:extLst>
            </p:cNvPr>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29" name="Google Shape;8344;p74">
              <a:extLst>
                <a:ext uri="{FF2B5EF4-FFF2-40B4-BE49-F238E27FC236}">
                  <a16:creationId xmlns:a16="http://schemas.microsoft.com/office/drawing/2014/main" id="{3D515C93-77CD-A73F-881D-86E0E4F85A1C}"/>
                </a:ext>
              </a:extLst>
            </p:cNvPr>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30" name="Google Shape;8345;p74">
              <a:extLst>
                <a:ext uri="{FF2B5EF4-FFF2-40B4-BE49-F238E27FC236}">
                  <a16:creationId xmlns:a16="http://schemas.microsoft.com/office/drawing/2014/main" id="{137B8255-8458-AA5E-9506-1DDD86CD1524}"/>
                </a:ext>
              </a:extLst>
            </p:cNvPr>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31" name="Google Shape;8346;p74">
              <a:extLst>
                <a:ext uri="{FF2B5EF4-FFF2-40B4-BE49-F238E27FC236}">
                  <a16:creationId xmlns:a16="http://schemas.microsoft.com/office/drawing/2014/main" id="{BEB72643-D2FD-9D40-4AD5-B12E8270F8CB}"/>
                </a:ext>
              </a:extLst>
            </p:cNvPr>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32" name="Google Shape;8347;p74">
              <a:extLst>
                <a:ext uri="{FF2B5EF4-FFF2-40B4-BE49-F238E27FC236}">
                  <a16:creationId xmlns:a16="http://schemas.microsoft.com/office/drawing/2014/main" id="{56593C8E-6E9A-1EF2-26BE-5C709EB6459B}"/>
                </a:ext>
              </a:extLst>
            </p:cNvPr>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33" name="Google Shape;8348;p74">
              <a:extLst>
                <a:ext uri="{FF2B5EF4-FFF2-40B4-BE49-F238E27FC236}">
                  <a16:creationId xmlns:a16="http://schemas.microsoft.com/office/drawing/2014/main" id="{F32D51D0-7ADD-7246-0948-A1045AA6AE33}"/>
                </a:ext>
              </a:extLst>
            </p:cNvPr>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34" name="Google Shape;8349;p74">
              <a:extLst>
                <a:ext uri="{FF2B5EF4-FFF2-40B4-BE49-F238E27FC236}">
                  <a16:creationId xmlns:a16="http://schemas.microsoft.com/office/drawing/2014/main" id="{9EB8CC7C-34F4-6321-5822-07B5391DD0D0}"/>
                </a:ext>
              </a:extLst>
            </p:cNvPr>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35" name="Google Shape;8350;p74">
              <a:extLst>
                <a:ext uri="{FF2B5EF4-FFF2-40B4-BE49-F238E27FC236}">
                  <a16:creationId xmlns:a16="http://schemas.microsoft.com/office/drawing/2014/main" id="{46648C9D-54BA-B3C6-B048-8DBCE6B7A6F9}"/>
                </a:ext>
              </a:extLst>
            </p:cNvPr>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36" name="Google Shape;8351;p74">
              <a:extLst>
                <a:ext uri="{FF2B5EF4-FFF2-40B4-BE49-F238E27FC236}">
                  <a16:creationId xmlns:a16="http://schemas.microsoft.com/office/drawing/2014/main" id="{1AB1B0C1-1124-31AE-E407-3E5147AE117F}"/>
                </a:ext>
              </a:extLst>
            </p:cNvPr>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37" name="Google Shape;8352;p74">
              <a:extLst>
                <a:ext uri="{FF2B5EF4-FFF2-40B4-BE49-F238E27FC236}">
                  <a16:creationId xmlns:a16="http://schemas.microsoft.com/office/drawing/2014/main" id="{938A2587-991B-A724-2DA1-8AE0AEF730C8}"/>
                </a:ext>
              </a:extLst>
            </p:cNvPr>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338" name="Google Shape;8353;p74">
              <a:extLst>
                <a:ext uri="{FF2B5EF4-FFF2-40B4-BE49-F238E27FC236}">
                  <a16:creationId xmlns:a16="http://schemas.microsoft.com/office/drawing/2014/main" id="{80073035-BAF6-1DFE-19DA-0E772CB0B387}"/>
                </a:ext>
              </a:extLst>
            </p:cNvPr>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grpSp>
      <p:grpSp>
        <p:nvGrpSpPr>
          <p:cNvPr id="339" name="Google Shape;8354;p74">
            <a:extLst>
              <a:ext uri="{FF2B5EF4-FFF2-40B4-BE49-F238E27FC236}">
                <a16:creationId xmlns:a16="http://schemas.microsoft.com/office/drawing/2014/main" id="{59E98946-F3A3-06F6-1369-DB8BB09E56BE}"/>
              </a:ext>
            </a:extLst>
          </p:cNvPr>
          <p:cNvGrpSpPr/>
          <p:nvPr/>
        </p:nvGrpSpPr>
        <p:grpSpPr>
          <a:xfrm>
            <a:off x="4616914" y="1941873"/>
            <a:ext cx="1535408" cy="1630978"/>
            <a:chOff x="2499700" y="1135950"/>
            <a:chExt cx="732402" cy="777990"/>
          </a:xfrm>
        </p:grpSpPr>
        <p:grpSp>
          <p:nvGrpSpPr>
            <p:cNvPr id="340" name="Google Shape;8355;p74">
              <a:extLst>
                <a:ext uri="{FF2B5EF4-FFF2-40B4-BE49-F238E27FC236}">
                  <a16:creationId xmlns:a16="http://schemas.microsoft.com/office/drawing/2014/main" id="{6BABD36F-A246-7955-D76D-EFDDF0F09389}"/>
                </a:ext>
              </a:extLst>
            </p:cNvPr>
            <p:cNvGrpSpPr/>
            <p:nvPr/>
          </p:nvGrpSpPr>
          <p:grpSpPr>
            <a:xfrm>
              <a:off x="2499700" y="1135950"/>
              <a:ext cx="732402" cy="694705"/>
              <a:chOff x="2499700" y="1135950"/>
              <a:chExt cx="732402" cy="694705"/>
            </a:xfrm>
          </p:grpSpPr>
          <p:sp>
            <p:nvSpPr>
              <p:cNvPr id="347" name="Google Shape;8356;p74">
                <a:extLst>
                  <a:ext uri="{FF2B5EF4-FFF2-40B4-BE49-F238E27FC236}">
                    <a16:creationId xmlns:a16="http://schemas.microsoft.com/office/drawing/2014/main" id="{FDDE14E8-8C8B-9247-6F52-DF449C7DD6D7}"/>
                  </a:ext>
                </a:extLst>
              </p:cNvPr>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48" name="Google Shape;8357;p74">
                <a:extLst>
                  <a:ext uri="{FF2B5EF4-FFF2-40B4-BE49-F238E27FC236}">
                    <a16:creationId xmlns:a16="http://schemas.microsoft.com/office/drawing/2014/main" id="{7A60ADA7-5311-2D32-8625-887CF86E55D1}"/>
                  </a:ext>
                </a:extLst>
              </p:cNvPr>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49" name="Google Shape;8358;p74">
                <a:extLst>
                  <a:ext uri="{FF2B5EF4-FFF2-40B4-BE49-F238E27FC236}">
                    <a16:creationId xmlns:a16="http://schemas.microsoft.com/office/drawing/2014/main" id="{72E1C553-E97E-A65C-DC7A-C273342271FE}"/>
                  </a:ext>
                </a:extLst>
              </p:cNvPr>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0" name="Google Shape;8359;p74">
                <a:extLst>
                  <a:ext uri="{FF2B5EF4-FFF2-40B4-BE49-F238E27FC236}">
                    <a16:creationId xmlns:a16="http://schemas.microsoft.com/office/drawing/2014/main" id="{ABD76065-65F7-086F-72F6-2EB2A01FAC38}"/>
                  </a:ext>
                </a:extLst>
              </p:cNvPr>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1" name="Google Shape;8360;p74">
                <a:extLst>
                  <a:ext uri="{FF2B5EF4-FFF2-40B4-BE49-F238E27FC236}">
                    <a16:creationId xmlns:a16="http://schemas.microsoft.com/office/drawing/2014/main" id="{0E0B4669-33CB-A4D1-E1B1-788C36BB2C1C}"/>
                  </a:ext>
                </a:extLst>
              </p:cNvPr>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2" name="Google Shape;8361;p74">
                <a:extLst>
                  <a:ext uri="{FF2B5EF4-FFF2-40B4-BE49-F238E27FC236}">
                    <a16:creationId xmlns:a16="http://schemas.microsoft.com/office/drawing/2014/main" id="{BBBCF3B0-BD5D-B4FA-6CD9-91C2EC6B8870}"/>
                  </a:ext>
                </a:extLst>
              </p:cNvPr>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3" name="Google Shape;8362;p74">
                <a:extLst>
                  <a:ext uri="{FF2B5EF4-FFF2-40B4-BE49-F238E27FC236}">
                    <a16:creationId xmlns:a16="http://schemas.microsoft.com/office/drawing/2014/main" id="{B8408654-2E72-1E36-2B8D-C4402C8C50DB}"/>
                  </a:ext>
                </a:extLst>
              </p:cNvPr>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4" name="Google Shape;8363;p74">
                <a:extLst>
                  <a:ext uri="{FF2B5EF4-FFF2-40B4-BE49-F238E27FC236}">
                    <a16:creationId xmlns:a16="http://schemas.microsoft.com/office/drawing/2014/main" id="{7AA4344F-76C2-42E7-2E52-C9B0623DD4A4}"/>
                  </a:ext>
                </a:extLst>
              </p:cNvPr>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5" name="Google Shape;8364;p74">
                <a:extLst>
                  <a:ext uri="{FF2B5EF4-FFF2-40B4-BE49-F238E27FC236}">
                    <a16:creationId xmlns:a16="http://schemas.microsoft.com/office/drawing/2014/main" id="{7A9F8451-C208-034F-F357-8196C6B67866}"/>
                  </a:ext>
                </a:extLst>
              </p:cNvPr>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6" name="Google Shape;8365;p74">
                <a:extLst>
                  <a:ext uri="{FF2B5EF4-FFF2-40B4-BE49-F238E27FC236}">
                    <a16:creationId xmlns:a16="http://schemas.microsoft.com/office/drawing/2014/main" id="{329CC7EC-EB91-A606-7733-4197AF1297BC}"/>
                  </a:ext>
                </a:extLst>
              </p:cNvPr>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7" name="Google Shape;8366;p74">
                <a:extLst>
                  <a:ext uri="{FF2B5EF4-FFF2-40B4-BE49-F238E27FC236}">
                    <a16:creationId xmlns:a16="http://schemas.microsoft.com/office/drawing/2014/main" id="{2045D758-D74F-6844-DE72-262ADA3792E2}"/>
                  </a:ext>
                </a:extLst>
              </p:cNvPr>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8" name="Google Shape;8367;p74">
                <a:extLst>
                  <a:ext uri="{FF2B5EF4-FFF2-40B4-BE49-F238E27FC236}">
                    <a16:creationId xmlns:a16="http://schemas.microsoft.com/office/drawing/2014/main" id="{C484A342-5660-A88E-BA37-61130AECF3F8}"/>
                  </a:ext>
                </a:extLst>
              </p:cNvPr>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9" name="Google Shape;8368;p74">
                <a:extLst>
                  <a:ext uri="{FF2B5EF4-FFF2-40B4-BE49-F238E27FC236}">
                    <a16:creationId xmlns:a16="http://schemas.microsoft.com/office/drawing/2014/main" id="{3E2CC0D1-9AFF-3B76-E6BB-4C3FEDAB1946}"/>
                  </a:ext>
                </a:extLst>
              </p:cNvPr>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0" name="Google Shape;8369;p74">
                <a:extLst>
                  <a:ext uri="{FF2B5EF4-FFF2-40B4-BE49-F238E27FC236}">
                    <a16:creationId xmlns:a16="http://schemas.microsoft.com/office/drawing/2014/main" id="{FD333D24-1D1B-D397-93AA-9876B131B79B}"/>
                  </a:ext>
                </a:extLst>
              </p:cNvPr>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1" name="Google Shape;8370;p74">
                <a:extLst>
                  <a:ext uri="{FF2B5EF4-FFF2-40B4-BE49-F238E27FC236}">
                    <a16:creationId xmlns:a16="http://schemas.microsoft.com/office/drawing/2014/main" id="{8FD1D813-9358-F156-9738-4295FE0DB0DD}"/>
                  </a:ext>
                </a:extLst>
              </p:cNvPr>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2" name="Google Shape;8371;p74">
                <a:extLst>
                  <a:ext uri="{FF2B5EF4-FFF2-40B4-BE49-F238E27FC236}">
                    <a16:creationId xmlns:a16="http://schemas.microsoft.com/office/drawing/2014/main" id="{D9E6711B-FB88-3804-67AB-49610031E96A}"/>
                  </a:ext>
                </a:extLst>
              </p:cNvPr>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3" name="Google Shape;8372;p74">
                <a:extLst>
                  <a:ext uri="{FF2B5EF4-FFF2-40B4-BE49-F238E27FC236}">
                    <a16:creationId xmlns:a16="http://schemas.microsoft.com/office/drawing/2014/main" id="{786B9325-22B1-3DFE-80E7-560DA81795F2}"/>
                  </a:ext>
                </a:extLst>
              </p:cNvPr>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4" name="Google Shape;8373;p74">
                <a:extLst>
                  <a:ext uri="{FF2B5EF4-FFF2-40B4-BE49-F238E27FC236}">
                    <a16:creationId xmlns:a16="http://schemas.microsoft.com/office/drawing/2014/main" id="{98EB93BD-D395-7E1B-7867-845438A4AB32}"/>
                  </a:ext>
                </a:extLst>
              </p:cNvPr>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5" name="Google Shape;8374;p74">
                <a:extLst>
                  <a:ext uri="{FF2B5EF4-FFF2-40B4-BE49-F238E27FC236}">
                    <a16:creationId xmlns:a16="http://schemas.microsoft.com/office/drawing/2014/main" id="{695E79C8-5328-4046-8115-0C9978A10381}"/>
                  </a:ext>
                </a:extLst>
              </p:cNvPr>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6" name="Google Shape;8375;p74">
                <a:extLst>
                  <a:ext uri="{FF2B5EF4-FFF2-40B4-BE49-F238E27FC236}">
                    <a16:creationId xmlns:a16="http://schemas.microsoft.com/office/drawing/2014/main" id="{93E6B832-3676-2A85-3F10-FBEE0A60A235}"/>
                  </a:ext>
                </a:extLst>
              </p:cNvPr>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7" name="Google Shape;8376;p74">
                <a:extLst>
                  <a:ext uri="{FF2B5EF4-FFF2-40B4-BE49-F238E27FC236}">
                    <a16:creationId xmlns:a16="http://schemas.microsoft.com/office/drawing/2014/main" id="{C66AB82D-DD4A-8D36-16E6-438F6BC9043E}"/>
                  </a:ext>
                </a:extLst>
              </p:cNvPr>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8" name="Google Shape;8377;p74">
                <a:extLst>
                  <a:ext uri="{FF2B5EF4-FFF2-40B4-BE49-F238E27FC236}">
                    <a16:creationId xmlns:a16="http://schemas.microsoft.com/office/drawing/2014/main" id="{D90F6A94-47FF-B49F-6447-D2C8F358932D}"/>
                  </a:ext>
                </a:extLst>
              </p:cNvPr>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9" name="Google Shape;8378;p74">
                <a:extLst>
                  <a:ext uri="{FF2B5EF4-FFF2-40B4-BE49-F238E27FC236}">
                    <a16:creationId xmlns:a16="http://schemas.microsoft.com/office/drawing/2014/main" id="{64D74D1E-A12A-1C7A-D5C2-6411AD24F497}"/>
                  </a:ext>
                </a:extLst>
              </p:cNvPr>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70" name="Google Shape;8379;p74">
                <a:extLst>
                  <a:ext uri="{FF2B5EF4-FFF2-40B4-BE49-F238E27FC236}">
                    <a16:creationId xmlns:a16="http://schemas.microsoft.com/office/drawing/2014/main" id="{863D9015-323C-04F6-5CC9-8E82BCB2AC23}"/>
                  </a:ext>
                </a:extLst>
              </p:cNvPr>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71" name="Google Shape;8380;p74">
                <a:extLst>
                  <a:ext uri="{FF2B5EF4-FFF2-40B4-BE49-F238E27FC236}">
                    <a16:creationId xmlns:a16="http://schemas.microsoft.com/office/drawing/2014/main" id="{134D3507-D49E-D1C2-DF24-81D60564C43A}"/>
                  </a:ext>
                </a:extLst>
              </p:cNvPr>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72" name="Google Shape;8381;p74">
                <a:extLst>
                  <a:ext uri="{FF2B5EF4-FFF2-40B4-BE49-F238E27FC236}">
                    <a16:creationId xmlns:a16="http://schemas.microsoft.com/office/drawing/2014/main" id="{5B264E81-2F9D-E3BB-F6D0-D8C6535A19F9}"/>
                  </a:ext>
                </a:extLst>
              </p:cNvPr>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73" name="Google Shape;8382;p74">
                <a:extLst>
                  <a:ext uri="{FF2B5EF4-FFF2-40B4-BE49-F238E27FC236}">
                    <a16:creationId xmlns:a16="http://schemas.microsoft.com/office/drawing/2014/main" id="{47D79FFA-2A67-E233-DE78-5D060859AD54}"/>
                  </a:ext>
                </a:extLst>
              </p:cNvPr>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a:p>
            </p:txBody>
          </p:sp>
        </p:grpSp>
        <p:grpSp>
          <p:nvGrpSpPr>
            <p:cNvPr id="341" name="Google Shape;8383;p74">
              <a:extLst>
                <a:ext uri="{FF2B5EF4-FFF2-40B4-BE49-F238E27FC236}">
                  <a16:creationId xmlns:a16="http://schemas.microsoft.com/office/drawing/2014/main" id="{38E8CD66-5810-73C0-F80F-A15A3D572D49}"/>
                </a:ext>
              </a:extLst>
            </p:cNvPr>
            <p:cNvGrpSpPr/>
            <p:nvPr/>
          </p:nvGrpSpPr>
          <p:grpSpPr>
            <a:xfrm>
              <a:off x="2517909" y="1188726"/>
              <a:ext cx="702702" cy="725214"/>
              <a:chOff x="2517909" y="1188726"/>
              <a:chExt cx="702702" cy="725214"/>
            </a:xfrm>
          </p:grpSpPr>
          <p:sp>
            <p:nvSpPr>
              <p:cNvPr id="342" name="Google Shape;8384;p74">
                <a:extLst>
                  <a:ext uri="{FF2B5EF4-FFF2-40B4-BE49-F238E27FC236}">
                    <a16:creationId xmlns:a16="http://schemas.microsoft.com/office/drawing/2014/main" id="{53B8CB58-1933-0374-DC25-768648454829}"/>
                  </a:ext>
                </a:extLst>
              </p:cNvPr>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43" name="Google Shape;8385;p74">
                <a:extLst>
                  <a:ext uri="{FF2B5EF4-FFF2-40B4-BE49-F238E27FC236}">
                    <a16:creationId xmlns:a16="http://schemas.microsoft.com/office/drawing/2014/main" id="{3DCA5C91-153A-B7C6-60ED-2804624B40EF}"/>
                  </a:ext>
                </a:extLst>
              </p:cNvPr>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44" name="Google Shape;8386;p74">
                <a:extLst>
                  <a:ext uri="{FF2B5EF4-FFF2-40B4-BE49-F238E27FC236}">
                    <a16:creationId xmlns:a16="http://schemas.microsoft.com/office/drawing/2014/main" id="{C1E42E90-C048-FB19-525D-C2D0DE83D0B8}"/>
                  </a:ext>
                </a:extLst>
              </p:cNvPr>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45" name="Google Shape;8387;p74">
                <a:extLst>
                  <a:ext uri="{FF2B5EF4-FFF2-40B4-BE49-F238E27FC236}">
                    <a16:creationId xmlns:a16="http://schemas.microsoft.com/office/drawing/2014/main" id="{781B2D89-A408-2196-5512-D789E2CE7A27}"/>
                  </a:ext>
                </a:extLst>
              </p:cNvPr>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346" name="Google Shape;8388;p74">
                <a:extLst>
                  <a:ext uri="{FF2B5EF4-FFF2-40B4-BE49-F238E27FC236}">
                    <a16:creationId xmlns:a16="http://schemas.microsoft.com/office/drawing/2014/main" id="{F2BC630E-D56D-B56D-DAB1-87AAE715EFD8}"/>
                  </a:ext>
                </a:extLst>
              </p:cNvPr>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374" name="Google Shape;8389;p74">
            <a:extLst>
              <a:ext uri="{FF2B5EF4-FFF2-40B4-BE49-F238E27FC236}">
                <a16:creationId xmlns:a16="http://schemas.microsoft.com/office/drawing/2014/main" id="{3A9C2CB5-2E71-C8F2-26C5-CB39201C4006}"/>
              </a:ext>
            </a:extLst>
          </p:cNvPr>
          <p:cNvGrpSpPr/>
          <p:nvPr/>
        </p:nvGrpSpPr>
        <p:grpSpPr>
          <a:xfrm>
            <a:off x="3308379" y="1941873"/>
            <a:ext cx="1166878" cy="1740458"/>
            <a:chOff x="1716825" y="1121550"/>
            <a:chExt cx="622800" cy="928938"/>
          </a:xfrm>
        </p:grpSpPr>
        <p:grpSp>
          <p:nvGrpSpPr>
            <p:cNvPr id="375" name="Google Shape;8390;p74">
              <a:extLst>
                <a:ext uri="{FF2B5EF4-FFF2-40B4-BE49-F238E27FC236}">
                  <a16:creationId xmlns:a16="http://schemas.microsoft.com/office/drawing/2014/main" id="{A4B1CE82-EB2F-1F7B-487C-A7FA5C29475A}"/>
                </a:ext>
              </a:extLst>
            </p:cNvPr>
            <p:cNvGrpSpPr/>
            <p:nvPr/>
          </p:nvGrpSpPr>
          <p:grpSpPr>
            <a:xfrm>
              <a:off x="1716825" y="1121550"/>
              <a:ext cx="622800" cy="928938"/>
              <a:chOff x="1716825" y="1121550"/>
              <a:chExt cx="622800" cy="928938"/>
            </a:xfrm>
          </p:grpSpPr>
          <p:cxnSp>
            <p:nvCxnSpPr>
              <p:cNvPr id="386" name="Google Shape;8391;p74">
                <a:extLst>
                  <a:ext uri="{FF2B5EF4-FFF2-40B4-BE49-F238E27FC236}">
                    <a16:creationId xmlns:a16="http://schemas.microsoft.com/office/drawing/2014/main" id="{9B5191E2-CE65-354E-33A2-F824486C8A14}"/>
                  </a:ext>
                </a:extLst>
              </p:cNvPr>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387" name="Google Shape;8392;p74">
                <a:extLst>
                  <a:ext uri="{FF2B5EF4-FFF2-40B4-BE49-F238E27FC236}">
                    <a16:creationId xmlns:a16="http://schemas.microsoft.com/office/drawing/2014/main" id="{59E705D3-6F62-024D-8CD6-1CA99390EED0}"/>
                  </a:ext>
                </a:extLst>
              </p:cNvPr>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76" name="Google Shape;8393;p74">
              <a:extLst>
                <a:ext uri="{FF2B5EF4-FFF2-40B4-BE49-F238E27FC236}">
                  <a16:creationId xmlns:a16="http://schemas.microsoft.com/office/drawing/2014/main" id="{89273616-18A0-6E52-B202-EBA19E280B88}"/>
                </a:ext>
              </a:extLst>
            </p:cNvPr>
            <p:cNvGrpSpPr/>
            <p:nvPr/>
          </p:nvGrpSpPr>
          <p:grpSpPr>
            <a:xfrm>
              <a:off x="1768050" y="1172775"/>
              <a:ext cx="520200" cy="832000"/>
              <a:chOff x="1768050" y="1172775"/>
              <a:chExt cx="520200" cy="832000"/>
            </a:xfrm>
          </p:grpSpPr>
          <p:cxnSp>
            <p:nvCxnSpPr>
              <p:cNvPr id="384" name="Google Shape;8394;p74">
                <a:extLst>
                  <a:ext uri="{FF2B5EF4-FFF2-40B4-BE49-F238E27FC236}">
                    <a16:creationId xmlns:a16="http://schemas.microsoft.com/office/drawing/2014/main" id="{437E29FA-F406-2DC4-7CFA-8A2777F611C1}"/>
                  </a:ext>
                </a:extLst>
              </p:cNvPr>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385" name="Google Shape;8395;p74">
                <a:extLst>
                  <a:ext uri="{FF2B5EF4-FFF2-40B4-BE49-F238E27FC236}">
                    <a16:creationId xmlns:a16="http://schemas.microsoft.com/office/drawing/2014/main" id="{C61F2105-79B6-3722-EF12-0A4397748E49}"/>
                  </a:ext>
                </a:extLst>
              </p:cNvPr>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77" name="Google Shape;8396;p74">
              <a:extLst>
                <a:ext uri="{FF2B5EF4-FFF2-40B4-BE49-F238E27FC236}">
                  <a16:creationId xmlns:a16="http://schemas.microsoft.com/office/drawing/2014/main" id="{913637D2-41EC-B2DC-8965-F8ECE17881A5}"/>
                </a:ext>
              </a:extLst>
            </p:cNvPr>
            <p:cNvGrpSpPr/>
            <p:nvPr/>
          </p:nvGrpSpPr>
          <p:grpSpPr>
            <a:xfrm>
              <a:off x="1820100" y="1225475"/>
              <a:ext cx="416400" cy="729575"/>
              <a:chOff x="1820100" y="1225475"/>
              <a:chExt cx="416400" cy="729575"/>
            </a:xfrm>
          </p:grpSpPr>
          <p:cxnSp>
            <p:nvCxnSpPr>
              <p:cNvPr id="382" name="Google Shape;8397;p74">
                <a:extLst>
                  <a:ext uri="{FF2B5EF4-FFF2-40B4-BE49-F238E27FC236}">
                    <a16:creationId xmlns:a16="http://schemas.microsoft.com/office/drawing/2014/main" id="{1295C74E-3044-0970-B5C5-9758D702A158}"/>
                  </a:ext>
                </a:extLst>
              </p:cNvPr>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383" name="Google Shape;8398;p74">
                <a:extLst>
                  <a:ext uri="{FF2B5EF4-FFF2-40B4-BE49-F238E27FC236}">
                    <a16:creationId xmlns:a16="http://schemas.microsoft.com/office/drawing/2014/main" id="{6081EB44-5DED-DA99-C2ED-3E9F06F10E73}"/>
                  </a:ext>
                </a:extLst>
              </p:cNvPr>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78" name="Google Shape;8399;p74">
              <a:extLst>
                <a:ext uri="{FF2B5EF4-FFF2-40B4-BE49-F238E27FC236}">
                  <a16:creationId xmlns:a16="http://schemas.microsoft.com/office/drawing/2014/main" id="{3BC6480A-A669-EFF9-F505-32F6E78AC5D1}"/>
                </a:ext>
              </a:extLst>
            </p:cNvPr>
            <p:cNvGrpSpPr/>
            <p:nvPr/>
          </p:nvGrpSpPr>
          <p:grpSpPr>
            <a:xfrm>
              <a:off x="1874250" y="1278825"/>
              <a:ext cx="308100" cy="605275"/>
              <a:chOff x="1874250" y="1278825"/>
              <a:chExt cx="308100" cy="605275"/>
            </a:xfrm>
          </p:grpSpPr>
          <p:cxnSp>
            <p:nvCxnSpPr>
              <p:cNvPr id="380" name="Google Shape;8400;p74">
                <a:extLst>
                  <a:ext uri="{FF2B5EF4-FFF2-40B4-BE49-F238E27FC236}">
                    <a16:creationId xmlns:a16="http://schemas.microsoft.com/office/drawing/2014/main" id="{4595EF91-64A4-9742-1685-9E97B1697E71}"/>
                  </a:ext>
                </a:extLst>
              </p:cNvPr>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381" name="Google Shape;8401;p74">
                <a:extLst>
                  <a:ext uri="{FF2B5EF4-FFF2-40B4-BE49-F238E27FC236}">
                    <a16:creationId xmlns:a16="http://schemas.microsoft.com/office/drawing/2014/main" id="{E25036BC-E02E-39FA-E41B-62AF27E6D5D0}"/>
                  </a:ext>
                </a:extLst>
              </p:cNvPr>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379" name="Google Shape;8402;p74">
              <a:extLst>
                <a:ext uri="{FF2B5EF4-FFF2-40B4-BE49-F238E27FC236}">
                  <a16:creationId xmlns:a16="http://schemas.microsoft.com/office/drawing/2014/main" id="{D9E593CD-4B05-3A5F-668E-3D9B3631ED42}"/>
                </a:ext>
              </a:extLst>
            </p:cNvPr>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88" name="Google Shape;8403;p74">
            <a:extLst>
              <a:ext uri="{FF2B5EF4-FFF2-40B4-BE49-F238E27FC236}">
                <a16:creationId xmlns:a16="http://schemas.microsoft.com/office/drawing/2014/main" id="{5FB90D5B-9BB1-4E4A-5B3B-BDD58A575AAD}"/>
              </a:ext>
            </a:extLst>
          </p:cNvPr>
          <p:cNvGrpSpPr/>
          <p:nvPr/>
        </p:nvGrpSpPr>
        <p:grpSpPr>
          <a:xfrm>
            <a:off x="3148024" y="3714516"/>
            <a:ext cx="1478144" cy="1428304"/>
            <a:chOff x="4334725" y="1355875"/>
            <a:chExt cx="3106650" cy="3001900"/>
          </a:xfrm>
        </p:grpSpPr>
        <p:grpSp>
          <p:nvGrpSpPr>
            <p:cNvPr id="389" name="Google Shape;8404;p74">
              <a:extLst>
                <a:ext uri="{FF2B5EF4-FFF2-40B4-BE49-F238E27FC236}">
                  <a16:creationId xmlns:a16="http://schemas.microsoft.com/office/drawing/2014/main" id="{3D88047B-CE0C-8E4F-7B92-8D16D873FBC6}"/>
                </a:ext>
              </a:extLst>
            </p:cNvPr>
            <p:cNvGrpSpPr/>
            <p:nvPr/>
          </p:nvGrpSpPr>
          <p:grpSpPr>
            <a:xfrm>
              <a:off x="4516050" y="1724875"/>
              <a:ext cx="2693725" cy="2632900"/>
              <a:chOff x="4516050" y="1724875"/>
              <a:chExt cx="2693725" cy="2632900"/>
            </a:xfrm>
          </p:grpSpPr>
          <p:sp>
            <p:nvSpPr>
              <p:cNvPr id="394" name="Google Shape;8405;p74">
                <a:extLst>
                  <a:ext uri="{FF2B5EF4-FFF2-40B4-BE49-F238E27FC236}">
                    <a16:creationId xmlns:a16="http://schemas.microsoft.com/office/drawing/2014/main" id="{976A4F73-2B42-53FE-3EF9-4AA451A3CF48}"/>
                  </a:ext>
                </a:extLst>
              </p:cNvPr>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95" name="Google Shape;8406;p74">
                <a:extLst>
                  <a:ext uri="{FF2B5EF4-FFF2-40B4-BE49-F238E27FC236}">
                    <a16:creationId xmlns:a16="http://schemas.microsoft.com/office/drawing/2014/main" id="{87A7D78A-5107-D056-AF40-2893DF93E07E}"/>
                  </a:ext>
                </a:extLst>
              </p:cNvPr>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96" name="Google Shape;8407;p74">
                <a:extLst>
                  <a:ext uri="{FF2B5EF4-FFF2-40B4-BE49-F238E27FC236}">
                    <a16:creationId xmlns:a16="http://schemas.microsoft.com/office/drawing/2014/main" id="{0D5C2D7C-396A-E180-57DB-0B29CFE5ED52}"/>
                  </a:ext>
                </a:extLst>
              </p:cNvPr>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90" name="Google Shape;8408;p74">
              <a:extLst>
                <a:ext uri="{FF2B5EF4-FFF2-40B4-BE49-F238E27FC236}">
                  <a16:creationId xmlns:a16="http://schemas.microsoft.com/office/drawing/2014/main" id="{A31D9392-E333-557A-FD74-8C3EDB10E143}"/>
                </a:ext>
              </a:extLst>
            </p:cNvPr>
            <p:cNvGrpSpPr/>
            <p:nvPr/>
          </p:nvGrpSpPr>
          <p:grpSpPr>
            <a:xfrm>
              <a:off x="4334725" y="1355875"/>
              <a:ext cx="3106650" cy="2709650"/>
              <a:chOff x="4334725" y="1355875"/>
              <a:chExt cx="3106650" cy="2709650"/>
            </a:xfrm>
          </p:grpSpPr>
          <p:sp>
            <p:nvSpPr>
              <p:cNvPr id="391" name="Google Shape;8409;p74">
                <a:extLst>
                  <a:ext uri="{FF2B5EF4-FFF2-40B4-BE49-F238E27FC236}">
                    <a16:creationId xmlns:a16="http://schemas.microsoft.com/office/drawing/2014/main" id="{7E5C931B-5890-20C3-5986-249EBC264BF8}"/>
                  </a:ext>
                </a:extLst>
              </p:cNvPr>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392" name="Google Shape;8410;p74">
                <a:extLst>
                  <a:ext uri="{FF2B5EF4-FFF2-40B4-BE49-F238E27FC236}">
                    <a16:creationId xmlns:a16="http://schemas.microsoft.com/office/drawing/2014/main" id="{165C8355-0C9A-C261-3B9B-7FB52C94085C}"/>
                  </a:ext>
                </a:extLst>
              </p:cNvPr>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393" name="Google Shape;8411;p74">
                <a:extLst>
                  <a:ext uri="{FF2B5EF4-FFF2-40B4-BE49-F238E27FC236}">
                    <a16:creationId xmlns:a16="http://schemas.microsoft.com/office/drawing/2014/main" id="{AFA10A17-ACB9-B660-B662-AFE955ED0E94}"/>
                  </a:ext>
                </a:extLst>
              </p:cNvPr>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397" name="Google Shape;8412;p74">
            <a:extLst>
              <a:ext uri="{FF2B5EF4-FFF2-40B4-BE49-F238E27FC236}">
                <a16:creationId xmlns:a16="http://schemas.microsoft.com/office/drawing/2014/main" id="{ACF52891-6528-8AA7-B13F-35AF00BC0C9B}"/>
              </a:ext>
            </a:extLst>
          </p:cNvPr>
          <p:cNvGrpSpPr/>
          <p:nvPr/>
        </p:nvGrpSpPr>
        <p:grpSpPr>
          <a:xfrm>
            <a:off x="15381922" y="6976059"/>
            <a:ext cx="624148" cy="1368346"/>
            <a:chOff x="7645573" y="3754300"/>
            <a:chExt cx="293855" cy="644170"/>
          </a:xfrm>
        </p:grpSpPr>
        <p:sp>
          <p:nvSpPr>
            <p:cNvPr id="398" name="Google Shape;8413;p74">
              <a:extLst>
                <a:ext uri="{FF2B5EF4-FFF2-40B4-BE49-F238E27FC236}">
                  <a16:creationId xmlns:a16="http://schemas.microsoft.com/office/drawing/2014/main" id="{78FD0C6B-3030-CD49-C3CB-391074465094}"/>
                </a:ext>
              </a:extLst>
            </p:cNvPr>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99" name="Google Shape;8414;p74">
              <a:extLst>
                <a:ext uri="{FF2B5EF4-FFF2-40B4-BE49-F238E27FC236}">
                  <a16:creationId xmlns:a16="http://schemas.microsoft.com/office/drawing/2014/main" id="{EC0F0CCF-A632-E15B-08D7-83C2DCA4DDB6}"/>
                </a:ext>
              </a:extLst>
            </p:cNvPr>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400" name="Google Shape;8415;p74">
            <a:extLst>
              <a:ext uri="{FF2B5EF4-FFF2-40B4-BE49-F238E27FC236}">
                <a16:creationId xmlns:a16="http://schemas.microsoft.com/office/drawing/2014/main" id="{E096170F-1BEC-CE5B-3F01-CEECE34C5DFE}"/>
              </a:ext>
            </a:extLst>
          </p:cNvPr>
          <p:cNvGrpSpPr/>
          <p:nvPr/>
        </p:nvGrpSpPr>
        <p:grpSpPr>
          <a:xfrm>
            <a:off x="11225899" y="1941873"/>
            <a:ext cx="1418022" cy="1478718"/>
            <a:chOff x="5830645" y="1256617"/>
            <a:chExt cx="530340" cy="553040"/>
          </a:xfrm>
        </p:grpSpPr>
        <p:grpSp>
          <p:nvGrpSpPr>
            <p:cNvPr id="401" name="Google Shape;8416;p74">
              <a:extLst>
                <a:ext uri="{FF2B5EF4-FFF2-40B4-BE49-F238E27FC236}">
                  <a16:creationId xmlns:a16="http://schemas.microsoft.com/office/drawing/2014/main" id="{7D772806-312D-44A1-7CF1-8ED44F69BF7D}"/>
                </a:ext>
              </a:extLst>
            </p:cNvPr>
            <p:cNvGrpSpPr/>
            <p:nvPr/>
          </p:nvGrpSpPr>
          <p:grpSpPr>
            <a:xfrm>
              <a:off x="5830645" y="1256617"/>
              <a:ext cx="259743" cy="269909"/>
              <a:chOff x="5830645" y="1256617"/>
              <a:chExt cx="259743" cy="269909"/>
            </a:xfrm>
          </p:grpSpPr>
          <p:sp>
            <p:nvSpPr>
              <p:cNvPr id="412" name="Google Shape;8417;p74">
                <a:extLst>
                  <a:ext uri="{FF2B5EF4-FFF2-40B4-BE49-F238E27FC236}">
                    <a16:creationId xmlns:a16="http://schemas.microsoft.com/office/drawing/2014/main" id="{CF890DF5-D249-9FEF-FFBD-3E45DF486ACB}"/>
                  </a:ext>
                </a:extLst>
              </p:cNvPr>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13" name="Google Shape;8418;p74">
                <a:extLst>
                  <a:ext uri="{FF2B5EF4-FFF2-40B4-BE49-F238E27FC236}">
                    <a16:creationId xmlns:a16="http://schemas.microsoft.com/office/drawing/2014/main" id="{9044B3CC-70A6-DA78-6303-6E0FAA67EF83}"/>
                  </a:ext>
                </a:extLst>
              </p:cNvPr>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402" name="Google Shape;8419;p74">
              <a:extLst>
                <a:ext uri="{FF2B5EF4-FFF2-40B4-BE49-F238E27FC236}">
                  <a16:creationId xmlns:a16="http://schemas.microsoft.com/office/drawing/2014/main" id="{758F462D-3171-4261-3C67-4E0E2B7A40AA}"/>
                </a:ext>
              </a:extLst>
            </p:cNvPr>
            <p:cNvGrpSpPr/>
            <p:nvPr/>
          </p:nvGrpSpPr>
          <p:grpSpPr>
            <a:xfrm>
              <a:off x="6101293" y="1256617"/>
              <a:ext cx="259692" cy="269909"/>
              <a:chOff x="6101293" y="1256617"/>
              <a:chExt cx="259692" cy="269909"/>
            </a:xfrm>
          </p:grpSpPr>
          <p:sp>
            <p:nvSpPr>
              <p:cNvPr id="410" name="Google Shape;8420;p74">
                <a:extLst>
                  <a:ext uri="{FF2B5EF4-FFF2-40B4-BE49-F238E27FC236}">
                    <a16:creationId xmlns:a16="http://schemas.microsoft.com/office/drawing/2014/main" id="{7808BD41-A971-DB67-2B21-0A0C7C2C73F5}"/>
                  </a:ext>
                </a:extLst>
              </p:cNvPr>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11" name="Google Shape;8421;p74">
                <a:extLst>
                  <a:ext uri="{FF2B5EF4-FFF2-40B4-BE49-F238E27FC236}">
                    <a16:creationId xmlns:a16="http://schemas.microsoft.com/office/drawing/2014/main" id="{1F36C63B-928A-8766-E76D-F8688BD4EFE1}"/>
                  </a:ext>
                </a:extLst>
              </p:cNvPr>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403" name="Google Shape;8422;p74">
              <a:extLst>
                <a:ext uri="{FF2B5EF4-FFF2-40B4-BE49-F238E27FC236}">
                  <a16:creationId xmlns:a16="http://schemas.microsoft.com/office/drawing/2014/main" id="{4BE104DB-91DC-2C5F-B74C-4C7D277A1967}"/>
                </a:ext>
              </a:extLst>
            </p:cNvPr>
            <p:cNvGrpSpPr/>
            <p:nvPr/>
          </p:nvGrpSpPr>
          <p:grpSpPr>
            <a:xfrm>
              <a:off x="5830645" y="1539749"/>
              <a:ext cx="259692" cy="269909"/>
              <a:chOff x="5830645" y="1539749"/>
              <a:chExt cx="259692" cy="269909"/>
            </a:xfrm>
          </p:grpSpPr>
          <p:sp>
            <p:nvSpPr>
              <p:cNvPr id="408" name="Google Shape;8423;p74">
                <a:extLst>
                  <a:ext uri="{FF2B5EF4-FFF2-40B4-BE49-F238E27FC236}">
                    <a16:creationId xmlns:a16="http://schemas.microsoft.com/office/drawing/2014/main" id="{E1AB1A06-019B-147F-490A-2DAE046E8DCE}"/>
                  </a:ext>
                </a:extLst>
              </p:cNvPr>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09" name="Google Shape;8424;p74">
                <a:extLst>
                  <a:ext uri="{FF2B5EF4-FFF2-40B4-BE49-F238E27FC236}">
                    <a16:creationId xmlns:a16="http://schemas.microsoft.com/office/drawing/2014/main" id="{1D2C9952-C749-6F09-1674-56803AAAF23E}"/>
                  </a:ext>
                </a:extLst>
              </p:cNvPr>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404" name="Google Shape;8425;p74">
              <a:extLst>
                <a:ext uri="{FF2B5EF4-FFF2-40B4-BE49-F238E27FC236}">
                  <a16:creationId xmlns:a16="http://schemas.microsoft.com/office/drawing/2014/main" id="{EE4FB000-12F0-01FE-C37D-877F82E48152}"/>
                </a:ext>
              </a:extLst>
            </p:cNvPr>
            <p:cNvGrpSpPr/>
            <p:nvPr/>
          </p:nvGrpSpPr>
          <p:grpSpPr>
            <a:xfrm>
              <a:off x="6101293" y="1539749"/>
              <a:ext cx="259692" cy="269909"/>
              <a:chOff x="6101293" y="1539749"/>
              <a:chExt cx="259692" cy="269909"/>
            </a:xfrm>
          </p:grpSpPr>
          <p:sp>
            <p:nvSpPr>
              <p:cNvPr id="406" name="Google Shape;8426;p74">
                <a:extLst>
                  <a:ext uri="{FF2B5EF4-FFF2-40B4-BE49-F238E27FC236}">
                    <a16:creationId xmlns:a16="http://schemas.microsoft.com/office/drawing/2014/main" id="{F4E66507-DC29-AE02-BB02-6F36DDA22385}"/>
                  </a:ext>
                </a:extLst>
              </p:cNvPr>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07" name="Google Shape;8427;p74">
                <a:extLst>
                  <a:ext uri="{FF2B5EF4-FFF2-40B4-BE49-F238E27FC236}">
                    <a16:creationId xmlns:a16="http://schemas.microsoft.com/office/drawing/2014/main" id="{3C03B83F-4719-4544-FA2C-9E54E94110EE}"/>
                  </a:ext>
                </a:extLst>
              </p:cNvPr>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405" name="Google Shape;8428;p74">
              <a:extLst>
                <a:ext uri="{FF2B5EF4-FFF2-40B4-BE49-F238E27FC236}">
                  <a16:creationId xmlns:a16="http://schemas.microsoft.com/office/drawing/2014/main" id="{B52D6377-E7C1-EAC9-B641-E6AA1E55560E}"/>
                </a:ext>
              </a:extLst>
            </p:cNvPr>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414" name="Google Shape;8429;p74">
            <a:extLst>
              <a:ext uri="{FF2B5EF4-FFF2-40B4-BE49-F238E27FC236}">
                <a16:creationId xmlns:a16="http://schemas.microsoft.com/office/drawing/2014/main" id="{8309FC1B-4B67-ECA6-A79C-C5830001ACDA}"/>
              </a:ext>
            </a:extLst>
          </p:cNvPr>
          <p:cNvGrpSpPr/>
          <p:nvPr/>
        </p:nvGrpSpPr>
        <p:grpSpPr>
          <a:xfrm>
            <a:off x="1428889" y="5414104"/>
            <a:ext cx="2905910" cy="1242720"/>
            <a:chOff x="732422" y="2990152"/>
            <a:chExt cx="1337773" cy="572102"/>
          </a:xfrm>
        </p:grpSpPr>
        <p:sp>
          <p:nvSpPr>
            <p:cNvPr id="415" name="Google Shape;8430;p74">
              <a:extLst>
                <a:ext uri="{FF2B5EF4-FFF2-40B4-BE49-F238E27FC236}">
                  <a16:creationId xmlns:a16="http://schemas.microsoft.com/office/drawing/2014/main" id="{2C6658C4-8BD0-5A19-CCAA-5A76A7000485}"/>
                </a:ext>
              </a:extLst>
            </p:cNvPr>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16" name="Google Shape;8431;p74">
              <a:extLst>
                <a:ext uri="{FF2B5EF4-FFF2-40B4-BE49-F238E27FC236}">
                  <a16:creationId xmlns:a16="http://schemas.microsoft.com/office/drawing/2014/main" id="{A2E1E2DD-50A0-91ED-A2EA-20BA737607FF}"/>
                </a:ext>
              </a:extLst>
            </p:cNvPr>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17" name="Google Shape;8432;p74">
              <a:extLst>
                <a:ext uri="{FF2B5EF4-FFF2-40B4-BE49-F238E27FC236}">
                  <a16:creationId xmlns:a16="http://schemas.microsoft.com/office/drawing/2014/main" id="{431D5EE9-74A1-C338-7EBC-7E59189E9F69}"/>
                </a:ext>
              </a:extLst>
            </p:cNvPr>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18" name="Google Shape;8433;p74">
              <a:extLst>
                <a:ext uri="{FF2B5EF4-FFF2-40B4-BE49-F238E27FC236}">
                  <a16:creationId xmlns:a16="http://schemas.microsoft.com/office/drawing/2014/main" id="{0239D9C0-FD81-82F5-85DA-43CBCD4C9874}"/>
                </a:ext>
              </a:extLst>
            </p:cNvPr>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19" name="Google Shape;8434;p74">
              <a:extLst>
                <a:ext uri="{FF2B5EF4-FFF2-40B4-BE49-F238E27FC236}">
                  <a16:creationId xmlns:a16="http://schemas.microsoft.com/office/drawing/2014/main" id="{F416DD3B-1FB7-E53B-F8A3-4B953FDC0D81}"/>
                </a:ext>
              </a:extLst>
            </p:cNvPr>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20" name="Google Shape;8435;p74">
              <a:extLst>
                <a:ext uri="{FF2B5EF4-FFF2-40B4-BE49-F238E27FC236}">
                  <a16:creationId xmlns:a16="http://schemas.microsoft.com/office/drawing/2014/main" id="{D6675981-4EAF-543F-1861-2FD3760D6040}"/>
                </a:ext>
              </a:extLst>
            </p:cNvPr>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421" name="Google Shape;1529;p70">
            <a:extLst>
              <a:ext uri="{FF2B5EF4-FFF2-40B4-BE49-F238E27FC236}">
                <a16:creationId xmlns:a16="http://schemas.microsoft.com/office/drawing/2014/main" id="{77F58FC2-04DA-CBE8-22B8-5BD7D0D8C951}"/>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18708727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grpSp>
        <p:nvGrpSpPr>
          <p:cNvPr id="2" name="Google Shape;8440;p75">
            <a:extLst>
              <a:ext uri="{FF2B5EF4-FFF2-40B4-BE49-F238E27FC236}">
                <a16:creationId xmlns:a16="http://schemas.microsoft.com/office/drawing/2014/main" id="{14E79B93-3683-C912-D35D-7FFAF2A296CE}"/>
              </a:ext>
            </a:extLst>
          </p:cNvPr>
          <p:cNvGrpSpPr/>
          <p:nvPr/>
        </p:nvGrpSpPr>
        <p:grpSpPr>
          <a:xfrm>
            <a:off x="1417159" y="1931744"/>
            <a:ext cx="3272234" cy="3052288"/>
            <a:chOff x="729238" y="1179665"/>
            <a:chExt cx="1636117" cy="1526144"/>
          </a:xfrm>
        </p:grpSpPr>
        <p:grpSp>
          <p:nvGrpSpPr>
            <p:cNvPr id="3" name="Google Shape;8441;p75">
              <a:extLst>
                <a:ext uri="{FF2B5EF4-FFF2-40B4-BE49-F238E27FC236}">
                  <a16:creationId xmlns:a16="http://schemas.microsoft.com/office/drawing/2014/main" id="{689018D7-FE62-FECF-7431-3DD97F6AA7CE}"/>
                </a:ext>
              </a:extLst>
            </p:cNvPr>
            <p:cNvGrpSpPr/>
            <p:nvPr/>
          </p:nvGrpSpPr>
          <p:grpSpPr>
            <a:xfrm>
              <a:off x="729238" y="1179665"/>
              <a:ext cx="80700" cy="1526144"/>
              <a:chOff x="729238" y="1179665"/>
              <a:chExt cx="80700" cy="1526144"/>
            </a:xfrm>
          </p:grpSpPr>
          <p:sp>
            <p:nvSpPr>
              <p:cNvPr id="124" name="Google Shape;8442;p75">
                <a:extLst>
                  <a:ext uri="{FF2B5EF4-FFF2-40B4-BE49-F238E27FC236}">
                    <a16:creationId xmlns:a16="http://schemas.microsoft.com/office/drawing/2014/main" id="{B63ABF43-1E16-EC0B-AF29-0C2B689BF685}"/>
                  </a:ext>
                </a:extLst>
              </p:cNvPr>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5" name="Google Shape;8443;p75">
                <a:extLst>
                  <a:ext uri="{FF2B5EF4-FFF2-40B4-BE49-F238E27FC236}">
                    <a16:creationId xmlns:a16="http://schemas.microsoft.com/office/drawing/2014/main" id="{E11FBEB6-5952-DD88-45DC-8F164734851F}"/>
                  </a:ext>
                </a:extLst>
              </p:cNvPr>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6" name="Google Shape;8444;p75">
                <a:extLst>
                  <a:ext uri="{FF2B5EF4-FFF2-40B4-BE49-F238E27FC236}">
                    <a16:creationId xmlns:a16="http://schemas.microsoft.com/office/drawing/2014/main" id="{795E9CD7-C501-77B4-4FE5-4C66372CAE7C}"/>
                  </a:ext>
                </a:extLst>
              </p:cNvPr>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7" name="Google Shape;8445;p75">
                <a:extLst>
                  <a:ext uri="{FF2B5EF4-FFF2-40B4-BE49-F238E27FC236}">
                    <a16:creationId xmlns:a16="http://schemas.microsoft.com/office/drawing/2014/main" id="{7CD4DBE2-BCF3-83D4-6BA4-DDC657A27331}"/>
                  </a:ext>
                </a:extLst>
              </p:cNvPr>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8" name="Google Shape;8446;p75">
                <a:extLst>
                  <a:ext uri="{FF2B5EF4-FFF2-40B4-BE49-F238E27FC236}">
                    <a16:creationId xmlns:a16="http://schemas.microsoft.com/office/drawing/2014/main" id="{CD6CF4E1-F213-26C7-F81C-B6278605B513}"/>
                  </a:ext>
                </a:extLst>
              </p:cNvPr>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29" name="Google Shape;8447;p75">
                <a:extLst>
                  <a:ext uri="{FF2B5EF4-FFF2-40B4-BE49-F238E27FC236}">
                    <a16:creationId xmlns:a16="http://schemas.microsoft.com/office/drawing/2014/main" id="{8E4BAC6B-DF00-9FD8-20F1-3863E051D9B1}"/>
                  </a:ext>
                </a:extLst>
              </p:cNvPr>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30" name="Google Shape;8448;p75">
                <a:extLst>
                  <a:ext uri="{FF2B5EF4-FFF2-40B4-BE49-F238E27FC236}">
                    <a16:creationId xmlns:a16="http://schemas.microsoft.com/office/drawing/2014/main" id="{6E0DC73B-2AC1-848B-F0B4-8BE52BA3E722}"/>
                  </a:ext>
                </a:extLst>
              </p:cNvPr>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31" name="Google Shape;8449;p75">
                <a:extLst>
                  <a:ext uri="{FF2B5EF4-FFF2-40B4-BE49-F238E27FC236}">
                    <a16:creationId xmlns:a16="http://schemas.microsoft.com/office/drawing/2014/main" id="{449B7CC5-ED74-B572-47E7-6F355411F99D}"/>
                  </a:ext>
                </a:extLst>
              </p:cNvPr>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32" name="Google Shape;8450;p75">
                <a:extLst>
                  <a:ext uri="{FF2B5EF4-FFF2-40B4-BE49-F238E27FC236}">
                    <a16:creationId xmlns:a16="http://schemas.microsoft.com/office/drawing/2014/main" id="{54744DB4-6807-B499-FD48-3DD669C09599}"/>
                  </a:ext>
                </a:extLst>
              </p:cNvPr>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33" name="Google Shape;8451;p75">
                <a:extLst>
                  <a:ext uri="{FF2B5EF4-FFF2-40B4-BE49-F238E27FC236}">
                    <a16:creationId xmlns:a16="http://schemas.microsoft.com/office/drawing/2014/main" id="{4867A7F4-4B32-B801-4FB1-6206E66ADF1E}"/>
                  </a:ext>
                </a:extLst>
              </p:cNvPr>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4" name="Google Shape;8452;p75">
              <a:extLst>
                <a:ext uri="{FF2B5EF4-FFF2-40B4-BE49-F238E27FC236}">
                  <a16:creationId xmlns:a16="http://schemas.microsoft.com/office/drawing/2014/main" id="{0893EE49-D0AB-CC47-450D-C49ACF07174A}"/>
                </a:ext>
              </a:extLst>
            </p:cNvPr>
            <p:cNvGrpSpPr/>
            <p:nvPr/>
          </p:nvGrpSpPr>
          <p:grpSpPr>
            <a:xfrm>
              <a:off x="903098" y="1179665"/>
              <a:ext cx="80700" cy="1526144"/>
              <a:chOff x="903098" y="1179665"/>
              <a:chExt cx="80700" cy="1526144"/>
            </a:xfrm>
          </p:grpSpPr>
          <p:sp>
            <p:nvSpPr>
              <p:cNvPr id="114" name="Google Shape;8453;p75">
                <a:extLst>
                  <a:ext uri="{FF2B5EF4-FFF2-40B4-BE49-F238E27FC236}">
                    <a16:creationId xmlns:a16="http://schemas.microsoft.com/office/drawing/2014/main" id="{44A0AE16-86BF-00F4-AF05-620B6727DC2B}"/>
                  </a:ext>
                </a:extLst>
              </p:cNvPr>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5" name="Google Shape;8454;p75">
                <a:extLst>
                  <a:ext uri="{FF2B5EF4-FFF2-40B4-BE49-F238E27FC236}">
                    <a16:creationId xmlns:a16="http://schemas.microsoft.com/office/drawing/2014/main" id="{1BC48E93-5B4E-A48D-B01D-B0B18B3CC333}"/>
                  </a:ext>
                </a:extLst>
              </p:cNvPr>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6" name="Google Shape;8455;p75">
                <a:extLst>
                  <a:ext uri="{FF2B5EF4-FFF2-40B4-BE49-F238E27FC236}">
                    <a16:creationId xmlns:a16="http://schemas.microsoft.com/office/drawing/2014/main" id="{D3FBE609-D230-2311-55B7-5B55470AFB12}"/>
                  </a:ext>
                </a:extLst>
              </p:cNvPr>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7" name="Google Shape;8456;p75">
                <a:extLst>
                  <a:ext uri="{FF2B5EF4-FFF2-40B4-BE49-F238E27FC236}">
                    <a16:creationId xmlns:a16="http://schemas.microsoft.com/office/drawing/2014/main" id="{62B11098-4599-7DE9-1198-3C712A5A798C}"/>
                  </a:ext>
                </a:extLst>
              </p:cNvPr>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8" name="Google Shape;8457;p75">
                <a:extLst>
                  <a:ext uri="{FF2B5EF4-FFF2-40B4-BE49-F238E27FC236}">
                    <a16:creationId xmlns:a16="http://schemas.microsoft.com/office/drawing/2014/main" id="{27711FF2-71ED-CFCF-6164-FD9363B9F3AB}"/>
                  </a:ext>
                </a:extLst>
              </p:cNvPr>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9" name="Google Shape;8458;p75">
                <a:extLst>
                  <a:ext uri="{FF2B5EF4-FFF2-40B4-BE49-F238E27FC236}">
                    <a16:creationId xmlns:a16="http://schemas.microsoft.com/office/drawing/2014/main" id="{435FAA69-1412-463B-CDFF-9C53C44804A9}"/>
                  </a:ext>
                </a:extLst>
              </p:cNvPr>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0" name="Google Shape;8459;p75">
                <a:extLst>
                  <a:ext uri="{FF2B5EF4-FFF2-40B4-BE49-F238E27FC236}">
                    <a16:creationId xmlns:a16="http://schemas.microsoft.com/office/drawing/2014/main" id="{302BCDAD-6572-947F-8BA4-A7CDA8F50D06}"/>
                  </a:ext>
                </a:extLst>
              </p:cNvPr>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21" name="Google Shape;8460;p75">
                <a:extLst>
                  <a:ext uri="{FF2B5EF4-FFF2-40B4-BE49-F238E27FC236}">
                    <a16:creationId xmlns:a16="http://schemas.microsoft.com/office/drawing/2014/main" id="{41800916-B08F-A4F8-143E-AFB38B623C6D}"/>
                  </a:ext>
                </a:extLst>
              </p:cNvPr>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22" name="Google Shape;8461;p75">
                <a:extLst>
                  <a:ext uri="{FF2B5EF4-FFF2-40B4-BE49-F238E27FC236}">
                    <a16:creationId xmlns:a16="http://schemas.microsoft.com/office/drawing/2014/main" id="{E158D74A-FB16-0C17-C6B0-42763ECA4296}"/>
                  </a:ext>
                </a:extLst>
              </p:cNvPr>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23" name="Google Shape;8462;p75">
                <a:extLst>
                  <a:ext uri="{FF2B5EF4-FFF2-40B4-BE49-F238E27FC236}">
                    <a16:creationId xmlns:a16="http://schemas.microsoft.com/office/drawing/2014/main" id="{37CE6CB9-B455-F856-4E76-DE4905D7096C}"/>
                  </a:ext>
                </a:extLst>
              </p:cNvPr>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5" name="Google Shape;8463;p75">
              <a:extLst>
                <a:ext uri="{FF2B5EF4-FFF2-40B4-BE49-F238E27FC236}">
                  <a16:creationId xmlns:a16="http://schemas.microsoft.com/office/drawing/2014/main" id="{34C055F6-8B14-D58A-3ABC-0C1C84DD5CF0}"/>
                </a:ext>
              </a:extLst>
            </p:cNvPr>
            <p:cNvGrpSpPr/>
            <p:nvPr/>
          </p:nvGrpSpPr>
          <p:grpSpPr>
            <a:xfrm>
              <a:off x="1076958" y="1179665"/>
              <a:ext cx="80700" cy="1526144"/>
              <a:chOff x="1076958" y="1179665"/>
              <a:chExt cx="80700" cy="1526144"/>
            </a:xfrm>
          </p:grpSpPr>
          <p:sp>
            <p:nvSpPr>
              <p:cNvPr id="104" name="Google Shape;8464;p75">
                <a:extLst>
                  <a:ext uri="{FF2B5EF4-FFF2-40B4-BE49-F238E27FC236}">
                    <a16:creationId xmlns:a16="http://schemas.microsoft.com/office/drawing/2014/main" id="{A545378D-7B0F-D496-4B87-BBFA585AC22D}"/>
                  </a:ext>
                </a:extLst>
              </p:cNvPr>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5" name="Google Shape;8465;p75">
                <a:extLst>
                  <a:ext uri="{FF2B5EF4-FFF2-40B4-BE49-F238E27FC236}">
                    <a16:creationId xmlns:a16="http://schemas.microsoft.com/office/drawing/2014/main" id="{8D6CA433-2D8A-6514-CCA6-5C0FD4F3A314}"/>
                  </a:ext>
                </a:extLst>
              </p:cNvPr>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6" name="Google Shape;8466;p75">
                <a:extLst>
                  <a:ext uri="{FF2B5EF4-FFF2-40B4-BE49-F238E27FC236}">
                    <a16:creationId xmlns:a16="http://schemas.microsoft.com/office/drawing/2014/main" id="{F5A61E39-1590-350C-19F4-D4FED8429839}"/>
                  </a:ext>
                </a:extLst>
              </p:cNvPr>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7" name="Google Shape;8467;p75">
                <a:extLst>
                  <a:ext uri="{FF2B5EF4-FFF2-40B4-BE49-F238E27FC236}">
                    <a16:creationId xmlns:a16="http://schemas.microsoft.com/office/drawing/2014/main" id="{E4D32800-37B8-BFAE-A460-1CC50FEDE3F4}"/>
                  </a:ext>
                </a:extLst>
              </p:cNvPr>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8" name="Google Shape;8468;p75">
                <a:extLst>
                  <a:ext uri="{FF2B5EF4-FFF2-40B4-BE49-F238E27FC236}">
                    <a16:creationId xmlns:a16="http://schemas.microsoft.com/office/drawing/2014/main" id="{AE14A9CD-8C8C-7D54-2211-78B4A6A463E0}"/>
                  </a:ext>
                </a:extLst>
              </p:cNvPr>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09" name="Google Shape;8469;p75">
                <a:extLst>
                  <a:ext uri="{FF2B5EF4-FFF2-40B4-BE49-F238E27FC236}">
                    <a16:creationId xmlns:a16="http://schemas.microsoft.com/office/drawing/2014/main" id="{00E7EDDB-4E7E-4F95-81BC-52C2EA1426FC}"/>
                  </a:ext>
                </a:extLst>
              </p:cNvPr>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0" name="Google Shape;8470;p75">
                <a:extLst>
                  <a:ext uri="{FF2B5EF4-FFF2-40B4-BE49-F238E27FC236}">
                    <a16:creationId xmlns:a16="http://schemas.microsoft.com/office/drawing/2014/main" id="{55D1B1CE-6C95-4CF4-4611-6CBDA71BCFA9}"/>
                  </a:ext>
                </a:extLst>
              </p:cNvPr>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1" name="Google Shape;8471;p75">
                <a:extLst>
                  <a:ext uri="{FF2B5EF4-FFF2-40B4-BE49-F238E27FC236}">
                    <a16:creationId xmlns:a16="http://schemas.microsoft.com/office/drawing/2014/main" id="{7AC11E8B-24AA-5EB1-A20A-1E07E7FB967E}"/>
                  </a:ext>
                </a:extLst>
              </p:cNvPr>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12" name="Google Shape;8472;p75">
                <a:extLst>
                  <a:ext uri="{FF2B5EF4-FFF2-40B4-BE49-F238E27FC236}">
                    <a16:creationId xmlns:a16="http://schemas.microsoft.com/office/drawing/2014/main" id="{B20EFBAA-B076-4255-1333-6E0FD885DBB8}"/>
                  </a:ext>
                </a:extLst>
              </p:cNvPr>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13" name="Google Shape;8473;p75">
                <a:extLst>
                  <a:ext uri="{FF2B5EF4-FFF2-40B4-BE49-F238E27FC236}">
                    <a16:creationId xmlns:a16="http://schemas.microsoft.com/office/drawing/2014/main" id="{858CA588-65A4-CC18-C41C-79FBDD861BD5}"/>
                  </a:ext>
                </a:extLst>
              </p:cNvPr>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6" name="Google Shape;8474;p75">
              <a:extLst>
                <a:ext uri="{FF2B5EF4-FFF2-40B4-BE49-F238E27FC236}">
                  <a16:creationId xmlns:a16="http://schemas.microsoft.com/office/drawing/2014/main" id="{AF2B8166-99B2-C12D-31FA-5B42C7627C98}"/>
                </a:ext>
              </a:extLst>
            </p:cNvPr>
            <p:cNvGrpSpPr/>
            <p:nvPr/>
          </p:nvGrpSpPr>
          <p:grpSpPr>
            <a:xfrm>
              <a:off x="1247707" y="1179665"/>
              <a:ext cx="80700" cy="1526144"/>
              <a:chOff x="1247707" y="1179665"/>
              <a:chExt cx="80700" cy="1526144"/>
            </a:xfrm>
          </p:grpSpPr>
          <p:sp>
            <p:nvSpPr>
              <p:cNvPr id="94" name="Google Shape;8475;p75">
                <a:extLst>
                  <a:ext uri="{FF2B5EF4-FFF2-40B4-BE49-F238E27FC236}">
                    <a16:creationId xmlns:a16="http://schemas.microsoft.com/office/drawing/2014/main" id="{78320BB3-88F6-2017-6EAF-A443A9C39DC3}"/>
                  </a:ext>
                </a:extLst>
              </p:cNvPr>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5" name="Google Shape;8476;p75">
                <a:extLst>
                  <a:ext uri="{FF2B5EF4-FFF2-40B4-BE49-F238E27FC236}">
                    <a16:creationId xmlns:a16="http://schemas.microsoft.com/office/drawing/2014/main" id="{37B094FA-24E6-A65C-DDA0-0AE9E763776E}"/>
                  </a:ext>
                </a:extLst>
              </p:cNvPr>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6" name="Google Shape;8477;p75">
                <a:extLst>
                  <a:ext uri="{FF2B5EF4-FFF2-40B4-BE49-F238E27FC236}">
                    <a16:creationId xmlns:a16="http://schemas.microsoft.com/office/drawing/2014/main" id="{5835A605-333B-6F55-596C-07D21429EB59}"/>
                  </a:ext>
                </a:extLst>
              </p:cNvPr>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7" name="Google Shape;8478;p75">
                <a:extLst>
                  <a:ext uri="{FF2B5EF4-FFF2-40B4-BE49-F238E27FC236}">
                    <a16:creationId xmlns:a16="http://schemas.microsoft.com/office/drawing/2014/main" id="{7826B816-D3C8-4A3D-33ED-E7BEE7F9433E}"/>
                  </a:ext>
                </a:extLst>
              </p:cNvPr>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98" name="Google Shape;8479;p75">
                <a:extLst>
                  <a:ext uri="{FF2B5EF4-FFF2-40B4-BE49-F238E27FC236}">
                    <a16:creationId xmlns:a16="http://schemas.microsoft.com/office/drawing/2014/main" id="{CAE0B06A-5E97-52B1-E663-9DEA4F11465D}"/>
                  </a:ext>
                </a:extLst>
              </p:cNvPr>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99" name="Google Shape;8480;p75">
                <a:extLst>
                  <a:ext uri="{FF2B5EF4-FFF2-40B4-BE49-F238E27FC236}">
                    <a16:creationId xmlns:a16="http://schemas.microsoft.com/office/drawing/2014/main" id="{968DA496-8D58-A8F3-5691-004CD2BFB571}"/>
                  </a:ext>
                </a:extLst>
              </p:cNvPr>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00" name="Google Shape;8481;p75">
                <a:extLst>
                  <a:ext uri="{FF2B5EF4-FFF2-40B4-BE49-F238E27FC236}">
                    <a16:creationId xmlns:a16="http://schemas.microsoft.com/office/drawing/2014/main" id="{1AE14DF5-C638-CAF8-38B9-F51447F827BD}"/>
                  </a:ext>
                </a:extLst>
              </p:cNvPr>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01" name="Google Shape;8482;p75">
                <a:extLst>
                  <a:ext uri="{FF2B5EF4-FFF2-40B4-BE49-F238E27FC236}">
                    <a16:creationId xmlns:a16="http://schemas.microsoft.com/office/drawing/2014/main" id="{C3A38D18-1FC6-C75A-41BF-30A825C383EB}"/>
                  </a:ext>
                </a:extLst>
              </p:cNvPr>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02" name="Google Shape;8483;p75">
                <a:extLst>
                  <a:ext uri="{FF2B5EF4-FFF2-40B4-BE49-F238E27FC236}">
                    <a16:creationId xmlns:a16="http://schemas.microsoft.com/office/drawing/2014/main" id="{1B2504AD-9D94-D27E-4CC6-4BC4AA20215F}"/>
                  </a:ext>
                </a:extLst>
              </p:cNvPr>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103" name="Google Shape;8484;p75">
                <a:extLst>
                  <a:ext uri="{FF2B5EF4-FFF2-40B4-BE49-F238E27FC236}">
                    <a16:creationId xmlns:a16="http://schemas.microsoft.com/office/drawing/2014/main" id="{B8DD08BE-6DF1-3740-D2E7-E9AA46829D6C}"/>
                  </a:ext>
                </a:extLst>
              </p:cNvPr>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7" name="Google Shape;8485;p75">
              <a:extLst>
                <a:ext uri="{FF2B5EF4-FFF2-40B4-BE49-F238E27FC236}">
                  <a16:creationId xmlns:a16="http://schemas.microsoft.com/office/drawing/2014/main" id="{E33EE856-7903-F79B-5D60-7838FA2F3671}"/>
                </a:ext>
              </a:extLst>
            </p:cNvPr>
            <p:cNvGrpSpPr/>
            <p:nvPr/>
          </p:nvGrpSpPr>
          <p:grpSpPr>
            <a:xfrm>
              <a:off x="1421567" y="1179665"/>
              <a:ext cx="80700" cy="1526144"/>
              <a:chOff x="1421567" y="1179665"/>
              <a:chExt cx="80700" cy="1526144"/>
            </a:xfrm>
          </p:grpSpPr>
          <p:sp>
            <p:nvSpPr>
              <p:cNvPr id="84" name="Google Shape;8486;p75">
                <a:extLst>
                  <a:ext uri="{FF2B5EF4-FFF2-40B4-BE49-F238E27FC236}">
                    <a16:creationId xmlns:a16="http://schemas.microsoft.com/office/drawing/2014/main" id="{011ADD0E-B79B-1B07-1919-C4E787D40D46}"/>
                  </a:ext>
                </a:extLst>
              </p:cNvPr>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 name="Google Shape;8487;p75">
                <a:extLst>
                  <a:ext uri="{FF2B5EF4-FFF2-40B4-BE49-F238E27FC236}">
                    <a16:creationId xmlns:a16="http://schemas.microsoft.com/office/drawing/2014/main" id="{75707D83-F7FB-CA9C-C802-34924EFB683B}"/>
                  </a:ext>
                </a:extLst>
              </p:cNvPr>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 name="Google Shape;8488;p75">
                <a:extLst>
                  <a:ext uri="{FF2B5EF4-FFF2-40B4-BE49-F238E27FC236}">
                    <a16:creationId xmlns:a16="http://schemas.microsoft.com/office/drawing/2014/main" id="{6DA3CF9D-47F0-9181-F89F-435F89B74DE1}"/>
                  </a:ext>
                </a:extLst>
              </p:cNvPr>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 name="Google Shape;8489;p75">
                <a:extLst>
                  <a:ext uri="{FF2B5EF4-FFF2-40B4-BE49-F238E27FC236}">
                    <a16:creationId xmlns:a16="http://schemas.microsoft.com/office/drawing/2014/main" id="{A0386811-AB8B-BABE-D62F-1A820FEB0B4C}"/>
                  </a:ext>
                </a:extLst>
              </p:cNvPr>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8" name="Google Shape;8490;p75">
                <a:extLst>
                  <a:ext uri="{FF2B5EF4-FFF2-40B4-BE49-F238E27FC236}">
                    <a16:creationId xmlns:a16="http://schemas.microsoft.com/office/drawing/2014/main" id="{2A65F811-B193-6F0B-68FE-5ACB7F2C0EB4}"/>
                  </a:ext>
                </a:extLst>
              </p:cNvPr>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9" name="Google Shape;8491;p75">
                <a:extLst>
                  <a:ext uri="{FF2B5EF4-FFF2-40B4-BE49-F238E27FC236}">
                    <a16:creationId xmlns:a16="http://schemas.microsoft.com/office/drawing/2014/main" id="{6692437B-8341-A511-9C46-E6CED052604F}"/>
                  </a:ext>
                </a:extLst>
              </p:cNvPr>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0" name="Google Shape;8492;p75">
                <a:extLst>
                  <a:ext uri="{FF2B5EF4-FFF2-40B4-BE49-F238E27FC236}">
                    <a16:creationId xmlns:a16="http://schemas.microsoft.com/office/drawing/2014/main" id="{A54A1A7D-7F9A-D4D7-3C8D-FF5AD9C68C2A}"/>
                  </a:ext>
                </a:extLst>
              </p:cNvPr>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1" name="Google Shape;8493;p75">
                <a:extLst>
                  <a:ext uri="{FF2B5EF4-FFF2-40B4-BE49-F238E27FC236}">
                    <a16:creationId xmlns:a16="http://schemas.microsoft.com/office/drawing/2014/main" id="{E0C6B839-C736-62E9-8A5A-C2293BD694FA}"/>
                  </a:ext>
                </a:extLst>
              </p:cNvPr>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92" name="Google Shape;8494;p75">
                <a:extLst>
                  <a:ext uri="{FF2B5EF4-FFF2-40B4-BE49-F238E27FC236}">
                    <a16:creationId xmlns:a16="http://schemas.microsoft.com/office/drawing/2014/main" id="{28856183-766B-6BF9-FC46-3BA1AFEEC7A2}"/>
                  </a:ext>
                </a:extLst>
              </p:cNvPr>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93" name="Google Shape;8495;p75">
                <a:extLst>
                  <a:ext uri="{FF2B5EF4-FFF2-40B4-BE49-F238E27FC236}">
                    <a16:creationId xmlns:a16="http://schemas.microsoft.com/office/drawing/2014/main" id="{916B65B4-1A89-658B-6FA7-81E8020E0585}"/>
                  </a:ext>
                </a:extLst>
              </p:cNvPr>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28" name="Google Shape;8496;p75">
              <a:extLst>
                <a:ext uri="{FF2B5EF4-FFF2-40B4-BE49-F238E27FC236}">
                  <a16:creationId xmlns:a16="http://schemas.microsoft.com/office/drawing/2014/main" id="{0CDDD20A-F3F4-5B24-AD89-FB816ABFE6A4}"/>
                </a:ext>
              </a:extLst>
            </p:cNvPr>
            <p:cNvGrpSpPr/>
            <p:nvPr/>
          </p:nvGrpSpPr>
          <p:grpSpPr>
            <a:xfrm>
              <a:off x="1592327" y="1179665"/>
              <a:ext cx="80700" cy="1526144"/>
              <a:chOff x="1592327" y="1179665"/>
              <a:chExt cx="80700" cy="1526144"/>
            </a:xfrm>
          </p:grpSpPr>
          <p:sp>
            <p:nvSpPr>
              <p:cNvPr id="74" name="Google Shape;8497;p75">
                <a:extLst>
                  <a:ext uri="{FF2B5EF4-FFF2-40B4-BE49-F238E27FC236}">
                    <a16:creationId xmlns:a16="http://schemas.microsoft.com/office/drawing/2014/main" id="{8538E151-6044-A639-5786-9292D80D548E}"/>
                  </a:ext>
                </a:extLst>
              </p:cNvPr>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 name="Google Shape;8498;p75">
                <a:extLst>
                  <a:ext uri="{FF2B5EF4-FFF2-40B4-BE49-F238E27FC236}">
                    <a16:creationId xmlns:a16="http://schemas.microsoft.com/office/drawing/2014/main" id="{8AFAFA8E-FA60-D6DC-E9FC-FD63F876DE60}"/>
                  </a:ext>
                </a:extLst>
              </p:cNvPr>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 name="Google Shape;8499;p75">
                <a:extLst>
                  <a:ext uri="{FF2B5EF4-FFF2-40B4-BE49-F238E27FC236}">
                    <a16:creationId xmlns:a16="http://schemas.microsoft.com/office/drawing/2014/main" id="{F2193E4A-DAFF-DF61-6714-5F2C7BBB5D15}"/>
                  </a:ext>
                </a:extLst>
              </p:cNvPr>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 name="Google Shape;8500;p75">
                <a:extLst>
                  <a:ext uri="{FF2B5EF4-FFF2-40B4-BE49-F238E27FC236}">
                    <a16:creationId xmlns:a16="http://schemas.microsoft.com/office/drawing/2014/main" id="{07215AFF-554A-A217-B6C9-8D8032A39717}"/>
                  </a:ext>
                </a:extLst>
              </p:cNvPr>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 name="Google Shape;8501;p75">
                <a:extLst>
                  <a:ext uri="{FF2B5EF4-FFF2-40B4-BE49-F238E27FC236}">
                    <a16:creationId xmlns:a16="http://schemas.microsoft.com/office/drawing/2014/main" id="{506EBFE4-80D3-D256-4AF0-05A9DF9B20DF}"/>
                  </a:ext>
                </a:extLst>
              </p:cNvPr>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 name="Google Shape;8502;p75">
                <a:extLst>
                  <a:ext uri="{FF2B5EF4-FFF2-40B4-BE49-F238E27FC236}">
                    <a16:creationId xmlns:a16="http://schemas.microsoft.com/office/drawing/2014/main" id="{555E8D9D-58C0-55C0-6F6B-A8E8A33BE8E8}"/>
                  </a:ext>
                </a:extLst>
              </p:cNvPr>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 name="Google Shape;8503;p75">
                <a:extLst>
                  <a:ext uri="{FF2B5EF4-FFF2-40B4-BE49-F238E27FC236}">
                    <a16:creationId xmlns:a16="http://schemas.microsoft.com/office/drawing/2014/main" id="{0829FD12-D5A1-C295-0017-DD19E48888D5}"/>
                  </a:ext>
                </a:extLst>
              </p:cNvPr>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1" name="Google Shape;8504;p75">
                <a:extLst>
                  <a:ext uri="{FF2B5EF4-FFF2-40B4-BE49-F238E27FC236}">
                    <a16:creationId xmlns:a16="http://schemas.microsoft.com/office/drawing/2014/main" id="{B02CA299-0F3E-8395-3DFB-F7C16E2585C4}"/>
                  </a:ext>
                </a:extLst>
              </p:cNvPr>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2" name="Google Shape;8505;p75">
                <a:extLst>
                  <a:ext uri="{FF2B5EF4-FFF2-40B4-BE49-F238E27FC236}">
                    <a16:creationId xmlns:a16="http://schemas.microsoft.com/office/drawing/2014/main" id="{84A9B708-2629-95E7-CD23-32C9E7188FA6}"/>
                  </a:ext>
                </a:extLst>
              </p:cNvPr>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3" name="Google Shape;8506;p75">
                <a:extLst>
                  <a:ext uri="{FF2B5EF4-FFF2-40B4-BE49-F238E27FC236}">
                    <a16:creationId xmlns:a16="http://schemas.microsoft.com/office/drawing/2014/main" id="{550066F4-0FF0-8A47-630F-E8910889A533}"/>
                  </a:ext>
                </a:extLst>
              </p:cNvPr>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30" name="Google Shape;8507;p75">
              <a:extLst>
                <a:ext uri="{FF2B5EF4-FFF2-40B4-BE49-F238E27FC236}">
                  <a16:creationId xmlns:a16="http://schemas.microsoft.com/office/drawing/2014/main" id="{56A6EF45-977A-43E7-CD6B-B2C5CA8437A7}"/>
                </a:ext>
              </a:extLst>
            </p:cNvPr>
            <p:cNvGrpSpPr/>
            <p:nvPr/>
          </p:nvGrpSpPr>
          <p:grpSpPr>
            <a:xfrm>
              <a:off x="1766187" y="1179665"/>
              <a:ext cx="80700" cy="1526144"/>
              <a:chOff x="1766187" y="1179665"/>
              <a:chExt cx="80700" cy="1526144"/>
            </a:xfrm>
          </p:grpSpPr>
          <p:sp>
            <p:nvSpPr>
              <p:cNvPr id="64" name="Google Shape;8508;p75">
                <a:extLst>
                  <a:ext uri="{FF2B5EF4-FFF2-40B4-BE49-F238E27FC236}">
                    <a16:creationId xmlns:a16="http://schemas.microsoft.com/office/drawing/2014/main" id="{8FA61F78-FD08-97CA-B3DA-D89876436380}"/>
                  </a:ext>
                </a:extLst>
              </p:cNvPr>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5" name="Google Shape;8509;p75">
                <a:extLst>
                  <a:ext uri="{FF2B5EF4-FFF2-40B4-BE49-F238E27FC236}">
                    <a16:creationId xmlns:a16="http://schemas.microsoft.com/office/drawing/2014/main" id="{B5E4E868-8F28-FFAC-16FD-6AD9FB06499C}"/>
                  </a:ext>
                </a:extLst>
              </p:cNvPr>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6" name="Google Shape;8510;p75">
                <a:extLst>
                  <a:ext uri="{FF2B5EF4-FFF2-40B4-BE49-F238E27FC236}">
                    <a16:creationId xmlns:a16="http://schemas.microsoft.com/office/drawing/2014/main" id="{3F94C704-38BA-ECC8-40D4-030D7DD3C8E6}"/>
                  </a:ext>
                </a:extLst>
              </p:cNvPr>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7" name="Google Shape;8511;p75">
                <a:extLst>
                  <a:ext uri="{FF2B5EF4-FFF2-40B4-BE49-F238E27FC236}">
                    <a16:creationId xmlns:a16="http://schemas.microsoft.com/office/drawing/2014/main" id="{5EC7C98D-6FDA-4455-E8FE-B99BFB2F6C00}"/>
                  </a:ext>
                </a:extLst>
              </p:cNvPr>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8" name="Google Shape;8512;p75">
                <a:extLst>
                  <a:ext uri="{FF2B5EF4-FFF2-40B4-BE49-F238E27FC236}">
                    <a16:creationId xmlns:a16="http://schemas.microsoft.com/office/drawing/2014/main" id="{C8BB3321-E0BA-E924-71C2-35EEC09DDD1F}"/>
                  </a:ext>
                </a:extLst>
              </p:cNvPr>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9" name="Google Shape;8513;p75">
                <a:extLst>
                  <a:ext uri="{FF2B5EF4-FFF2-40B4-BE49-F238E27FC236}">
                    <a16:creationId xmlns:a16="http://schemas.microsoft.com/office/drawing/2014/main" id="{28BDB5ED-5DB7-2FC1-7EE6-3074874572FB}"/>
                  </a:ext>
                </a:extLst>
              </p:cNvPr>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0" name="Google Shape;8514;p75">
                <a:extLst>
                  <a:ext uri="{FF2B5EF4-FFF2-40B4-BE49-F238E27FC236}">
                    <a16:creationId xmlns:a16="http://schemas.microsoft.com/office/drawing/2014/main" id="{A5F74F5C-AF7C-2B9A-4E44-88BF045262E8}"/>
                  </a:ext>
                </a:extLst>
              </p:cNvPr>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1" name="Google Shape;8515;p75">
                <a:extLst>
                  <a:ext uri="{FF2B5EF4-FFF2-40B4-BE49-F238E27FC236}">
                    <a16:creationId xmlns:a16="http://schemas.microsoft.com/office/drawing/2014/main" id="{633C0903-3B42-8E03-E9BC-E9E79285EDA9}"/>
                  </a:ext>
                </a:extLst>
              </p:cNvPr>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2" name="Google Shape;8516;p75">
                <a:extLst>
                  <a:ext uri="{FF2B5EF4-FFF2-40B4-BE49-F238E27FC236}">
                    <a16:creationId xmlns:a16="http://schemas.microsoft.com/office/drawing/2014/main" id="{14A00638-FC84-86D4-B95E-12BA1594BB91}"/>
                  </a:ext>
                </a:extLst>
              </p:cNvPr>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3" name="Google Shape;8517;p75">
                <a:extLst>
                  <a:ext uri="{FF2B5EF4-FFF2-40B4-BE49-F238E27FC236}">
                    <a16:creationId xmlns:a16="http://schemas.microsoft.com/office/drawing/2014/main" id="{116A46B3-4C37-9E27-D699-C8BDED39AEE1}"/>
                  </a:ext>
                </a:extLst>
              </p:cNvPr>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31" name="Google Shape;8518;p75">
              <a:extLst>
                <a:ext uri="{FF2B5EF4-FFF2-40B4-BE49-F238E27FC236}">
                  <a16:creationId xmlns:a16="http://schemas.microsoft.com/office/drawing/2014/main" id="{0BF0AEBF-4EDC-F095-14F0-3312B799D104}"/>
                </a:ext>
              </a:extLst>
            </p:cNvPr>
            <p:cNvGrpSpPr/>
            <p:nvPr/>
          </p:nvGrpSpPr>
          <p:grpSpPr>
            <a:xfrm>
              <a:off x="1936935" y="1179665"/>
              <a:ext cx="80700" cy="1526144"/>
              <a:chOff x="1936935" y="1179665"/>
              <a:chExt cx="80700" cy="1526144"/>
            </a:xfrm>
          </p:grpSpPr>
          <p:sp>
            <p:nvSpPr>
              <p:cNvPr id="54" name="Google Shape;8519;p75">
                <a:extLst>
                  <a:ext uri="{FF2B5EF4-FFF2-40B4-BE49-F238E27FC236}">
                    <a16:creationId xmlns:a16="http://schemas.microsoft.com/office/drawing/2014/main" id="{7A2947A3-9BB3-FCA6-03A0-48A1782E4F8A}"/>
                  </a:ext>
                </a:extLst>
              </p:cNvPr>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55" name="Google Shape;8520;p75">
                <a:extLst>
                  <a:ext uri="{FF2B5EF4-FFF2-40B4-BE49-F238E27FC236}">
                    <a16:creationId xmlns:a16="http://schemas.microsoft.com/office/drawing/2014/main" id="{7F06BF8C-0F8F-35B0-6998-D74D192F51FF}"/>
                  </a:ext>
                </a:extLst>
              </p:cNvPr>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56" name="Google Shape;8521;p75">
                <a:extLst>
                  <a:ext uri="{FF2B5EF4-FFF2-40B4-BE49-F238E27FC236}">
                    <a16:creationId xmlns:a16="http://schemas.microsoft.com/office/drawing/2014/main" id="{B6AAE6F4-0BD5-242E-FCED-9E36E470E91C}"/>
                  </a:ext>
                </a:extLst>
              </p:cNvPr>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57" name="Google Shape;8522;p75">
                <a:extLst>
                  <a:ext uri="{FF2B5EF4-FFF2-40B4-BE49-F238E27FC236}">
                    <a16:creationId xmlns:a16="http://schemas.microsoft.com/office/drawing/2014/main" id="{60ABC6AF-104B-E99B-14AB-6AD4BF295C4A}"/>
                  </a:ext>
                </a:extLst>
              </p:cNvPr>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58" name="Google Shape;8523;p75">
                <a:extLst>
                  <a:ext uri="{FF2B5EF4-FFF2-40B4-BE49-F238E27FC236}">
                    <a16:creationId xmlns:a16="http://schemas.microsoft.com/office/drawing/2014/main" id="{54B472CB-9FD1-0829-BF54-55C1EB7D7F16}"/>
                  </a:ext>
                </a:extLst>
              </p:cNvPr>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59" name="Google Shape;8524;p75">
                <a:extLst>
                  <a:ext uri="{FF2B5EF4-FFF2-40B4-BE49-F238E27FC236}">
                    <a16:creationId xmlns:a16="http://schemas.microsoft.com/office/drawing/2014/main" id="{61AACEE4-6079-8542-15C5-FA0534B4EB4B}"/>
                  </a:ext>
                </a:extLst>
              </p:cNvPr>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60" name="Google Shape;8525;p75">
                <a:extLst>
                  <a:ext uri="{FF2B5EF4-FFF2-40B4-BE49-F238E27FC236}">
                    <a16:creationId xmlns:a16="http://schemas.microsoft.com/office/drawing/2014/main" id="{6B5D9CCD-3AC7-F865-1D5F-2D0718F72895}"/>
                  </a:ext>
                </a:extLst>
              </p:cNvPr>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61" name="Google Shape;8526;p75">
                <a:extLst>
                  <a:ext uri="{FF2B5EF4-FFF2-40B4-BE49-F238E27FC236}">
                    <a16:creationId xmlns:a16="http://schemas.microsoft.com/office/drawing/2014/main" id="{96B7A32D-8296-DADF-F883-8CAAFC77CEE9}"/>
                  </a:ext>
                </a:extLst>
              </p:cNvPr>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62" name="Google Shape;8527;p75">
                <a:extLst>
                  <a:ext uri="{FF2B5EF4-FFF2-40B4-BE49-F238E27FC236}">
                    <a16:creationId xmlns:a16="http://schemas.microsoft.com/office/drawing/2014/main" id="{BB517015-E10F-BF58-22B1-3013F1FE5763}"/>
                  </a:ext>
                </a:extLst>
              </p:cNvPr>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63" name="Google Shape;8528;p75">
                <a:extLst>
                  <a:ext uri="{FF2B5EF4-FFF2-40B4-BE49-F238E27FC236}">
                    <a16:creationId xmlns:a16="http://schemas.microsoft.com/office/drawing/2014/main" id="{B59B4B6D-2BE1-2D4E-BE2B-97CCB507523C}"/>
                  </a:ext>
                </a:extLst>
              </p:cNvPr>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32" name="Google Shape;8529;p75">
              <a:extLst>
                <a:ext uri="{FF2B5EF4-FFF2-40B4-BE49-F238E27FC236}">
                  <a16:creationId xmlns:a16="http://schemas.microsoft.com/office/drawing/2014/main" id="{32910DF5-B4BB-6B74-A313-1AE8E96E9889}"/>
                </a:ext>
              </a:extLst>
            </p:cNvPr>
            <p:cNvGrpSpPr/>
            <p:nvPr/>
          </p:nvGrpSpPr>
          <p:grpSpPr>
            <a:xfrm>
              <a:off x="2110795" y="1179665"/>
              <a:ext cx="80700" cy="1526144"/>
              <a:chOff x="2110795" y="1179665"/>
              <a:chExt cx="80700" cy="1526144"/>
            </a:xfrm>
          </p:grpSpPr>
          <p:sp>
            <p:nvSpPr>
              <p:cNvPr id="44" name="Google Shape;8530;p75">
                <a:extLst>
                  <a:ext uri="{FF2B5EF4-FFF2-40B4-BE49-F238E27FC236}">
                    <a16:creationId xmlns:a16="http://schemas.microsoft.com/office/drawing/2014/main" id="{7B5422AB-B584-AC89-16DA-CBCA53F269C6}"/>
                  </a:ext>
                </a:extLst>
              </p:cNvPr>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5" name="Google Shape;8531;p75">
                <a:extLst>
                  <a:ext uri="{FF2B5EF4-FFF2-40B4-BE49-F238E27FC236}">
                    <a16:creationId xmlns:a16="http://schemas.microsoft.com/office/drawing/2014/main" id="{CFF745F9-1072-A2BF-4372-3A163924D9C7}"/>
                  </a:ext>
                </a:extLst>
              </p:cNvPr>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6" name="Google Shape;8532;p75">
                <a:extLst>
                  <a:ext uri="{FF2B5EF4-FFF2-40B4-BE49-F238E27FC236}">
                    <a16:creationId xmlns:a16="http://schemas.microsoft.com/office/drawing/2014/main" id="{EED98858-2F5D-666C-F20E-AF6AFED14EF5}"/>
                  </a:ext>
                </a:extLst>
              </p:cNvPr>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7" name="Google Shape;8533;p75">
                <a:extLst>
                  <a:ext uri="{FF2B5EF4-FFF2-40B4-BE49-F238E27FC236}">
                    <a16:creationId xmlns:a16="http://schemas.microsoft.com/office/drawing/2014/main" id="{1E49EECA-AE94-7299-F8B1-9BBCE55053B0}"/>
                  </a:ext>
                </a:extLst>
              </p:cNvPr>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8" name="Google Shape;8534;p75">
                <a:extLst>
                  <a:ext uri="{FF2B5EF4-FFF2-40B4-BE49-F238E27FC236}">
                    <a16:creationId xmlns:a16="http://schemas.microsoft.com/office/drawing/2014/main" id="{26831743-14A3-4D6A-81B6-003F20ACD630}"/>
                  </a:ext>
                </a:extLst>
              </p:cNvPr>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49" name="Google Shape;8535;p75">
                <a:extLst>
                  <a:ext uri="{FF2B5EF4-FFF2-40B4-BE49-F238E27FC236}">
                    <a16:creationId xmlns:a16="http://schemas.microsoft.com/office/drawing/2014/main" id="{835A8A13-66E8-D5D2-9D62-5C0F46CBB2A9}"/>
                  </a:ext>
                </a:extLst>
              </p:cNvPr>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50" name="Google Shape;8536;p75">
                <a:extLst>
                  <a:ext uri="{FF2B5EF4-FFF2-40B4-BE49-F238E27FC236}">
                    <a16:creationId xmlns:a16="http://schemas.microsoft.com/office/drawing/2014/main" id="{EF23C0C9-10FC-E8DE-85D8-5CCB7D68E336}"/>
                  </a:ext>
                </a:extLst>
              </p:cNvPr>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51" name="Google Shape;8537;p75">
                <a:extLst>
                  <a:ext uri="{FF2B5EF4-FFF2-40B4-BE49-F238E27FC236}">
                    <a16:creationId xmlns:a16="http://schemas.microsoft.com/office/drawing/2014/main" id="{947DF234-F937-FF72-E905-19ED77110062}"/>
                  </a:ext>
                </a:extLst>
              </p:cNvPr>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52" name="Google Shape;8538;p75">
                <a:extLst>
                  <a:ext uri="{FF2B5EF4-FFF2-40B4-BE49-F238E27FC236}">
                    <a16:creationId xmlns:a16="http://schemas.microsoft.com/office/drawing/2014/main" id="{053F5C31-E0CF-B253-3D8C-10DB781277C0}"/>
                  </a:ext>
                </a:extLst>
              </p:cNvPr>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53" name="Google Shape;8539;p75">
                <a:extLst>
                  <a:ext uri="{FF2B5EF4-FFF2-40B4-BE49-F238E27FC236}">
                    <a16:creationId xmlns:a16="http://schemas.microsoft.com/office/drawing/2014/main" id="{C9B804F0-1085-6DAD-1B2B-1783E1ADAA29}"/>
                  </a:ext>
                </a:extLst>
              </p:cNvPr>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33" name="Google Shape;8540;p75">
              <a:extLst>
                <a:ext uri="{FF2B5EF4-FFF2-40B4-BE49-F238E27FC236}">
                  <a16:creationId xmlns:a16="http://schemas.microsoft.com/office/drawing/2014/main" id="{B8AE90AB-ACAB-65A8-0DD2-C4DA8BDC12C4}"/>
                </a:ext>
              </a:extLst>
            </p:cNvPr>
            <p:cNvGrpSpPr/>
            <p:nvPr/>
          </p:nvGrpSpPr>
          <p:grpSpPr>
            <a:xfrm>
              <a:off x="2284655" y="1179665"/>
              <a:ext cx="80700" cy="1526144"/>
              <a:chOff x="2284655" y="1179665"/>
              <a:chExt cx="80700" cy="1526144"/>
            </a:xfrm>
          </p:grpSpPr>
          <p:sp>
            <p:nvSpPr>
              <p:cNvPr id="34" name="Google Shape;8541;p75">
                <a:extLst>
                  <a:ext uri="{FF2B5EF4-FFF2-40B4-BE49-F238E27FC236}">
                    <a16:creationId xmlns:a16="http://schemas.microsoft.com/office/drawing/2014/main" id="{95EF39C7-2AAB-FFDC-3E76-9AC630076EE2}"/>
                  </a:ext>
                </a:extLst>
              </p:cNvPr>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 name="Google Shape;8542;p75">
                <a:extLst>
                  <a:ext uri="{FF2B5EF4-FFF2-40B4-BE49-F238E27FC236}">
                    <a16:creationId xmlns:a16="http://schemas.microsoft.com/office/drawing/2014/main" id="{1548AA0C-C26A-15ED-22F5-655A813DD0BC}"/>
                  </a:ext>
                </a:extLst>
              </p:cNvPr>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 name="Google Shape;8543;p75">
                <a:extLst>
                  <a:ext uri="{FF2B5EF4-FFF2-40B4-BE49-F238E27FC236}">
                    <a16:creationId xmlns:a16="http://schemas.microsoft.com/office/drawing/2014/main" id="{3FD6977A-4B19-CB3C-F751-F6E212E13B7B}"/>
                  </a:ext>
                </a:extLst>
              </p:cNvPr>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7" name="Google Shape;8544;p75">
                <a:extLst>
                  <a:ext uri="{FF2B5EF4-FFF2-40B4-BE49-F238E27FC236}">
                    <a16:creationId xmlns:a16="http://schemas.microsoft.com/office/drawing/2014/main" id="{E03F012F-6BC5-BB55-74D1-53B6C4851FA9}"/>
                  </a:ext>
                </a:extLst>
              </p:cNvPr>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8" name="Google Shape;8545;p75">
                <a:extLst>
                  <a:ext uri="{FF2B5EF4-FFF2-40B4-BE49-F238E27FC236}">
                    <a16:creationId xmlns:a16="http://schemas.microsoft.com/office/drawing/2014/main" id="{5E7F82D0-E686-FA15-66A5-D958014B13D2}"/>
                  </a:ext>
                </a:extLst>
              </p:cNvPr>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9" name="Google Shape;8546;p75">
                <a:extLst>
                  <a:ext uri="{FF2B5EF4-FFF2-40B4-BE49-F238E27FC236}">
                    <a16:creationId xmlns:a16="http://schemas.microsoft.com/office/drawing/2014/main" id="{FAF67C67-EAF8-6E87-C728-903ADE3D9FF1}"/>
                  </a:ext>
                </a:extLst>
              </p:cNvPr>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40" name="Google Shape;8547;p75">
                <a:extLst>
                  <a:ext uri="{FF2B5EF4-FFF2-40B4-BE49-F238E27FC236}">
                    <a16:creationId xmlns:a16="http://schemas.microsoft.com/office/drawing/2014/main" id="{6BB72637-67A0-B426-4C4E-5A9EB5573A4E}"/>
                  </a:ext>
                </a:extLst>
              </p:cNvPr>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41" name="Google Shape;8548;p75">
                <a:extLst>
                  <a:ext uri="{FF2B5EF4-FFF2-40B4-BE49-F238E27FC236}">
                    <a16:creationId xmlns:a16="http://schemas.microsoft.com/office/drawing/2014/main" id="{8FB2533F-234E-7425-8B47-25EBBDEBCE8F}"/>
                  </a:ext>
                </a:extLst>
              </p:cNvPr>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42" name="Google Shape;8549;p75">
                <a:extLst>
                  <a:ext uri="{FF2B5EF4-FFF2-40B4-BE49-F238E27FC236}">
                    <a16:creationId xmlns:a16="http://schemas.microsoft.com/office/drawing/2014/main" id="{A7C4B06A-03D2-B2EB-0486-3313904864F5}"/>
                  </a:ext>
                </a:extLst>
              </p:cNvPr>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43" name="Google Shape;8550;p75">
                <a:extLst>
                  <a:ext uri="{FF2B5EF4-FFF2-40B4-BE49-F238E27FC236}">
                    <a16:creationId xmlns:a16="http://schemas.microsoft.com/office/drawing/2014/main" id="{8A4170B6-F878-198A-D4F7-64C5AFACB965}"/>
                  </a:ext>
                </a:extLst>
              </p:cNvPr>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grpSp>
        <p:nvGrpSpPr>
          <p:cNvPr id="134" name="Google Shape;8551;p75">
            <a:extLst>
              <a:ext uri="{FF2B5EF4-FFF2-40B4-BE49-F238E27FC236}">
                <a16:creationId xmlns:a16="http://schemas.microsoft.com/office/drawing/2014/main" id="{983AD767-589A-5E53-D494-179EE6DC30A5}"/>
              </a:ext>
            </a:extLst>
          </p:cNvPr>
          <p:cNvGrpSpPr/>
          <p:nvPr/>
        </p:nvGrpSpPr>
        <p:grpSpPr>
          <a:xfrm>
            <a:off x="5206490" y="1970023"/>
            <a:ext cx="2728496" cy="2204266"/>
            <a:chOff x="2623904" y="1198803"/>
            <a:chExt cx="1364248" cy="1102133"/>
          </a:xfrm>
        </p:grpSpPr>
        <p:grpSp>
          <p:nvGrpSpPr>
            <p:cNvPr id="135" name="Google Shape;8552;p75">
              <a:extLst>
                <a:ext uri="{FF2B5EF4-FFF2-40B4-BE49-F238E27FC236}">
                  <a16:creationId xmlns:a16="http://schemas.microsoft.com/office/drawing/2014/main" id="{3FA981DF-FA6F-5B11-0AA3-382FA7B1BCC5}"/>
                </a:ext>
              </a:extLst>
            </p:cNvPr>
            <p:cNvGrpSpPr/>
            <p:nvPr/>
          </p:nvGrpSpPr>
          <p:grpSpPr>
            <a:xfrm>
              <a:off x="2623907" y="1198803"/>
              <a:ext cx="1364245" cy="273000"/>
              <a:chOff x="2623907" y="1198803"/>
              <a:chExt cx="1364245" cy="273000"/>
            </a:xfrm>
          </p:grpSpPr>
          <p:sp>
            <p:nvSpPr>
              <p:cNvPr id="154" name="Google Shape;8553;p75">
                <a:extLst>
                  <a:ext uri="{FF2B5EF4-FFF2-40B4-BE49-F238E27FC236}">
                    <a16:creationId xmlns:a16="http://schemas.microsoft.com/office/drawing/2014/main" id="{9AC0AC44-44E8-4A3F-A6DB-B8F3EB28BF03}"/>
                  </a:ext>
                </a:extLst>
              </p:cNvPr>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55" name="Google Shape;8554;p75">
                <a:extLst>
                  <a:ext uri="{FF2B5EF4-FFF2-40B4-BE49-F238E27FC236}">
                    <a16:creationId xmlns:a16="http://schemas.microsoft.com/office/drawing/2014/main" id="{53FED499-0FAB-F298-6FCA-B1801AC8FD36}"/>
                  </a:ext>
                </a:extLst>
              </p:cNvPr>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156" name="Google Shape;8555;p75">
                <a:extLst>
                  <a:ext uri="{FF2B5EF4-FFF2-40B4-BE49-F238E27FC236}">
                    <a16:creationId xmlns:a16="http://schemas.microsoft.com/office/drawing/2014/main" id="{2564E5D2-AC4B-DCF4-50CF-B89366C7D1FC}"/>
                  </a:ext>
                </a:extLst>
              </p:cNvPr>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157" name="Google Shape;8556;p75">
                <a:extLst>
                  <a:ext uri="{FF2B5EF4-FFF2-40B4-BE49-F238E27FC236}">
                    <a16:creationId xmlns:a16="http://schemas.microsoft.com/office/drawing/2014/main" id="{9295DA8C-D89F-39D5-B439-A388C6FE1D80}"/>
                  </a:ext>
                </a:extLst>
              </p:cNvPr>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158" name="Google Shape;8557;p75">
                <a:extLst>
                  <a:ext uri="{FF2B5EF4-FFF2-40B4-BE49-F238E27FC236}">
                    <a16:creationId xmlns:a16="http://schemas.microsoft.com/office/drawing/2014/main" id="{8EF2090A-E30B-D5C9-A66F-2D711FF94977}"/>
                  </a:ext>
                </a:extLst>
              </p:cNvPr>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136" name="Google Shape;8558;p75">
              <a:extLst>
                <a:ext uri="{FF2B5EF4-FFF2-40B4-BE49-F238E27FC236}">
                  <a16:creationId xmlns:a16="http://schemas.microsoft.com/office/drawing/2014/main" id="{8387110D-0B1F-65FB-A2AD-1CE4F05A7EE2}"/>
                </a:ext>
              </a:extLst>
            </p:cNvPr>
            <p:cNvGrpSpPr/>
            <p:nvPr/>
          </p:nvGrpSpPr>
          <p:grpSpPr>
            <a:xfrm>
              <a:off x="2623904" y="1476964"/>
              <a:ext cx="1364245" cy="273000"/>
              <a:chOff x="2623904" y="1476964"/>
              <a:chExt cx="1364245" cy="273000"/>
            </a:xfrm>
          </p:grpSpPr>
          <p:sp>
            <p:nvSpPr>
              <p:cNvPr id="149" name="Google Shape;8559;p75">
                <a:extLst>
                  <a:ext uri="{FF2B5EF4-FFF2-40B4-BE49-F238E27FC236}">
                    <a16:creationId xmlns:a16="http://schemas.microsoft.com/office/drawing/2014/main" id="{F88F13C3-441D-CA55-B8A9-5AA5147D779D}"/>
                  </a:ext>
                </a:extLst>
              </p:cNvPr>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50" name="Google Shape;8560;p75">
                <a:extLst>
                  <a:ext uri="{FF2B5EF4-FFF2-40B4-BE49-F238E27FC236}">
                    <a16:creationId xmlns:a16="http://schemas.microsoft.com/office/drawing/2014/main" id="{23587FDA-9905-54DB-0664-3A0BB973516A}"/>
                  </a:ext>
                </a:extLst>
              </p:cNvPr>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51" name="Google Shape;8561;p75">
                <a:extLst>
                  <a:ext uri="{FF2B5EF4-FFF2-40B4-BE49-F238E27FC236}">
                    <a16:creationId xmlns:a16="http://schemas.microsoft.com/office/drawing/2014/main" id="{BC3DC25A-9C7E-EF65-219B-59AC87EBDC50}"/>
                  </a:ext>
                </a:extLst>
              </p:cNvPr>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52" name="Google Shape;8562;p75">
                <a:extLst>
                  <a:ext uri="{FF2B5EF4-FFF2-40B4-BE49-F238E27FC236}">
                    <a16:creationId xmlns:a16="http://schemas.microsoft.com/office/drawing/2014/main" id="{CFE831B2-E653-84C5-CB48-16C527F4413C}"/>
                  </a:ext>
                </a:extLst>
              </p:cNvPr>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153" name="Google Shape;8563;p75">
                <a:extLst>
                  <a:ext uri="{FF2B5EF4-FFF2-40B4-BE49-F238E27FC236}">
                    <a16:creationId xmlns:a16="http://schemas.microsoft.com/office/drawing/2014/main" id="{749F16B2-44CB-3DE3-3393-2BEC417B253E}"/>
                  </a:ext>
                </a:extLst>
              </p:cNvPr>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137" name="Google Shape;8564;p75">
              <a:extLst>
                <a:ext uri="{FF2B5EF4-FFF2-40B4-BE49-F238E27FC236}">
                  <a16:creationId xmlns:a16="http://schemas.microsoft.com/office/drawing/2014/main" id="{3A18F903-253D-0A38-3E10-64B668455265}"/>
                </a:ext>
              </a:extLst>
            </p:cNvPr>
            <p:cNvGrpSpPr/>
            <p:nvPr/>
          </p:nvGrpSpPr>
          <p:grpSpPr>
            <a:xfrm>
              <a:off x="2623907" y="1749775"/>
              <a:ext cx="1364245" cy="273000"/>
              <a:chOff x="2623907" y="1749775"/>
              <a:chExt cx="1364245" cy="273000"/>
            </a:xfrm>
          </p:grpSpPr>
          <p:sp>
            <p:nvSpPr>
              <p:cNvPr id="144" name="Google Shape;8565;p75">
                <a:extLst>
                  <a:ext uri="{FF2B5EF4-FFF2-40B4-BE49-F238E27FC236}">
                    <a16:creationId xmlns:a16="http://schemas.microsoft.com/office/drawing/2014/main" id="{DC1981EE-8F36-04C4-71D9-C56D6EC193CA}"/>
                  </a:ext>
                </a:extLst>
              </p:cNvPr>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45" name="Google Shape;8566;p75">
                <a:extLst>
                  <a:ext uri="{FF2B5EF4-FFF2-40B4-BE49-F238E27FC236}">
                    <a16:creationId xmlns:a16="http://schemas.microsoft.com/office/drawing/2014/main" id="{E699C78A-834E-55C4-CCA7-B2DEC736CDDF}"/>
                  </a:ext>
                </a:extLst>
              </p:cNvPr>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46" name="Google Shape;8567;p75">
                <a:extLst>
                  <a:ext uri="{FF2B5EF4-FFF2-40B4-BE49-F238E27FC236}">
                    <a16:creationId xmlns:a16="http://schemas.microsoft.com/office/drawing/2014/main" id="{CC66FC62-8D13-677D-93E3-572C4D01139B}"/>
                  </a:ext>
                </a:extLst>
              </p:cNvPr>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147" name="Google Shape;8568;p75">
                <a:extLst>
                  <a:ext uri="{FF2B5EF4-FFF2-40B4-BE49-F238E27FC236}">
                    <a16:creationId xmlns:a16="http://schemas.microsoft.com/office/drawing/2014/main" id="{2A5965AF-D7EE-A619-0B34-71B0F1EFA04E}"/>
                  </a:ext>
                </a:extLst>
              </p:cNvPr>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148" name="Google Shape;8569;p75">
                <a:extLst>
                  <a:ext uri="{FF2B5EF4-FFF2-40B4-BE49-F238E27FC236}">
                    <a16:creationId xmlns:a16="http://schemas.microsoft.com/office/drawing/2014/main" id="{B1CDCFA9-0BAE-745C-84E6-561E33690438}"/>
                  </a:ext>
                </a:extLst>
              </p:cNvPr>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138" name="Google Shape;8570;p75">
              <a:extLst>
                <a:ext uri="{FF2B5EF4-FFF2-40B4-BE49-F238E27FC236}">
                  <a16:creationId xmlns:a16="http://schemas.microsoft.com/office/drawing/2014/main" id="{45D3A1A1-D5E5-0522-4AF5-003E1108AECC}"/>
                </a:ext>
              </a:extLst>
            </p:cNvPr>
            <p:cNvGrpSpPr/>
            <p:nvPr/>
          </p:nvGrpSpPr>
          <p:grpSpPr>
            <a:xfrm>
              <a:off x="2623904" y="2027936"/>
              <a:ext cx="1364245" cy="273000"/>
              <a:chOff x="2623904" y="2027936"/>
              <a:chExt cx="1364245" cy="273000"/>
            </a:xfrm>
          </p:grpSpPr>
          <p:sp>
            <p:nvSpPr>
              <p:cNvPr id="139" name="Google Shape;8571;p75">
                <a:extLst>
                  <a:ext uri="{FF2B5EF4-FFF2-40B4-BE49-F238E27FC236}">
                    <a16:creationId xmlns:a16="http://schemas.microsoft.com/office/drawing/2014/main" id="{AB756398-870B-8885-C413-4768131241AB}"/>
                  </a:ext>
                </a:extLst>
              </p:cNvPr>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140" name="Google Shape;8572;p75">
                <a:extLst>
                  <a:ext uri="{FF2B5EF4-FFF2-40B4-BE49-F238E27FC236}">
                    <a16:creationId xmlns:a16="http://schemas.microsoft.com/office/drawing/2014/main" id="{84CA7B16-5816-16ED-9781-ABE674A32448}"/>
                  </a:ext>
                </a:extLst>
              </p:cNvPr>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141" name="Google Shape;8573;p75">
                <a:extLst>
                  <a:ext uri="{FF2B5EF4-FFF2-40B4-BE49-F238E27FC236}">
                    <a16:creationId xmlns:a16="http://schemas.microsoft.com/office/drawing/2014/main" id="{E69893E3-7392-6932-EC9F-6684EDB282CA}"/>
                  </a:ext>
                </a:extLst>
              </p:cNvPr>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142" name="Google Shape;8574;p75">
                <a:extLst>
                  <a:ext uri="{FF2B5EF4-FFF2-40B4-BE49-F238E27FC236}">
                    <a16:creationId xmlns:a16="http://schemas.microsoft.com/office/drawing/2014/main" id="{048F25FF-D9A4-BD68-6295-458A2CB4B577}"/>
                  </a:ext>
                </a:extLst>
              </p:cNvPr>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143" name="Google Shape;8575;p75">
                <a:extLst>
                  <a:ext uri="{FF2B5EF4-FFF2-40B4-BE49-F238E27FC236}">
                    <a16:creationId xmlns:a16="http://schemas.microsoft.com/office/drawing/2014/main" id="{09AC67D1-D4CC-B6B2-B4E4-EF4C6A4F7CBA}"/>
                  </a:ext>
                </a:extLst>
              </p:cNvPr>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159" name="Google Shape;8576;p75">
            <a:extLst>
              <a:ext uri="{FF2B5EF4-FFF2-40B4-BE49-F238E27FC236}">
                <a16:creationId xmlns:a16="http://schemas.microsoft.com/office/drawing/2014/main" id="{8D10CD98-B476-CAB2-BA3F-177C605979DD}"/>
              </a:ext>
            </a:extLst>
          </p:cNvPr>
          <p:cNvGrpSpPr/>
          <p:nvPr/>
        </p:nvGrpSpPr>
        <p:grpSpPr>
          <a:xfrm>
            <a:off x="5185413" y="4888386"/>
            <a:ext cx="2775082" cy="318248"/>
            <a:chOff x="3200660" y="2180272"/>
            <a:chExt cx="2563824" cy="378237"/>
          </a:xfrm>
        </p:grpSpPr>
        <p:sp>
          <p:nvSpPr>
            <p:cNvPr id="160" name="Google Shape;8577;p75">
              <a:extLst>
                <a:ext uri="{FF2B5EF4-FFF2-40B4-BE49-F238E27FC236}">
                  <a16:creationId xmlns:a16="http://schemas.microsoft.com/office/drawing/2014/main" id="{E51CA153-DDA3-D0AF-8ED4-93DAA2CAB386}"/>
                </a:ext>
              </a:extLst>
            </p:cNvPr>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61" name="Google Shape;8578;p75">
              <a:extLst>
                <a:ext uri="{FF2B5EF4-FFF2-40B4-BE49-F238E27FC236}">
                  <a16:creationId xmlns:a16="http://schemas.microsoft.com/office/drawing/2014/main" id="{6422E588-89D8-0D88-23E9-98BD9AB44BA6}"/>
                </a:ext>
              </a:extLst>
            </p:cNvPr>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62" name="Google Shape;8579;p75">
              <a:extLst>
                <a:ext uri="{FF2B5EF4-FFF2-40B4-BE49-F238E27FC236}">
                  <a16:creationId xmlns:a16="http://schemas.microsoft.com/office/drawing/2014/main" id="{D791E128-CFCB-99E2-3C42-A24D02247130}"/>
                </a:ext>
              </a:extLst>
            </p:cNvPr>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63" name="Google Shape;8580;p75">
              <a:extLst>
                <a:ext uri="{FF2B5EF4-FFF2-40B4-BE49-F238E27FC236}">
                  <a16:creationId xmlns:a16="http://schemas.microsoft.com/office/drawing/2014/main" id="{505C9F1C-AE63-8ECD-3BDF-7C2EE9BDE491}"/>
                </a:ext>
              </a:extLst>
            </p:cNvPr>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64" name="Google Shape;8581;p75">
              <a:extLst>
                <a:ext uri="{FF2B5EF4-FFF2-40B4-BE49-F238E27FC236}">
                  <a16:creationId xmlns:a16="http://schemas.microsoft.com/office/drawing/2014/main" id="{3560D51B-72F3-5813-4083-F70F285D4425}"/>
                </a:ext>
              </a:extLst>
            </p:cNvPr>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65" name="Google Shape;8582;p75">
              <a:extLst>
                <a:ext uri="{FF2B5EF4-FFF2-40B4-BE49-F238E27FC236}">
                  <a16:creationId xmlns:a16="http://schemas.microsoft.com/office/drawing/2014/main" id="{1E06B339-45F9-3122-0EA7-9C9FE983B59F}"/>
                </a:ext>
              </a:extLst>
            </p:cNvPr>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66" name="Google Shape;8583;p75">
              <a:extLst>
                <a:ext uri="{FF2B5EF4-FFF2-40B4-BE49-F238E27FC236}">
                  <a16:creationId xmlns:a16="http://schemas.microsoft.com/office/drawing/2014/main" id="{5B604488-DC5A-9373-02D7-A174BB707DBB}"/>
                </a:ext>
              </a:extLst>
            </p:cNvPr>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67" name="Google Shape;8584;p75">
              <a:extLst>
                <a:ext uri="{FF2B5EF4-FFF2-40B4-BE49-F238E27FC236}">
                  <a16:creationId xmlns:a16="http://schemas.microsoft.com/office/drawing/2014/main" id="{7F3CE110-108C-7FCD-5A45-F5D8885DA216}"/>
                </a:ext>
              </a:extLst>
            </p:cNvPr>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68" name="Google Shape;8585;p75">
              <a:extLst>
                <a:ext uri="{FF2B5EF4-FFF2-40B4-BE49-F238E27FC236}">
                  <a16:creationId xmlns:a16="http://schemas.microsoft.com/office/drawing/2014/main" id="{BFDF128F-005B-8AE4-2118-8A4CA1DF2180}"/>
                </a:ext>
              </a:extLst>
            </p:cNvPr>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69" name="Google Shape;8586;p75">
              <a:extLst>
                <a:ext uri="{FF2B5EF4-FFF2-40B4-BE49-F238E27FC236}">
                  <a16:creationId xmlns:a16="http://schemas.microsoft.com/office/drawing/2014/main" id="{6CCF9924-103D-0A0D-DF8A-A70D9691F693}"/>
                </a:ext>
              </a:extLst>
            </p:cNvPr>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70" name="Google Shape;8587;p75">
              <a:extLst>
                <a:ext uri="{FF2B5EF4-FFF2-40B4-BE49-F238E27FC236}">
                  <a16:creationId xmlns:a16="http://schemas.microsoft.com/office/drawing/2014/main" id="{7CB05AEF-A0CD-3028-D2D7-93297E69ADB2}"/>
                </a:ext>
              </a:extLst>
            </p:cNvPr>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71" name="Google Shape;8588;p75">
              <a:extLst>
                <a:ext uri="{FF2B5EF4-FFF2-40B4-BE49-F238E27FC236}">
                  <a16:creationId xmlns:a16="http://schemas.microsoft.com/office/drawing/2014/main" id="{52EDA0B9-9773-FDF1-FA74-B65FF7D21037}"/>
                </a:ext>
              </a:extLst>
            </p:cNvPr>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72" name="Google Shape;8589;p75">
              <a:extLst>
                <a:ext uri="{FF2B5EF4-FFF2-40B4-BE49-F238E27FC236}">
                  <a16:creationId xmlns:a16="http://schemas.microsoft.com/office/drawing/2014/main" id="{0E0811A7-6C58-2B69-4731-67BE3DA8DEA0}"/>
                </a:ext>
              </a:extLst>
            </p:cNvPr>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73" name="Google Shape;8590;p75">
              <a:extLst>
                <a:ext uri="{FF2B5EF4-FFF2-40B4-BE49-F238E27FC236}">
                  <a16:creationId xmlns:a16="http://schemas.microsoft.com/office/drawing/2014/main" id="{81D2F753-F924-DF90-0A24-2EBC5CF966D4}"/>
                </a:ext>
              </a:extLst>
            </p:cNvPr>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74" name="Google Shape;8591;p75">
              <a:extLst>
                <a:ext uri="{FF2B5EF4-FFF2-40B4-BE49-F238E27FC236}">
                  <a16:creationId xmlns:a16="http://schemas.microsoft.com/office/drawing/2014/main" id="{7F9A264C-C3ED-44E2-51C5-657B203EC4B4}"/>
                </a:ext>
              </a:extLst>
            </p:cNvPr>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75" name="Google Shape;8592;p75">
              <a:extLst>
                <a:ext uri="{FF2B5EF4-FFF2-40B4-BE49-F238E27FC236}">
                  <a16:creationId xmlns:a16="http://schemas.microsoft.com/office/drawing/2014/main" id="{563287EA-F4D3-2844-9F85-4AC1715D502A}"/>
                </a:ext>
              </a:extLst>
            </p:cNvPr>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76" name="Google Shape;8593;p75">
              <a:extLst>
                <a:ext uri="{FF2B5EF4-FFF2-40B4-BE49-F238E27FC236}">
                  <a16:creationId xmlns:a16="http://schemas.microsoft.com/office/drawing/2014/main" id="{242D39D7-B5A3-C900-EB0A-2FF557AE4E11}"/>
                </a:ext>
              </a:extLst>
            </p:cNvPr>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77" name="Google Shape;8594;p75">
              <a:extLst>
                <a:ext uri="{FF2B5EF4-FFF2-40B4-BE49-F238E27FC236}">
                  <a16:creationId xmlns:a16="http://schemas.microsoft.com/office/drawing/2014/main" id="{976BA6EC-FFF2-30AE-AC13-3FFB7F755418}"/>
                </a:ext>
              </a:extLst>
            </p:cNvPr>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178" name="Google Shape;8595;p75">
            <a:extLst>
              <a:ext uri="{FF2B5EF4-FFF2-40B4-BE49-F238E27FC236}">
                <a16:creationId xmlns:a16="http://schemas.microsoft.com/office/drawing/2014/main" id="{065C76AA-F69D-7C40-DF74-CD6CDF2A71F6}"/>
              </a:ext>
            </a:extLst>
          </p:cNvPr>
          <p:cNvGrpSpPr/>
          <p:nvPr/>
        </p:nvGrpSpPr>
        <p:grpSpPr>
          <a:xfrm>
            <a:off x="5178462" y="5444037"/>
            <a:ext cx="2781004" cy="319250"/>
            <a:chOff x="3530150" y="2790075"/>
            <a:chExt cx="1962600" cy="225300"/>
          </a:xfrm>
        </p:grpSpPr>
        <p:sp>
          <p:nvSpPr>
            <p:cNvPr id="179" name="Google Shape;8596;p75">
              <a:extLst>
                <a:ext uri="{FF2B5EF4-FFF2-40B4-BE49-F238E27FC236}">
                  <a16:creationId xmlns:a16="http://schemas.microsoft.com/office/drawing/2014/main" id="{78885CA7-A1D1-16E2-156D-3D2A70B9E301}"/>
                </a:ext>
              </a:extLst>
            </p:cNvPr>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0" name="Google Shape;8597;p75">
              <a:extLst>
                <a:ext uri="{FF2B5EF4-FFF2-40B4-BE49-F238E27FC236}">
                  <a16:creationId xmlns:a16="http://schemas.microsoft.com/office/drawing/2014/main" id="{21662667-7C18-82D4-0C38-CA40C8AEA13E}"/>
                </a:ext>
              </a:extLst>
            </p:cNvPr>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181" name="Google Shape;8598;p75">
            <a:extLst>
              <a:ext uri="{FF2B5EF4-FFF2-40B4-BE49-F238E27FC236}">
                <a16:creationId xmlns:a16="http://schemas.microsoft.com/office/drawing/2014/main" id="{612D7F84-CA3B-1E3C-5CB3-0A565F8B80F2}"/>
              </a:ext>
            </a:extLst>
          </p:cNvPr>
          <p:cNvGrpSpPr/>
          <p:nvPr/>
        </p:nvGrpSpPr>
        <p:grpSpPr>
          <a:xfrm>
            <a:off x="5179769" y="6000689"/>
            <a:ext cx="2823258" cy="307522"/>
            <a:chOff x="3558802" y="4011427"/>
            <a:chExt cx="1866000" cy="111300"/>
          </a:xfrm>
        </p:grpSpPr>
        <p:sp>
          <p:nvSpPr>
            <p:cNvPr id="182" name="Google Shape;8599;p75">
              <a:extLst>
                <a:ext uri="{FF2B5EF4-FFF2-40B4-BE49-F238E27FC236}">
                  <a16:creationId xmlns:a16="http://schemas.microsoft.com/office/drawing/2014/main" id="{DE66E0C2-2F66-13EE-3D29-D4692C19EA79}"/>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3" name="Google Shape;8600;p75">
              <a:extLst>
                <a:ext uri="{FF2B5EF4-FFF2-40B4-BE49-F238E27FC236}">
                  <a16:creationId xmlns:a16="http://schemas.microsoft.com/office/drawing/2014/main" id="{ADC8B90D-E4F6-B764-F254-045F6EA225FC}"/>
                </a:ext>
              </a:extLst>
            </p:cNvPr>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184" name="Google Shape;8601;p75">
            <a:extLst>
              <a:ext uri="{FF2B5EF4-FFF2-40B4-BE49-F238E27FC236}">
                <a16:creationId xmlns:a16="http://schemas.microsoft.com/office/drawing/2014/main" id="{549D3223-CE37-23E5-5AB7-B9E54BB1CD78}"/>
              </a:ext>
            </a:extLst>
          </p:cNvPr>
          <p:cNvGrpSpPr/>
          <p:nvPr/>
        </p:nvGrpSpPr>
        <p:grpSpPr>
          <a:xfrm>
            <a:off x="5179153" y="4411489"/>
            <a:ext cx="2767006" cy="239498"/>
            <a:chOff x="3465975" y="2270276"/>
            <a:chExt cx="1986364" cy="171929"/>
          </a:xfrm>
        </p:grpSpPr>
        <p:sp>
          <p:nvSpPr>
            <p:cNvPr id="185" name="Google Shape;8602;p75">
              <a:extLst>
                <a:ext uri="{FF2B5EF4-FFF2-40B4-BE49-F238E27FC236}">
                  <a16:creationId xmlns:a16="http://schemas.microsoft.com/office/drawing/2014/main" id="{C3E6CC5E-1A30-3C5F-1BFC-67F43FA32A62}"/>
                </a:ext>
              </a:extLst>
            </p:cNvPr>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6" name="Google Shape;8603;p75">
              <a:extLst>
                <a:ext uri="{FF2B5EF4-FFF2-40B4-BE49-F238E27FC236}">
                  <a16:creationId xmlns:a16="http://schemas.microsoft.com/office/drawing/2014/main" id="{AE5E2354-BD92-8B2E-9759-A25E5FED448D}"/>
                </a:ext>
              </a:extLst>
            </p:cNvPr>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7" name="Google Shape;8604;p75">
              <a:extLst>
                <a:ext uri="{FF2B5EF4-FFF2-40B4-BE49-F238E27FC236}">
                  <a16:creationId xmlns:a16="http://schemas.microsoft.com/office/drawing/2014/main" id="{96129AEC-3A78-D328-3679-6C47637DA4F9}"/>
                </a:ext>
              </a:extLst>
            </p:cNvPr>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8" name="Google Shape;8605;p75">
              <a:extLst>
                <a:ext uri="{FF2B5EF4-FFF2-40B4-BE49-F238E27FC236}">
                  <a16:creationId xmlns:a16="http://schemas.microsoft.com/office/drawing/2014/main" id="{EDCA0D07-7392-8804-9849-441BE1E015F9}"/>
                </a:ext>
              </a:extLst>
            </p:cNvPr>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89" name="Google Shape;8606;p75">
              <a:extLst>
                <a:ext uri="{FF2B5EF4-FFF2-40B4-BE49-F238E27FC236}">
                  <a16:creationId xmlns:a16="http://schemas.microsoft.com/office/drawing/2014/main" id="{C5346A73-5E21-E5DB-4771-B51E83BA9336}"/>
                </a:ext>
              </a:extLst>
            </p:cNvPr>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0" name="Google Shape;8607;p75">
              <a:extLst>
                <a:ext uri="{FF2B5EF4-FFF2-40B4-BE49-F238E27FC236}">
                  <a16:creationId xmlns:a16="http://schemas.microsoft.com/office/drawing/2014/main" id="{49AFBC63-3A1D-11F4-A9B4-E3B225EF9943}"/>
                </a:ext>
              </a:extLst>
            </p:cNvPr>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1" name="Google Shape;8608;p75">
              <a:extLst>
                <a:ext uri="{FF2B5EF4-FFF2-40B4-BE49-F238E27FC236}">
                  <a16:creationId xmlns:a16="http://schemas.microsoft.com/office/drawing/2014/main" id="{0186ED96-7DF3-7910-7A5E-DD830FE8E160}"/>
                </a:ext>
              </a:extLst>
            </p:cNvPr>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92" name="Google Shape;8609;p75">
              <a:extLst>
                <a:ext uri="{FF2B5EF4-FFF2-40B4-BE49-F238E27FC236}">
                  <a16:creationId xmlns:a16="http://schemas.microsoft.com/office/drawing/2014/main" id="{33E6E8A0-27B0-7A9E-9115-9A4340B2266E}"/>
                </a:ext>
              </a:extLst>
            </p:cNvPr>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193" name="Google Shape;8610;p75">
            <a:extLst>
              <a:ext uri="{FF2B5EF4-FFF2-40B4-BE49-F238E27FC236}">
                <a16:creationId xmlns:a16="http://schemas.microsoft.com/office/drawing/2014/main" id="{E2DB0370-8275-223E-1A0D-9AECB97DA9E3}"/>
              </a:ext>
            </a:extLst>
          </p:cNvPr>
          <p:cNvGrpSpPr/>
          <p:nvPr/>
        </p:nvGrpSpPr>
        <p:grpSpPr>
          <a:xfrm>
            <a:off x="5201169" y="7138788"/>
            <a:ext cx="2739062" cy="390920"/>
            <a:chOff x="723300" y="4253549"/>
            <a:chExt cx="2276482" cy="324900"/>
          </a:xfrm>
        </p:grpSpPr>
        <p:sp>
          <p:nvSpPr>
            <p:cNvPr id="194" name="Google Shape;8611;p75">
              <a:extLst>
                <a:ext uri="{FF2B5EF4-FFF2-40B4-BE49-F238E27FC236}">
                  <a16:creationId xmlns:a16="http://schemas.microsoft.com/office/drawing/2014/main" id="{7651E199-38AB-8E7A-47FC-2DAACFF905E7}"/>
                </a:ext>
              </a:extLst>
            </p:cNvPr>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195" name="Google Shape;8612;p75">
              <a:extLst>
                <a:ext uri="{FF2B5EF4-FFF2-40B4-BE49-F238E27FC236}">
                  <a16:creationId xmlns:a16="http://schemas.microsoft.com/office/drawing/2014/main" id="{AE27F918-96EF-1C91-5C5E-242CC760ECB9}"/>
                </a:ext>
              </a:extLst>
            </p:cNvPr>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196" name="Google Shape;8613;p75">
              <a:extLst>
                <a:ext uri="{FF2B5EF4-FFF2-40B4-BE49-F238E27FC236}">
                  <a16:creationId xmlns:a16="http://schemas.microsoft.com/office/drawing/2014/main" id="{60B43E81-0895-26ED-F4BB-4C3EBC08B27D}"/>
                </a:ext>
              </a:extLst>
            </p:cNvPr>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197" name="Google Shape;8614;p75">
              <a:extLst>
                <a:ext uri="{FF2B5EF4-FFF2-40B4-BE49-F238E27FC236}">
                  <a16:creationId xmlns:a16="http://schemas.microsoft.com/office/drawing/2014/main" id="{05ED59D1-E7AB-0A99-746B-B8350EC2EA0D}"/>
                </a:ext>
              </a:extLst>
            </p:cNvPr>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198" name="Google Shape;8615;p75">
              <a:extLst>
                <a:ext uri="{FF2B5EF4-FFF2-40B4-BE49-F238E27FC236}">
                  <a16:creationId xmlns:a16="http://schemas.microsoft.com/office/drawing/2014/main" id="{7E3BCE68-B637-5F84-A4C1-569E90DDCE3F}"/>
                </a:ext>
              </a:extLst>
            </p:cNvPr>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199" name="Google Shape;8616;p75">
            <a:extLst>
              <a:ext uri="{FF2B5EF4-FFF2-40B4-BE49-F238E27FC236}">
                <a16:creationId xmlns:a16="http://schemas.microsoft.com/office/drawing/2014/main" id="{A7F5A848-2C58-C301-892D-CD2E206A7252}"/>
              </a:ext>
            </a:extLst>
          </p:cNvPr>
          <p:cNvGrpSpPr/>
          <p:nvPr/>
        </p:nvGrpSpPr>
        <p:grpSpPr>
          <a:xfrm>
            <a:off x="5180290" y="6541149"/>
            <a:ext cx="2778132" cy="360238"/>
            <a:chOff x="705948" y="3788465"/>
            <a:chExt cx="2308953" cy="299400"/>
          </a:xfrm>
        </p:grpSpPr>
        <p:sp>
          <p:nvSpPr>
            <p:cNvPr id="200" name="Google Shape;8617;p75">
              <a:extLst>
                <a:ext uri="{FF2B5EF4-FFF2-40B4-BE49-F238E27FC236}">
                  <a16:creationId xmlns:a16="http://schemas.microsoft.com/office/drawing/2014/main" id="{783EB663-67A5-4910-9DE0-3D3A101ADF49}"/>
                </a:ext>
              </a:extLst>
            </p:cNvPr>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201" name="Google Shape;8618;p75">
              <a:extLst>
                <a:ext uri="{FF2B5EF4-FFF2-40B4-BE49-F238E27FC236}">
                  <a16:creationId xmlns:a16="http://schemas.microsoft.com/office/drawing/2014/main" id="{F0D33E28-2CA1-8539-4A65-631C49E9A63A}"/>
                </a:ext>
              </a:extLst>
            </p:cNvPr>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202" name="Google Shape;8619;p75">
              <a:extLst>
                <a:ext uri="{FF2B5EF4-FFF2-40B4-BE49-F238E27FC236}">
                  <a16:creationId xmlns:a16="http://schemas.microsoft.com/office/drawing/2014/main" id="{971ADC8B-4F83-6C7D-FF43-529CA8DC243E}"/>
                </a:ext>
              </a:extLst>
            </p:cNvPr>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203" name="Google Shape;8620;p75">
              <a:extLst>
                <a:ext uri="{FF2B5EF4-FFF2-40B4-BE49-F238E27FC236}">
                  <a16:creationId xmlns:a16="http://schemas.microsoft.com/office/drawing/2014/main" id="{209C65BD-8ED6-F3C5-CABF-743F7C9B9E77}"/>
                </a:ext>
              </a:extLst>
            </p:cNvPr>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04" name="Google Shape;8621;p75">
              <a:extLst>
                <a:ext uri="{FF2B5EF4-FFF2-40B4-BE49-F238E27FC236}">
                  <a16:creationId xmlns:a16="http://schemas.microsoft.com/office/drawing/2014/main" id="{AFD075E3-E349-A7F0-D051-90AB123728ED}"/>
                </a:ext>
              </a:extLst>
            </p:cNvPr>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05" name="Google Shape;8622;p75">
            <a:extLst>
              <a:ext uri="{FF2B5EF4-FFF2-40B4-BE49-F238E27FC236}">
                <a16:creationId xmlns:a16="http://schemas.microsoft.com/office/drawing/2014/main" id="{5E05F298-DC8F-312A-6EF4-E6001F4047D9}"/>
              </a:ext>
            </a:extLst>
          </p:cNvPr>
          <p:cNvGrpSpPr/>
          <p:nvPr/>
        </p:nvGrpSpPr>
        <p:grpSpPr>
          <a:xfrm>
            <a:off x="5276165" y="7767108"/>
            <a:ext cx="2609218" cy="588148"/>
            <a:chOff x="2658741" y="4097347"/>
            <a:chExt cx="1304609" cy="294074"/>
          </a:xfrm>
        </p:grpSpPr>
        <p:grpSp>
          <p:nvGrpSpPr>
            <p:cNvPr id="206" name="Google Shape;8623;p75">
              <a:extLst>
                <a:ext uri="{FF2B5EF4-FFF2-40B4-BE49-F238E27FC236}">
                  <a16:creationId xmlns:a16="http://schemas.microsoft.com/office/drawing/2014/main" id="{FC406CAF-6FFE-F6AA-80D8-2AD000CC51B3}"/>
                </a:ext>
              </a:extLst>
            </p:cNvPr>
            <p:cNvGrpSpPr/>
            <p:nvPr/>
          </p:nvGrpSpPr>
          <p:grpSpPr>
            <a:xfrm>
              <a:off x="2658741" y="4097347"/>
              <a:ext cx="118572" cy="294074"/>
              <a:chOff x="3343310" y="4475555"/>
              <a:chExt cx="127717" cy="316753"/>
            </a:xfrm>
          </p:grpSpPr>
          <p:sp>
            <p:nvSpPr>
              <p:cNvPr id="219" name="Google Shape;8624;p75">
                <a:extLst>
                  <a:ext uri="{FF2B5EF4-FFF2-40B4-BE49-F238E27FC236}">
                    <a16:creationId xmlns:a16="http://schemas.microsoft.com/office/drawing/2014/main" id="{CBAC47E2-0895-3C55-7C40-9E581CE4E7A8}"/>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220" name="Google Shape;8625;p75">
                <a:extLst>
                  <a:ext uri="{FF2B5EF4-FFF2-40B4-BE49-F238E27FC236}">
                    <a16:creationId xmlns:a16="http://schemas.microsoft.com/office/drawing/2014/main" id="{055E255D-136F-2BA1-978C-A3452674F74B}"/>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207" name="Google Shape;8626;p75">
              <a:extLst>
                <a:ext uri="{FF2B5EF4-FFF2-40B4-BE49-F238E27FC236}">
                  <a16:creationId xmlns:a16="http://schemas.microsoft.com/office/drawing/2014/main" id="{478E58DB-39E5-D456-26D6-8EE6B6BBC0A9}"/>
                </a:ext>
              </a:extLst>
            </p:cNvPr>
            <p:cNvGrpSpPr/>
            <p:nvPr/>
          </p:nvGrpSpPr>
          <p:grpSpPr>
            <a:xfrm>
              <a:off x="3815519" y="4098388"/>
              <a:ext cx="147831" cy="291991"/>
              <a:chOff x="3527539" y="4476677"/>
              <a:chExt cx="159232" cy="314510"/>
            </a:xfrm>
          </p:grpSpPr>
          <p:sp>
            <p:nvSpPr>
              <p:cNvPr id="217" name="Google Shape;8627;p75">
                <a:extLst>
                  <a:ext uri="{FF2B5EF4-FFF2-40B4-BE49-F238E27FC236}">
                    <a16:creationId xmlns:a16="http://schemas.microsoft.com/office/drawing/2014/main" id="{526F4ECB-FE22-0C3D-E0E6-27915BF70581}"/>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8" name="Google Shape;8628;p75">
                <a:extLst>
                  <a:ext uri="{FF2B5EF4-FFF2-40B4-BE49-F238E27FC236}">
                    <a16:creationId xmlns:a16="http://schemas.microsoft.com/office/drawing/2014/main" id="{B2291C35-91EF-2D0F-73E7-B465F1D8B2D2}"/>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08" name="Google Shape;8629;p75">
              <a:extLst>
                <a:ext uri="{FF2B5EF4-FFF2-40B4-BE49-F238E27FC236}">
                  <a16:creationId xmlns:a16="http://schemas.microsoft.com/office/drawing/2014/main" id="{8AFC16BF-BB54-E2CE-CC88-632E3FE70626}"/>
                </a:ext>
              </a:extLst>
            </p:cNvPr>
            <p:cNvGrpSpPr/>
            <p:nvPr/>
          </p:nvGrpSpPr>
          <p:grpSpPr>
            <a:xfrm>
              <a:off x="3511696" y="4098388"/>
              <a:ext cx="147831" cy="291991"/>
              <a:chOff x="3527539" y="4476677"/>
              <a:chExt cx="159232" cy="314510"/>
            </a:xfrm>
          </p:grpSpPr>
          <p:sp>
            <p:nvSpPr>
              <p:cNvPr id="215" name="Google Shape;8630;p75">
                <a:extLst>
                  <a:ext uri="{FF2B5EF4-FFF2-40B4-BE49-F238E27FC236}">
                    <a16:creationId xmlns:a16="http://schemas.microsoft.com/office/drawing/2014/main" id="{50EDA01B-68D8-875C-59BD-FB1F643C33EC}"/>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16" name="Google Shape;8631;p75">
                <a:extLst>
                  <a:ext uri="{FF2B5EF4-FFF2-40B4-BE49-F238E27FC236}">
                    <a16:creationId xmlns:a16="http://schemas.microsoft.com/office/drawing/2014/main" id="{773492CF-8697-E5EB-F041-5A3494374F87}"/>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09" name="Google Shape;8632;p75">
              <a:extLst>
                <a:ext uri="{FF2B5EF4-FFF2-40B4-BE49-F238E27FC236}">
                  <a16:creationId xmlns:a16="http://schemas.microsoft.com/office/drawing/2014/main" id="{DE4D1B10-7F37-1CD8-9FF8-67DBDE72243A}"/>
                </a:ext>
              </a:extLst>
            </p:cNvPr>
            <p:cNvGrpSpPr/>
            <p:nvPr/>
          </p:nvGrpSpPr>
          <p:grpSpPr>
            <a:xfrm>
              <a:off x="3207874" y="4098388"/>
              <a:ext cx="147831" cy="291991"/>
              <a:chOff x="3527539" y="4476677"/>
              <a:chExt cx="159232" cy="314510"/>
            </a:xfrm>
          </p:grpSpPr>
          <p:sp>
            <p:nvSpPr>
              <p:cNvPr id="213" name="Google Shape;8633;p75">
                <a:extLst>
                  <a:ext uri="{FF2B5EF4-FFF2-40B4-BE49-F238E27FC236}">
                    <a16:creationId xmlns:a16="http://schemas.microsoft.com/office/drawing/2014/main" id="{3C643AA6-84F9-7AC5-8288-4BFF1B00A02E}"/>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214" name="Google Shape;8634;p75">
                <a:extLst>
                  <a:ext uri="{FF2B5EF4-FFF2-40B4-BE49-F238E27FC236}">
                    <a16:creationId xmlns:a16="http://schemas.microsoft.com/office/drawing/2014/main" id="{DDEF7E32-597B-5B62-42D6-D940430FCC7D}"/>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210" name="Google Shape;8635;p75">
              <a:extLst>
                <a:ext uri="{FF2B5EF4-FFF2-40B4-BE49-F238E27FC236}">
                  <a16:creationId xmlns:a16="http://schemas.microsoft.com/office/drawing/2014/main" id="{34CBF1F1-EC61-6DC6-1366-1703308EA2B9}"/>
                </a:ext>
              </a:extLst>
            </p:cNvPr>
            <p:cNvGrpSpPr/>
            <p:nvPr/>
          </p:nvGrpSpPr>
          <p:grpSpPr>
            <a:xfrm>
              <a:off x="2933305" y="4097347"/>
              <a:ext cx="118572" cy="294074"/>
              <a:chOff x="3343310" y="4475555"/>
              <a:chExt cx="127717" cy="316753"/>
            </a:xfrm>
          </p:grpSpPr>
          <p:sp>
            <p:nvSpPr>
              <p:cNvPr id="211" name="Google Shape;8636;p75">
                <a:extLst>
                  <a:ext uri="{FF2B5EF4-FFF2-40B4-BE49-F238E27FC236}">
                    <a16:creationId xmlns:a16="http://schemas.microsoft.com/office/drawing/2014/main" id="{84369B24-F467-EFBB-1B01-37663DEC6D8A}"/>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212" name="Google Shape;8637;p75">
                <a:extLst>
                  <a:ext uri="{FF2B5EF4-FFF2-40B4-BE49-F238E27FC236}">
                    <a16:creationId xmlns:a16="http://schemas.microsoft.com/office/drawing/2014/main" id="{983AD2E1-AD97-7181-C1F0-8119E7721339}"/>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grpSp>
        <p:nvGrpSpPr>
          <p:cNvPr id="221" name="Google Shape;8638;p75">
            <a:extLst>
              <a:ext uri="{FF2B5EF4-FFF2-40B4-BE49-F238E27FC236}">
                <a16:creationId xmlns:a16="http://schemas.microsoft.com/office/drawing/2014/main" id="{3F7AAF0E-8E48-CAC9-8BC3-C83A06E833BE}"/>
              </a:ext>
            </a:extLst>
          </p:cNvPr>
          <p:cNvGrpSpPr/>
          <p:nvPr/>
        </p:nvGrpSpPr>
        <p:grpSpPr>
          <a:xfrm>
            <a:off x="8513825" y="3733353"/>
            <a:ext cx="2867642" cy="383002"/>
            <a:chOff x="4273350" y="2080469"/>
            <a:chExt cx="1433821" cy="191501"/>
          </a:xfrm>
        </p:grpSpPr>
        <p:grpSp>
          <p:nvGrpSpPr>
            <p:cNvPr id="222" name="Google Shape;8639;p75">
              <a:extLst>
                <a:ext uri="{FF2B5EF4-FFF2-40B4-BE49-F238E27FC236}">
                  <a16:creationId xmlns:a16="http://schemas.microsoft.com/office/drawing/2014/main" id="{C85FB649-88A4-579A-58C0-49D1E213957E}"/>
                </a:ext>
              </a:extLst>
            </p:cNvPr>
            <p:cNvGrpSpPr/>
            <p:nvPr/>
          </p:nvGrpSpPr>
          <p:grpSpPr>
            <a:xfrm>
              <a:off x="4273350" y="2080469"/>
              <a:ext cx="1433821" cy="0"/>
              <a:chOff x="5224975" y="2962250"/>
              <a:chExt cx="1544400" cy="0"/>
            </a:xfrm>
          </p:grpSpPr>
          <p:cxnSp>
            <p:nvCxnSpPr>
              <p:cNvPr id="226" name="Google Shape;8640;p75">
                <a:extLst>
                  <a:ext uri="{FF2B5EF4-FFF2-40B4-BE49-F238E27FC236}">
                    <a16:creationId xmlns:a16="http://schemas.microsoft.com/office/drawing/2014/main" id="{C494E336-1861-C6A2-F4B0-576308F6D796}"/>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27" name="Google Shape;8641;p75">
                <a:extLst>
                  <a:ext uri="{FF2B5EF4-FFF2-40B4-BE49-F238E27FC236}">
                    <a16:creationId xmlns:a16="http://schemas.microsoft.com/office/drawing/2014/main" id="{9CA32BEB-A5C2-E0B7-8FA6-8A3B942B91BF}"/>
                  </a:ext>
                </a:extLst>
              </p:cNvPr>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223" name="Google Shape;8642;p75">
              <a:extLst>
                <a:ext uri="{FF2B5EF4-FFF2-40B4-BE49-F238E27FC236}">
                  <a16:creationId xmlns:a16="http://schemas.microsoft.com/office/drawing/2014/main" id="{AA6390F1-86AB-F357-5A6E-8631DA836A3C}"/>
                </a:ext>
              </a:extLst>
            </p:cNvPr>
            <p:cNvGrpSpPr/>
            <p:nvPr/>
          </p:nvGrpSpPr>
          <p:grpSpPr>
            <a:xfrm>
              <a:off x="4273350" y="2271969"/>
              <a:ext cx="1433821" cy="0"/>
              <a:chOff x="5224975" y="2962250"/>
              <a:chExt cx="1544400" cy="0"/>
            </a:xfrm>
          </p:grpSpPr>
          <p:cxnSp>
            <p:nvCxnSpPr>
              <p:cNvPr id="224" name="Google Shape;8643;p75">
                <a:extLst>
                  <a:ext uri="{FF2B5EF4-FFF2-40B4-BE49-F238E27FC236}">
                    <a16:creationId xmlns:a16="http://schemas.microsoft.com/office/drawing/2014/main" id="{279025AF-0624-5E56-95D9-A1E10A6ECE85}"/>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25" name="Google Shape;8644;p75">
                <a:extLst>
                  <a:ext uri="{FF2B5EF4-FFF2-40B4-BE49-F238E27FC236}">
                    <a16:creationId xmlns:a16="http://schemas.microsoft.com/office/drawing/2014/main" id="{7A6F67DD-A9FB-A8BF-697E-F3710295DF79}"/>
                  </a:ext>
                </a:extLst>
              </p:cNvPr>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228" name="Google Shape;8645;p75">
            <a:extLst>
              <a:ext uri="{FF2B5EF4-FFF2-40B4-BE49-F238E27FC236}">
                <a16:creationId xmlns:a16="http://schemas.microsoft.com/office/drawing/2014/main" id="{D7E7E92E-08AD-4158-C264-4233D4C4BD96}"/>
              </a:ext>
            </a:extLst>
          </p:cNvPr>
          <p:cNvGrpSpPr/>
          <p:nvPr/>
        </p:nvGrpSpPr>
        <p:grpSpPr>
          <a:xfrm>
            <a:off x="8516935" y="1938489"/>
            <a:ext cx="2861422" cy="1486778"/>
            <a:chOff x="5159450" y="1919950"/>
            <a:chExt cx="1541050" cy="862500"/>
          </a:xfrm>
        </p:grpSpPr>
        <p:sp>
          <p:nvSpPr>
            <p:cNvPr id="229" name="Google Shape;8646;p75">
              <a:extLst>
                <a:ext uri="{FF2B5EF4-FFF2-40B4-BE49-F238E27FC236}">
                  <a16:creationId xmlns:a16="http://schemas.microsoft.com/office/drawing/2014/main" id="{FE2DB1F3-71CE-C963-5901-4AB05CB1CFA0}"/>
                </a:ext>
              </a:extLst>
            </p:cNvPr>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a:p>
          </p:txBody>
        </p:sp>
        <p:grpSp>
          <p:nvGrpSpPr>
            <p:cNvPr id="230" name="Google Shape;8647;p75">
              <a:extLst>
                <a:ext uri="{FF2B5EF4-FFF2-40B4-BE49-F238E27FC236}">
                  <a16:creationId xmlns:a16="http://schemas.microsoft.com/office/drawing/2014/main" id="{7E286F08-00EA-E1B2-FAC0-AA6722DF119B}"/>
                </a:ext>
              </a:extLst>
            </p:cNvPr>
            <p:cNvGrpSpPr/>
            <p:nvPr/>
          </p:nvGrpSpPr>
          <p:grpSpPr>
            <a:xfrm>
              <a:off x="5159450" y="1919950"/>
              <a:ext cx="1541050" cy="862500"/>
              <a:chOff x="5159450" y="1919950"/>
              <a:chExt cx="1541050" cy="862500"/>
            </a:xfrm>
          </p:grpSpPr>
          <p:cxnSp>
            <p:nvCxnSpPr>
              <p:cNvPr id="231" name="Google Shape;8648;p75">
                <a:extLst>
                  <a:ext uri="{FF2B5EF4-FFF2-40B4-BE49-F238E27FC236}">
                    <a16:creationId xmlns:a16="http://schemas.microsoft.com/office/drawing/2014/main" id="{A9EB52FD-9323-F272-E1C6-3F5126FD99F7}"/>
                  </a:ext>
                </a:extLst>
              </p:cNvPr>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232" name="Google Shape;8649;p75">
                <a:extLst>
                  <a:ext uri="{FF2B5EF4-FFF2-40B4-BE49-F238E27FC236}">
                    <a16:creationId xmlns:a16="http://schemas.microsoft.com/office/drawing/2014/main" id="{E5A04FD0-3CDB-DEE6-6984-2F0762957B47}"/>
                  </a:ext>
                </a:extLst>
              </p:cNvPr>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233" name="Google Shape;8650;p75">
            <a:extLst>
              <a:ext uri="{FF2B5EF4-FFF2-40B4-BE49-F238E27FC236}">
                <a16:creationId xmlns:a16="http://schemas.microsoft.com/office/drawing/2014/main" id="{8DECD3E3-0734-50E7-CCEC-43DFAF9DBC69}"/>
              </a:ext>
            </a:extLst>
          </p:cNvPr>
          <p:cNvGrpSpPr/>
          <p:nvPr/>
        </p:nvGrpSpPr>
        <p:grpSpPr>
          <a:xfrm>
            <a:off x="8497162" y="4385143"/>
            <a:ext cx="2900968" cy="2104174"/>
            <a:chOff x="5230575" y="1554475"/>
            <a:chExt cx="2137150" cy="1550150"/>
          </a:xfrm>
        </p:grpSpPr>
        <p:sp>
          <p:nvSpPr>
            <p:cNvPr id="234" name="Google Shape;8651;p75">
              <a:extLst>
                <a:ext uri="{FF2B5EF4-FFF2-40B4-BE49-F238E27FC236}">
                  <a16:creationId xmlns:a16="http://schemas.microsoft.com/office/drawing/2014/main" id="{200983C6-68AB-2CAF-A3C6-E7FB2279387A}"/>
                </a:ext>
              </a:extLst>
            </p:cNvPr>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35" name="Google Shape;8652;p75">
              <a:extLst>
                <a:ext uri="{FF2B5EF4-FFF2-40B4-BE49-F238E27FC236}">
                  <a16:creationId xmlns:a16="http://schemas.microsoft.com/office/drawing/2014/main" id="{40262FBF-EEA5-8242-F09D-D1A9DEC5268E}"/>
                </a:ext>
              </a:extLst>
            </p:cNvPr>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36" name="Google Shape;8653;p75">
              <a:extLst>
                <a:ext uri="{FF2B5EF4-FFF2-40B4-BE49-F238E27FC236}">
                  <a16:creationId xmlns:a16="http://schemas.microsoft.com/office/drawing/2014/main" id="{DFCB6F85-5E77-C337-6928-E8A77F3F1EB1}"/>
                </a:ext>
              </a:extLst>
            </p:cNvPr>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37" name="Google Shape;8654;p75">
              <a:extLst>
                <a:ext uri="{FF2B5EF4-FFF2-40B4-BE49-F238E27FC236}">
                  <a16:creationId xmlns:a16="http://schemas.microsoft.com/office/drawing/2014/main" id="{5A7D6FEF-6F60-82D6-C95E-1B631168E168}"/>
                </a:ext>
              </a:extLst>
            </p:cNvPr>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38" name="Google Shape;8655;p75">
              <a:extLst>
                <a:ext uri="{FF2B5EF4-FFF2-40B4-BE49-F238E27FC236}">
                  <a16:creationId xmlns:a16="http://schemas.microsoft.com/office/drawing/2014/main" id="{5445BAB3-B382-1D87-A4DE-1192B554219A}"/>
                </a:ext>
              </a:extLst>
            </p:cNvPr>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39" name="Google Shape;8656;p75">
              <a:extLst>
                <a:ext uri="{FF2B5EF4-FFF2-40B4-BE49-F238E27FC236}">
                  <a16:creationId xmlns:a16="http://schemas.microsoft.com/office/drawing/2014/main" id="{A25F7700-10D0-C1D6-CF4F-61A719ABA0E2}"/>
                </a:ext>
              </a:extLst>
            </p:cNvPr>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0" name="Google Shape;8657;p75">
              <a:extLst>
                <a:ext uri="{FF2B5EF4-FFF2-40B4-BE49-F238E27FC236}">
                  <a16:creationId xmlns:a16="http://schemas.microsoft.com/office/drawing/2014/main" id="{DD69A88F-A282-C027-09F9-2F82898CBCE7}"/>
                </a:ext>
              </a:extLst>
            </p:cNvPr>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1" name="Google Shape;8658;p75">
              <a:extLst>
                <a:ext uri="{FF2B5EF4-FFF2-40B4-BE49-F238E27FC236}">
                  <a16:creationId xmlns:a16="http://schemas.microsoft.com/office/drawing/2014/main" id="{B68AA0B6-21AE-289F-9A59-00F48992D9C7}"/>
                </a:ext>
              </a:extLst>
            </p:cNvPr>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2" name="Google Shape;8659;p75">
              <a:extLst>
                <a:ext uri="{FF2B5EF4-FFF2-40B4-BE49-F238E27FC236}">
                  <a16:creationId xmlns:a16="http://schemas.microsoft.com/office/drawing/2014/main" id="{0663B8FF-C8BD-D86D-F85B-224ED0AAEE73}"/>
                </a:ext>
              </a:extLst>
            </p:cNvPr>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3" name="Google Shape;8660;p75">
              <a:extLst>
                <a:ext uri="{FF2B5EF4-FFF2-40B4-BE49-F238E27FC236}">
                  <a16:creationId xmlns:a16="http://schemas.microsoft.com/office/drawing/2014/main" id="{F3E85F3C-45BE-F8D5-0390-2BD6DACB32CE}"/>
                </a:ext>
              </a:extLst>
            </p:cNvPr>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4" name="Google Shape;8661;p75">
              <a:extLst>
                <a:ext uri="{FF2B5EF4-FFF2-40B4-BE49-F238E27FC236}">
                  <a16:creationId xmlns:a16="http://schemas.microsoft.com/office/drawing/2014/main" id="{9F10AB76-8E98-481A-92F4-8F7FEE272B5D}"/>
                </a:ext>
              </a:extLst>
            </p:cNvPr>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5" name="Google Shape;8662;p75">
              <a:extLst>
                <a:ext uri="{FF2B5EF4-FFF2-40B4-BE49-F238E27FC236}">
                  <a16:creationId xmlns:a16="http://schemas.microsoft.com/office/drawing/2014/main" id="{CCC00062-056C-0A1C-7E01-2320EF306B72}"/>
                </a:ext>
              </a:extLst>
            </p:cNvPr>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46" name="Google Shape;8663;p75">
              <a:extLst>
                <a:ext uri="{FF2B5EF4-FFF2-40B4-BE49-F238E27FC236}">
                  <a16:creationId xmlns:a16="http://schemas.microsoft.com/office/drawing/2014/main" id="{1350196C-B5DD-5DAA-CDFF-724CB348B7BB}"/>
                </a:ext>
              </a:extLst>
            </p:cNvPr>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a:p>
          </p:txBody>
        </p:sp>
      </p:grpSp>
      <p:grpSp>
        <p:nvGrpSpPr>
          <p:cNvPr id="247" name="Google Shape;8664;p75">
            <a:extLst>
              <a:ext uri="{FF2B5EF4-FFF2-40B4-BE49-F238E27FC236}">
                <a16:creationId xmlns:a16="http://schemas.microsoft.com/office/drawing/2014/main" id="{DB5CD463-5AB6-9FB1-0DCF-87A6715A582D}"/>
              </a:ext>
            </a:extLst>
          </p:cNvPr>
          <p:cNvGrpSpPr/>
          <p:nvPr/>
        </p:nvGrpSpPr>
        <p:grpSpPr>
          <a:xfrm rot="10800000">
            <a:off x="8530263" y="6569522"/>
            <a:ext cx="2834766" cy="1775892"/>
            <a:chOff x="5645403" y="2920021"/>
            <a:chExt cx="2650800" cy="2180614"/>
          </a:xfrm>
        </p:grpSpPr>
        <p:sp>
          <p:nvSpPr>
            <p:cNvPr id="248" name="Google Shape;8665;p75">
              <a:extLst>
                <a:ext uri="{FF2B5EF4-FFF2-40B4-BE49-F238E27FC236}">
                  <a16:creationId xmlns:a16="http://schemas.microsoft.com/office/drawing/2014/main" id="{57CE4626-DBB2-8DC7-6647-B0726499BC26}"/>
                </a:ext>
              </a:extLst>
            </p:cNvPr>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249" name="Google Shape;8666;p75">
              <a:extLst>
                <a:ext uri="{FF2B5EF4-FFF2-40B4-BE49-F238E27FC236}">
                  <a16:creationId xmlns:a16="http://schemas.microsoft.com/office/drawing/2014/main" id="{ADDAFD1F-68A0-4F26-D36A-EC6D858CBAF9}"/>
                </a:ext>
              </a:extLst>
            </p:cNvPr>
            <p:cNvCxnSpPr>
              <a:cxnSpLocks/>
              <a:stCxn id="248"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250" name="Google Shape;8667;p75">
              <a:extLst>
                <a:ext uri="{FF2B5EF4-FFF2-40B4-BE49-F238E27FC236}">
                  <a16:creationId xmlns:a16="http://schemas.microsoft.com/office/drawing/2014/main" id="{E052EC72-A250-76D3-0A38-D0D72FABA8E5}"/>
                </a:ext>
              </a:extLst>
            </p:cNvPr>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251" name="Google Shape;8668;p75">
              <a:extLst>
                <a:ext uri="{FF2B5EF4-FFF2-40B4-BE49-F238E27FC236}">
                  <a16:creationId xmlns:a16="http://schemas.microsoft.com/office/drawing/2014/main" id="{BC93B6EC-43FB-C38B-481C-F4D4A2E02981}"/>
                </a:ext>
              </a:extLst>
            </p:cNvPr>
            <p:cNvCxnSpPr>
              <a:cxnSpLocks/>
              <a:endCxn id="250"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252" name="Google Shape;8669;p75">
              <a:extLst>
                <a:ext uri="{FF2B5EF4-FFF2-40B4-BE49-F238E27FC236}">
                  <a16:creationId xmlns:a16="http://schemas.microsoft.com/office/drawing/2014/main" id="{0927D08C-4BB1-BCA0-BE03-9646ED8B4D53}"/>
                </a:ext>
              </a:extLst>
            </p:cNvPr>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253" name="Google Shape;8670;p75">
              <a:extLst>
                <a:ext uri="{FF2B5EF4-FFF2-40B4-BE49-F238E27FC236}">
                  <a16:creationId xmlns:a16="http://schemas.microsoft.com/office/drawing/2014/main" id="{3604AFA9-A5C8-6FAD-688F-06CF5DD4A996}"/>
                </a:ext>
              </a:extLst>
            </p:cNvPr>
            <p:cNvCxnSpPr>
              <a:cxnSpLocks/>
              <a:stCxn id="252"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254" name="Google Shape;8671;p75">
              <a:extLst>
                <a:ext uri="{FF2B5EF4-FFF2-40B4-BE49-F238E27FC236}">
                  <a16:creationId xmlns:a16="http://schemas.microsoft.com/office/drawing/2014/main" id="{EA52162F-BCA8-88A4-8139-96D81052DE4B}"/>
                </a:ext>
              </a:extLst>
            </p:cNvPr>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255" name="Google Shape;8672;p75">
              <a:extLst>
                <a:ext uri="{FF2B5EF4-FFF2-40B4-BE49-F238E27FC236}">
                  <a16:creationId xmlns:a16="http://schemas.microsoft.com/office/drawing/2014/main" id="{A40DA3EB-EC6E-6B5D-DAC0-0B6E5FCA83AA}"/>
                </a:ext>
              </a:extLst>
            </p:cNvPr>
            <p:cNvCxnSpPr>
              <a:cxnSpLocks/>
              <a:endCxn id="254"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256" name="Google Shape;8673;p75">
            <a:extLst>
              <a:ext uri="{FF2B5EF4-FFF2-40B4-BE49-F238E27FC236}">
                <a16:creationId xmlns:a16="http://schemas.microsoft.com/office/drawing/2014/main" id="{51225EFC-021D-605F-F8CC-53E6DAEE6627}"/>
              </a:ext>
            </a:extLst>
          </p:cNvPr>
          <p:cNvGrpSpPr/>
          <p:nvPr/>
        </p:nvGrpSpPr>
        <p:grpSpPr>
          <a:xfrm>
            <a:off x="14730983" y="4376233"/>
            <a:ext cx="2143486" cy="2043158"/>
            <a:chOff x="7189833" y="2022667"/>
            <a:chExt cx="1251159" cy="1192597"/>
          </a:xfrm>
        </p:grpSpPr>
        <p:sp>
          <p:nvSpPr>
            <p:cNvPr id="257" name="Google Shape;8674;p75">
              <a:extLst>
                <a:ext uri="{FF2B5EF4-FFF2-40B4-BE49-F238E27FC236}">
                  <a16:creationId xmlns:a16="http://schemas.microsoft.com/office/drawing/2014/main" id="{FDD8FA09-7DCB-A632-31AA-4CF1A22038F0}"/>
                </a:ext>
              </a:extLst>
            </p:cNvPr>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58" name="Google Shape;8675;p75">
              <a:extLst>
                <a:ext uri="{FF2B5EF4-FFF2-40B4-BE49-F238E27FC236}">
                  <a16:creationId xmlns:a16="http://schemas.microsoft.com/office/drawing/2014/main" id="{6772CD4B-4D24-85E8-92BC-842D7478EAFA}"/>
                </a:ext>
              </a:extLst>
            </p:cNvPr>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59" name="Google Shape;8676;p75">
              <a:extLst>
                <a:ext uri="{FF2B5EF4-FFF2-40B4-BE49-F238E27FC236}">
                  <a16:creationId xmlns:a16="http://schemas.microsoft.com/office/drawing/2014/main" id="{D882C544-F8FE-D159-27F5-A17DE401AC31}"/>
                </a:ext>
              </a:extLst>
            </p:cNvPr>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60" name="Google Shape;8677;p75">
              <a:extLst>
                <a:ext uri="{FF2B5EF4-FFF2-40B4-BE49-F238E27FC236}">
                  <a16:creationId xmlns:a16="http://schemas.microsoft.com/office/drawing/2014/main" id="{36FCC168-B60F-D9B8-FEB9-84134CA37E7E}"/>
                </a:ext>
              </a:extLst>
            </p:cNvPr>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61" name="Google Shape;8678;p75">
            <a:extLst>
              <a:ext uri="{FF2B5EF4-FFF2-40B4-BE49-F238E27FC236}">
                <a16:creationId xmlns:a16="http://schemas.microsoft.com/office/drawing/2014/main" id="{EDD52E30-EE5F-90BC-AC87-B2797510F9DD}"/>
              </a:ext>
            </a:extLst>
          </p:cNvPr>
          <p:cNvGrpSpPr/>
          <p:nvPr/>
        </p:nvGrpSpPr>
        <p:grpSpPr>
          <a:xfrm>
            <a:off x="1413524" y="5229047"/>
            <a:ext cx="3390748" cy="3121674"/>
            <a:chOff x="727421" y="2828315"/>
            <a:chExt cx="1695374" cy="1560837"/>
          </a:xfrm>
        </p:grpSpPr>
        <p:grpSp>
          <p:nvGrpSpPr>
            <p:cNvPr id="262" name="Google Shape;8679;p75">
              <a:extLst>
                <a:ext uri="{FF2B5EF4-FFF2-40B4-BE49-F238E27FC236}">
                  <a16:creationId xmlns:a16="http://schemas.microsoft.com/office/drawing/2014/main" id="{51C617E4-CCE4-CDE0-AC26-33C9D5EE0274}"/>
                </a:ext>
              </a:extLst>
            </p:cNvPr>
            <p:cNvGrpSpPr/>
            <p:nvPr/>
          </p:nvGrpSpPr>
          <p:grpSpPr>
            <a:xfrm>
              <a:off x="819108" y="2882501"/>
              <a:ext cx="103104" cy="1426186"/>
              <a:chOff x="4674013" y="3100904"/>
              <a:chExt cx="122758" cy="1698043"/>
            </a:xfrm>
          </p:grpSpPr>
          <p:sp>
            <p:nvSpPr>
              <p:cNvPr id="314" name="Google Shape;8680;p75">
                <a:extLst>
                  <a:ext uri="{FF2B5EF4-FFF2-40B4-BE49-F238E27FC236}">
                    <a16:creationId xmlns:a16="http://schemas.microsoft.com/office/drawing/2014/main" id="{D7991C40-05C8-463C-7B8E-78C800657ADA}"/>
                  </a:ext>
                </a:extLst>
              </p:cNvPr>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15" name="Google Shape;8681;p75">
                <a:extLst>
                  <a:ext uri="{FF2B5EF4-FFF2-40B4-BE49-F238E27FC236}">
                    <a16:creationId xmlns:a16="http://schemas.microsoft.com/office/drawing/2014/main" id="{C8257AF4-42DB-91F0-DD90-383ED9D3AF10}"/>
                  </a:ext>
                </a:extLst>
              </p:cNvPr>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16" name="Google Shape;8682;p75">
                <a:extLst>
                  <a:ext uri="{FF2B5EF4-FFF2-40B4-BE49-F238E27FC236}">
                    <a16:creationId xmlns:a16="http://schemas.microsoft.com/office/drawing/2014/main" id="{C334BE1A-2AEC-189D-473C-C261FCF7E9AC}"/>
                  </a:ext>
                </a:extLst>
              </p:cNvPr>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17" name="Google Shape;8683;p75">
                <a:extLst>
                  <a:ext uri="{FF2B5EF4-FFF2-40B4-BE49-F238E27FC236}">
                    <a16:creationId xmlns:a16="http://schemas.microsoft.com/office/drawing/2014/main" id="{4248C0BB-39A8-5C5D-3AD4-9621C3A4B53B}"/>
                  </a:ext>
                </a:extLst>
              </p:cNvPr>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18" name="Google Shape;8684;p75">
                <a:extLst>
                  <a:ext uri="{FF2B5EF4-FFF2-40B4-BE49-F238E27FC236}">
                    <a16:creationId xmlns:a16="http://schemas.microsoft.com/office/drawing/2014/main" id="{05E66AC9-C282-F4E1-BB18-57AD2E742D80}"/>
                  </a:ext>
                </a:extLst>
              </p:cNvPr>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19" name="Google Shape;8685;p75">
                <a:extLst>
                  <a:ext uri="{FF2B5EF4-FFF2-40B4-BE49-F238E27FC236}">
                    <a16:creationId xmlns:a16="http://schemas.microsoft.com/office/drawing/2014/main" id="{AFF274A2-BD21-E5F1-6343-A7140079FBA3}"/>
                  </a:ext>
                </a:extLst>
              </p:cNvPr>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20" name="Google Shape;8686;p75">
                <a:extLst>
                  <a:ext uri="{FF2B5EF4-FFF2-40B4-BE49-F238E27FC236}">
                    <a16:creationId xmlns:a16="http://schemas.microsoft.com/office/drawing/2014/main" id="{A1982B2D-80B1-D66E-FA73-DC9279F46C39}"/>
                  </a:ext>
                </a:extLst>
              </p:cNvPr>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63" name="Google Shape;8687;p75">
              <a:extLst>
                <a:ext uri="{FF2B5EF4-FFF2-40B4-BE49-F238E27FC236}">
                  <a16:creationId xmlns:a16="http://schemas.microsoft.com/office/drawing/2014/main" id="{07313917-DCD0-5D6D-5EE5-24186D9F6CE9}"/>
                </a:ext>
              </a:extLst>
            </p:cNvPr>
            <p:cNvGrpSpPr/>
            <p:nvPr/>
          </p:nvGrpSpPr>
          <p:grpSpPr>
            <a:xfrm>
              <a:off x="1062475" y="2882501"/>
              <a:ext cx="103104" cy="1426186"/>
              <a:chOff x="4940438" y="3100904"/>
              <a:chExt cx="122758" cy="1698043"/>
            </a:xfrm>
          </p:grpSpPr>
          <p:sp>
            <p:nvSpPr>
              <p:cNvPr id="307" name="Google Shape;8688;p75">
                <a:extLst>
                  <a:ext uri="{FF2B5EF4-FFF2-40B4-BE49-F238E27FC236}">
                    <a16:creationId xmlns:a16="http://schemas.microsoft.com/office/drawing/2014/main" id="{DA302C64-6CDF-3281-98F9-D2A41E91F421}"/>
                  </a:ext>
                </a:extLst>
              </p:cNvPr>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8" name="Google Shape;8689;p75">
                <a:extLst>
                  <a:ext uri="{FF2B5EF4-FFF2-40B4-BE49-F238E27FC236}">
                    <a16:creationId xmlns:a16="http://schemas.microsoft.com/office/drawing/2014/main" id="{0AA26B1F-6B91-034D-01D2-034B2855D07F}"/>
                  </a:ext>
                </a:extLst>
              </p:cNvPr>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9" name="Google Shape;8690;p75">
                <a:extLst>
                  <a:ext uri="{FF2B5EF4-FFF2-40B4-BE49-F238E27FC236}">
                    <a16:creationId xmlns:a16="http://schemas.microsoft.com/office/drawing/2014/main" id="{A2E292E6-8AF9-28CE-5F67-95D6848329F6}"/>
                  </a:ext>
                </a:extLst>
              </p:cNvPr>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10" name="Google Shape;8691;p75">
                <a:extLst>
                  <a:ext uri="{FF2B5EF4-FFF2-40B4-BE49-F238E27FC236}">
                    <a16:creationId xmlns:a16="http://schemas.microsoft.com/office/drawing/2014/main" id="{8F42851B-E134-E646-08FD-1BA40FE21AD5}"/>
                  </a:ext>
                </a:extLst>
              </p:cNvPr>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11" name="Google Shape;8692;p75">
                <a:extLst>
                  <a:ext uri="{FF2B5EF4-FFF2-40B4-BE49-F238E27FC236}">
                    <a16:creationId xmlns:a16="http://schemas.microsoft.com/office/drawing/2014/main" id="{2987E68A-23ED-B34D-6458-AA5F3CC44BC4}"/>
                  </a:ext>
                </a:extLst>
              </p:cNvPr>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12" name="Google Shape;8693;p75">
                <a:extLst>
                  <a:ext uri="{FF2B5EF4-FFF2-40B4-BE49-F238E27FC236}">
                    <a16:creationId xmlns:a16="http://schemas.microsoft.com/office/drawing/2014/main" id="{066C1193-E528-8078-101A-E06C1C2C9055}"/>
                  </a:ext>
                </a:extLst>
              </p:cNvPr>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13" name="Google Shape;8694;p75">
                <a:extLst>
                  <a:ext uri="{FF2B5EF4-FFF2-40B4-BE49-F238E27FC236}">
                    <a16:creationId xmlns:a16="http://schemas.microsoft.com/office/drawing/2014/main" id="{1E23E1B1-6210-846E-67DD-77A68BDBE643}"/>
                  </a:ext>
                </a:extLst>
              </p:cNvPr>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64" name="Google Shape;8695;p75">
              <a:extLst>
                <a:ext uri="{FF2B5EF4-FFF2-40B4-BE49-F238E27FC236}">
                  <a16:creationId xmlns:a16="http://schemas.microsoft.com/office/drawing/2014/main" id="{8B43C900-394F-FEDF-D656-AC4BE6FC035E}"/>
                </a:ext>
              </a:extLst>
            </p:cNvPr>
            <p:cNvGrpSpPr/>
            <p:nvPr/>
          </p:nvGrpSpPr>
          <p:grpSpPr>
            <a:xfrm>
              <a:off x="1299324" y="2882501"/>
              <a:ext cx="103104" cy="1426186"/>
              <a:chOff x="5206863" y="3100904"/>
              <a:chExt cx="122758" cy="1698043"/>
            </a:xfrm>
          </p:grpSpPr>
          <p:sp>
            <p:nvSpPr>
              <p:cNvPr id="300" name="Google Shape;8696;p75">
                <a:extLst>
                  <a:ext uri="{FF2B5EF4-FFF2-40B4-BE49-F238E27FC236}">
                    <a16:creationId xmlns:a16="http://schemas.microsoft.com/office/drawing/2014/main" id="{7D254FD5-8017-B8CE-1B86-A429178941BB}"/>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1" name="Google Shape;8697;p75">
                <a:extLst>
                  <a:ext uri="{FF2B5EF4-FFF2-40B4-BE49-F238E27FC236}">
                    <a16:creationId xmlns:a16="http://schemas.microsoft.com/office/drawing/2014/main" id="{8EBBD329-C9D4-5276-2272-13A22861D0A1}"/>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2" name="Google Shape;8698;p75">
                <a:extLst>
                  <a:ext uri="{FF2B5EF4-FFF2-40B4-BE49-F238E27FC236}">
                    <a16:creationId xmlns:a16="http://schemas.microsoft.com/office/drawing/2014/main" id="{44E05241-2837-43B2-810C-E1BA0DE4BD73}"/>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3" name="Google Shape;8699;p75">
                <a:extLst>
                  <a:ext uri="{FF2B5EF4-FFF2-40B4-BE49-F238E27FC236}">
                    <a16:creationId xmlns:a16="http://schemas.microsoft.com/office/drawing/2014/main" id="{0293AA92-DCF2-D8FF-0A2C-67FD47BD994E}"/>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4" name="Google Shape;8700;p75">
                <a:extLst>
                  <a:ext uri="{FF2B5EF4-FFF2-40B4-BE49-F238E27FC236}">
                    <a16:creationId xmlns:a16="http://schemas.microsoft.com/office/drawing/2014/main" id="{0936DA4A-FD84-8441-04D8-827D99CF4AC7}"/>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5" name="Google Shape;8701;p75">
                <a:extLst>
                  <a:ext uri="{FF2B5EF4-FFF2-40B4-BE49-F238E27FC236}">
                    <a16:creationId xmlns:a16="http://schemas.microsoft.com/office/drawing/2014/main" id="{2DD40714-0412-4161-99AD-C2ED69899291}"/>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06" name="Google Shape;8702;p75">
                <a:extLst>
                  <a:ext uri="{FF2B5EF4-FFF2-40B4-BE49-F238E27FC236}">
                    <a16:creationId xmlns:a16="http://schemas.microsoft.com/office/drawing/2014/main" id="{1EF15E5C-3145-E169-0D65-62826E632E74}"/>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65" name="Google Shape;8703;p75">
              <a:extLst>
                <a:ext uri="{FF2B5EF4-FFF2-40B4-BE49-F238E27FC236}">
                  <a16:creationId xmlns:a16="http://schemas.microsoft.com/office/drawing/2014/main" id="{31235DEF-DBB0-9489-F327-5D07B127E6C2}"/>
                </a:ext>
              </a:extLst>
            </p:cNvPr>
            <p:cNvGrpSpPr/>
            <p:nvPr/>
          </p:nvGrpSpPr>
          <p:grpSpPr>
            <a:xfrm>
              <a:off x="1786057" y="2882501"/>
              <a:ext cx="103104" cy="1426186"/>
              <a:chOff x="6006138" y="3143629"/>
              <a:chExt cx="122758" cy="1698043"/>
            </a:xfrm>
          </p:grpSpPr>
          <p:sp>
            <p:nvSpPr>
              <p:cNvPr id="293" name="Google Shape;8704;p75">
                <a:extLst>
                  <a:ext uri="{FF2B5EF4-FFF2-40B4-BE49-F238E27FC236}">
                    <a16:creationId xmlns:a16="http://schemas.microsoft.com/office/drawing/2014/main" id="{BCC86632-015B-795B-A733-465D37F68D39}"/>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4" name="Google Shape;8705;p75">
                <a:extLst>
                  <a:ext uri="{FF2B5EF4-FFF2-40B4-BE49-F238E27FC236}">
                    <a16:creationId xmlns:a16="http://schemas.microsoft.com/office/drawing/2014/main" id="{D7E97DFA-D086-D08E-0839-BD75AD52D2E0}"/>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5" name="Google Shape;8706;p75">
                <a:extLst>
                  <a:ext uri="{FF2B5EF4-FFF2-40B4-BE49-F238E27FC236}">
                    <a16:creationId xmlns:a16="http://schemas.microsoft.com/office/drawing/2014/main" id="{245C21CF-F6E1-1088-7434-59A4D96CD1DB}"/>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6" name="Google Shape;8707;p75">
                <a:extLst>
                  <a:ext uri="{FF2B5EF4-FFF2-40B4-BE49-F238E27FC236}">
                    <a16:creationId xmlns:a16="http://schemas.microsoft.com/office/drawing/2014/main" id="{A1F2BBE4-6482-2522-7AD5-777EABE36465}"/>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7" name="Google Shape;8708;p75">
                <a:extLst>
                  <a:ext uri="{FF2B5EF4-FFF2-40B4-BE49-F238E27FC236}">
                    <a16:creationId xmlns:a16="http://schemas.microsoft.com/office/drawing/2014/main" id="{624AAAD1-B79C-19BF-7F8A-FCB062795D02}"/>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8" name="Google Shape;8709;p75">
                <a:extLst>
                  <a:ext uri="{FF2B5EF4-FFF2-40B4-BE49-F238E27FC236}">
                    <a16:creationId xmlns:a16="http://schemas.microsoft.com/office/drawing/2014/main" id="{F5F0178B-A1F3-3D77-32EA-1E6C3B3A082A}"/>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9" name="Google Shape;8710;p75">
                <a:extLst>
                  <a:ext uri="{FF2B5EF4-FFF2-40B4-BE49-F238E27FC236}">
                    <a16:creationId xmlns:a16="http://schemas.microsoft.com/office/drawing/2014/main" id="{B7DECC1F-D92B-8170-BA3E-58663F55F63B}"/>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66" name="Google Shape;8711;p75">
              <a:extLst>
                <a:ext uri="{FF2B5EF4-FFF2-40B4-BE49-F238E27FC236}">
                  <a16:creationId xmlns:a16="http://schemas.microsoft.com/office/drawing/2014/main" id="{125FCFE6-A140-EE44-94F9-BB72738B9364}"/>
                </a:ext>
              </a:extLst>
            </p:cNvPr>
            <p:cNvGrpSpPr/>
            <p:nvPr/>
          </p:nvGrpSpPr>
          <p:grpSpPr>
            <a:xfrm>
              <a:off x="2029422" y="2882501"/>
              <a:ext cx="103104" cy="1426186"/>
              <a:chOff x="6805413" y="3100904"/>
              <a:chExt cx="122758" cy="1698043"/>
            </a:xfrm>
          </p:grpSpPr>
          <p:sp>
            <p:nvSpPr>
              <p:cNvPr id="286" name="Google Shape;8712;p75">
                <a:extLst>
                  <a:ext uri="{FF2B5EF4-FFF2-40B4-BE49-F238E27FC236}">
                    <a16:creationId xmlns:a16="http://schemas.microsoft.com/office/drawing/2014/main" id="{37163D8E-022E-2B2D-3D02-9A51FE7E10BA}"/>
                  </a:ext>
                </a:extLst>
              </p:cNvPr>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87" name="Google Shape;8713;p75">
                <a:extLst>
                  <a:ext uri="{FF2B5EF4-FFF2-40B4-BE49-F238E27FC236}">
                    <a16:creationId xmlns:a16="http://schemas.microsoft.com/office/drawing/2014/main" id="{DE97AF62-D987-FA19-80EC-5579E7530FC5}"/>
                  </a:ext>
                </a:extLst>
              </p:cNvPr>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88" name="Google Shape;8714;p75">
                <a:extLst>
                  <a:ext uri="{FF2B5EF4-FFF2-40B4-BE49-F238E27FC236}">
                    <a16:creationId xmlns:a16="http://schemas.microsoft.com/office/drawing/2014/main" id="{8F84D00A-6A09-38DB-22DD-A6D35D59B59E}"/>
                  </a:ext>
                </a:extLst>
              </p:cNvPr>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89" name="Google Shape;8715;p75">
                <a:extLst>
                  <a:ext uri="{FF2B5EF4-FFF2-40B4-BE49-F238E27FC236}">
                    <a16:creationId xmlns:a16="http://schemas.microsoft.com/office/drawing/2014/main" id="{B6086CC4-9038-FCB8-BAA8-77233D557661}"/>
                  </a:ext>
                </a:extLst>
              </p:cNvPr>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0" name="Google Shape;8716;p75">
                <a:extLst>
                  <a:ext uri="{FF2B5EF4-FFF2-40B4-BE49-F238E27FC236}">
                    <a16:creationId xmlns:a16="http://schemas.microsoft.com/office/drawing/2014/main" id="{1B7CE269-3399-F6CB-9045-5EE31BCAFA09}"/>
                  </a:ext>
                </a:extLst>
              </p:cNvPr>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1" name="Google Shape;8717;p75">
                <a:extLst>
                  <a:ext uri="{FF2B5EF4-FFF2-40B4-BE49-F238E27FC236}">
                    <a16:creationId xmlns:a16="http://schemas.microsoft.com/office/drawing/2014/main" id="{8791B9E3-8B14-CC0F-885D-B40257E2CC15}"/>
                  </a:ext>
                </a:extLst>
              </p:cNvPr>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92" name="Google Shape;8718;p75">
                <a:extLst>
                  <a:ext uri="{FF2B5EF4-FFF2-40B4-BE49-F238E27FC236}">
                    <a16:creationId xmlns:a16="http://schemas.microsoft.com/office/drawing/2014/main" id="{14BBCC72-5375-D1F3-A848-E445EC03CCF1}"/>
                  </a:ext>
                </a:extLst>
              </p:cNvPr>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67" name="Google Shape;8719;p75">
              <a:extLst>
                <a:ext uri="{FF2B5EF4-FFF2-40B4-BE49-F238E27FC236}">
                  <a16:creationId xmlns:a16="http://schemas.microsoft.com/office/drawing/2014/main" id="{8B7BA2EE-7F67-679A-6D42-A66E09A2EC4C}"/>
                </a:ext>
              </a:extLst>
            </p:cNvPr>
            <p:cNvGrpSpPr/>
            <p:nvPr/>
          </p:nvGrpSpPr>
          <p:grpSpPr>
            <a:xfrm>
              <a:off x="727421" y="2828315"/>
              <a:ext cx="1695374" cy="1560837"/>
              <a:chOff x="734799" y="2782450"/>
              <a:chExt cx="1571100" cy="1577400"/>
            </a:xfrm>
          </p:grpSpPr>
          <p:cxnSp>
            <p:nvCxnSpPr>
              <p:cNvPr id="284" name="Google Shape;8720;p75">
                <a:extLst>
                  <a:ext uri="{FF2B5EF4-FFF2-40B4-BE49-F238E27FC236}">
                    <a16:creationId xmlns:a16="http://schemas.microsoft.com/office/drawing/2014/main" id="{5AC203C6-C253-532E-BEA9-6930FD7DE4E4}"/>
                  </a:ext>
                </a:extLst>
              </p:cNvPr>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285" name="Google Shape;8721;p75">
                <a:extLst>
                  <a:ext uri="{FF2B5EF4-FFF2-40B4-BE49-F238E27FC236}">
                    <a16:creationId xmlns:a16="http://schemas.microsoft.com/office/drawing/2014/main" id="{A293B97B-87FA-19DB-AB4C-BE1662CB4E99}"/>
                  </a:ext>
                </a:extLst>
              </p:cNvPr>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268" name="Google Shape;8722;p75">
              <a:extLst>
                <a:ext uri="{FF2B5EF4-FFF2-40B4-BE49-F238E27FC236}">
                  <a16:creationId xmlns:a16="http://schemas.microsoft.com/office/drawing/2014/main" id="{799CB35F-624C-671B-8FB3-D668AA4B55F8}"/>
                </a:ext>
              </a:extLst>
            </p:cNvPr>
            <p:cNvGrpSpPr/>
            <p:nvPr/>
          </p:nvGrpSpPr>
          <p:grpSpPr>
            <a:xfrm>
              <a:off x="2272795" y="2882501"/>
              <a:ext cx="103104" cy="1426186"/>
              <a:chOff x="5206863" y="3100904"/>
              <a:chExt cx="122758" cy="1698043"/>
            </a:xfrm>
          </p:grpSpPr>
          <p:sp>
            <p:nvSpPr>
              <p:cNvPr id="277" name="Google Shape;8723;p75">
                <a:extLst>
                  <a:ext uri="{FF2B5EF4-FFF2-40B4-BE49-F238E27FC236}">
                    <a16:creationId xmlns:a16="http://schemas.microsoft.com/office/drawing/2014/main" id="{E57B0EE9-25F3-D147-EFAE-DBCD004113F1}"/>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78" name="Google Shape;8724;p75">
                <a:extLst>
                  <a:ext uri="{FF2B5EF4-FFF2-40B4-BE49-F238E27FC236}">
                    <a16:creationId xmlns:a16="http://schemas.microsoft.com/office/drawing/2014/main" id="{3F0F5DDE-3694-8FF0-DA7B-3437548A453F}"/>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79" name="Google Shape;8725;p75">
                <a:extLst>
                  <a:ext uri="{FF2B5EF4-FFF2-40B4-BE49-F238E27FC236}">
                    <a16:creationId xmlns:a16="http://schemas.microsoft.com/office/drawing/2014/main" id="{F7E0867C-28F9-5C8F-B9D9-D2F68331052C}"/>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80" name="Google Shape;8726;p75">
                <a:extLst>
                  <a:ext uri="{FF2B5EF4-FFF2-40B4-BE49-F238E27FC236}">
                    <a16:creationId xmlns:a16="http://schemas.microsoft.com/office/drawing/2014/main" id="{AC0F7DAB-E98D-DA78-43B8-12A950CC22D7}"/>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81" name="Google Shape;8727;p75">
                <a:extLst>
                  <a:ext uri="{FF2B5EF4-FFF2-40B4-BE49-F238E27FC236}">
                    <a16:creationId xmlns:a16="http://schemas.microsoft.com/office/drawing/2014/main" id="{1EEB6792-8D36-2DAD-A1AA-FB92FF63C4AD}"/>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82" name="Google Shape;8728;p75">
                <a:extLst>
                  <a:ext uri="{FF2B5EF4-FFF2-40B4-BE49-F238E27FC236}">
                    <a16:creationId xmlns:a16="http://schemas.microsoft.com/office/drawing/2014/main" id="{54CF9E09-1E64-64A8-F3EB-043EF0264F2D}"/>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83" name="Google Shape;8729;p75">
                <a:extLst>
                  <a:ext uri="{FF2B5EF4-FFF2-40B4-BE49-F238E27FC236}">
                    <a16:creationId xmlns:a16="http://schemas.microsoft.com/office/drawing/2014/main" id="{D97F71A7-ABF3-76BD-378C-FFE8ADD15784}"/>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269" name="Google Shape;8730;p75">
              <a:extLst>
                <a:ext uri="{FF2B5EF4-FFF2-40B4-BE49-F238E27FC236}">
                  <a16:creationId xmlns:a16="http://schemas.microsoft.com/office/drawing/2014/main" id="{BD4A8724-F404-6005-BB14-CF7582ACFAA9}"/>
                </a:ext>
              </a:extLst>
            </p:cNvPr>
            <p:cNvGrpSpPr/>
            <p:nvPr/>
          </p:nvGrpSpPr>
          <p:grpSpPr>
            <a:xfrm>
              <a:off x="1542694" y="2882501"/>
              <a:ext cx="103104" cy="1426186"/>
              <a:chOff x="6006138" y="3143629"/>
              <a:chExt cx="122758" cy="1698043"/>
            </a:xfrm>
          </p:grpSpPr>
          <p:sp>
            <p:nvSpPr>
              <p:cNvPr id="270" name="Google Shape;8731;p75">
                <a:extLst>
                  <a:ext uri="{FF2B5EF4-FFF2-40B4-BE49-F238E27FC236}">
                    <a16:creationId xmlns:a16="http://schemas.microsoft.com/office/drawing/2014/main" id="{6BEB3F5B-44AA-D4DA-C097-3E14A432AD79}"/>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71" name="Google Shape;8732;p75">
                <a:extLst>
                  <a:ext uri="{FF2B5EF4-FFF2-40B4-BE49-F238E27FC236}">
                    <a16:creationId xmlns:a16="http://schemas.microsoft.com/office/drawing/2014/main" id="{E42A83AA-6989-40B7-730A-5E1912BCBD82}"/>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272" name="Google Shape;8733;p75">
                <a:extLst>
                  <a:ext uri="{FF2B5EF4-FFF2-40B4-BE49-F238E27FC236}">
                    <a16:creationId xmlns:a16="http://schemas.microsoft.com/office/drawing/2014/main" id="{02F284DD-C121-027D-9652-D840887F41AD}"/>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273" name="Google Shape;8734;p75">
                <a:extLst>
                  <a:ext uri="{FF2B5EF4-FFF2-40B4-BE49-F238E27FC236}">
                    <a16:creationId xmlns:a16="http://schemas.microsoft.com/office/drawing/2014/main" id="{02E08BDE-E8CF-404E-B8F9-28057A143BF0}"/>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274" name="Google Shape;8735;p75">
                <a:extLst>
                  <a:ext uri="{FF2B5EF4-FFF2-40B4-BE49-F238E27FC236}">
                    <a16:creationId xmlns:a16="http://schemas.microsoft.com/office/drawing/2014/main" id="{75532948-E406-AAC4-E85D-9DC49584D908}"/>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275" name="Google Shape;8736;p75">
                <a:extLst>
                  <a:ext uri="{FF2B5EF4-FFF2-40B4-BE49-F238E27FC236}">
                    <a16:creationId xmlns:a16="http://schemas.microsoft.com/office/drawing/2014/main" id="{7EFE25C6-E1E2-9E9B-A397-77A1B7058E83}"/>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276" name="Google Shape;8737;p75">
                <a:extLst>
                  <a:ext uri="{FF2B5EF4-FFF2-40B4-BE49-F238E27FC236}">
                    <a16:creationId xmlns:a16="http://schemas.microsoft.com/office/drawing/2014/main" id="{4C38DBE8-89F1-0DD3-AF5C-E0FC44E8B263}"/>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grpSp>
      </p:grpSp>
      <p:grpSp>
        <p:nvGrpSpPr>
          <p:cNvPr id="321" name="Google Shape;8738;p75">
            <a:extLst>
              <a:ext uri="{FF2B5EF4-FFF2-40B4-BE49-F238E27FC236}">
                <a16:creationId xmlns:a16="http://schemas.microsoft.com/office/drawing/2014/main" id="{5593BCEE-9AD3-31DD-C19F-E4E6EB3A09F7}"/>
              </a:ext>
            </a:extLst>
          </p:cNvPr>
          <p:cNvGrpSpPr/>
          <p:nvPr/>
        </p:nvGrpSpPr>
        <p:grpSpPr>
          <a:xfrm>
            <a:off x="11830683" y="4384189"/>
            <a:ext cx="2497086" cy="2050638"/>
            <a:chOff x="5183758" y="1210600"/>
            <a:chExt cx="3605380" cy="2960783"/>
          </a:xfrm>
        </p:grpSpPr>
        <p:sp>
          <p:nvSpPr>
            <p:cNvPr id="322" name="Google Shape;8739;p75">
              <a:extLst>
                <a:ext uri="{FF2B5EF4-FFF2-40B4-BE49-F238E27FC236}">
                  <a16:creationId xmlns:a16="http://schemas.microsoft.com/office/drawing/2014/main" id="{742CAEC5-85E3-3200-37CF-90D5B7FEE9AB}"/>
                </a:ext>
              </a:extLst>
            </p:cNvPr>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23" name="Google Shape;8740;p75">
              <a:extLst>
                <a:ext uri="{FF2B5EF4-FFF2-40B4-BE49-F238E27FC236}">
                  <a16:creationId xmlns:a16="http://schemas.microsoft.com/office/drawing/2014/main" id="{93CFCD56-8E88-3D23-0E6F-9D4299CDB15A}"/>
                </a:ext>
              </a:extLst>
            </p:cNvPr>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24" name="Google Shape;8741;p75">
              <a:extLst>
                <a:ext uri="{FF2B5EF4-FFF2-40B4-BE49-F238E27FC236}">
                  <a16:creationId xmlns:a16="http://schemas.microsoft.com/office/drawing/2014/main" id="{0B0E8CE5-0C3F-D7B6-EA9C-36FD925D6390}"/>
                </a:ext>
              </a:extLst>
            </p:cNvPr>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25" name="Google Shape;8742;p75">
              <a:extLst>
                <a:ext uri="{FF2B5EF4-FFF2-40B4-BE49-F238E27FC236}">
                  <a16:creationId xmlns:a16="http://schemas.microsoft.com/office/drawing/2014/main" id="{531A5E53-8CD0-9891-F95E-13C4C2F0ADCF}"/>
                </a:ext>
              </a:extLst>
            </p:cNvPr>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326" name="Google Shape;8743;p75">
              <a:extLst>
                <a:ext uri="{FF2B5EF4-FFF2-40B4-BE49-F238E27FC236}">
                  <a16:creationId xmlns:a16="http://schemas.microsoft.com/office/drawing/2014/main" id="{3BAADECA-AD36-E143-6C40-800E41579F71}"/>
                </a:ext>
              </a:extLst>
            </p:cNvPr>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327" name="Google Shape;8744;p75">
              <a:extLst>
                <a:ext uri="{FF2B5EF4-FFF2-40B4-BE49-F238E27FC236}">
                  <a16:creationId xmlns:a16="http://schemas.microsoft.com/office/drawing/2014/main" id="{8397AC7E-24BC-7A2F-A59E-51E70DA8621D}"/>
                </a:ext>
              </a:extLst>
            </p:cNvPr>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328" name="Google Shape;8745;p75">
              <a:extLst>
                <a:ext uri="{FF2B5EF4-FFF2-40B4-BE49-F238E27FC236}">
                  <a16:creationId xmlns:a16="http://schemas.microsoft.com/office/drawing/2014/main" id="{539236B4-C803-AEB2-09D9-BCBB9D9CA231}"/>
                </a:ext>
              </a:extLst>
            </p:cNvPr>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329" name="Google Shape;8746;p75">
              <a:extLst>
                <a:ext uri="{FF2B5EF4-FFF2-40B4-BE49-F238E27FC236}">
                  <a16:creationId xmlns:a16="http://schemas.microsoft.com/office/drawing/2014/main" id="{EEBB0083-8F70-871D-30E0-1E91CEF5AC7C}"/>
                </a:ext>
              </a:extLst>
            </p:cNvPr>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330" name="Google Shape;8747;p75">
              <a:extLst>
                <a:ext uri="{FF2B5EF4-FFF2-40B4-BE49-F238E27FC236}">
                  <a16:creationId xmlns:a16="http://schemas.microsoft.com/office/drawing/2014/main" id="{8C6F18CE-D8D8-176B-90AC-CB14C72418D0}"/>
                </a:ext>
              </a:extLst>
            </p:cNvPr>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31" name="Google Shape;8748;p75">
            <a:extLst>
              <a:ext uri="{FF2B5EF4-FFF2-40B4-BE49-F238E27FC236}">
                <a16:creationId xmlns:a16="http://schemas.microsoft.com/office/drawing/2014/main" id="{BEB112C8-9EEA-6646-9E02-768FE0F31D54}"/>
              </a:ext>
            </a:extLst>
          </p:cNvPr>
          <p:cNvGrpSpPr/>
          <p:nvPr/>
        </p:nvGrpSpPr>
        <p:grpSpPr>
          <a:xfrm>
            <a:off x="11544807" y="6660822"/>
            <a:ext cx="5329662" cy="1686880"/>
            <a:chOff x="5916567" y="1099697"/>
            <a:chExt cx="2556683" cy="809211"/>
          </a:xfrm>
        </p:grpSpPr>
        <p:sp>
          <p:nvSpPr>
            <p:cNvPr id="332" name="Google Shape;8749;p75">
              <a:extLst>
                <a:ext uri="{FF2B5EF4-FFF2-40B4-BE49-F238E27FC236}">
                  <a16:creationId xmlns:a16="http://schemas.microsoft.com/office/drawing/2014/main" id="{A79F2405-CAAE-8C5C-95AE-46E105A97679}"/>
                </a:ext>
              </a:extLst>
            </p:cNvPr>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33" name="Google Shape;8750;p75">
              <a:extLst>
                <a:ext uri="{FF2B5EF4-FFF2-40B4-BE49-F238E27FC236}">
                  <a16:creationId xmlns:a16="http://schemas.microsoft.com/office/drawing/2014/main" id="{9094446C-22F3-86A6-5C1A-6D23E94750C9}"/>
                </a:ext>
              </a:extLst>
            </p:cNvPr>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34" name="Google Shape;8751;p75">
              <a:extLst>
                <a:ext uri="{FF2B5EF4-FFF2-40B4-BE49-F238E27FC236}">
                  <a16:creationId xmlns:a16="http://schemas.microsoft.com/office/drawing/2014/main" id="{094DA103-A1FF-8918-5789-F59B65600AE5}"/>
                </a:ext>
              </a:extLst>
            </p:cNvPr>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35" name="Google Shape;8752;p75">
              <a:extLst>
                <a:ext uri="{FF2B5EF4-FFF2-40B4-BE49-F238E27FC236}">
                  <a16:creationId xmlns:a16="http://schemas.microsoft.com/office/drawing/2014/main" id="{75128214-2197-1AFA-48BD-930027158D4C}"/>
                </a:ext>
              </a:extLst>
            </p:cNvPr>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36" name="Google Shape;8753;p75">
              <a:extLst>
                <a:ext uri="{FF2B5EF4-FFF2-40B4-BE49-F238E27FC236}">
                  <a16:creationId xmlns:a16="http://schemas.microsoft.com/office/drawing/2014/main" id="{304F38FD-3C2A-8719-E590-F361A5ECAE4F}"/>
                </a:ext>
              </a:extLst>
            </p:cNvPr>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37" name="Google Shape;8754;p75">
              <a:extLst>
                <a:ext uri="{FF2B5EF4-FFF2-40B4-BE49-F238E27FC236}">
                  <a16:creationId xmlns:a16="http://schemas.microsoft.com/office/drawing/2014/main" id="{A2632320-D5A4-339C-8EB7-A40AB3ECE371}"/>
                </a:ext>
              </a:extLst>
            </p:cNvPr>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38" name="Google Shape;8755;p75">
              <a:extLst>
                <a:ext uri="{FF2B5EF4-FFF2-40B4-BE49-F238E27FC236}">
                  <a16:creationId xmlns:a16="http://schemas.microsoft.com/office/drawing/2014/main" id="{9AC941C9-264A-B002-DC8C-1B507B5C4950}"/>
                </a:ext>
              </a:extLst>
            </p:cNvPr>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39" name="Google Shape;8756;p75">
              <a:extLst>
                <a:ext uri="{FF2B5EF4-FFF2-40B4-BE49-F238E27FC236}">
                  <a16:creationId xmlns:a16="http://schemas.microsoft.com/office/drawing/2014/main" id="{E4F0226B-8136-2FD9-F7E3-09ACD7AADE89}"/>
                </a:ext>
              </a:extLst>
            </p:cNvPr>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40" name="Google Shape;8757;p75">
            <a:extLst>
              <a:ext uri="{FF2B5EF4-FFF2-40B4-BE49-F238E27FC236}">
                <a16:creationId xmlns:a16="http://schemas.microsoft.com/office/drawing/2014/main" id="{C2ACBD73-E143-4BF4-3F03-2E5C0D774980}"/>
              </a:ext>
            </a:extLst>
          </p:cNvPr>
          <p:cNvGrpSpPr/>
          <p:nvPr/>
        </p:nvGrpSpPr>
        <p:grpSpPr>
          <a:xfrm>
            <a:off x="11759887" y="1958540"/>
            <a:ext cx="2599702" cy="2046676"/>
            <a:chOff x="5900602" y="1193063"/>
            <a:chExt cx="1299851" cy="1023338"/>
          </a:xfrm>
        </p:grpSpPr>
        <p:grpSp>
          <p:nvGrpSpPr>
            <p:cNvPr id="341" name="Google Shape;8758;p75">
              <a:extLst>
                <a:ext uri="{FF2B5EF4-FFF2-40B4-BE49-F238E27FC236}">
                  <a16:creationId xmlns:a16="http://schemas.microsoft.com/office/drawing/2014/main" id="{867AF058-26BA-9383-EFDE-252CABCB9A40}"/>
                </a:ext>
              </a:extLst>
            </p:cNvPr>
            <p:cNvGrpSpPr/>
            <p:nvPr/>
          </p:nvGrpSpPr>
          <p:grpSpPr>
            <a:xfrm>
              <a:off x="6743564" y="1193063"/>
              <a:ext cx="456889" cy="700379"/>
              <a:chOff x="6743564" y="1193063"/>
              <a:chExt cx="456889" cy="700379"/>
            </a:xfrm>
          </p:grpSpPr>
          <p:grpSp>
            <p:nvGrpSpPr>
              <p:cNvPr id="363" name="Google Shape;8759;p75">
                <a:extLst>
                  <a:ext uri="{FF2B5EF4-FFF2-40B4-BE49-F238E27FC236}">
                    <a16:creationId xmlns:a16="http://schemas.microsoft.com/office/drawing/2014/main" id="{63826040-A024-181E-9B6B-3C60EE4CB7A9}"/>
                  </a:ext>
                </a:extLst>
              </p:cNvPr>
              <p:cNvGrpSpPr/>
              <p:nvPr/>
            </p:nvGrpSpPr>
            <p:grpSpPr>
              <a:xfrm>
                <a:off x="6743564" y="1690731"/>
                <a:ext cx="214402" cy="202710"/>
                <a:chOff x="6743564" y="1690731"/>
                <a:chExt cx="214402" cy="202710"/>
              </a:xfrm>
            </p:grpSpPr>
            <p:sp>
              <p:nvSpPr>
                <p:cNvPr id="367" name="Google Shape;8760;p75">
                  <a:extLst>
                    <a:ext uri="{FF2B5EF4-FFF2-40B4-BE49-F238E27FC236}">
                      <a16:creationId xmlns:a16="http://schemas.microsoft.com/office/drawing/2014/main" id="{805D7A63-0DE2-3857-6614-1EA3C1AC5C63}"/>
                    </a:ext>
                  </a:extLst>
                </p:cNvPr>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8" name="Google Shape;8761;p75">
                  <a:extLst>
                    <a:ext uri="{FF2B5EF4-FFF2-40B4-BE49-F238E27FC236}">
                      <a16:creationId xmlns:a16="http://schemas.microsoft.com/office/drawing/2014/main" id="{21F57457-FF2D-7100-2EBD-073E7CA79C40}"/>
                    </a:ext>
                  </a:extLst>
                </p:cNvPr>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64" name="Google Shape;8762;p75">
                <a:extLst>
                  <a:ext uri="{FF2B5EF4-FFF2-40B4-BE49-F238E27FC236}">
                    <a16:creationId xmlns:a16="http://schemas.microsoft.com/office/drawing/2014/main" id="{BF8CC19D-0B41-FFC1-A1D4-741EC89FE7F5}"/>
                  </a:ext>
                </a:extLst>
              </p:cNvPr>
              <p:cNvGrpSpPr/>
              <p:nvPr/>
            </p:nvGrpSpPr>
            <p:grpSpPr>
              <a:xfrm>
                <a:off x="6915505" y="1193063"/>
                <a:ext cx="284947" cy="589637"/>
                <a:chOff x="6915505" y="1193063"/>
                <a:chExt cx="284947" cy="589637"/>
              </a:xfrm>
            </p:grpSpPr>
            <p:sp>
              <p:nvSpPr>
                <p:cNvPr id="365" name="Google Shape;8763;p75">
                  <a:extLst>
                    <a:ext uri="{FF2B5EF4-FFF2-40B4-BE49-F238E27FC236}">
                      <a16:creationId xmlns:a16="http://schemas.microsoft.com/office/drawing/2014/main" id="{EBEB966A-E6C7-BFBA-B7CF-07AE85C94519}"/>
                    </a:ext>
                  </a:extLst>
                </p:cNvPr>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366" name="Google Shape;8764;p75">
                  <a:extLst>
                    <a:ext uri="{FF2B5EF4-FFF2-40B4-BE49-F238E27FC236}">
                      <a16:creationId xmlns:a16="http://schemas.microsoft.com/office/drawing/2014/main" id="{CB796AE0-A914-991C-401D-ACFF66176930}"/>
                    </a:ext>
                  </a:extLst>
                </p:cNvPr>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342" name="Google Shape;8765;p75">
              <a:extLst>
                <a:ext uri="{FF2B5EF4-FFF2-40B4-BE49-F238E27FC236}">
                  <a16:creationId xmlns:a16="http://schemas.microsoft.com/office/drawing/2014/main" id="{06537F3B-BCA8-9A94-750D-12644A6C127C}"/>
                </a:ext>
              </a:extLst>
            </p:cNvPr>
            <p:cNvGrpSpPr/>
            <p:nvPr/>
          </p:nvGrpSpPr>
          <p:grpSpPr>
            <a:xfrm>
              <a:off x="6520337" y="1193063"/>
              <a:ext cx="341815" cy="801589"/>
              <a:chOff x="6520337" y="1193063"/>
              <a:chExt cx="341815" cy="801589"/>
            </a:xfrm>
          </p:grpSpPr>
          <p:grpSp>
            <p:nvGrpSpPr>
              <p:cNvPr id="357" name="Google Shape;8766;p75">
                <a:extLst>
                  <a:ext uri="{FF2B5EF4-FFF2-40B4-BE49-F238E27FC236}">
                    <a16:creationId xmlns:a16="http://schemas.microsoft.com/office/drawing/2014/main" id="{48C9F5AF-8271-C7E2-A7D2-FD814145F85B}"/>
                  </a:ext>
                </a:extLst>
              </p:cNvPr>
              <p:cNvGrpSpPr/>
              <p:nvPr/>
            </p:nvGrpSpPr>
            <p:grpSpPr>
              <a:xfrm>
                <a:off x="6520337" y="1589527"/>
                <a:ext cx="213950" cy="405125"/>
                <a:chOff x="6520337" y="1589527"/>
                <a:chExt cx="213950" cy="405125"/>
              </a:xfrm>
            </p:grpSpPr>
            <p:sp>
              <p:nvSpPr>
                <p:cNvPr id="361" name="Google Shape;8767;p75">
                  <a:extLst>
                    <a:ext uri="{FF2B5EF4-FFF2-40B4-BE49-F238E27FC236}">
                      <a16:creationId xmlns:a16="http://schemas.microsoft.com/office/drawing/2014/main" id="{5AFC4EAB-C59B-76C6-E199-58620A2D850C}"/>
                    </a:ext>
                  </a:extLst>
                </p:cNvPr>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62" name="Google Shape;8768;p75">
                  <a:extLst>
                    <a:ext uri="{FF2B5EF4-FFF2-40B4-BE49-F238E27FC236}">
                      <a16:creationId xmlns:a16="http://schemas.microsoft.com/office/drawing/2014/main" id="{A552D836-B477-4084-7F93-19DEEDEAAA54}"/>
                    </a:ext>
                  </a:extLst>
                </p:cNvPr>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58" name="Google Shape;8769;p75">
                <a:extLst>
                  <a:ext uri="{FF2B5EF4-FFF2-40B4-BE49-F238E27FC236}">
                    <a16:creationId xmlns:a16="http://schemas.microsoft.com/office/drawing/2014/main" id="{BB9A78B5-D019-1F18-781E-DB3D565C357E}"/>
                  </a:ext>
                </a:extLst>
              </p:cNvPr>
              <p:cNvGrpSpPr/>
              <p:nvPr/>
            </p:nvGrpSpPr>
            <p:grpSpPr>
              <a:xfrm>
                <a:off x="6577204" y="1193063"/>
                <a:ext cx="284947" cy="453562"/>
                <a:chOff x="6577204" y="1193063"/>
                <a:chExt cx="284947" cy="453562"/>
              </a:xfrm>
            </p:grpSpPr>
            <p:sp>
              <p:nvSpPr>
                <p:cNvPr id="359" name="Google Shape;8770;p75">
                  <a:extLst>
                    <a:ext uri="{FF2B5EF4-FFF2-40B4-BE49-F238E27FC236}">
                      <a16:creationId xmlns:a16="http://schemas.microsoft.com/office/drawing/2014/main" id="{CDF4E543-C53B-3BEC-4CB5-9F84CADEC53F}"/>
                    </a:ext>
                  </a:extLst>
                </p:cNvPr>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360" name="Google Shape;8771;p75">
                  <a:extLst>
                    <a:ext uri="{FF2B5EF4-FFF2-40B4-BE49-F238E27FC236}">
                      <a16:creationId xmlns:a16="http://schemas.microsoft.com/office/drawing/2014/main" id="{D76993B6-E6EA-4BF2-1DE6-13390CDBFA27}"/>
                    </a:ext>
                  </a:extLst>
                </p:cNvPr>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343" name="Google Shape;8772;p75">
              <a:extLst>
                <a:ext uri="{FF2B5EF4-FFF2-40B4-BE49-F238E27FC236}">
                  <a16:creationId xmlns:a16="http://schemas.microsoft.com/office/drawing/2014/main" id="{FD167C88-133D-0880-9AE2-A6B6DC7246EC}"/>
                </a:ext>
              </a:extLst>
            </p:cNvPr>
            <p:cNvGrpSpPr/>
            <p:nvPr/>
          </p:nvGrpSpPr>
          <p:grpSpPr>
            <a:xfrm>
              <a:off x="6238903" y="1193063"/>
              <a:ext cx="300475" cy="901782"/>
              <a:chOff x="6238903" y="1193063"/>
              <a:chExt cx="300475" cy="901782"/>
            </a:xfrm>
          </p:grpSpPr>
          <p:grpSp>
            <p:nvGrpSpPr>
              <p:cNvPr id="351" name="Google Shape;8773;p75">
                <a:extLst>
                  <a:ext uri="{FF2B5EF4-FFF2-40B4-BE49-F238E27FC236}">
                    <a16:creationId xmlns:a16="http://schemas.microsoft.com/office/drawing/2014/main" id="{9B058EF4-DAF1-6CA1-14C3-CC10F131E79D}"/>
                  </a:ext>
                </a:extLst>
              </p:cNvPr>
              <p:cNvGrpSpPr/>
              <p:nvPr/>
            </p:nvGrpSpPr>
            <p:grpSpPr>
              <a:xfrm>
                <a:off x="6290865" y="1489315"/>
                <a:ext cx="248514" cy="605530"/>
                <a:chOff x="6290865" y="1489315"/>
                <a:chExt cx="248514" cy="605530"/>
              </a:xfrm>
            </p:grpSpPr>
            <p:sp>
              <p:nvSpPr>
                <p:cNvPr id="355" name="Google Shape;8774;p75">
                  <a:extLst>
                    <a:ext uri="{FF2B5EF4-FFF2-40B4-BE49-F238E27FC236}">
                      <a16:creationId xmlns:a16="http://schemas.microsoft.com/office/drawing/2014/main" id="{CA461E7C-7F9A-AD01-BF69-A76E83D01476}"/>
                    </a:ext>
                  </a:extLst>
                </p:cNvPr>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6" name="Google Shape;8775;p75">
                  <a:extLst>
                    <a:ext uri="{FF2B5EF4-FFF2-40B4-BE49-F238E27FC236}">
                      <a16:creationId xmlns:a16="http://schemas.microsoft.com/office/drawing/2014/main" id="{C977A7CD-F18A-8DAE-4F0F-D2499042E7CC}"/>
                    </a:ext>
                  </a:extLst>
                </p:cNvPr>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52" name="Google Shape;8776;p75">
                <a:extLst>
                  <a:ext uri="{FF2B5EF4-FFF2-40B4-BE49-F238E27FC236}">
                    <a16:creationId xmlns:a16="http://schemas.microsoft.com/office/drawing/2014/main" id="{FA3CC84F-C5B1-ED9E-68D4-5D33F0D7995B}"/>
                  </a:ext>
                </a:extLst>
              </p:cNvPr>
              <p:cNvGrpSpPr/>
              <p:nvPr/>
            </p:nvGrpSpPr>
            <p:grpSpPr>
              <a:xfrm>
                <a:off x="6238903" y="1193063"/>
                <a:ext cx="284947" cy="327512"/>
                <a:chOff x="6238903" y="1193063"/>
                <a:chExt cx="284947" cy="327512"/>
              </a:xfrm>
            </p:grpSpPr>
            <p:sp>
              <p:nvSpPr>
                <p:cNvPr id="353" name="Google Shape;8777;p75">
                  <a:extLst>
                    <a:ext uri="{FF2B5EF4-FFF2-40B4-BE49-F238E27FC236}">
                      <a16:creationId xmlns:a16="http://schemas.microsoft.com/office/drawing/2014/main" id="{68CE1680-495F-89F0-323A-56EB84456B99}"/>
                    </a:ext>
                  </a:extLst>
                </p:cNvPr>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354" name="Google Shape;8778;p75">
                  <a:extLst>
                    <a:ext uri="{FF2B5EF4-FFF2-40B4-BE49-F238E27FC236}">
                      <a16:creationId xmlns:a16="http://schemas.microsoft.com/office/drawing/2014/main" id="{6FA2ED4C-841A-A446-FBC4-50E8637601D3}"/>
                    </a:ext>
                  </a:extLst>
                </p:cNvPr>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344" name="Google Shape;8779;p75">
              <a:extLst>
                <a:ext uri="{FF2B5EF4-FFF2-40B4-BE49-F238E27FC236}">
                  <a16:creationId xmlns:a16="http://schemas.microsoft.com/office/drawing/2014/main" id="{1A2DB7B3-6731-D5AD-2D89-1BEDFE90E47C}"/>
                </a:ext>
              </a:extLst>
            </p:cNvPr>
            <p:cNvGrpSpPr/>
            <p:nvPr/>
          </p:nvGrpSpPr>
          <p:grpSpPr>
            <a:xfrm>
              <a:off x="5900602" y="1193063"/>
              <a:ext cx="444345" cy="1023338"/>
              <a:chOff x="5900602" y="1193063"/>
              <a:chExt cx="444345" cy="1023338"/>
            </a:xfrm>
          </p:grpSpPr>
          <p:grpSp>
            <p:nvGrpSpPr>
              <p:cNvPr id="345" name="Google Shape;8780;p75">
                <a:extLst>
                  <a:ext uri="{FF2B5EF4-FFF2-40B4-BE49-F238E27FC236}">
                    <a16:creationId xmlns:a16="http://schemas.microsoft.com/office/drawing/2014/main" id="{BE2A839E-F577-662F-E130-8531D7B0E781}"/>
                  </a:ext>
                </a:extLst>
              </p:cNvPr>
              <p:cNvGrpSpPr/>
              <p:nvPr/>
            </p:nvGrpSpPr>
            <p:grpSpPr>
              <a:xfrm>
                <a:off x="6046501" y="1367785"/>
                <a:ext cx="298446" cy="848616"/>
                <a:chOff x="6046501" y="1367785"/>
                <a:chExt cx="298446" cy="848616"/>
              </a:xfrm>
            </p:grpSpPr>
            <p:sp>
              <p:nvSpPr>
                <p:cNvPr id="349" name="Google Shape;8781;p75">
                  <a:extLst>
                    <a:ext uri="{FF2B5EF4-FFF2-40B4-BE49-F238E27FC236}">
                      <a16:creationId xmlns:a16="http://schemas.microsoft.com/office/drawing/2014/main" id="{685A8FDF-B33F-5630-8D57-53031D284D2B}"/>
                    </a:ext>
                  </a:extLst>
                </p:cNvPr>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350" name="Google Shape;8782;p75">
                  <a:extLst>
                    <a:ext uri="{FF2B5EF4-FFF2-40B4-BE49-F238E27FC236}">
                      <a16:creationId xmlns:a16="http://schemas.microsoft.com/office/drawing/2014/main" id="{99BEEF05-C649-18ED-614F-74E73707BF64}"/>
                    </a:ext>
                  </a:extLst>
                </p:cNvPr>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346" name="Google Shape;8783;p75">
                <a:extLst>
                  <a:ext uri="{FF2B5EF4-FFF2-40B4-BE49-F238E27FC236}">
                    <a16:creationId xmlns:a16="http://schemas.microsoft.com/office/drawing/2014/main" id="{6762D433-B374-6E58-E0D9-247AD250A8D1}"/>
                  </a:ext>
                </a:extLst>
              </p:cNvPr>
              <p:cNvGrpSpPr/>
              <p:nvPr/>
            </p:nvGrpSpPr>
            <p:grpSpPr>
              <a:xfrm>
                <a:off x="5900602" y="1193063"/>
                <a:ext cx="284947" cy="182312"/>
                <a:chOff x="5900602" y="1193063"/>
                <a:chExt cx="284947" cy="182312"/>
              </a:xfrm>
            </p:grpSpPr>
            <p:sp>
              <p:nvSpPr>
                <p:cNvPr id="347" name="Google Shape;8784;p75">
                  <a:extLst>
                    <a:ext uri="{FF2B5EF4-FFF2-40B4-BE49-F238E27FC236}">
                      <a16:creationId xmlns:a16="http://schemas.microsoft.com/office/drawing/2014/main" id="{02B4E8CA-3CF1-15D7-E9EA-27F5F39E30E5}"/>
                    </a:ext>
                  </a:extLst>
                </p:cNvPr>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348" name="Google Shape;8785;p75">
                  <a:extLst>
                    <a:ext uri="{FF2B5EF4-FFF2-40B4-BE49-F238E27FC236}">
                      <a16:creationId xmlns:a16="http://schemas.microsoft.com/office/drawing/2014/main" id="{FA3898AC-A329-F3DD-B173-7D78273BCF66}"/>
                    </a:ext>
                  </a:extLst>
                </p:cNvPr>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369" name="Google Shape;8786;p75">
            <a:extLst>
              <a:ext uri="{FF2B5EF4-FFF2-40B4-BE49-F238E27FC236}">
                <a16:creationId xmlns:a16="http://schemas.microsoft.com/office/drawing/2014/main" id="{EE1A319D-8541-3785-5974-74FF495746E8}"/>
              </a:ext>
            </a:extLst>
          </p:cNvPr>
          <p:cNvGrpSpPr/>
          <p:nvPr/>
        </p:nvGrpSpPr>
        <p:grpSpPr>
          <a:xfrm>
            <a:off x="14435651" y="1958831"/>
            <a:ext cx="2438826" cy="2102730"/>
            <a:chOff x="7287122" y="1165658"/>
            <a:chExt cx="1219413" cy="1051365"/>
          </a:xfrm>
        </p:grpSpPr>
        <p:grpSp>
          <p:nvGrpSpPr>
            <p:cNvPr id="370" name="Google Shape;8787;p75">
              <a:extLst>
                <a:ext uri="{FF2B5EF4-FFF2-40B4-BE49-F238E27FC236}">
                  <a16:creationId xmlns:a16="http://schemas.microsoft.com/office/drawing/2014/main" id="{48A1476A-323F-EA0D-8D05-8715CF48929F}"/>
                </a:ext>
              </a:extLst>
            </p:cNvPr>
            <p:cNvGrpSpPr/>
            <p:nvPr/>
          </p:nvGrpSpPr>
          <p:grpSpPr>
            <a:xfrm>
              <a:off x="7287122" y="1969723"/>
              <a:ext cx="1219413" cy="247300"/>
              <a:chOff x="7287122" y="1969723"/>
              <a:chExt cx="1219413" cy="247300"/>
            </a:xfrm>
          </p:grpSpPr>
          <p:sp>
            <p:nvSpPr>
              <p:cNvPr id="386" name="Google Shape;8788;p75">
                <a:extLst>
                  <a:ext uri="{FF2B5EF4-FFF2-40B4-BE49-F238E27FC236}">
                    <a16:creationId xmlns:a16="http://schemas.microsoft.com/office/drawing/2014/main" id="{20313C8B-5E31-8739-4009-06E32710E8EB}"/>
                  </a:ext>
                </a:extLst>
              </p:cNvPr>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387" name="Google Shape;8789;p75">
                <a:extLst>
                  <a:ext uri="{FF2B5EF4-FFF2-40B4-BE49-F238E27FC236}">
                    <a16:creationId xmlns:a16="http://schemas.microsoft.com/office/drawing/2014/main" id="{7AB51477-664F-D25F-67F1-C85E2E0A180F}"/>
                  </a:ext>
                </a:extLst>
              </p:cNvPr>
              <p:cNvGrpSpPr/>
              <p:nvPr/>
            </p:nvGrpSpPr>
            <p:grpSpPr>
              <a:xfrm>
                <a:off x="7287122" y="2063892"/>
                <a:ext cx="1151753" cy="73428"/>
                <a:chOff x="7287122" y="2063892"/>
                <a:chExt cx="1151753" cy="73428"/>
              </a:xfrm>
            </p:grpSpPr>
            <p:sp>
              <p:nvSpPr>
                <p:cNvPr id="388" name="Google Shape;8790;p75">
                  <a:extLst>
                    <a:ext uri="{FF2B5EF4-FFF2-40B4-BE49-F238E27FC236}">
                      <a16:creationId xmlns:a16="http://schemas.microsoft.com/office/drawing/2014/main" id="{8D46FAFC-CB0F-8E0D-D8D0-0F34C35A30D9}"/>
                    </a:ext>
                  </a:extLst>
                </p:cNvPr>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389" name="Google Shape;8791;p75">
                  <a:extLst>
                    <a:ext uri="{FF2B5EF4-FFF2-40B4-BE49-F238E27FC236}">
                      <a16:creationId xmlns:a16="http://schemas.microsoft.com/office/drawing/2014/main" id="{E0C0A5FA-2189-E76D-2D7A-897DDF89192B}"/>
                    </a:ext>
                  </a:extLst>
                </p:cNvPr>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371" name="Google Shape;8792;p75">
              <a:extLst>
                <a:ext uri="{FF2B5EF4-FFF2-40B4-BE49-F238E27FC236}">
                  <a16:creationId xmlns:a16="http://schemas.microsoft.com/office/drawing/2014/main" id="{C267BA3F-1131-5B61-5BAD-514E29EF5421}"/>
                </a:ext>
              </a:extLst>
            </p:cNvPr>
            <p:cNvGrpSpPr/>
            <p:nvPr/>
          </p:nvGrpSpPr>
          <p:grpSpPr>
            <a:xfrm>
              <a:off x="7287122" y="1712201"/>
              <a:ext cx="1219403" cy="246767"/>
              <a:chOff x="7287122" y="1712201"/>
              <a:chExt cx="1219403" cy="246767"/>
            </a:xfrm>
          </p:grpSpPr>
          <p:sp>
            <p:nvSpPr>
              <p:cNvPr id="382" name="Google Shape;8793;p75">
                <a:extLst>
                  <a:ext uri="{FF2B5EF4-FFF2-40B4-BE49-F238E27FC236}">
                    <a16:creationId xmlns:a16="http://schemas.microsoft.com/office/drawing/2014/main" id="{F7DBE99F-D5A1-8971-D30F-09F71CF80DF5}"/>
                  </a:ext>
                </a:extLst>
              </p:cNvPr>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383" name="Google Shape;8794;p75">
                <a:extLst>
                  <a:ext uri="{FF2B5EF4-FFF2-40B4-BE49-F238E27FC236}">
                    <a16:creationId xmlns:a16="http://schemas.microsoft.com/office/drawing/2014/main" id="{5DFDBAAB-9D5E-965C-2FEA-2CCBCD6E2335}"/>
                  </a:ext>
                </a:extLst>
              </p:cNvPr>
              <p:cNvGrpSpPr/>
              <p:nvPr/>
            </p:nvGrpSpPr>
            <p:grpSpPr>
              <a:xfrm>
                <a:off x="7287122" y="1842861"/>
                <a:ext cx="1005303" cy="73419"/>
                <a:chOff x="7287122" y="1842861"/>
                <a:chExt cx="1005303" cy="73419"/>
              </a:xfrm>
            </p:grpSpPr>
            <p:sp>
              <p:nvSpPr>
                <p:cNvPr id="384" name="Google Shape;8795;p75">
                  <a:extLst>
                    <a:ext uri="{FF2B5EF4-FFF2-40B4-BE49-F238E27FC236}">
                      <a16:creationId xmlns:a16="http://schemas.microsoft.com/office/drawing/2014/main" id="{368EC952-658C-2FF1-335E-40B8270FF273}"/>
                    </a:ext>
                  </a:extLst>
                </p:cNvPr>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385" name="Google Shape;8796;p75">
                  <a:extLst>
                    <a:ext uri="{FF2B5EF4-FFF2-40B4-BE49-F238E27FC236}">
                      <a16:creationId xmlns:a16="http://schemas.microsoft.com/office/drawing/2014/main" id="{77C46715-2539-14BB-3AEA-06A0FC03081B}"/>
                    </a:ext>
                  </a:extLst>
                </p:cNvPr>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372" name="Google Shape;8797;p75">
              <a:extLst>
                <a:ext uri="{FF2B5EF4-FFF2-40B4-BE49-F238E27FC236}">
                  <a16:creationId xmlns:a16="http://schemas.microsoft.com/office/drawing/2014/main" id="{099F8D79-ECD6-188D-A008-8404E24DA932}"/>
                </a:ext>
              </a:extLst>
            </p:cNvPr>
            <p:cNvGrpSpPr/>
            <p:nvPr/>
          </p:nvGrpSpPr>
          <p:grpSpPr>
            <a:xfrm>
              <a:off x="7287122" y="1447520"/>
              <a:ext cx="1219403" cy="286667"/>
              <a:chOff x="7287122" y="1447520"/>
              <a:chExt cx="1219403" cy="286667"/>
            </a:xfrm>
          </p:grpSpPr>
          <p:sp>
            <p:nvSpPr>
              <p:cNvPr id="378" name="Google Shape;8798;p75">
                <a:extLst>
                  <a:ext uri="{FF2B5EF4-FFF2-40B4-BE49-F238E27FC236}">
                    <a16:creationId xmlns:a16="http://schemas.microsoft.com/office/drawing/2014/main" id="{351515DA-CD66-B296-3607-4EB4AC97DACC}"/>
                  </a:ext>
                </a:extLst>
              </p:cNvPr>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379" name="Google Shape;8799;p75">
                <a:extLst>
                  <a:ext uri="{FF2B5EF4-FFF2-40B4-BE49-F238E27FC236}">
                    <a16:creationId xmlns:a16="http://schemas.microsoft.com/office/drawing/2014/main" id="{34BFF0D3-59F6-51EF-93D2-B17E46D7879A}"/>
                  </a:ext>
                </a:extLst>
              </p:cNvPr>
              <p:cNvGrpSpPr/>
              <p:nvPr/>
            </p:nvGrpSpPr>
            <p:grpSpPr>
              <a:xfrm>
                <a:off x="7287122" y="1581977"/>
                <a:ext cx="852803" cy="73428"/>
                <a:chOff x="7287122" y="1581977"/>
                <a:chExt cx="852803" cy="73428"/>
              </a:xfrm>
            </p:grpSpPr>
            <p:sp>
              <p:nvSpPr>
                <p:cNvPr id="380" name="Google Shape;8800;p75">
                  <a:extLst>
                    <a:ext uri="{FF2B5EF4-FFF2-40B4-BE49-F238E27FC236}">
                      <a16:creationId xmlns:a16="http://schemas.microsoft.com/office/drawing/2014/main" id="{1D4CADFB-D356-02AE-8471-94EA80400DB1}"/>
                    </a:ext>
                  </a:extLst>
                </p:cNvPr>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381" name="Google Shape;8801;p75">
                  <a:extLst>
                    <a:ext uri="{FF2B5EF4-FFF2-40B4-BE49-F238E27FC236}">
                      <a16:creationId xmlns:a16="http://schemas.microsoft.com/office/drawing/2014/main" id="{C74BD039-52F4-EC31-7093-4D17AF69AFD0}"/>
                    </a:ext>
                  </a:extLst>
                </p:cNvPr>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373" name="Google Shape;8802;p75">
              <a:extLst>
                <a:ext uri="{FF2B5EF4-FFF2-40B4-BE49-F238E27FC236}">
                  <a16:creationId xmlns:a16="http://schemas.microsoft.com/office/drawing/2014/main" id="{6D723108-02BE-8BB2-16A1-9A8CED969BBE}"/>
                </a:ext>
              </a:extLst>
            </p:cNvPr>
            <p:cNvGrpSpPr/>
            <p:nvPr/>
          </p:nvGrpSpPr>
          <p:grpSpPr>
            <a:xfrm>
              <a:off x="7287122" y="1165658"/>
              <a:ext cx="1219403" cy="344253"/>
              <a:chOff x="7287122" y="1165658"/>
              <a:chExt cx="1219403" cy="344253"/>
            </a:xfrm>
          </p:grpSpPr>
          <p:sp>
            <p:nvSpPr>
              <p:cNvPr id="374" name="Google Shape;8803;p75">
                <a:extLst>
                  <a:ext uri="{FF2B5EF4-FFF2-40B4-BE49-F238E27FC236}">
                    <a16:creationId xmlns:a16="http://schemas.microsoft.com/office/drawing/2014/main" id="{FD9AC2C9-A30B-1A3C-CF53-9B6AB38128A7}"/>
                  </a:ext>
                </a:extLst>
              </p:cNvPr>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375" name="Google Shape;8804;p75">
                <a:extLst>
                  <a:ext uri="{FF2B5EF4-FFF2-40B4-BE49-F238E27FC236}">
                    <a16:creationId xmlns:a16="http://schemas.microsoft.com/office/drawing/2014/main" id="{D53C5A80-7322-CC53-89D6-920D748D85E9}"/>
                  </a:ext>
                </a:extLst>
              </p:cNvPr>
              <p:cNvGrpSpPr/>
              <p:nvPr/>
            </p:nvGrpSpPr>
            <p:grpSpPr>
              <a:xfrm>
                <a:off x="7287122" y="1341025"/>
                <a:ext cx="695703" cy="73419"/>
                <a:chOff x="7287122" y="1341025"/>
                <a:chExt cx="695703" cy="73419"/>
              </a:xfrm>
            </p:grpSpPr>
            <p:sp>
              <p:nvSpPr>
                <p:cNvPr id="376" name="Google Shape;8805;p75">
                  <a:extLst>
                    <a:ext uri="{FF2B5EF4-FFF2-40B4-BE49-F238E27FC236}">
                      <a16:creationId xmlns:a16="http://schemas.microsoft.com/office/drawing/2014/main" id="{5DB883DC-6497-C27A-54E4-F64AE037AD7F}"/>
                    </a:ext>
                  </a:extLst>
                </p:cNvPr>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377" name="Google Shape;8806;p75">
                  <a:extLst>
                    <a:ext uri="{FF2B5EF4-FFF2-40B4-BE49-F238E27FC236}">
                      <a16:creationId xmlns:a16="http://schemas.microsoft.com/office/drawing/2014/main" id="{6E0FA8D2-E013-1E9C-BB0C-64468650ADBA}"/>
                    </a:ext>
                  </a:extLst>
                </p:cNvPr>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390" name="Google Shape;1529;p70">
            <a:extLst>
              <a:ext uri="{FF2B5EF4-FFF2-40B4-BE49-F238E27FC236}">
                <a16:creationId xmlns:a16="http://schemas.microsoft.com/office/drawing/2014/main" id="{BA69205A-8A55-197D-0E96-E227B6B78665}"/>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9473536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grpSp>
        <p:nvGrpSpPr>
          <p:cNvPr id="2" name="กลุ่ม 5">
            <a:extLst>
              <a:ext uri="{FF2B5EF4-FFF2-40B4-BE49-F238E27FC236}">
                <a16:creationId xmlns:a16="http://schemas.microsoft.com/office/drawing/2014/main" id="{7704AD1F-1EF9-A3D8-44A5-0A1007D8578A}"/>
              </a:ext>
            </a:extLst>
          </p:cNvPr>
          <p:cNvGrpSpPr/>
          <p:nvPr/>
        </p:nvGrpSpPr>
        <p:grpSpPr>
          <a:xfrm>
            <a:off x="800101" y="1366151"/>
            <a:ext cx="4629150" cy="5476982"/>
            <a:chOff x="884237" y="1516734"/>
            <a:chExt cx="6172200" cy="7302643"/>
          </a:xfrm>
        </p:grpSpPr>
        <p:grpSp>
          <p:nvGrpSpPr>
            <p:cNvPr id="3" name="กลุ่ม 4">
              <a:extLst>
                <a:ext uri="{FF2B5EF4-FFF2-40B4-BE49-F238E27FC236}">
                  <a16:creationId xmlns:a16="http://schemas.microsoft.com/office/drawing/2014/main" id="{5E40BA7A-8B18-9324-8776-A6A2DAE98590}"/>
                </a:ext>
              </a:extLst>
            </p:cNvPr>
            <p:cNvGrpSpPr/>
            <p:nvPr/>
          </p:nvGrpSpPr>
          <p:grpSpPr>
            <a:xfrm>
              <a:off x="884237" y="1516734"/>
              <a:ext cx="5751224" cy="2902866"/>
              <a:chOff x="808037" y="1288134"/>
              <a:chExt cx="5751224" cy="2902866"/>
            </a:xfrm>
          </p:grpSpPr>
          <p:sp>
            <p:nvSpPr>
              <p:cNvPr id="7" name="TextBox 6">
                <a:extLst>
                  <a:ext uri="{FF2B5EF4-FFF2-40B4-BE49-F238E27FC236}">
                    <a16:creationId xmlns:a16="http://schemas.microsoft.com/office/drawing/2014/main" id="{211CCAC6-3933-5250-C3DF-A7FF7DF87D77}"/>
                  </a:ext>
                </a:extLst>
              </p:cNvPr>
              <p:cNvSpPr txBox="1"/>
              <p:nvPr/>
            </p:nvSpPr>
            <p:spPr>
              <a:xfrm>
                <a:off x="808037" y="1532659"/>
                <a:ext cx="3886200" cy="1477328"/>
              </a:xfrm>
              <a:prstGeom prst="rect">
                <a:avLst/>
              </a:prstGeom>
              <a:noFill/>
            </p:spPr>
            <p:txBody>
              <a:bodyPr wrap="square" rtlCol="0" anchor="t">
                <a:spAutoFit/>
              </a:bodyPr>
              <a:lstStyle/>
              <a:p>
                <a:pPr algn="r"/>
                <a:r>
                  <a:rPr lang="fa-IR" sz="6600" dirty="0">
                    <a:latin typeface="Lato Black" pitchFamily="34" charset="0"/>
                    <a:ea typeface="Lato Black" pitchFamily="34" charset="0"/>
                    <a:cs typeface="B Nazanin" panose="00000700000000000000" pitchFamily="2" charset="-78"/>
                  </a:rPr>
                  <a:t>نمادها</a:t>
                </a:r>
                <a:endParaRPr lang="en-US" sz="6600" dirty="0">
                  <a:latin typeface="Lato Black" pitchFamily="34" charset="0"/>
                  <a:ea typeface="Lato Black" pitchFamily="34" charset="0"/>
                  <a:cs typeface="B Nazanin" panose="00000700000000000000" pitchFamily="2" charset="-78"/>
                </a:endParaRPr>
              </a:p>
            </p:txBody>
          </p:sp>
          <p:grpSp>
            <p:nvGrpSpPr>
              <p:cNvPr id="28" name="กลุ่ม 17">
                <a:extLst>
                  <a:ext uri="{FF2B5EF4-FFF2-40B4-BE49-F238E27FC236}">
                    <a16:creationId xmlns:a16="http://schemas.microsoft.com/office/drawing/2014/main" id="{5543E48B-2FE3-7A27-7029-D79A61308465}"/>
                  </a:ext>
                </a:extLst>
              </p:cNvPr>
              <p:cNvGrpSpPr/>
              <p:nvPr/>
            </p:nvGrpSpPr>
            <p:grpSpPr>
              <a:xfrm>
                <a:off x="3656395" y="1288134"/>
                <a:ext cx="2902866" cy="2902866"/>
                <a:chOff x="13526171" y="7470804"/>
                <a:chExt cx="2902866" cy="2902866"/>
              </a:xfrm>
              <a:solidFill>
                <a:schemeClr val="tx1"/>
              </a:solidFill>
            </p:grpSpPr>
            <p:sp>
              <p:nvSpPr>
                <p:cNvPr id="30" name="Rectangle 35">
                  <a:extLst>
                    <a:ext uri="{FF2B5EF4-FFF2-40B4-BE49-F238E27FC236}">
                      <a16:creationId xmlns:a16="http://schemas.microsoft.com/office/drawing/2014/main" id="{DFF5D17C-8107-71EB-4EFB-CBE31A158E0E}"/>
                    </a:ext>
                  </a:extLst>
                </p:cNvPr>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cs typeface="B Nazanin" panose="00000700000000000000" pitchFamily="2" charset="-78"/>
                  </a:endParaRPr>
                </a:p>
              </p:txBody>
            </p:sp>
            <p:sp>
              <p:nvSpPr>
                <p:cNvPr id="31" name="Rectangle 35">
                  <a:extLst>
                    <a:ext uri="{FF2B5EF4-FFF2-40B4-BE49-F238E27FC236}">
                      <a16:creationId xmlns:a16="http://schemas.microsoft.com/office/drawing/2014/main" id="{BD13FB96-983E-1982-5029-D93F8EFEBB6D}"/>
                    </a:ext>
                  </a:extLst>
                </p:cNvPr>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cs typeface="B Nazanin" panose="00000700000000000000" pitchFamily="2" charset="-78"/>
                  </a:endParaRPr>
                </a:p>
              </p:txBody>
            </p:sp>
          </p:grpSp>
        </p:grpSp>
        <p:grpSp>
          <p:nvGrpSpPr>
            <p:cNvPr id="4" name="กลุ่ม 3">
              <a:extLst>
                <a:ext uri="{FF2B5EF4-FFF2-40B4-BE49-F238E27FC236}">
                  <a16:creationId xmlns:a16="http://schemas.microsoft.com/office/drawing/2014/main" id="{39FC643C-3E68-4AB4-A139-639C84748BE6}"/>
                </a:ext>
              </a:extLst>
            </p:cNvPr>
            <p:cNvGrpSpPr/>
            <p:nvPr/>
          </p:nvGrpSpPr>
          <p:grpSpPr>
            <a:xfrm>
              <a:off x="1112837" y="6062993"/>
              <a:ext cx="5943600" cy="2756384"/>
              <a:chOff x="960437" y="4996193"/>
              <a:chExt cx="5943600" cy="2756384"/>
            </a:xfrm>
          </p:grpSpPr>
          <p:sp>
            <p:nvSpPr>
              <p:cNvPr id="5" name="Title 20">
                <a:extLst>
                  <a:ext uri="{FF2B5EF4-FFF2-40B4-BE49-F238E27FC236}">
                    <a16:creationId xmlns:a16="http://schemas.microsoft.com/office/drawing/2014/main" id="{DA0F7085-D91A-5270-3BDB-9F22909ADE8D}"/>
                  </a:ext>
                </a:extLst>
              </p:cNvPr>
              <p:cNvSpPr txBox="1">
                <a:spLocks/>
              </p:cNvSpPr>
              <p:nvPr/>
            </p:nvSpPr>
            <p:spPr bwMode="auto">
              <a:xfrm>
                <a:off x="960437" y="7080672"/>
                <a:ext cx="5943600" cy="6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latin typeface="Lato" pitchFamily="34" charset="0"/>
                  <a:ea typeface="Lato" pitchFamily="34" charset="0"/>
                  <a:cs typeface="B Nazanin" panose="00000700000000000000" pitchFamily="2" charset="-78"/>
                </a:endParaRPr>
              </a:p>
            </p:txBody>
          </p:sp>
          <p:sp>
            <p:nvSpPr>
              <p:cNvPr id="6" name="TextBox 5">
                <a:extLst>
                  <a:ext uri="{FF2B5EF4-FFF2-40B4-BE49-F238E27FC236}">
                    <a16:creationId xmlns:a16="http://schemas.microsoft.com/office/drawing/2014/main" id="{B43B77AE-760F-219C-B711-2A82CFD60737}"/>
                  </a:ext>
                </a:extLst>
              </p:cNvPr>
              <p:cNvSpPr txBox="1"/>
              <p:nvPr/>
            </p:nvSpPr>
            <p:spPr>
              <a:xfrm>
                <a:off x="1119402" y="4996193"/>
                <a:ext cx="5022024" cy="677108"/>
              </a:xfrm>
              <a:prstGeom prst="rect">
                <a:avLst/>
              </a:prstGeom>
              <a:noFill/>
            </p:spPr>
            <p:txBody>
              <a:bodyPr wrap="square" rtlCol="0">
                <a:spAutoFit/>
              </a:bodyPr>
              <a:lstStyle/>
              <a:p>
                <a:r>
                  <a:rPr lang="fa-IR" sz="2700" b="1" dirty="0">
                    <a:latin typeface="Lato Black" charset="0"/>
                    <a:ea typeface="Lato Black" charset="0"/>
                    <a:cs typeface="B Nazanin" panose="00000700000000000000" pitchFamily="2" charset="-78"/>
                  </a:rPr>
                  <a:t>مجموعه آیکون های اجتماعی</a:t>
                </a:r>
                <a:endParaRPr lang="en-US" sz="2700" b="1" dirty="0">
                  <a:latin typeface="Lato Black" charset="0"/>
                  <a:ea typeface="Lato Black" charset="0"/>
                  <a:cs typeface="B Nazanin" panose="00000700000000000000" pitchFamily="2" charset="-78"/>
                </a:endParaRPr>
              </a:p>
            </p:txBody>
          </p:sp>
        </p:grpSp>
      </p:grpSp>
      <p:grpSp>
        <p:nvGrpSpPr>
          <p:cNvPr id="32" name="กลุ่ม 660">
            <a:extLst>
              <a:ext uri="{FF2B5EF4-FFF2-40B4-BE49-F238E27FC236}">
                <a16:creationId xmlns:a16="http://schemas.microsoft.com/office/drawing/2014/main" id="{DF558DFD-E50F-7291-6F1A-67E5CC5AE3EB}"/>
              </a:ext>
            </a:extLst>
          </p:cNvPr>
          <p:cNvGrpSpPr/>
          <p:nvPr/>
        </p:nvGrpSpPr>
        <p:grpSpPr>
          <a:xfrm>
            <a:off x="7372352" y="1578770"/>
            <a:ext cx="987028" cy="976312"/>
            <a:chOff x="9799638" y="2105025"/>
            <a:chExt cx="1316037" cy="1301750"/>
          </a:xfrm>
        </p:grpSpPr>
        <p:sp>
          <p:nvSpPr>
            <p:cNvPr id="33" name="Oval 6">
              <a:extLst>
                <a:ext uri="{FF2B5EF4-FFF2-40B4-BE49-F238E27FC236}">
                  <a16:creationId xmlns:a16="http://schemas.microsoft.com/office/drawing/2014/main" id="{D73EAE6A-FB38-09DD-2617-4C453F17437E}"/>
                </a:ext>
              </a:extLst>
            </p:cNvPr>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34" name="Freeform 7">
              <a:extLst>
                <a:ext uri="{FF2B5EF4-FFF2-40B4-BE49-F238E27FC236}">
                  <a16:creationId xmlns:a16="http://schemas.microsoft.com/office/drawing/2014/main" id="{0D0A0DD5-1761-35BB-CACC-901257550131}"/>
                </a:ext>
              </a:extLst>
            </p:cNvPr>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35" name="กลุ่ม 661">
            <a:extLst>
              <a:ext uri="{FF2B5EF4-FFF2-40B4-BE49-F238E27FC236}">
                <a16:creationId xmlns:a16="http://schemas.microsoft.com/office/drawing/2014/main" id="{039D2DD6-AA3D-9AFB-7B35-C84C9278981A}"/>
              </a:ext>
            </a:extLst>
          </p:cNvPr>
          <p:cNvGrpSpPr/>
          <p:nvPr/>
        </p:nvGrpSpPr>
        <p:grpSpPr>
          <a:xfrm>
            <a:off x="8945167" y="1578770"/>
            <a:ext cx="988218" cy="976312"/>
            <a:chOff x="11896725" y="2105025"/>
            <a:chExt cx="1317625" cy="1301750"/>
          </a:xfrm>
        </p:grpSpPr>
        <p:sp>
          <p:nvSpPr>
            <p:cNvPr id="36" name="Oval 8">
              <a:extLst>
                <a:ext uri="{FF2B5EF4-FFF2-40B4-BE49-F238E27FC236}">
                  <a16:creationId xmlns:a16="http://schemas.microsoft.com/office/drawing/2014/main" id="{67E5133A-2984-6BE4-991E-8B01CE6003B6}"/>
                </a:ext>
              </a:extLst>
            </p:cNvPr>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37" name="Freeform 9">
              <a:extLst>
                <a:ext uri="{FF2B5EF4-FFF2-40B4-BE49-F238E27FC236}">
                  <a16:creationId xmlns:a16="http://schemas.microsoft.com/office/drawing/2014/main" id="{B707A27F-534D-FF7F-6BC7-3BB782AFDB23}"/>
                </a:ext>
              </a:extLst>
            </p:cNvPr>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38" name="กลุ่ม 2085">
            <a:extLst>
              <a:ext uri="{FF2B5EF4-FFF2-40B4-BE49-F238E27FC236}">
                <a16:creationId xmlns:a16="http://schemas.microsoft.com/office/drawing/2014/main" id="{D5FEC22C-9596-EC46-2EC2-448EBE4A3ACF}"/>
              </a:ext>
            </a:extLst>
          </p:cNvPr>
          <p:cNvGrpSpPr/>
          <p:nvPr/>
        </p:nvGrpSpPr>
        <p:grpSpPr>
          <a:xfrm>
            <a:off x="10519172" y="5954317"/>
            <a:ext cx="987028" cy="988218"/>
            <a:chOff x="13995400" y="7939088"/>
            <a:chExt cx="1316037" cy="1317625"/>
          </a:xfrm>
        </p:grpSpPr>
        <p:sp>
          <p:nvSpPr>
            <p:cNvPr id="39" name="Oval 10">
              <a:extLst>
                <a:ext uri="{FF2B5EF4-FFF2-40B4-BE49-F238E27FC236}">
                  <a16:creationId xmlns:a16="http://schemas.microsoft.com/office/drawing/2014/main" id="{A9CD653B-975C-C3CC-C668-7E3237865C32}"/>
                </a:ext>
              </a:extLst>
            </p:cNvPr>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40" name="Freeform 11">
              <a:extLst>
                <a:ext uri="{FF2B5EF4-FFF2-40B4-BE49-F238E27FC236}">
                  <a16:creationId xmlns:a16="http://schemas.microsoft.com/office/drawing/2014/main" id="{758D0471-AC73-5975-F555-E02A549E8396}"/>
                </a:ext>
              </a:extLst>
            </p:cNvPr>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41" name="Freeform 12">
              <a:extLst>
                <a:ext uri="{FF2B5EF4-FFF2-40B4-BE49-F238E27FC236}">
                  <a16:creationId xmlns:a16="http://schemas.microsoft.com/office/drawing/2014/main" id="{419F6372-0E33-0FC4-A24F-23E175123A8A}"/>
                </a:ext>
              </a:extLst>
            </p:cNvPr>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42" name="Freeform 13">
              <a:extLst>
                <a:ext uri="{FF2B5EF4-FFF2-40B4-BE49-F238E27FC236}">
                  <a16:creationId xmlns:a16="http://schemas.microsoft.com/office/drawing/2014/main" id="{323F75EF-8149-B95A-E7CE-4A1B759893B8}"/>
                </a:ext>
              </a:extLst>
            </p:cNvPr>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43" name="Freeform 14">
              <a:extLst>
                <a:ext uri="{FF2B5EF4-FFF2-40B4-BE49-F238E27FC236}">
                  <a16:creationId xmlns:a16="http://schemas.microsoft.com/office/drawing/2014/main" id="{CE1B249C-231A-DC2F-3E73-4912F8D974B5}"/>
                </a:ext>
              </a:extLst>
            </p:cNvPr>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44" name="กลุ่ม 662">
            <a:extLst>
              <a:ext uri="{FF2B5EF4-FFF2-40B4-BE49-F238E27FC236}">
                <a16:creationId xmlns:a16="http://schemas.microsoft.com/office/drawing/2014/main" id="{DA11537B-49D4-9F1A-10B2-1F70D6C0620C}"/>
              </a:ext>
            </a:extLst>
          </p:cNvPr>
          <p:cNvGrpSpPr/>
          <p:nvPr/>
        </p:nvGrpSpPr>
        <p:grpSpPr>
          <a:xfrm>
            <a:off x="10519172" y="1578770"/>
            <a:ext cx="987028" cy="976312"/>
            <a:chOff x="13995400" y="2105025"/>
            <a:chExt cx="1316037" cy="1301750"/>
          </a:xfrm>
        </p:grpSpPr>
        <p:sp>
          <p:nvSpPr>
            <p:cNvPr id="45" name="Oval 15">
              <a:extLst>
                <a:ext uri="{FF2B5EF4-FFF2-40B4-BE49-F238E27FC236}">
                  <a16:creationId xmlns:a16="http://schemas.microsoft.com/office/drawing/2014/main" id="{C17338B4-30EF-9B64-B197-260F0045FDCE}"/>
                </a:ext>
              </a:extLst>
            </p:cNvPr>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46" name="Freeform 16">
              <a:extLst>
                <a:ext uri="{FF2B5EF4-FFF2-40B4-BE49-F238E27FC236}">
                  <a16:creationId xmlns:a16="http://schemas.microsoft.com/office/drawing/2014/main" id="{96023BC2-8662-4CA9-A0F6-35020FA3990C}"/>
                </a:ext>
              </a:extLst>
            </p:cNvPr>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47" name="Freeform 17">
              <a:extLst>
                <a:ext uri="{FF2B5EF4-FFF2-40B4-BE49-F238E27FC236}">
                  <a16:creationId xmlns:a16="http://schemas.microsoft.com/office/drawing/2014/main" id="{F6CF3F53-8F5B-F2F9-C1AF-F8F602EDC130}"/>
                </a:ext>
              </a:extLst>
            </p:cNvPr>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48" name="กลุ่ม 663">
            <a:extLst>
              <a:ext uri="{FF2B5EF4-FFF2-40B4-BE49-F238E27FC236}">
                <a16:creationId xmlns:a16="http://schemas.microsoft.com/office/drawing/2014/main" id="{8289CA8F-753E-24F9-637F-76DFF63F2904}"/>
              </a:ext>
            </a:extLst>
          </p:cNvPr>
          <p:cNvGrpSpPr/>
          <p:nvPr/>
        </p:nvGrpSpPr>
        <p:grpSpPr>
          <a:xfrm>
            <a:off x="12091991" y="1578770"/>
            <a:ext cx="988218" cy="976312"/>
            <a:chOff x="16092488" y="2105025"/>
            <a:chExt cx="1317625" cy="1301750"/>
          </a:xfrm>
        </p:grpSpPr>
        <p:sp>
          <p:nvSpPr>
            <p:cNvPr id="49" name="Oval 18">
              <a:extLst>
                <a:ext uri="{FF2B5EF4-FFF2-40B4-BE49-F238E27FC236}">
                  <a16:creationId xmlns:a16="http://schemas.microsoft.com/office/drawing/2014/main" id="{C36C4328-A174-98FB-3B72-F274E1209856}"/>
                </a:ext>
              </a:extLst>
            </p:cNvPr>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50" name="Freeform 19">
              <a:extLst>
                <a:ext uri="{FF2B5EF4-FFF2-40B4-BE49-F238E27FC236}">
                  <a16:creationId xmlns:a16="http://schemas.microsoft.com/office/drawing/2014/main" id="{20F3FA33-8D0E-C0E6-644E-94574AEE444C}"/>
                </a:ext>
              </a:extLst>
            </p:cNvPr>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51" name="Freeform 20">
              <a:extLst>
                <a:ext uri="{FF2B5EF4-FFF2-40B4-BE49-F238E27FC236}">
                  <a16:creationId xmlns:a16="http://schemas.microsoft.com/office/drawing/2014/main" id="{8AB15E71-8FEE-6552-4246-1400044F950F}"/>
                </a:ext>
              </a:extLst>
            </p:cNvPr>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52" name="กลุ่ม 2084">
            <a:extLst>
              <a:ext uri="{FF2B5EF4-FFF2-40B4-BE49-F238E27FC236}">
                <a16:creationId xmlns:a16="http://schemas.microsoft.com/office/drawing/2014/main" id="{B9B0004D-7642-E560-A58F-92520B0446E2}"/>
              </a:ext>
            </a:extLst>
          </p:cNvPr>
          <p:cNvGrpSpPr/>
          <p:nvPr/>
        </p:nvGrpSpPr>
        <p:grpSpPr>
          <a:xfrm>
            <a:off x="12091991" y="5954317"/>
            <a:ext cx="988218" cy="988218"/>
            <a:chOff x="16092488" y="7939088"/>
            <a:chExt cx="1317625" cy="1317625"/>
          </a:xfrm>
        </p:grpSpPr>
        <p:sp>
          <p:nvSpPr>
            <p:cNvPr id="53" name="Oval 21">
              <a:extLst>
                <a:ext uri="{FF2B5EF4-FFF2-40B4-BE49-F238E27FC236}">
                  <a16:creationId xmlns:a16="http://schemas.microsoft.com/office/drawing/2014/main" id="{6F5EE7E2-E8B3-9221-D3FA-E3A16203C23B}"/>
                </a:ext>
              </a:extLst>
            </p:cNvPr>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54" name="Freeform 22">
              <a:extLst>
                <a:ext uri="{FF2B5EF4-FFF2-40B4-BE49-F238E27FC236}">
                  <a16:creationId xmlns:a16="http://schemas.microsoft.com/office/drawing/2014/main" id="{E33E1AA5-FB11-6F71-D331-874B96058241}"/>
                </a:ext>
              </a:extLst>
            </p:cNvPr>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55" name="Freeform 23">
              <a:extLst>
                <a:ext uri="{FF2B5EF4-FFF2-40B4-BE49-F238E27FC236}">
                  <a16:creationId xmlns:a16="http://schemas.microsoft.com/office/drawing/2014/main" id="{55F783C7-B1A8-0F12-4195-919D870AD1F7}"/>
                </a:ext>
              </a:extLst>
            </p:cNvPr>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56" name="Freeform 24">
              <a:extLst>
                <a:ext uri="{FF2B5EF4-FFF2-40B4-BE49-F238E27FC236}">
                  <a16:creationId xmlns:a16="http://schemas.microsoft.com/office/drawing/2014/main" id="{0823BE95-7A2D-F381-1955-1DA22B48EA82}"/>
                </a:ext>
              </a:extLst>
            </p:cNvPr>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57" name="กลุ่ม 668">
            <a:extLst>
              <a:ext uri="{FF2B5EF4-FFF2-40B4-BE49-F238E27FC236}">
                <a16:creationId xmlns:a16="http://schemas.microsoft.com/office/drawing/2014/main" id="{8906D10F-FFDF-E72B-967E-097C7FA243EF}"/>
              </a:ext>
            </a:extLst>
          </p:cNvPr>
          <p:cNvGrpSpPr/>
          <p:nvPr/>
        </p:nvGrpSpPr>
        <p:grpSpPr>
          <a:xfrm>
            <a:off x="12091991" y="3037287"/>
            <a:ext cx="988218" cy="988218"/>
            <a:chOff x="16092488" y="4049713"/>
            <a:chExt cx="1317625" cy="1317625"/>
          </a:xfrm>
        </p:grpSpPr>
        <p:sp>
          <p:nvSpPr>
            <p:cNvPr id="58" name="Oval 25">
              <a:extLst>
                <a:ext uri="{FF2B5EF4-FFF2-40B4-BE49-F238E27FC236}">
                  <a16:creationId xmlns:a16="http://schemas.microsoft.com/office/drawing/2014/main" id="{A7734140-E212-2952-62DF-A31C74997EDB}"/>
                </a:ext>
              </a:extLst>
            </p:cNvPr>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59" name="Freeform 26">
              <a:extLst>
                <a:ext uri="{FF2B5EF4-FFF2-40B4-BE49-F238E27FC236}">
                  <a16:creationId xmlns:a16="http://schemas.microsoft.com/office/drawing/2014/main" id="{9FA09156-46FA-50D4-DFCD-201B97A964D2}"/>
                </a:ext>
              </a:extLst>
            </p:cNvPr>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0" name="กลุ่ม 664">
            <a:extLst>
              <a:ext uri="{FF2B5EF4-FFF2-40B4-BE49-F238E27FC236}">
                <a16:creationId xmlns:a16="http://schemas.microsoft.com/office/drawing/2014/main" id="{6F28B411-82F7-8226-D624-32DF1E5C54A8}"/>
              </a:ext>
            </a:extLst>
          </p:cNvPr>
          <p:cNvGrpSpPr/>
          <p:nvPr/>
        </p:nvGrpSpPr>
        <p:grpSpPr>
          <a:xfrm>
            <a:off x="13665994" y="1578770"/>
            <a:ext cx="987028" cy="976312"/>
            <a:chOff x="18191163" y="2105025"/>
            <a:chExt cx="1316037" cy="1301750"/>
          </a:xfrm>
        </p:grpSpPr>
        <p:sp>
          <p:nvSpPr>
            <p:cNvPr id="61" name="Oval 27">
              <a:extLst>
                <a:ext uri="{FF2B5EF4-FFF2-40B4-BE49-F238E27FC236}">
                  <a16:creationId xmlns:a16="http://schemas.microsoft.com/office/drawing/2014/main" id="{5158B3A8-09C4-18B7-589C-4BA0EDD39216}"/>
                </a:ext>
              </a:extLst>
            </p:cNvPr>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2" name="Freeform 28">
              <a:extLst>
                <a:ext uri="{FF2B5EF4-FFF2-40B4-BE49-F238E27FC236}">
                  <a16:creationId xmlns:a16="http://schemas.microsoft.com/office/drawing/2014/main" id="{FF79E242-DA8C-9F90-1548-7C8FBBF0A380}"/>
                </a:ext>
              </a:extLst>
            </p:cNvPr>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3" name="กลุ่ม 2083">
            <a:extLst>
              <a:ext uri="{FF2B5EF4-FFF2-40B4-BE49-F238E27FC236}">
                <a16:creationId xmlns:a16="http://schemas.microsoft.com/office/drawing/2014/main" id="{3B3A54F8-94FB-9EFD-4122-D34198923506}"/>
              </a:ext>
            </a:extLst>
          </p:cNvPr>
          <p:cNvGrpSpPr/>
          <p:nvPr/>
        </p:nvGrpSpPr>
        <p:grpSpPr>
          <a:xfrm>
            <a:off x="13665994" y="5954317"/>
            <a:ext cx="987028" cy="988218"/>
            <a:chOff x="18191163" y="7939088"/>
            <a:chExt cx="1316037" cy="1317625"/>
          </a:xfrm>
        </p:grpSpPr>
        <p:sp>
          <p:nvSpPr>
            <p:cNvPr id="64" name="Oval 29">
              <a:extLst>
                <a:ext uri="{FF2B5EF4-FFF2-40B4-BE49-F238E27FC236}">
                  <a16:creationId xmlns:a16="http://schemas.microsoft.com/office/drawing/2014/main" id="{EA3CE8A3-E9DD-3725-BA0D-FB6E4107C14A}"/>
                </a:ext>
              </a:extLst>
            </p:cNvPr>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 name="Freeform 30">
              <a:extLst>
                <a:ext uri="{FF2B5EF4-FFF2-40B4-BE49-F238E27FC236}">
                  <a16:creationId xmlns:a16="http://schemas.microsoft.com/office/drawing/2014/main" id="{C1E3C6C1-3E1B-B31E-7813-339884FF2C6B}"/>
                </a:ext>
              </a:extLst>
            </p:cNvPr>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6" name="Freeform 31">
              <a:extLst>
                <a:ext uri="{FF2B5EF4-FFF2-40B4-BE49-F238E27FC236}">
                  <a16:creationId xmlns:a16="http://schemas.microsoft.com/office/drawing/2014/main" id="{775A6AF7-8AD4-5512-2200-54E23250549B}"/>
                </a:ext>
              </a:extLst>
            </p:cNvPr>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7" name="Freeform 32">
              <a:extLst>
                <a:ext uri="{FF2B5EF4-FFF2-40B4-BE49-F238E27FC236}">
                  <a16:creationId xmlns:a16="http://schemas.microsoft.com/office/drawing/2014/main" id="{10CC4D17-B361-3032-F424-63CB197C397B}"/>
                </a:ext>
              </a:extLst>
            </p:cNvPr>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8" name="Freeform 33">
              <a:extLst>
                <a:ext uri="{FF2B5EF4-FFF2-40B4-BE49-F238E27FC236}">
                  <a16:creationId xmlns:a16="http://schemas.microsoft.com/office/drawing/2014/main" id="{3DA60122-25B0-6959-1642-DDAD2452FDA8}"/>
                </a:ext>
              </a:extLst>
            </p:cNvPr>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9" name="Freeform 34">
              <a:extLst>
                <a:ext uri="{FF2B5EF4-FFF2-40B4-BE49-F238E27FC236}">
                  <a16:creationId xmlns:a16="http://schemas.microsoft.com/office/drawing/2014/main" id="{963A8861-EBC3-DFEC-B533-B57B812C8945}"/>
                </a:ext>
              </a:extLst>
            </p:cNvPr>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70" name="กลุ่ม 2079">
            <a:extLst>
              <a:ext uri="{FF2B5EF4-FFF2-40B4-BE49-F238E27FC236}">
                <a16:creationId xmlns:a16="http://schemas.microsoft.com/office/drawing/2014/main" id="{A9F49B5D-10C8-0AA1-DA19-B78E758D0F77}"/>
              </a:ext>
            </a:extLst>
          </p:cNvPr>
          <p:cNvGrpSpPr/>
          <p:nvPr/>
        </p:nvGrpSpPr>
        <p:grpSpPr>
          <a:xfrm>
            <a:off x="8945167" y="4495801"/>
            <a:ext cx="988218" cy="988218"/>
            <a:chOff x="11896725" y="5994400"/>
            <a:chExt cx="1317625" cy="1317625"/>
          </a:xfrm>
        </p:grpSpPr>
        <p:sp>
          <p:nvSpPr>
            <p:cNvPr id="71" name="Oval 35">
              <a:extLst>
                <a:ext uri="{FF2B5EF4-FFF2-40B4-BE49-F238E27FC236}">
                  <a16:creationId xmlns:a16="http://schemas.microsoft.com/office/drawing/2014/main" id="{80790FD8-DE73-989B-A9E3-B54C0B7688BB}"/>
                </a:ext>
              </a:extLst>
            </p:cNvPr>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72" name="Freeform 36">
              <a:extLst>
                <a:ext uri="{FF2B5EF4-FFF2-40B4-BE49-F238E27FC236}">
                  <a16:creationId xmlns:a16="http://schemas.microsoft.com/office/drawing/2014/main" id="{375AE004-72EB-4E32-0962-95754444F5AB}"/>
                </a:ext>
              </a:extLst>
            </p:cNvPr>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73" name="กลุ่ม 666">
            <a:extLst>
              <a:ext uri="{FF2B5EF4-FFF2-40B4-BE49-F238E27FC236}">
                <a16:creationId xmlns:a16="http://schemas.microsoft.com/office/drawing/2014/main" id="{6717F716-5BF6-DF11-8489-A05F1946E6E5}"/>
              </a:ext>
            </a:extLst>
          </p:cNvPr>
          <p:cNvGrpSpPr/>
          <p:nvPr/>
        </p:nvGrpSpPr>
        <p:grpSpPr>
          <a:xfrm>
            <a:off x="8945167" y="3037287"/>
            <a:ext cx="988218" cy="988218"/>
            <a:chOff x="11896725" y="4049713"/>
            <a:chExt cx="1317625" cy="1317625"/>
          </a:xfrm>
        </p:grpSpPr>
        <p:sp>
          <p:nvSpPr>
            <p:cNvPr id="74" name="Oval 37">
              <a:extLst>
                <a:ext uri="{FF2B5EF4-FFF2-40B4-BE49-F238E27FC236}">
                  <a16:creationId xmlns:a16="http://schemas.microsoft.com/office/drawing/2014/main" id="{92F30F10-1B64-6AB4-7436-79A16A4D74A4}"/>
                </a:ext>
              </a:extLst>
            </p:cNvPr>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75" name="Freeform 38">
              <a:extLst>
                <a:ext uri="{FF2B5EF4-FFF2-40B4-BE49-F238E27FC236}">
                  <a16:creationId xmlns:a16="http://schemas.microsoft.com/office/drawing/2014/main" id="{2CD5E548-16F2-5400-D159-0613B3E64AD3}"/>
                </a:ext>
              </a:extLst>
            </p:cNvPr>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76" name="กลุ่ม 2080">
            <a:extLst>
              <a:ext uri="{FF2B5EF4-FFF2-40B4-BE49-F238E27FC236}">
                <a16:creationId xmlns:a16="http://schemas.microsoft.com/office/drawing/2014/main" id="{BA470A24-357B-F63A-6F35-FB40E1F91730}"/>
              </a:ext>
            </a:extLst>
          </p:cNvPr>
          <p:cNvGrpSpPr/>
          <p:nvPr/>
        </p:nvGrpSpPr>
        <p:grpSpPr>
          <a:xfrm>
            <a:off x="10519172" y="4495801"/>
            <a:ext cx="987028" cy="988218"/>
            <a:chOff x="13995400" y="5994400"/>
            <a:chExt cx="1316037" cy="1317625"/>
          </a:xfrm>
        </p:grpSpPr>
        <p:sp>
          <p:nvSpPr>
            <p:cNvPr id="77" name="Oval 39">
              <a:extLst>
                <a:ext uri="{FF2B5EF4-FFF2-40B4-BE49-F238E27FC236}">
                  <a16:creationId xmlns:a16="http://schemas.microsoft.com/office/drawing/2014/main" id="{BFF0EA52-8343-3107-2B6D-C7183A4B24F5}"/>
                </a:ext>
              </a:extLst>
            </p:cNvPr>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78" name="Freeform 40">
              <a:extLst>
                <a:ext uri="{FF2B5EF4-FFF2-40B4-BE49-F238E27FC236}">
                  <a16:creationId xmlns:a16="http://schemas.microsoft.com/office/drawing/2014/main" id="{D2221D77-243D-E565-AF79-A1132D4A2F8B}"/>
                </a:ext>
              </a:extLst>
            </p:cNvPr>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79" name="กลุ่ม 2087">
            <a:extLst>
              <a:ext uri="{FF2B5EF4-FFF2-40B4-BE49-F238E27FC236}">
                <a16:creationId xmlns:a16="http://schemas.microsoft.com/office/drawing/2014/main" id="{8B43BCE1-FE88-8328-B5C9-45D2B8AAD84C}"/>
              </a:ext>
            </a:extLst>
          </p:cNvPr>
          <p:cNvGrpSpPr/>
          <p:nvPr/>
        </p:nvGrpSpPr>
        <p:grpSpPr>
          <a:xfrm>
            <a:off x="7372352" y="5954317"/>
            <a:ext cx="987028" cy="988218"/>
            <a:chOff x="9799638" y="7939088"/>
            <a:chExt cx="1316037" cy="1317625"/>
          </a:xfrm>
        </p:grpSpPr>
        <p:sp>
          <p:nvSpPr>
            <p:cNvPr id="80" name="Oval 41">
              <a:extLst>
                <a:ext uri="{FF2B5EF4-FFF2-40B4-BE49-F238E27FC236}">
                  <a16:creationId xmlns:a16="http://schemas.microsoft.com/office/drawing/2014/main" id="{AA290FE2-AFD5-B2BB-D3F6-14D3136EA0F6}"/>
                </a:ext>
              </a:extLst>
            </p:cNvPr>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81" name="Freeform 42">
              <a:extLst>
                <a:ext uri="{FF2B5EF4-FFF2-40B4-BE49-F238E27FC236}">
                  <a16:creationId xmlns:a16="http://schemas.microsoft.com/office/drawing/2014/main" id="{4396F7E7-96CC-8942-032D-D0C20E2C11AC}"/>
                </a:ext>
              </a:extLst>
            </p:cNvPr>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82" name="กลุ่ม 667">
            <a:extLst>
              <a:ext uri="{FF2B5EF4-FFF2-40B4-BE49-F238E27FC236}">
                <a16:creationId xmlns:a16="http://schemas.microsoft.com/office/drawing/2014/main" id="{ABBE7B2F-7035-3814-7DC8-F3784834C2E2}"/>
              </a:ext>
            </a:extLst>
          </p:cNvPr>
          <p:cNvGrpSpPr/>
          <p:nvPr/>
        </p:nvGrpSpPr>
        <p:grpSpPr>
          <a:xfrm>
            <a:off x="10519172" y="3037287"/>
            <a:ext cx="987028" cy="988218"/>
            <a:chOff x="13995400" y="4049713"/>
            <a:chExt cx="1316037" cy="1317625"/>
          </a:xfrm>
        </p:grpSpPr>
        <p:sp>
          <p:nvSpPr>
            <p:cNvPr id="83" name="Oval 43">
              <a:extLst>
                <a:ext uri="{FF2B5EF4-FFF2-40B4-BE49-F238E27FC236}">
                  <a16:creationId xmlns:a16="http://schemas.microsoft.com/office/drawing/2014/main" id="{D5CE9267-593D-9F7E-67EA-518AA3942D4C}"/>
                </a:ext>
              </a:extLst>
            </p:cNvPr>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84" name="Freeform 44">
              <a:extLst>
                <a:ext uri="{FF2B5EF4-FFF2-40B4-BE49-F238E27FC236}">
                  <a16:creationId xmlns:a16="http://schemas.microsoft.com/office/drawing/2014/main" id="{4CF707DD-F301-8436-166A-6360893074F6}"/>
                </a:ext>
              </a:extLst>
            </p:cNvPr>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85" name="Freeform 45">
              <a:extLst>
                <a:ext uri="{FF2B5EF4-FFF2-40B4-BE49-F238E27FC236}">
                  <a16:creationId xmlns:a16="http://schemas.microsoft.com/office/drawing/2014/main" id="{11CFBE01-3FE1-BFF5-0A4D-2FC41FFC2197}"/>
                </a:ext>
              </a:extLst>
            </p:cNvPr>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86" name="กลุ่ม 2082">
            <a:extLst>
              <a:ext uri="{FF2B5EF4-FFF2-40B4-BE49-F238E27FC236}">
                <a16:creationId xmlns:a16="http://schemas.microsoft.com/office/drawing/2014/main" id="{BE3286C0-FE5A-AC9D-EB03-E0DF8DEF0147}"/>
              </a:ext>
            </a:extLst>
          </p:cNvPr>
          <p:cNvGrpSpPr/>
          <p:nvPr/>
        </p:nvGrpSpPr>
        <p:grpSpPr>
          <a:xfrm>
            <a:off x="13665994" y="4495801"/>
            <a:ext cx="987028" cy="988218"/>
            <a:chOff x="18191163" y="5994400"/>
            <a:chExt cx="1316037" cy="1317625"/>
          </a:xfrm>
        </p:grpSpPr>
        <p:sp>
          <p:nvSpPr>
            <p:cNvPr id="87" name="Oval 46">
              <a:extLst>
                <a:ext uri="{FF2B5EF4-FFF2-40B4-BE49-F238E27FC236}">
                  <a16:creationId xmlns:a16="http://schemas.microsoft.com/office/drawing/2014/main" id="{9628070D-E1CE-E179-9EC6-9BBC2F91C493}"/>
                </a:ext>
              </a:extLst>
            </p:cNvPr>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88" name="Freeform 47">
              <a:extLst>
                <a:ext uri="{FF2B5EF4-FFF2-40B4-BE49-F238E27FC236}">
                  <a16:creationId xmlns:a16="http://schemas.microsoft.com/office/drawing/2014/main" id="{2840AC11-F4E1-7754-A0E5-AB197A30419F}"/>
                </a:ext>
              </a:extLst>
            </p:cNvPr>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89" name="กลุ่ม 2081">
            <a:extLst>
              <a:ext uri="{FF2B5EF4-FFF2-40B4-BE49-F238E27FC236}">
                <a16:creationId xmlns:a16="http://schemas.microsoft.com/office/drawing/2014/main" id="{F740A445-5708-BCED-0F3B-0A287A8B4156}"/>
              </a:ext>
            </a:extLst>
          </p:cNvPr>
          <p:cNvGrpSpPr/>
          <p:nvPr/>
        </p:nvGrpSpPr>
        <p:grpSpPr>
          <a:xfrm>
            <a:off x="12091991" y="4495801"/>
            <a:ext cx="988218" cy="988218"/>
            <a:chOff x="16092488" y="5994400"/>
            <a:chExt cx="1317625" cy="1317625"/>
          </a:xfrm>
        </p:grpSpPr>
        <p:sp>
          <p:nvSpPr>
            <p:cNvPr id="90" name="Oval 48">
              <a:extLst>
                <a:ext uri="{FF2B5EF4-FFF2-40B4-BE49-F238E27FC236}">
                  <a16:creationId xmlns:a16="http://schemas.microsoft.com/office/drawing/2014/main" id="{7F3C0848-F380-2B2F-9721-BD8DBA93D793}"/>
                </a:ext>
              </a:extLst>
            </p:cNvPr>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91" name="Freeform 49">
              <a:extLst>
                <a:ext uri="{FF2B5EF4-FFF2-40B4-BE49-F238E27FC236}">
                  <a16:creationId xmlns:a16="http://schemas.microsoft.com/office/drawing/2014/main" id="{387508FB-F057-D437-CE81-64D4F643E70F}"/>
                </a:ext>
              </a:extLst>
            </p:cNvPr>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92" name="กลุ่ม 2086">
            <a:extLst>
              <a:ext uri="{FF2B5EF4-FFF2-40B4-BE49-F238E27FC236}">
                <a16:creationId xmlns:a16="http://schemas.microsoft.com/office/drawing/2014/main" id="{CFC59044-301C-BC3C-CEFB-42A8AF54257D}"/>
              </a:ext>
            </a:extLst>
          </p:cNvPr>
          <p:cNvGrpSpPr/>
          <p:nvPr/>
        </p:nvGrpSpPr>
        <p:grpSpPr>
          <a:xfrm>
            <a:off x="8945167" y="5954317"/>
            <a:ext cx="988218" cy="988218"/>
            <a:chOff x="11896725" y="7939088"/>
            <a:chExt cx="1317625" cy="1317625"/>
          </a:xfrm>
        </p:grpSpPr>
        <p:sp>
          <p:nvSpPr>
            <p:cNvPr id="93" name="Oval 50">
              <a:extLst>
                <a:ext uri="{FF2B5EF4-FFF2-40B4-BE49-F238E27FC236}">
                  <a16:creationId xmlns:a16="http://schemas.microsoft.com/office/drawing/2014/main" id="{7C0F24D8-2863-E016-DBC1-4A0418CE6E9E}"/>
                </a:ext>
              </a:extLst>
            </p:cNvPr>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94" name="Oval 51">
              <a:extLst>
                <a:ext uri="{FF2B5EF4-FFF2-40B4-BE49-F238E27FC236}">
                  <a16:creationId xmlns:a16="http://schemas.microsoft.com/office/drawing/2014/main" id="{3B9BAA78-AFCE-BA0C-A8F6-EA710E414EAD}"/>
                </a:ext>
              </a:extLst>
            </p:cNvPr>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95" name="Oval 52">
              <a:extLst>
                <a:ext uri="{FF2B5EF4-FFF2-40B4-BE49-F238E27FC236}">
                  <a16:creationId xmlns:a16="http://schemas.microsoft.com/office/drawing/2014/main" id="{8977CE56-D642-160E-34C6-C6284D90BF16}"/>
                </a:ext>
              </a:extLst>
            </p:cNvPr>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96" name="กลุ่ม 665">
            <a:extLst>
              <a:ext uri="{FF2B5EF4-FFF2-40B4-BE49-F238E27FC236}">
                <a16:creationId xmlns:a16="http://schemas.microsoft.com/office/drawing/2014/main" id="{9C32EFEF-3F16-561A-7246-11F8228FC5BB}"/>
              </a:ext>
            </a:extLst>
          </p:cNvPr>
          <p:cNvGrpSpPr/>
          <p:nvPr/>
        </p:nvGrpSpPr>
        <p:grpSpPr>
          <a:xfrm>
            <a:off x="7372352" y="3037287"/>
            <a:ext cx="987028" cy="988218"/>
            <a:chOff x="9799638" y="4049713"/>
            <a:chExt cx="1316037" cy="1317625"/>
          </a:xfrm>
        </p:grpSpPr>
        <p:sp>
          <p:nvSpPr>
            <p:cNvPr id="97" name="Oval 53">
              <a:extLst>
                <a:ext uri="{FF2B5EF4-FFF2-40B4-BE49-F238E27FC236}">
                  <a16:creationId xmlns:a16="http://schemas.microsoft.com/office/drawing/2014/main" id="{5923DCC7-F70A-577F-DDFF-F2B2F90AA8DD}"/>
                </a:ext>
              </a:extLst>
            </p:cNvPr>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98" name="Freeform 54">
              <a:extLst>
                <a:ext uri="{FF2B5EF4-FFF2-40B4-BE49-F238E27FC236}">
                  <a16:creationId xmlns:a16="http://schemas.microsoft.com/office/drawing/2014/main" id="{E5D605AD-6686-0187-DBC6-7A82C9BA2F39}"/>
                </a:ext>
              </a:extLst>
            </p:cNvPr>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99" name="กลุ่ม 669">
            <a:extLst>
              <a:ext uri="{FF2B5EF4-FFF2-40B4-BE49-F238E27FC236}">
                <a16:creationId xmlns:a16="http://schemas.microsoft.com/office/drawing/2014/main" id="{72863A56-52E9-9041-BA64-1013DB5BB4C4}"/>
              </a:ext>
            </a:extLst>
          </p:cNvPr>
          <p:cNvGrpSpPr/>
          <p:nvPr/>
        </p:nvGrpSpPr>
        <p:grpSpPr>
          <a:xfrm>
            <a:off x="13665994" y="3037287"/>
            <a:ext cx="987028" cy="988218"/>
            <a:chOff x="18191163" y="4049713"/>
            <a:chExt cx="1316037" cy="1317625"/>
          </a:xfrm>
        </p:grpSpPr>
        <p:sp>
          <p:nvSpPr>
            <p:cNvPr id="100" name="Oval 55">
              <a:extLst>
                <a:ext uri="{FF2B5EF4-FFF2-40B4-BE49-F238E27FC236}">
                  <a16:creationId xmlns:a16="http://schemas.microsoft.com/office/drawing/2014/main" id="{B2B369EE-4BA9-8733-B558-3FC26BD37037}"/>
                </a:ext>
              </a:extLst>
            </p:cNvPr>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01" name="Oval 56">
              <a:extLst>
                <a:ext uri="{FF2B5EF4-FFF2-40B4-BE49-F238E27FC236}">
                  <a16:creationId xmlns:a16="http://schemas.microsoft.com/office/drawing/2014/main" id="{10736EF8-F769-9BCA-3FA2-8C4A14D9232D}"/>
                </a:ext>
              </a:extLst>
            </p:cNvPr>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02" name="Freeform 57">
              <a:extLst>
                <a:ext uri="{FF2B5EF4-FFF2-40B4-BE49-F238E27FC236}">
                  <a16:creationId xmlns:a16="http://schemas.microsoft.com/office/drawing/2014/main" id="{4CC5EE17-9AFA-2151-3D7B-1ADEB5425CB7}"/>
                </a:ext>
              </a:extLst>
            </p:cNvPr>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03" name="Freeform 58">
              <a:extLst>
                <a:ext uri="{FF2B5EF4-FFF2-40B4-BE49-F238E27FC236}">
                  <a16:creationId xmlns:a16="http://schemas.microsoft.com/office/drawing/2014/main" id="{F4034E6A-AC63-EA58-BC51-49F2BCDCE5A7}"/>
                </a:ext>
              </a:extLst>
            </p:cNvPr>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104" name="กลุ่ม 670">
            <a:extLst>
              <a:ext uri="{FF2B5EF4-FFF2-40B4-BE49-F238E27FC236}">
                <a16:creationId xmlns:a16="http://schemas.microsoft.com/office/drawing/2014/main" id="{4C9C02B8-48BE-92C4-B9E9-5184F4381D39}"/>
              </a:ext>
            </a:extLst>
          </p:cNvPr>
          <p:cNvGrpSpPr/>
          <p:nvPr/>
        </p:nvGrpSpPr>
        <p:grpSpPr>
          <a:xfrm>
            <a:off x="7372352" y="4495801"/>
            <a:ext cx="987028" cy="988218"/>
            <a:chOff x="9799638" y="5994400"/>
            <a:chExt cx="1316037" cy="1317625"/>
          </a:xfrm>
        </p:grpSpPr>
        <p:sp>
          <p:nvSpPr>
            <p:cNvPr id="105" name="Oval 59">
              <a:extLst>
                <a:ext uri="{FF2B5EF4-FFF2-40B4-BE49-F238E27FC236}">
                  <a16:creationId xmlns:a16="http://schemas.microsoft.com/office/drawing/2014/main" id="{FA66416C-A1B0-0E4C-2A7F-6E3CA99A2792}"/>
                </a:ext>
              </a:extLst>
            </p:cNvPr>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06" name="Freeform 60">
              <a:extLst>
                <a:ext uri="{FF2B5EF4-FFF2-40B4-BE49-F238E27FC236}">
                  <a16:creationId xmlns:a16="http://schemas.microsoft.com/office/drawing/2014/main" id="{646C80A1-CF8C-8CD3-CA8C-59EA7343C6D4}"/>
                </a:ext>
              </a:extLst>
            </p:cNvPr>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107" name="กลุ่ม 2090">
            <a:extLst>
              <a:ext uri="{FF2B5EF4-FFF2-40B4-BE49-F238E27FC236}">
                <a16:creationId xmlns:a16="http://schemas.microsoft.com/office/drawing/2014/main" id="{BC5911CF-8F13-09CA-D5DD-BE333CEB6224}"/>
              </a:ext>
            </a:extLst>
          </p:cNvPr>
          <p:cNvGrpSpPr/>
          <p:nvPr/>
        </p:nvGrpSpPr>
        <p:grpSpPr>
          <a:xfrm>
            <a:off x="10519172" y="7412833"/>
            <a:ext cx="987028" cy="988218"/>
            <a:chOff x="13995400" y="9883775"/>
            <a:chExt cx="1316037" cy="1317625"/>
          </a:xfrm>
        </p:grpSpPr>
        <p:sp>
          <p:nvSpPr>
            <p:cNvPr id="108" name="Oval 61">
              <a:extLst>
                <a:ext uri="{FF2B5EF4-FFF2-40B4-BE49-F238E27FC236}">
                  <a16:creationId xmlns:a16="http://schemas.microsoft.com/office/drawing/2014/main" id="{13FC60EB-A128-96C1-FDAB-03AD1F65AEAF}"/>
                </a:ext>
              </a:extLst>
            </p:cNvPr>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09" name="Freeform 62">
              <a:extLst>
                <a:ext uri="{FF2B5EF4-FFF2-40B4-BE49-F238E27FC236}">
                  <a16:creationId xmlns:a16="http://schemas.microsoft.com/office/drawing/2014/main" id="{9A77EF91-F92A-CC40-BCB4-BAD36E2CC45C}"/>
                </a:ext>
              </a:extLst>
            </p:cNvPr>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110" name="กลุ่ม 2089">
            <a:extLst>
              <a:ext uri="{FF2B5EF4-FFF2-40B4-BE49-F238E27FC236}">
                <a16:creationId xmlns:a16="http://schemas.microsoft.com/office/drawing/2014/main" id="{66FD335F-9587-C52D-013A-89CF59A08373}"/>
              </a:ext>
            </a:extLst>
          </p:cNvPr>
          <p:cNvGrpSpPr/>
          <p:nvPr/>
        </p:nvGrpSpPr>
        <p:grpSpPr>
          <a:xfrm>
            <a:off x="8945167" y="7412833"/>
            <a:ext cx="988218" cy="988218"/>
            <a:chOff x="11896725" y="9883775"/>
            <a:chExt cx="1317625" cy="1317625"/>
          </a:xfrm>
        </p:grpSpPr>
        <p:sp>
          <p:nvSpPr>
            <p:cNvPr id="111" name="Oval 63">
              <a:extLst>
                <a:ext uri="{FF2B5EF4-FFF2-40B4-BE49-F238E27FC236}">
                  <a16:creationId xmlns:a16="http://schemas.microsoft.com/office/drawing/2014/main" id="{8AB03887-D4B7-AFA8-2AB6-315ADB2E78CA}"/>
                </a:ext>
              </a:extLst>
            </p:cNvPr>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12" name="Freeform 64">
              <a:extLst>
                <a:ext uri="{FF2B5EF4-FFF2-40B4-BE49-F238E27FC236}">
                  <a16:creationId xmlns:a16="http://schemas.microsoft.com/office/drawing/2014/main" id="{2299E0F7-0223-79ED-0B11-58325E2D7562}"/>
                </a:ext>
              </a:extLst>
            </p:cNvPr>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13" name="Freeform 65">
              <a:extLst>
                <a:ext uri="{FF2B5EF4-FFF2-40B4-BE49-F238E27FC236}">
                  <a16:creationId xmlns:a16="http://schemas.microsoft.com/office/drawing/2014/main" id="{99255BD7-14F1-8D39-8562-C25D64166D69}"/>
                </a:ext>
              </a:extLst>
            </p:cNvPr>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14" name="Freeform 66">
              <a:extLst>
                <a:ext uri="{FF2B5EF4-FFF2-40B4-BE49-F238E27FC236}">
                  <a16:creationId xmlns:a16="http://schemas.microsoft.com/office/drawing/2014/main" id="{3215A744-EF83-8D6C-74B1-E7D79EF40C42}"/>
                </a:ext>
              </a:extLst>
            </p:cNvPr>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15" name="Freeform 67">
              <a:extLst>
                <a:ext uri="{FF2B5EF4-FFF2-40B4-BE49-F238E27FC236}">
                  <a16:creationId xmlns:a16="http://schemas.microsoft.com/office/drawing/2014/main" id="{F1822A7D-B19D-5944-1827-CDDC491FFB31}"/>
                </a:ext>
              </a:extLst>
            </p:cNvPr>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116" name="กลุ่ม 2088">
            <a:extLst>
              <a:ext uri="{FF2B5EF4-FFF2-40B4-BE49-F238E27FC236}">
                <a16:creationId xmlns:a16="http://schemas.microsoft.com/office/drawing/2014/main" id="{A5D981AD-4FCF-C4A6-E298-3F7A4D48A19F}"/>
              </a:ext>
            </a:extLst>
          </p:cNvPr>
          <p:cNvGrpSpPr/>
          <p:nvPr/>
        </p:nvGrpSpPr>
        <p:grpSpPr>
          <a:xfrm>
            <a:off x="7372352" y="7412833"/>
            <a:ext cx="987028" cy="988218"/>
            <a:chOff x="9799638" y="9883775"/>
            <a:chExt cx="1316037" cy="1317625"/>
          </a:xfrm>
        </p:grpSpPr>
        <p:sp>
          <p:nvSpPr>
            <p:cNvPr id="117" name="Oval 68">
              <a:extLst>
                <a:ext uri="{FF2B5EF4-FFF2-40B4-BE49-F238E27FC236}">
                  <a16:creationId xmlns:a16="http://schemas.microsoft.com/office/drawing/2014/main" id="{293B5B3F-2515-9E8F-A561-ADF1C7B66A83}"/>
                </a:ext>
              </a:extLst>
            </p:cNvPr>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18" name="Freeform 69">
              <a:extLst>
                <a:ext uri="{FF2B5EF4-FFF2-40B4-BE49-F238E27FC236}">
                  <a16:creationId xmlns:a16="http://schemas.microsoft.com/office/drawing/2014/main" id="{9C93DECE-2067-5127-EED2-FEC6F3EA901A}"/>
                </a:ext>
              </a:extLst>
            </p:cNvPr>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19" name="Freeform 70">
              <a:extLst>
                <a:ext uri="{FF2B5EF4-FFF2-40B4-BE49-F238E27FC236}">
                  <a16:creationId xmlns:a16="http://schemas.microsoft.com/office/drawing/2014/main" id="{DF4E8F32-53C4-11E2-0213-C73A97D393A7}"/>
                </a:ext>
              </a:extLst>
            </p:cNvPr>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120" name="กลุ่ม 2091">
            <a:extLst>
              <a:ext uri="{FF2B5EF4-FFF2-40B4-BE49-F238E27FC236}">
                <a16:creationId xmlns:a16="http://schemas.microsoft.com/office/drawing/2014/main" id="{23B45515-6FCF-FC37-960C-30C9B759B8DA}"/>
              </a:ext>
            </a:extLst>
          </p:cNvPr>
          <p:cNvGrpSpPr/>
          <p:nvPr/>
        </p:nvGrpSpPr>
        <p:grpSpPr>
          <a:xfrm>
            <a:off x="12091991" y="7412833"/>
            <a:ext cx="988218" cy="988218"/>
            <a:chOff x="16092488" y="9883775"/>
            <a:chExt cx="1317625" cy="1317625"/>
          </a:xfrm>
        </p:grpSpPr>
        <p:sp>
          <p:nvSpPr>
            <p:cNvPr id="121" name="Oval 71">
              <a:extLst>
                <a:ext uri="{FF2B5EF4-FFF2-40B4-BE49-F238E27FC236}">
                  <a16:creationId xmlns:a16="http://schemas.microsoft.com/office/drawing/2014/main" id="{5D3D4EBF-3088-3033-BA97-2060D80CFC1D}"/>
                </a:ext>
              </a:extLst>
            </p:cNvPr>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22" name="Freeform 72">
              <a:extLst>
                <a:ext uri="{FF2B5EF4-FFF2-40B4-BE49-F238E27FC236}">
                  <a16:creationId xmlns:a16="http://schemas.microsoft.com/office/drawing/2014/main" id="{F495836C-B3E5-83EA-B722-A86A628E909C}"/>
                </a:ext>
              </a:extLst>
            </p:cNvPr>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123" name="กลุ่ม 2092">
            <a:extLst>
              <a:ext uri="{FF2B5EF4-FFF2-40B4-BE49-F238E27FC236}">
                <a16:creationId xmlns:a16="http://schemas.microsoft.com/office/drawing/2014/main" id="{03FF8478-F29A-F96F-10B8-4AEFB036581C}"/>
              </a:ext>
            </a:extLst>
          </p:cNvPr>
          <p:cNvGrpSpPr/>
          <p:nvPr/>
        </p:nvGrpSpPr>
        <p:grpSpPr>
          <a:xfrm>
            <a:off x="13665994" y="7412833"/>
            <a:ext cx="987028" cy="988218"/>
            <a:chOff x="18191163" y="9883775"/>
            <a:chExt cx="1316037" cy="1317625"/>
          </a:xfrm>
        </p:grpSpPr>
        <p:sp>
          <p:nvSpPr>
            <p:cNvPr id="124" name="Oval 73">
              <a:extLst>
                <a:ext uri="{FF2B5EF4-FFF2-40B4-BE49-F238E27FC236}">
                  <a16:creationId xmlns:a16="http://schemas.microsoft.com/office/drawing/2014/main" id="{A95DFBDA-AA9C-78E1-98F9-2EDA9FD2382B}"/>
                </a:ext>
              </a:extLst>
            </p:cNvPr>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25" name="Freeform 74">
              <a:extLst>
                <a:ext uri="{FF2B5EF4-FFF2-40B4-BE49-F238E27FC236}">
                  <a16:creationId xmlns:a16="http://schemas.microsoft.com/office/drawing/2014/main" id="{6A8E5B2B-F925-3CFD-6142-2FFB1208D796}"/>
                </a:ext>
              </a:extLst>
            </p:cNvPr>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26" name="Freeform 75">
              <a:extLst>
                <a:ext uri="{FF2B5EF4-FFF2-40B4-BE49-F238E27FC236}">
                  <a16:creationId xmlns:a16="http://schemas.microsoft.com/office/drawing/2014/main" id="{506B94A6-BD5A-5608-885B-F7BD296827E7}"/>
                </a:ext>
              </a:extLst>
            </p:cNvPr>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27" name="Freeform 76">
              <a:extLst>
                <a:ext uri="{FF2B5EF4-FFF2-40B4-BE49-F238E27FC236}">
                  <a16:creationId xmlns:a16="http://schemas.microsoft.com/office/drawing/2014/main" id="{30525876-92E2-274E-3EA7-F72C44FD31A6}"/>
                </a:ext>
              </a:extLst>
            </p:cNvPr>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spTree>
    <p:extLst>
      <p:ext uri="{BB962C8B-B14F-4D97-AF65-F5344CB8AC3E}">
        <p14:creationId xmlns:p14="http://schemas.microsoft.com/office/powerpoint/2010/main" val="22862145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rot="-10800000">
            <a:off x="16285320" y="-5400"/>
            <a:ext cx="2002860" cy="1651320"/>
            <a:chOff x="0" y="0"/>
            <a:chExt cx="2670480" cy="2201760"/>
          </a:xfrm>
        </p:grpSpPr>
        <p:sp>
          <p:nvSpPr>
            <p:cNvPr id="9" name="Freeform 9"/>
            <p:cNvSpPr/>
            <p:nvPr/>
          </p:nvSpPr>
          <p:spPr>
            <a:xfrm>
              <a:off x="0" y="0"/>
              <a:ext cx="2670429" cy="2201799"/>
            </a:xfrm>
            <a:custGeom>
              <a:avLst/>
              <a:gdLst/>
              <a:ahLst/>
              <a:cxnLst/>
              <a:rect l="l" t="t" r="r" b="b"/>
              <a:pathLst>
                <a:path w="2670429" h="2201799">
                  <a:moveTo>
                    <a:pt x="0" y="2201799"/>
                  </a:moveTo>
                  <a:lnTo>
                    <a:pt x="0" y="0"/>
                  </a:lnTo>
                  <a:lnTo>
                    <a:pt x="2670429" y="2201799"/>
                  </a:lnTo>
                  <a:close/>
                </a:path>
              </a:pathLst>
            </a:custGeom>
            <a:solidFill>
              <a:srgbClr val="00FBFF"/>
            </a:solidFill>
          </p:spPr>
        </p:sp>
      </p:grpSp>
      <p:grpSp>
        <p:nvGrpSpPr>
          <p:cNvPr id="10" name="Group 10"/>
          <p:cNvGrpSpPr/>
          <p:nvPr/>
        </p:nvGrpSpPr>
        <p:grpSpPr>
          <a:xfrm rot="2369400">
            <a:off x="16536690" y="685530"/>
            <a:ext cx="1652400" cy="287280"/>
            <a:chOff x="0" y="0"/>
            <a:chExt cx="2203200" cy="383040"/>
          </a:xfrm>
        </p:grpSpPr>
        <p:sp>
          <p:nvSpPr>
            <p:cNvPr id="11" name="Freeform 11"/>
            <p:cNvSpPr/>
            <p:nvPr/>
          </p:nvSpPr>
          <p:spPr>
            <a:xfrm>
              <a:off x="12573" y="12573"/>
              <a:ext cx="2178050" cy="357886"/>
            </a:xfrm>
            <a:custGeom>
              <a:avLst/>
              <a:gdLst/>
              <a:ahLst/>
              <a:cxnLst/>
              <a:rect l="l" t="t" r="r" b="b"/>
              <a:pathLst>
                <a:path w="2178050" h="357886">
                  <a:moveTo>
                    <a:pt x="0" y="357886"/>
                  </a:moveTo>
                  <a:lnTo>
                    <a:pt x="89662" y="0"/>
                  </a:lnTo>
                  <a:lnTo>
                    <a:pt x="2178050" y="0"/>
                  </a:lnTo>
                  <a:lnTo>
                    <a:pt x="2088388" y="357886"/>
                  </a:lnTo>
                  <a:close/>
                </a:path>
              </a:pathLst>
            </a:custGeom>
            <a:solidFill>
              <a:srgbClr val="0070C0"/>
            </a:solidFill>
          </p:spPr>
        </p:sp>
        <p:sp>
          <p:nvSpPr>
            <p:cNvPr id="12" name="Freeform 12"/>
            <p:cNvSpPr/>
            <p:nvPr/>
          </p:nvSpPr>
          <p:spPr>
            <a:xfrm>
              <a:off x="-508" y="0"/>
              <a:ext cx="2204212" cy="383032"/>
            </a:xfrm>
            <a:custGeom>
              <a:avLst/>
              <a:gdLst/>
              <a:ahLst/>
              <a:cxnLst/>
              <a:rect l="l" t="t" r="r" b="b"/>
              <a:pathLst>
                <a:path w="2204212" h="383032">
                  <a:moveTo>
                    <a:pt x="889" y="367411"/>
                  </a:moveTo>
                  <a:lnTo>
                    <a:pt x="90551" y="9525"/>
                  </a:lnTo>
                  <a:cubicBezTo>
                    <a:pt x="91948" y="3937"/>
                    <a:pt x="96901" y="0"/>
                    <a:pt x="102743" y="0"/>
                  </a:cubicBezTo>
                  <a:lnTo>
                    <a:pt x="2191131" y="0"/>
                  </a:lnTo>
                  <a:cubicBezTo>
                    <a:pt x="2195068" y="0"/>
                    <a:pt x="2198624" y="1778"/>
                    <a:pt x="2201037" y="4826"/>
                  </a:cubicBezTo>
                  <a:cubicBezTo>
                    <a:pt x="2203450" y="7874"/>
                    <a:pt x="2204212" y="11811"/>
                    <a:pt x="2203323" y="15621"/>
                  </a:cubicBezTo>
                  <a:lnTo>
                    <a:pt x="2113661" y="373507"/>
                  </a:lnTo>
                  <a:cubicBezTo>
                    <a:pt x="2112264" y="379095"/>
                    <a:pt x="2107184" y="383032"/>
                    <a:pt x="2101469" y="383032"/>
                  </a:cubicBezTo>
                  <a:lnTo>
                    <a:pt x="13081" y="383032"/>
                  </a:lnTo>
                  <a:cubicBezTo>
                    <a:pt x="9144" y="383032"/>
                    <a:pt x="5588" y="381254"/>
                    <a:pt x="3175" y="378206"/>
                  </a:cubicBezTo>
                  <a:cubicBezTo>
                    <a:pt x="762" y="375158"/>
                    <a:pt x="0" y="371221"/>
                    <a:pt x="889" y="367411"/>
                  </a:cubicBezTo>
                  <a:moveTo>
                    <a:pt x="25273" y="373507"/>
                  </a:moveTo>
                  <a:lnTo>
                    <a:pt x="13081" y="370459"/>
                  </a:lnTo>
                  <a:lnTo>
                    <a:pt x="13081" y="357886"/>
                  </a:lnTo>
                  <a:lnTo>
                    <a:pt x="2101469" y="357886"/>
                  </a:lnTo>
                  <a:lnTo>
                    <a:pt x="2101469" y="370459"/>
                  </a:lnTo>
                  <a:lnTo>
                    <a:pt x="2089277" y="367411"/>
                  </a:lnTo>
                  <a:lnTo>
                    <a:pt x="2178939" y="9525"/>
                  </a:lnTo>
                  <a:lnTo>
                    <a:pt x="2191131" y="12573"/>
                  </a:lnTo>
                  <a:lnTo>
                    <a:pt x="2191131" y="25146"/>
                  </a:lnTo>
                  <a:lnTo>
                    <a:pt x="102743" y="25146"/>
                  </a:lnTo>
                  <a:lnTo>
                    <a:pt x="102743" y="12573"/>
                  </a:lnTo>
                  <a:lnTo>
                    <a:pt x="114935" y="15621"/>
                  </a:lnTo>
                  <a:lnTo>
                    <a:pt x="25273" y="373507"/>
                  </a:lnTo>
                  <a:close/>
                </a:path>
              </a:pathLst>
            </a:custGeom>
            <a:solidFill>
              <a:srgbClr val="FFFFFF"/>
            </a:solidFill>
          </p:spPr>
        </p:sp>
      </p:grpSp>
      <p:grpSp>
        <p:nvGrpSpPr>
          <p:cNvPr id="13" name="Group 13"/>
          <p:cNvGrpSpPr/>
          <p:nvPr/>
        </p:nvGrpSpPr>
        <p:grpSpPr>
          <a:xfrm rot="-5400000">
            <a:off x="15706440" y="7716060"/>
            <a:ext cx="2818260" cy="2323620"/>
            <a:chOff x="0" y="0"/>
            <a:chExt cx="3757680" cy="3098160"/>
          </a:xfrm>
        </p:grpSpPr>
        <p:sp>
          <p:nvSpPr>
            <p:cNvPr id="14" name="Freeform 14"/>
            <p:cNvSpPr/>
            <p:nvPr/>
          </p:nvSpPr>
          <p:spPr>
            <a:xfrm>
              <a:off x="0" y="0"/>
              <a:ext cx="3757676" cy="3098165"/>
            </a:xfrm>
            <a:custGeom>
              <a:avLst/>
              <a:gdLst/>
              <a:ahLst/>
              <a:cxnLst/>
              <a:rect l="l" t="t" r="r" b="b"/>
              <a:pathLst>
                <a:path w="3757676" h="3098165">
                  <a:moveTo>
                    <a:pt x="0" y="3098165"/>
                  </a:moveTo>
                  <a:lnTo>
                    <a:pt x="0" y="0"/>
                  </a:lnTo>
                  <a:lnTo>
                    <a:pt x="3757676" y="3098165"/>
                  </a:lnTo>
                  <a:close/>
                </a:path>
              </a:pathLst>
            </a:custGeom>
            <a:solidFill>
              <a:srgbClr val="002060"/>
            </a:solidFill>
          </p:spPr>
        </p:sp>
      </p:grpSp>
      <p:grpSp>
        <p:nvGrpSpPr>
          <p:cNvPr id="15" name="Group 15"/>
          <p:cNvGrpSpPr/>
          <p:nvPr/>
        </p:nvGrpSpPr>
        <p:grpSpPr>
          <a:xfrm rot="7769400">
            <a:off x="15895170" y="8739090"/>
            <a:ext cx="2439720" cy="277020"/>
            <a:chOff x="0" y="0"/>
            <a:chExt cx="3252960" cy="369360"/>
          </a:xfrm>
        </p:grpSpPr>
        <p:sp>
          <p:nvSpPr>
            <p:cNvPr id="16" name="Freeform 16"/>
            <p:cNvSpPr/>
            <p:nvPr/>
          </p:nvSpPr>
          <p:spPr>
            <a:xfrm>
              <a:off x="12573" y="12573"/>
              <a:ext cx="3227832" cy="344170"/>
            </a:xfrm>
            <a:custGeom>
              <a:avLst/>
              <a:gdLst/>
              <a:ahLst/>
              <a:cxnLst/>
              <a:rect l="l" t="t" r="r" b="b"/>
              <a:pathLst>
                <a:path w="3227832" h="344170">
                  <a:moveTo>
                    <a:pt x="0" y="344170"/>
                  </a:moveTo>
                  <a:lnTo>
                    <a:pt x="86233" y="0"/>
                  </a:lnTo>
                  <a:lnTo>
                    <a:pt x="3227832" y="0"/>
                  </a:lnTo>
                  <a:lnTo>
                    <a:pt x="3141599" y="344170"/>
                  </a:lnTo>
                  <a:close/>
                </a:path>
              </a:pathLst>
            </a:custGeom>
            <a:solidFill>
              <a:srgbClr val="64C8F0"/>
            </a:solidFill>
          </p:spPr>
        </p:sp>
        <p:sp>
          <p:nvSpPr>
            <p:cNvPr id="17" name="Freeform 17"/>
            <p:cNvSpPr/>
            <p:nvPr/>
          </p:nvSpPr>
          <p:spPr>
            <a:xfrm>
              <a:off x="-508" y="0"/>
              <a:ext cx="3253994" cy="369316"/>
            </a:xfrm>
            <a:custGeom>
              <a:avLst/>
              <a:gdLst/>
              <a:ahLst/>
              <a:cxnLst/>
              <a:rect l="l" t="t" r="r" b="b"/>
              <a:pathLst>
                <a:path w="3253994" h="369316">
                  <a:moveTo>
                    <a:pt x="889" y="353695"/>
                  </a:moveTo>
                  <a:lnTo>
                    <a:pt x="87122" y="9525"/>
                  </a:lnTo>
                  <a:cubicBezTo>
                    <a:pt x="88519" y="3937"/>
                    <a:pt x="93472" y="0"/>
                    <a:pt x="99314" y="0"/>
                  </a:cubicBezTo>
                  <a:lnTo>
                    <a:pt x="3240913" y="0"/>
                  </a:lnTo>
                  <a:cubicBezTo>
                    <a:pt x="3244850" y="0"/>
                    <a:pt x="3248406" y="1778"/>
                    <a:pt x="3250819" y="4826"/>
                  </a:cubicBezTo>
                  <a:cubicBezTo>
                    <a:pt x="3253232" y="7874"/>
                    <a:pt x="3253994" y="11938"/>
                    <a:pt x="3253105" y="15621"/>
                  </a:cubicBezTo>
                  <a:lnTo>
                    <a:pt x="3166872" y="359791"/>
                  </a:lnTo>
                  <a:cubicBezTo>
                    <a:pt x="3165475" y="365379"/>
                    <a:pt x="3160395" y="369316"/>
                    <a:pt x="3154680" y="369316"/>
                  </a:cubicBezTo>
                  <a:lnTo>
                    <a:pt x="13081" y="369316"/>
                  </a:lnTo>
                  <a:cubicBezTo>
                    <a:pt x="9144" y="369316"/>
                    <a:pt x="5588" y="367538"/>
                    <a:pt x="3175" y="364490"/>
                  </a:cubicBezTo>
                  <a:cubicBezTo>
                    <a:pt x="762" y="361442"/>
                    <a:pt x="0" y="357378"/>
                    <a:pt x="889" y="353695"/>
                  </a:cubicBezTo>
                  <a:moveTo>
                    <a:pt x="25273" y="359791"/>
                  </a:moveTo>
                  <a:lnTo>
                    <a:pt x="13081" y="356743"/>
                  </a:lnTo>
                  <a:lnTo>
                    <a:pt x="13081" y="344170"/>
                  </a:lnTo>
                  <a:lnTo>
                    <a:pt x="3154680" y="344170"/>
                  </a:lnTo>
                  <a:lnTo>
                    <a:pt x="3154680" y="356743"/>
                  </a:lnTo>
                  <a:lnTo>
                    <a:pt x="3142488" y="353695"/>
                  </a:lnTo>
                  <a:lnTo>
                    <a:pt x="3228594" y="9525"/>
                  </a:lnTo>
                  <a:lnTo>
                    <a:pt x="3240786" y="12573"/>
                  </a:lnTo>
                  <a:lnTo>
                    <a:pt x="3240786" y="25146"/>
                  </a:lnTo>
                  <a:lnTo>
                    <a:pt x="99314" y="25146"/>
                  </a:lnTo>
                  <a:lnTo>
                    <a:pt x="99314" y="12573"/>
                  </a:lnTo>
                  <a:lnTo>
                    <a:pt x="111506" y="15621"/>
                  </a:lnTo>
                  <a:lnTo>
                    <a:pt x="25273" y="359791"/>
                  </a:lnTo>
                  <a:close/>
                </a:path>
              </a:pathLst>
            </a:custGeom>
            <a:solidFill>
              <a:srgbClr val="FFFFFF"/>
            </a:solidFill>
          </p:spPr>
        </p:sp>
      </p:grpSp>
      <p:grpSp>
        <p:nvGrpSpPr>
          <p:cNvPr id="18" name="Group 18"/>
          <p:cNvGrpSpPr/>
          <p:nvPr/>
        </p:nvGrpSpPr>
        <p:grpSpPr>
          <a:xfrm rot="-10800000">
            <a:off x="-2160" y="0"/>
            <a:ext cx="2046600" cy="1650240"/>
            <a:chOff x="0" y="0"/>
            <a:chExt cx="2728800" cy="2200320"/>
          </a:xfrm>
        </p:grpSpPr>
        <p:sp>
          <p:nvSpPr>
            <p:cNvPr id="19" name="Freeform 19"/>
            <p:cNvSpPr/>
            <p:nvPr/>
          </p:nvSpPr>
          <p:spPr>
            <a:xfrm>
              <a:off x="0" y="0"/>
              <a:ext cx="2728849" cy="2200275"/>
            </a:xfrm>
            <a:custGeom>
              <a:avLst/>
              <a:gdLst/>
              <a:ahLst/>
              <a:cxnLst/>
              <a:rect l="l" t="t" r="r" b="b"/>
              <a:pathLst>
                <a:path w="2728849" h="2200275">
                  <a:moveTo>
                    <a:pt x="2728849" y="2200275"/>
                  </a:moveTo>
                  <a:lnTo>
                    <a:pt x="2728849" y="0"/>
                  </a:lnTo>
                  <a:lnTo>
                    <a:pt x="0" y="2200275"/>
                  </a:lnTo>
                  <a:close/>
                </a:path>
              </a:pathLst>
            </a:custGeom>
            <a:solidFill>
              <a:srgbClr val="00FBFF"/>
            </a:solidFill>
          </p:spPr>
        </p:sp>
      </p:grpSp>
      <p:grpSp>
        <p:nvGrpSpPr>
          <p:cNvPr id="20" name="Group 20"/>
          <p:cNvGrpSpPr/>
          <p:nvPr/>
        </p:nvGrpSpPr>
        <p:grpSpPr>
          <a:xfrm rot="-2369400">
            <a:off x="98010" y="690390"/>
            <a:ext cx="1688040" cy="286200"/>
            <a:chOff x="0" y="0"/>
            <a:chExt cx="2250720" cy="381600"/>
          </a:xfrm>
        </p:grpSpPr>
        <p:sp>
          <p:nvSpPr>
            <p:cNvPr id="21" name="Freeform 21"/>
            <p:cNvSpPr/>
            <p:nvPr/>
          </p:nvSpPr>
          <p:spPr>
            <a:xfrm>
              <a:off x="12573" y="12573"/>
              <a:ext cx="2225548" cy="356489"/>
            </a:xfrm>
            <a:custGeom>
              <a:avLst/>
              <a:gdLst/>
              <a:ahLst/>
              <a:cxnLst/>
              <a:rect l="l" t="t" r="r" b="b"/>
              <a:pathLst>
                <a:path w="2225548" h="356489">
                  <a:moveTo>
                    <a:pt x="2225548" y="356489"/>
                  </a:moveTo>
                  <a:lnTo>
                    <a:pt x="2136267" y="0"/>
                  </a:lnTo>
                  <a:lnTo>
                    <a:pt x="0" y="0"/>
                  </a:lnTo>
                  <a:lnTo>
                    <a:pt x="89281" y="356489"/>
                  </a:lnTo>
                  <a:close/>
                </a:path>
              </a:pathLst>
            </a:custGeom>
            <a:solidFill>
              <a:srgbClr val="0070C0"/>
            </a:solidFill>
          </p:spPr>
        </p:sp>
        <p:sp>
          <p:nvSpPr>
            <p:cNvPr id="22" name="Freeform 22"/>
            <p:cNvSpPr/>
            <p:nvPr/>
          </p:nvSpPr>
          <p:spPr>
            <a:xfrm>
              <a:off x="-508" y="0"/>
              <a:ext cx="2251710" cy="381508"/>
            </a:xfrm>
            <a:custGeom>
              <a:avLst/>
              <a:gdLst/>
              <a:ahLst/>
              <a:cxnLst/>
              <a:rect l="l" t="t" r="r" b="b"/>
              <a:pathLst>
                <a:path w="2251710" h="381508">
                  <a:moveTo>
                    <a:pt x="2226437" y="372110"/>
                  </a:moveTo>
                  <a:lnTo>
                    <a:pt x="2137156" y="15621"/>
                  </a:lnTo>
                  <a:lnTo>
                    <a:pt x="2149348" y="12573"/>
                  </a:lnTo>
                  <a:lnTo>
                    <a:pt x="2149348" y="25146"/>
                  </a:lnTo>
                  <a:lnTo>
                    <a:pt x="13081" y="25146"/>
                  </a:lnTo>
                  <a:lnTo>
                    <a:pt x="13081" y="12573"/>
                  </a:lnTo>
                  <a:lnTo>
                    <a:pt x="25273" y="9525"/>
                  </a:lnTo>
                  <a:lnTo>
                    <a:pt x="114554" y="365887"/>
                  </a:lnTo>
                  <a:lnTo>
                    <a:pt x="102362" y="368935"/>
                  </a:lnTo>
                  <a:lnTo>
                    <a:pt x="102362" y="356362"/>
                  </a:lnTo>
                  <a:lnTo>
                    <a:pt x="2238629" y="356362"/>
                  </a:lnTo>
                  <a:lnTo>
                    <a:pt x="2238629" y="368935"/>
                  </a:lnTo>
                  <a:lnTo>
                    <a:pt x="2226437" y="371983"/>
                  </a:lnTo>
                  <a:moveTo>
                    <a:pt x="2250821" y="365887"/>
                  </a:moveTo>
                  <a:cubicBezTo>
                    <a:pt x="2251710" y="369697"/>
                    <a:pt x="2250948" y="373634"/>
                    <a:pt x="2248535" y="376682"/>
                  </a:cubicBezTo>
                  <a:cubicBezTo>
                    <a:pt x="2246122" y="379730"/>
                    <a:pt x="2242439" y="381508"/>
                    <a:pt x="2238629" y="381508"/>
                  </a:cubicBezTo>
                  <a:lnTo>
                    <a:pt x="102362" y="381508"/>
                  </a:lnTo>
                  <a:cubicBezTo>
                    <a:pt x="96520" y="381508"/>
                    <a:pt x="91567" y="377571"/>
                    <a:pt x="90170" y="371983"/>
                  </a:cubicBezTo>
                  <a:lnTo>
                    <a:pt x="889" y="15621"/>
                  </a:lnTo>
                  <a:cubicBezTo>
                    <a:pt x="0" y="11938"/>
                    <a:pt x="762" y="7874"/>
                    <a:pt x="3175" y="4826"/>
                  </a:cubicBezTo>
                  <a:cubicBezTo>
                    <a:pt x="5588" y="1778"/>
                    <a:pt x="9271" y="0"/>
                    <a:pt x="13081" y="0"/>
                  </a:cubicBezTo>
                  <a:lnTo>
                    <a:pt x="2149348" y="0"/>
                  </a:lnTo>
                  <a:cubicBezTo>
                    <a:pt x="2155190" y="0"/>
                    <a:pt x="2160143" y="3937"/>
                    <a:pt x="2161540" y="9525"/>
                  </a:cubicBezTo>
                  <a:lnTo>
                    <a:pt x="2250821" y="365887"/>
                  </a:lnTo>
                  <a:close/>
                </a:path>
              </a:pathLst>
            </a:custGeom>
            <a:solidFill>
              <a:srgbClr val="FFFFFF"/>
            </a:solidFill>
          </p:spPr>
        </p:sp>
      </p:grpSp>
      <p:grpSp>
        <p:nvGrpSpPr>
          <p:cNvPr id="23" name="Group 23"/>
          <p:cNvGrpSpPr/>
          <p:nvPr/>
        </p:nvGrpSpPr>
        <p:grpSpPr>
          <a:xfrm rot="5400000">
            <a:off x="-212220" y="7691760"/>
            <a:ext cx="2816640" cy="2373840"/>
            <a:chOff x="0" y="0"/>
            <a:chExt cx="3755520" cy="3165120"/>
          </a:xfrm>
        </p:grpSpPr>
        <p:sp>
          <p:nvSpPr>
            <p:cNvPr id="24" name="Freeform 24"/>
            <p:cNvSpPr/>
            <p:nvPr/>
          </p:nvSpPr>
          <p:spPr>
            <a:xfrm>
              <a:off x="0" y="0"/>
              <a:ext cx="3755517" cy="3165094"/>
            </a:xfrm>
            <a:custGeom>
              <a:avLst/>
              <a:gdLst/>
              <a:ahLst/>
              <a:cxnLst/>
              <a:rect l="l" t="t" r="r" b="b"/>
              <a:pathLst>
                <a:path w="3755517" h="3165094">
                  <a:moveTo>
                    <a:pt x="3755517" y="3165094"/>
                  </a:moveTo>
                  <a:lnTo>
                    <a:pt x="3755517" y="0"/>
                  </a:lnTo>
                  <a:lnTo>
                    <a:pt x="0" y="3165094"/>
                  </a:lnTo>
                  <a:close/>
                </a:path>
              </a:pathLst>
            </a:custGeom>
            <a:solidFill>
              <a:srgbClr val="002060"/>
            </a:solidFill>
          </p:spPr>
        </p:sp>
      </p:grpSp>
      <p:grpSp>
        <p:nvGrpSpPr>
          <p:cNvPr id="25" name="Group 25"/>
          <p:cNvGrpSpPr/>
          <p:nvPr/>
        </p:nvGrpSpPr>
        <p:grpSpPr>
          <a:xfrm rot="-7769400">
            <a:off x="-22410" y="8736930"/>
            <a:ext cx="2438100" cy="282420"/>
            <a:chOff x="0" y="0"/>
            <a:chExt cx="3250800" cy="376560"/>
          </a:xfrm>
        </p:grpSpPr>
        <p:sp>
          <p:nvSpPr>
            <p:cNvPr id="26" name="Freeform 26"/>
            <p:cNvSpPr/>
            <p:nvPr/>
          </p:nvSpPr>
          <p:spPr>
            <a:xfrm>
              <a:off x="12573" y="12573"/>
              <a:ext cx="3225673" cy="351409"/>
            </a:xfrm>
            <a:custGeom>
              <a:avLst/>
              <a:gdLst/>
              <a:ahLst/>
              <a:cxnLst/>
              <a:rect l="l" t="t" r="r" b="b"/>
              <a:pathLst>
                <a:path w="3225673" h="351409">
                  <a:moveTo>
                    <a:pt x="3225673" y="351409"/>
                  </a:moveTo>
                  <a:lnTo>
                    <a:pt x="3137662" y="0"/>
                  </a:lnTo>
                  <a:lnTo>
                    <a:pt x="0" y="0"/>
                  </a:lnTo>
                  <a:lnTo>
                    <a:pt x="88011" y="351409"/>
                  </a:lnTo>
                  <a:close/>
                </a:path>
              </a:pathLst>
            </a:custGeom>
            <a:solidFill>
              <a:srgbClr val="64C8F0"/>
            </a:solidFill>
          </p:spPr>
        </p:sp>
        <p:sp>
          <p:nvSpPr>
            <p:cNvPr id="27" name="Freeform 27"/>
            <p:cNvSpPr/>
            <p:nvPr/>
          </p:nvSpPr>
          <p:spPr>
            <a:xfrm>
              <a:off x="-508" y="0"/>
              <a:ext cx="3251835" cy="376555"/>
            </a:xfrm>
            <a:custGeom>
              <a:avLst/>
              <a:gdLst/>
              <a:ahLst/>
              <a:cxnLst/>
              <a:rect l="l" t="t" r="r" b="b"/>
              <a:pathLst>
                <a:path w="3251835" h="376555">
                  <a:moveTo>
                    <a:pt x="3226435" y="367030"/>
                  </a:moveTo>
                  <a:lnTo>
                    <a:pt x="3138424" y="15621"/>
                  </a:lnTo>
                  <a:lnTo>
                    <a:pt x="3150616" y="12573"/>
                  </a:lnTo>
                  <a:lnTo>
                    <a:pt x="3150616" y="25146"/>
                  </a:lnTo>
                  <a:lnTo>
                    <a:pt x="13081" y="25146"/>
                  </a:lnTo>
                  <a:lnTo>
                    <a:pt x="13081" y="12573"/>
                  </a:lnTo>
                  <a:lnTo>
                    <a:pt x="25273" y="9525"/>
                  </a:lnTo>
                  <a:lnTo>
                    <a:pt x="113284" y="360934"/>
                  </a:lnTo>
                  <a:lnTo>
                    <a:pt x="101092" y="363982"/>
                  </a:lnTo>
                  <a:lnTo>
                    <a:pt x="101092" y="351409"/>
                  </a:lnTo>
                  <a:lnTo>
                    <a:pt x="3238754" y="351409"/>
                  </a:lnTo>
                  <a:lnTo>
                    <a:pt x="3238754" y="363982"/>
                  </a:lnTo>
                  <a:lnTo>
                    <a:pt x="3226562" y="367030"/>
                  </a:lnTo>
                  <a:moveTo>
                    <a:pt x="3250946" y="360934"/>
                  </a:moveTo>
                  <a:cubicBezTo>
                    <a:pt x="3251835" y="364744"/>
                    <a:pt x="3251073" y="368681"/>
                    <a:pt x="3248660" y="371729"/>
                  </a:cubicBezTo>
                  <a:cubicBezTo>
                    <a:pt x="3246247" y="374777"/>
                    <a:pt x="3242564" y="376555"/>
                    <a:pt x="3238754" y="376555"/>
                  </a:cubicBezTo>
                  <a:lnTo>
                    <a:pt x="101092" y="376555"/>
                  </a:lnTo>
                  <a:cubicBezTo>
                    <a:pt x="95250" y="376555"/>
                    <a:pt x="90297" y="372618"/>
                    <a:pt x="88900" y="367030"/>
                  </a:cubicBezTo>
                  <a:lnTo>
                    <a:pt x="889" y="15621"/>
                  </a:lnTo>
                  <a:cubicBezTo>
                    <a:pt x="0" y="11938"/>
                    <a:pt x="762" y="7874"/>
                    <a:pt x="3175" y="4826"/>
                  </a:cubicBezTo>
                  <a:cubicBezTo>
                    <a:pt x="5588" y="1778"/>
                    <a:pt x="9271" y="0"/>
                    <a:pt x="13081" y="0"/>
                  </a:cubicBezTo>
                  <a:lnTo>
                    <a:pt x="3150743" y="0"/>
                  </a:lnTo>
                  <a:cubicBezTo>
                    <a:pt x="3156585" y="0"/>
                    <a:pt x="3161538" y="3937"/>
                    <a:pt x="3162935" y="9525"/>
                  </a:cubicBezTo>
                  <a:lnTo>
                    <a:pt x="3250946" y="360934"/>
                  </a:lnTo>
                  <a:close/>
                </a:path>
              </a:pathLst>
            </a:custGeom>
            <a:solidFill>
              <a:srgbClr val="FFFFFF"/>
            </a:solidFill>
          </p:spPr>
        </p:sp>
      </p:grpSp>
      <p:sp>
        <p:nvSpPr>
          <p:cNvPr id="29" name="Freeform 29"/>
          <p:cNvSpPr/>
          <p:nvPr/>
        </p:nvSpPr>
        <p:spPr>
          <a:xfrm>
            <a:off x="45900" y="9218340"/>
            <a:ext cx="18288180" cy="675540"/>
          </a:xfrm>
          <a:custGeom>
            <a:avLst/>
            <a:gdLst/>
            <a:ahLst/>
            <a:cxnLst/>
            <a:rect l="l" t="t" r="r" b="b"/>
            <a:pathLst>
              <a:path w="18288180" h="675540">
                <a:moveTo>
                  <a:pt x="0" y="0"/>
                </a:moveTo>
                <a:lnTo>
                  <a:pt x="18288180" y="0"/>
                </a:lnTo>
                <a:lnTo>
                  <a:pt x="18288180" y="675540"/>
                </a:lnTo>
                <a:lnTo>
                  <a:pt x="0" y="675540"/>
                </a:lnTo>
                <a:lnTo>
                  <a:pt x="0" y="0"/>
                </a:lnTo>
                <a:close/>
              </a:path>
            </a:pathLst>
          </a:custGeom>
          <a:blipFill>
            <a:blip r:embed="rId3"/>
            <a:stretch>
              <a:fillRect t="-133" b="-133"/>
            </a:stretch>
          </a:blipFill>
        </p:spPr>
      </p:sp>
      <p:grpSp>
        <p:nvGrpSpPr>
          <p:cNvPr id="2" name="Google Shape;13550;p26">
            <a:extLst>
              <a:ext uri="{FF2B5EF4-FFF2-40B4-BE49-F238E27FC236}">
                <a16:creationId xmlns:a16="http://schemas.microsoft.com/office/drawing/2014/main" id="{C2D226E5-D072-3047-A75E-BE489C0D621E}"/>
              </a:ext>
            </a:extLst>
          </p:cNvPr>
          <p:cNvGrpSpPr/>
          <p:nvPr/>
        </p:nvGrpSpPr>
        <p:grpSpPr>
          <a:xfrm>
            <a:off x="2105151" y="3531827"/>
            <a:ext cx="726850" cy="726850"/>
            <a:chOff x="6243125" y="3052825"/>
            <a:chExt cx="363425" cy="363425"/>
          </a:xfrm>
        </p:grpSpPr>
        <p:sp>
          <p:nvSpPr>
            <p:cNvPr id="3" name="Google Shape;13551;p26">
              <a:extLst>
                <a:ext uri="{FF2B5EF4-FFF2-40B4-BE49-F238E27FC236}">
                  <a16:creationId xmlns:a16="http://schemas.microsoft.com/office/drawing/2014/main" id="{9A0A4897-14F4-CA49-A220-3D3BB7476A5E}"/>
                </a:ext>
              </a:extLst>
            </p:cNvPr>
            <p:cNvSpPr/>
            <p:nvPr/>
          </p:nvSpPr>
          <p:spPr>
            <a:xfrm>
              <a:off x="6243125" y="3052825"/>
              <a:ext cx="363425" cy="363425"/>
            </a:xfrm>
            <a:custGeom>
              <a:avLst/>
              <a:gdLst/>
              <a:ahLst/>
              <a:cxnLst/>
              <a:rect l="l" t="t" r="r" b="b"/>
              <a:pathLst>
                <a:path w="14537" h="14537" extrusionOk="0">
                  <a:moveTo>
                    <a:pt x="13673" y="556"/>
                  </a:moveTo>
                  <a:cubicBezTo>
                    <a:pt x="13827" y="556"/>
                    <a:pt x="13951" y="711"/>
                    <a:pt x="13951" y="865"/>
                  </a:cubicBezTo>
                  <a:lnTo>
                    <a:pt x="13951" y="10401"/>
                  </a:lnTo>
                  <a:lnTo>
                    <a:pt x="8550" y="10401"/>
                  </a:lnTo>
                  <a:cubicBezTo>
                    <a:pt x="8531" y="10399"/>
                    <a:pt x="8513" y="10397"/>
                    <a:pt x="8496" y="10397"/>
                  </a:cubicBezTo>
                  <a:cubicBezTo>
                    <a:pt x="8136" y="10397"/>
                    <a:pt x="8136" y="10961"/>
                    <a:pt x="8496" y="10961"/>
                  </a:cubicBezTo>
                  <a:cubicBezTo>
                    <a:pt x="8513" y="10961"/>
                    <a:pt x="8531" y="10960"/>
                    <a:pt x="8550" y="10957"/>
                  </a:cubicBezTo>
                  <a:lnTo>
                    <a:pt x="13951" y="10957"/>
                  </a:lnTo>
                  <a:lnTo>
                    <a:pt x="13951" y="11790"/>
                  </a:lnTo>
                  <a:cubicBezTo>
                    <a:pt x="13951" y="11975"/>
                    <a:pt x="13827" y="12099"/>
                    <a:pt x="13673" y="12099"/>
                  </a:cubicBezTo>
                  <a:lnTo>
                    <a:pt x="834" y="12099"/>
                  </a:lnTo>
                  <a:cubicBezTo>
                    <a:pt x="680" y="12099"/>
                    <a:pt x="556" y="11975"/>
                    <a:pt x="556" y="11821"/>
                  </a:cubicBezTo>
                  <a:lnTo>
                    <a:pt x="556" y="10957"/>
                  </a:lnTo>
                  <a:lnTo>
                    <a:pt x="5957" y="10957"/>
                  </a:lnTo>
                  <a:cubicBezTo>
                    <a:pt x="6297" y="10926"/>
                    <a:pt x="6297" y="10432"/>
                    <a:pt x="5957" y="10401"/>
                  </a:cubicBezTo>
                  <a:lnTo>
                    <a:pt x="556" y="10401"/>
                  </a:lnTo>
                  <a:lnTo>
                    <a:pt x="556" y="865"/>
                  </a:lnTo>
                  <a:cubicBezTo>
                    <a:pt x="556" y="711"/>
                    <a:pt x="680" y="556"/>
                    <a:pt x="834" y="556"/>
                  </a:cubicBezTo>
                  <a:close/>
                  <a:moveTo>
                    <a:pt x="8673" y="12685"/>
                  </a:moveTo>
                  <a:lnTo>
                    <a:pt x="8673" y="13981"/>
                  </a:lnTo>
                  <a:lnTo>
                    <a:pt x="5834" y="13981"/>
                  </a:lnTo>
                  <a:lnTo>
                    <a:pt x="5834" y="12685"/>
                  </a:lnTo>
                  <a:close/>
                  <a:moveTo>
                    <a:pt x="13673" y="1"/>
                  </a:moveTo>
                  <a:lnTo>
                    <a:pt x="13673" y="32"/>
                  </a:lnTo>
                  <a:lnTo>
                    <a:pt x="834" y="32"/>
                  </a:lnTo>
                  <a:cubicBezTo>
                    <a:pt x="371" y="32"/>
                    <a:pt x="1" y="402"/>
                    <a:pt x="1" y="865"/>
                  </a:cubicBezTo>
                  <a:lnTo>
                    <a:pt x="1" y="11821"/>
                  </a:lnTo>
                  <a:cubicBezTo>
                    <a:pt x="1" y="12284"/>
                    <a:pt x="371" y="12685"/>
                    <a:pt x="834" y="12685"/>
                  </a:cubicBezTo>
                  <a:lnTo>
                    <a:pt x="5278" y="12685"/>
                  </a:lnTo>
                  <a:lnTo>
                    <a:pt x="5278" y="13981"/>
                  </a:lnTo>
                  <a:lnTo>
                    <a:pt x="3859" y="13981"/>
                  </a:lnTo>
                  <a:cubicBezTo>
                    <a:pt x="3704" y="13981"/>
                    <a:pt x="3550" y="14105"/>
                    <a:pt x="3581" y="14259"/>
                  </a:cubicBezTo>
                  <a:cubicBezTo>
                    <a:pt x="3581" y="14413"/>
                    <a:pt x="3704" y="14537"/>
                    <a:pt x="3859" y="14537"/>
                  </a:cubicBezTo>
                  <a:lnTo>
                    <a:pt x="10648" y="14537"/>
                  </a:lnTo>
                  <a:cubicBezTo>
                    <a:pt x="10833" y="14537"/>
                    <a:pt x="10957" y="14413"/>
                    <a:pt x="10957" y="14259"/>
                  </a:cubicBezTo>
                  <a:cubicBezTo>
                    <a:pt x="10957" y="14105"/>
                    <a:pt x="10833" y="13981"/>
                    <a:pt x="10648" y="13981"/>
                  </a:cubicBezTo>
                  <a:lnTo>
                    <a:pt x="9260" y="13981"/>
                  </a:lnTo>
                  <a:lnTo>
                    <a:pt x="9260" y="12685"/>
                  </a:lnTo>
                  <a:lnTo>
                    <a:pt x="13673" y="12685"/>
                  </a:lnTo>
                  <a:cubicBezTo>
                    <a:pt x="14136" y="12685"/>
                    <a:pt x="14537" y="12284"/>
                    <a:pt x="14537" y="11821"/>
                  </a:cubicBezTo>
                  <a:lnTo>
                    <a:pt x="14537" y="865"/>
                  </a:lnTo>
                  <a:cubicBezTo>
                    <a:pt x="14537" y="371"/>
                    <a:pt x="14136" y="1"/>
                    <a:pt x="136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4" name="Google Shape;13552;p26">
              <a:extLst>
                <a:ext uri="{FF2B5EF4-FFF2-40B4-BE49-F238E27FC236}">
                  <a16:creationId xmlns:a16="http://schemas.microsoft.com/office/drawing/2014/main" id="{D741ECC4-E104-6FA6-BB00-F993E91EB43B}"/>
                </a:ext>
              </a:extLst>
            </p:cNvPr>
            <p:cNvSpPr/>
            <p:nvPr/>
          </p:nvSpPr>
          <p:spPr>
            <a:xfrm>
              <a:off x="6285575" y="3097575"/>
              <a:ext cx="277775" cy="78725"/>
            </a:xfrm>
            <a:custGeom>
              <a:avLst/>
              <a:gdLst/>
              <a:ahLst/>
              <a:cxnLst/>
              <a:rect l="l" t="t" r="r" b="b"/>
              <a:pathLst>
                <a:path w="11111" h="3149" extrusionOk="0">
                  <a:moveTo>
                    <a:pt x="10555" y="556"/>
                  </a:moveTo>
                  <a:lnTo>
                    <a:pt x="10555" y="2562"/>
                  </a:lnTo>
                  <a:lnTo>
                    <a:pt x="556" y="2562"/>
                  </a:lnTo>
                  <a:lnTo>
                    <a:pt x="556" y="556"/>
                  </a:lnTo>
                  <a:close/>
                  <a:moveTo>
                    <a:pt x="278" y="1"/>
                  </a:moveTo>
                  <a:cubicBezTo>
                    <a:pt x="124" y="1"/>
                    <a:pt x="0" y="124"/>
                    <a:pt x="0" y="279"/>
                  </a:cubicBezTo>
                  <a:lnTo>
                    <a:pt x="0" y="2871"/>
                  </a:lnTo>
                  <a:cubicBezTo>
                    <a:pt x="0" y="3025"/>
                    <a:pt x="124" y="3149"/>
                    <a:pt x="278" y="3149"/>
                  </a:cubicBezTo>
                  <a:lnTo>
                    <a:pt x="278" y="3118"/>
                  </a:lnTo>
                  <a:lnTo>
                    <a:pt x="10833" y="3118"/>
                  </a:lnTo>
                  <a:cubicBezTo>
                    <a:pt x="10987" y="3118"/>
                    <a:pt x="11111" y="2995"/>
                    <a:pt x="11111" y="2840"/>
                  </a:cubicBezTo>
                  <a:lnTo>
                    <a:pt x="11111" y="279"/>
                  </a:lnTo>
                  <a:cubicBezTo>
                    <a:pt x="11111" y="124"/>
                    <a:pt x="10987" y="1"/>
                    <a:pt x="1083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5" name="Google Shape;13553;p26">
              <a:extLst>
                <a:ext uri="{FF2B5EF4-FFF2-40B4-BE49-F238E27FC236}">
                  <a16:creationId xmlns:a16="http://schemas.microsoft.com/office/drawing/2014/main" id="{BEA1B02E-16D4-0675-8E05-24F9A014F877}"/>
                </a:ext>
              </a:extLst>
            </p:cNvPr>
            <p:cNvSpPr/>
            <p:nvPr/>
          </p:nvSpPr>
          <p:spPr>
            <a:xfrm>
              <a:off x="6285575" y="3204050"/>
              <a:ext cx="125000" cy="77950"/>
            </a:xfrm>
            <a:custGeom>
              <a:avLst/>
              <a:gdLst/>
              <a:ahLst/>
              <a:cxnLst/>
              <a:rect l="l" t="t" r="r" b="b"/>
              <a:pathLst>
                <a:path w="5000" h="3118" extrusionOk="0">
                  <a:moveTo>
                    <a:pt x="4414" y="556"/>
                  </a:moveTo>
                  <a:lnTo>
                    <a:pt x="4414" y="2562"/>
                  </a:lnTo>
                  <a:lnTo>
                    <a:pt x="556" y="2562"/>
                  </a:lnTo>
                  <a:lnTo>
                    <a:pt x="556" y="556"/>
                  </a:lnTo>
                  <a:close/>
                  <a:moveTo>
                    <a:pt x="278" y="1"/>
                  </a:moveTo>
                  <a:cubicBezTo>
                    <a:pt x="124" y="1"/>
                    <a:pt x="0" y="124"/>
                    <a:pt x="0" y="279"/>
                  </a:cubicBezTo>
                  <a:lnTo>
                    <a:pt x="0" y="2840"/>
                  </a:lnTo>
                  <a:cubicBezTo>
                    <a:pt x="0" y="2994"/>
                    <a:pt x="124" y="3118"/>
                    <a:pt x="278" y="3118"/>
                  </a:cubicBezTo>
                  <a:lnTo>
                    <a:pt x="4722" y="3118"/>
                  </a:lnTo>
                  <a:cubicBezTo>
                    <a:pt x="4877" y="3118"/>
                    <a:pt x="5000" y="2994"/>
                    <a:pt x="5000" y="2840"/>
                  </a:cubicBezTo>
                  <a:lnTo>
                    <a:pt x="5000" y="279"/>
                  </a:lnTo>
                  <a:cubicBezTo>
                    <a:pt x="5000" y="124"/>
                    <a:pt x="4877" y="1"/>
                    <a:pt x="472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6" name="Google Shape;13554;p26">
              <a:extLst>
                <a:ext uri="{FF2B5EF4-FFF2-40B4-BE49-F238E27FC236}">
                  <a16:creationId xmlns:a16="http://schemas.microsoft.com/office/drawing/2014/main" id="{F8B840E1-184C-798C-9321-91DA348DA1C8}"/>
                </a:ext>
              </a:extLst>
            </p:cNvPr>
            <p:cNvSpPr/>
            <p:nvPr/>
          </p:nvSpPr>
          <p:spPr>
            <a:xfrm>
              <a:off x="6438350" y="3204050"/>
              <a:ext cx="125000" cy="77950"/>
            </a:xfrm>
            <a:custGeom>
              <a:avLst/>
              <a:gdLst/>
              <a:ahLst/>
              <a:cxnLst/>
              <a:rect l="l" t="t" r="r" b="b"/>
              <a:pathLst>
                <a:path w="5000" h="3118" extrusionOk="0">
                  <a:moveTo>
                    <a:pt x="4444" y="556"/>
                  </a:moveTo>
                  <a:lnTo>
                    <a:pt x="4444" y="2562"/>
                  </a:lnTo>
                  <a:lnTo>
                    <a:pt x="586" y="2562"/>
                  </a:lnTo>
                  <a:lnTo>
                    <a:pt x="586" y="556"/>
                  </a:lnTo>
                  <a:close/>
                  <a:moveTo>
                    <a:pt x="309" y="1"/>
                  </a:moveTo>
                  <a:cubicBezTo>
                    <a:pt x="154" y="1"/>
                    <a:pt x="0" y="124"/>
                    <a:pt x="0" y="279"/>
                  </a:cubicBezTo>
                  <a:lnTo>
                    <a:pt x="0" y="2840"/>
                  </a:lnTo>
                  <a:cubicBezTo>
                    <a:pt x="0" y="2994"/>
                    <a:pt x="154" y="3118"/>
                    <a:pt x="309" y="3118"/>
                  </a:cubicBezTo>
                  <a:lnTo>
                    <a:pt x="4722" y="3118"/>
                  </a:lnTo>
                  <a:cubicBezTo>
                    <a:pt x="4876" y="3118"/>
                    <a:pt x="5000" y="2994"/>
                    <a:pt x="5000" y="2840"/>
                  </a:cubicBezTo>
                  <a:lnTo>
                    <a:pt x="5000" y="279"/>
                  </a:lnTo>
                  <a:cubicBezTo>
                    <a:pt x="5000" y="124"/>
                    <a:pt x="4876" y="1"/>
                    <a:pt x="472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7" name="Google Shape;13555;p26">
              <a:extLst>
                <a:ext uri="{FF2B5EF4-FFF2-40B4-BE49-F238E27FC236}">
                  <a16:creationId xmlns:a16="http://schemas.microsoft.com/office/drawing/2014/main" id="{A2BA55CA-D58F-0F64-5683-15E18DC93C9C}"/>
                </a:ext>
              </a:extLst>
            </p:cNvPr>
            <p:cNvSpPr/>
            <p:nvPr/>
          </p:nvSpPr>
          <p:spPr>
            <a:xfrm>
              <a:off x="6416650" y="3312350"/>
              <a:ext cx="15625" cy="14125"/>
            </a:xfrm>
            <a:custGeom>
              <a:avLst/>
              <a:gdLst/>
              <a:ahLst/>
              <a:cxnLst/>
              <a:rect l="l" t="t" r="r" b="b"/>
              <a:pathLst>
                <a:path w="625" h="565" extrusionOk="0">
                  <a:moveTo>
                    <a:pt x="318" y="1"/>
                  </a:moveTo>
                  <a:cubicBezTo>
                    <a:pt x="160" y="1"/>
                    <a:pt x="0" y="121"/>
                    <a:pt x="35" y="329"/>
                  </a:cubicBezTo>
                  <a:cubicBezTo>
                    <a:pt x="62" y="491"/>
                    <a:pt x="184" y="565"/>
                    <a:pt x="307" y="565"/>
                  </a:cubicBezTo>
                  <a:cubicBezTo>
                    <a:pt x="465" y="565"/>
                    <a:pt x="625" y="444"/>
                    <a:pt x="590" y="236"/>
                  </a:cubicBezTo>
                  <a:cubicBezTo>
                    <a:pt x="563" y="74"/>
                    <a:pt x="441" y="1"/>
                    <a:pt x="3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8" name="Google Shape;13556;p26">
            <a:extLst>
              <a:ext uri="{FF2B5EF4-FFF2-40B4-BE49-F238E27FC236}">
                <a16:creationId xmlns:a16="http://schemas.microsoft.com/office/drawing/2014/main" id="{903619CB-7FDD-300A-1575-39BC99E23B39}"/>
              </a:ext>
            </a:extLst>
          </p:cNvPr>
          <p:cNvGrpSpPr/>
          <p:nvPr/>
        </p:nvGrpSpPr>
        <p:grpSpPr>
          <a:xfrm>
            <a:off x="3406727" y="3531827"/>
            <a:ext cx="774650" cy="726850"/>
            <a:chOff x="5481625" y="3052825"/>
            <a:chExt cx="387325" cy="363425"/>
          </a:xfrm>
        </p:grpSpPr>
        <p:sp>
          <p:nvSpPr>
            <p:cNvPr id="30" name="Google Shape;13557;p26">
              <a:extLst>
                <a:ext uri="{FF2B5EF4-FFF2-40B4-BE49-F238E27FC236}">
                  <a16:creationId xmlns:a16="http://schemas.microsoft.com/office/drawing/2014/main" id="{C17A31C9-D042-0B72-8BD5-C07586734124}"/>
                </a:ext>
              </a:extLst>
            </p:cNvPr>
            <p:cNvSpPr/>
            <p:nvPr/>
          </p:nvSpPr>
          <p:spPr>
            <a:xfrm>
              <a:off x="5650600" y="3095400"/>
              <a:ext cx="66375" cy="57000"/>
            </a:xfrm>
            <a:custGeom>
              <a:avLst/>
              <a:gdLst/>
              <a:ahLst/>
              <a:cxnLst/>
              <a:rect l="l" t="t" r="r" b="b"/>
              <a:pathLst>
                <a:path w="2655" h="2280" extrusionOk="0">
                  <a:moveTo>
                    <a:pt x="1142" y="582"/>
                  </a:moveTo>
                  <a:cubicBezTo>
                    <a:pt x="1636" y="582"/>
                    <a:pt x="1883" y="1168"/>
                    <a:pt x="1512" y="1538"/>
                  </a:cubicBezTo>
                  <a:cubicBezTo>
                    <a:pt x="1404" y="1657"/>
                    <a:pt x="1267" y="1709"/>
                    <a:pt x="1131" y="1709"/>
                  </a:cubicBezTo>
                  <a:cubicBezTo>
                    <a:pt x="841" y="1709"/>
                    <a:pt x="556" y="1473"/>
                    <a:pt x="556" y="1137"/>
                  </a:cubicBezTo>
                  <a:cubicBezTo>
                    <a:pt x="556" y="829"/>
                    <a:pt x="802" y="582"/>
                    <a:pt x="1142" y="582"/>
                  </a:cubicBezTo>
                  <a:close/>
                  <a:moveTo>
                    <a:pt x="1134" y="1"/>
                  </a:moveTo>
                  <a:cubicBezTo>
                    <a:pt x="549" y="1"/>
                    <a:pt x="0" y="449"/>
                    <a:pt x="0" y="1137"/>
                  </a:cubicBezTo>
                  <a:cubicBezTo>
                    <a:pt x="0" y="1754"/>
                    <a:pt x="494" y="2279"/>
                    <a:pt x="1142" y="2279"/>
                  </a:cubicBezTo>
                  <a:cubicBezTo>
                    <a:pt x="2130" y="2279"/>
                    <a:pt x="2654" y="1045"/>
                    <a:pt x="1944" y="335"/>
                  </a:cubicBezTo>
                  <a:cubicBezTo>
                    <a:pt x="1704" y="104"/>
                    <a:pt x="1415" y="1"/>
                    <a:pt x="11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1" name="Google Shape;13558;p26">
              <a:extLst>
                <a:ext uri="{FF2B5EF4-FFF2-40B4-BE49-F238E27FC236}">
                  <a16:creationId xmlns:a16="http://schemas.microsoft.com/office/drawing/2014/main" id="{C5D9CAB4-8EF0-3DAE-B731-A17E267793B1}"/>
                </a:ext>
              </a:extLst>
            </p:cNvPr>
            <p:cNvSpPr/>
            <p:nvPr/>
          </p:nvSpPr>
          <p:spPr>
            <a:xfrm>
              <a:off x="5550300" y="3295250"/>
              <a:ext cx="66375" cy="56975"/>
            </a:xfrm>
            <a:custGeom>
              <a:avLst/>
              <a:gdLst/>
              <a:ahLst/>
              <a:cxnLst/>
              <a:rect l="l" t="t" r="r" b="b"/>
              <a:pathLst>
                <a:path w="2655" h="2279" extrusionOk="0">
                  <a:moveTo>
                    <a:pt x="1142" y="581"/>
                  </a:moveTo>
                  <a:cubicBezTo>
                    <a:pt x="1636" y="581"/>
                    <a:pt x="1913" y="1198"/>
                    <a:pt x="1543" y="1538"/>
                  </a:cubicBezTo>
                  <a:cubicBezTo>
                    <a:pt x="1421" y="1660"/>
                    <a:pt x="1272" y="1715"/>
                    <a:pt x="1127" y="1715"/>
                  </a:cubicBezTo>
                  <a:cubicBezTo>
                    <a:pt x="833" y="1715"/>
                    <a:pt x="556" y="1488"/>
                    <a:pt x="556" y="1136"/>
                  </a:cubicBezTo>
                  <a:cubicBezTo>
                    <a:pt x="556" y="828"/>
                    <a:pt x="833" y="581"/>
                    <a:pt x="1142" y="581"/>
                  </a:cubicBezTo>
                  <a:close/>
                  <a:moveTo>
                    <a:pt x="1147" y="0"/>
                  </a:moveTo>
                  <a:cubicBezTo>
                    <a:pt x="563" y="0"/>
                    <a:pt x="0" y="449"/>
                    <a:pt x="0" y="1136"/>
                  </a:cubicBezTo>
                  <a:cubicBezTo>
                    <a:pt x="0" y="1754"/>
                    <a:pt x="525" y="2278"/>
                    <a:pt x="1142" y="2278"/>
                  </a:cubicBezTo>
                  <a:cubicBezTo>
                    <a:pt x="2160" y="2278"/>
                    <a:pt x="2654" y="1044"/>
                    <a:pt x="1944" y="334"/>
                  </a:cubicBezTo>
                  <a:cubicBezTo>
                    <a:pt x="1714" y="104"/>
                    <a:pt x="1428" y="0"/>
                    <a:pt x="114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2" name="Google Shape;13559;p26">
              <a:extLst>
                <a:ext uri="{FF2B5EF4-FFF2-40B4-BE49-F238E27FC236}">
                  <a16:creationId xmlns:a16="http://schemas.microsoft.com/office/drawing/2014/main" id="{1C5249EF-FDBF-8C84-2973-B9B0B9847129}"/>
                </a:ext>
              </a:extLst>
            </p:cNvPr>
            <p:cNvSpPr/>
            <p:nvPr/>
          </p:nvSpPr>
          <p:spPr>
            <a:xfrm>
              <a:off x="5481625" y="3059950"/>
              <a:ext cx="387325" cy="356300"/>
            </a:xfrm>
            <a:custGeom>
              <a:avLst/>
              <a:gdLst/>
              <a:ahLst/>
              <a:cxnLst/>
              <a:rect l="l" t="t" r="r" b="b"/>
              <a:pathLst>
                <a:path w="15493" h="14252" extrusionOk="0">
                  <a:moveTo>
                    <a:pt x="7901" y="4530"/>
                  </a:moveTo>
                  <a:cubicBezTo>
                    <a:pt x="8426" y="4530"/>
                    <a:pt x="8919" y="4870"/>
                    <a:pt x="9166" y="5364"/>
                  </a:cubicBezTo>
                  <a:cubicBezTo>
                    <a:pt x="8765" y="5580"/>
                    <a:pt x="8325" y="5688"/>
                    <a:pt x="7886" y="5688"/>
                  </a:cubicBezTo>
                  <a:cubicBezTo>
                    <a:pt x="7446" y="5688"/>
                    <a:pt x="7006" y="5580"/>
                    <a:pt x="6605" y="5364"/>
                  </a:cubicBezTo>
                  <a:cubicBezTo>
                    <a:pt x="6852" y="4870"/>
                    <a:pt x="7345" y="4530"/>
                    <a:pt x="7901" y="4530"/>
                  </a:cubicBezTo>
                  <a:close/>
                  <a:moveTo>
                    <a:pt x="3889" y="8296"/>
                  </a:moveTo>
                  <a:cubicBezTo>
                    <a:pt x="4630" y="8296"/>
                    <a:pt x="5339" y="8573"/>
                    <a:pt x="5833" y="9129"/>
                  </a:cubicBezTo>
                  <a:cubicBezTo>
                    <a:pt x="6882" y="10240"/>
                    <a:pt x="6790" y="12030"/>
                    <a:pt x="5648" y="13017"/>
                  </a:cubicBezTo>
                  <a:cubicBezTo>
                    <a:pt x="5262" y="12323"/>
                    <a:pt x="4568" y="11976"/>
                    <a:pt x="3877" y="11976"/>
                  </a:cubicBezTo>
                  <a:cubicBezTo>
                    <a:pt x="3187" y="11976"/>
                    <a:pt x="2500" y="12323"/>
                    <a:pt x="2130" y="13017"/>
                  </a:cubicBezTo>
                  <a:cubicBezTo>
                    <a:pt x="247" y="11382"/>
                    <a:pt x="1389" y="8296"/>
                    <a:pt x="3889" y="8296"/>
                  </a:cubicBezTo>
                  <a:close/>
                  <a:moveTo>
                    <a:pt x="11859" y="8306"/>
                  </a:moveTo>
                  <a:cubicBezTo>
                    <a:pt x="13233" y="8306"/>
                    <a:pt x="14546" y="9365"/>
                    <a:pt x="14567" y="10981"/>
                  </a:cubicBezTo>
                  <a:lnTo>
                    <a:pt x="14598" y="10981"/>
                  </a:lnTo>
                  <a:cubicBezTo>
                    <a:pt x="14567" y="11783"/>
                    <a:pt x="14228" y="12524"/>
                    <a:pt x="13641" y="13017"/>
                  </a:cubicBezTo>
                  <a:cubicBezTo>
                    <a:pt x="13271" y="12323"/>
                    <a:pt x="12584" y="11976"/>
                    <a:pt x="11894" y="11976"/>
                  </a:cubicBezTo>
                  <a:cubicBezTo>
                    <a:pt x="11203" y="11976"/>
                    <a:pt x="10509" y="12323"/>
                    <a:pt x="10123" y="13017"/>
                  </a:cubicBezTo>
                  <a:cubicBezTo>
                    <a:pt x="8950" y="12030"/>
                    <a:pt x="8889" y="10240"/>
                    <a:pt x="9938" y="9129"/>
                  </a:cubicBezTo>
                  <a:cubicBezTo>
                    <a:pt x="10496" y="8560"/>
                    <a:pt x="11185" y="8306"/>
                    <a:pt x="11859" y="8306"/>
                  </a:cubicBezTo>
                  <a:close/>
                  <a:moveTo>
                    <a:pt x="3904" y="12547"/>
                  </a:moveTo>
                  <a:cubicBezTo>
                    <a:pt x="4414" y="12547"/>
                    <a:pt x="4923" y="12817"/>
                    <a:pt x="5185" y="13357"/>
                  </a:cubicBezTo>
                  <a:cubicBezTo>
                    <a:pt x="4784" y="13573"/>
                    <a:pt x="4344" y="13681"/>
                    <a:pt x="3904" y="13681"/>
                  </a:cubicBezTo>
                  <a:cubicBezTo>
                    <a:pt x="3465" y="13681"/>
                    <a:pt x="3025" y="13573"/>
                    <a:pt x="2624" y="13357"/>
                  </a:cubicBezTo>
                  <a:cubicBezTo>
                    <a:pt x="2886" y="12817"/>
                    <a:pt x="3395" y="12547"/>
                    <a:pt x="3904" y="12547"/>
                  </a:cubicBezTo>
                  <a:close/>
                  <a:moveTo>
                    <a:pt x="11909" y="12547"/>
                  </a:moveTo>
                  <a:cubicBezTo>
                    <a:pt x="12422" y="12547"/>
                    <a:pt x="12931" y="12817"/>
                    <a:pt x="13178" y="13357"/>
                  </a:cubicBezTo>
                  <a:cubicBezTo>
                    <a:pt x="12777" y="13573"/>
                    <a:pt x="12337" y="13681"/>
                    <a:pt x="11898" y="13681"/>
                  </a:cubicBezTo>
                  <a:cubicBezTo>
                    <a:pt x="11458" y="13681"/>
                    <a:pt x="11018" y="13573"/>
                    <a:pt x="10617" y="13357"/>
                  </a:cubicBezTo>
                  <a:cubicBezTo>
                    <a:pt x="10879" y="12817"/>
                    <a:pt x="11396" y="12547"/>
                    <a:pt x="11909" y="12547"/>
                  </a:cubicBezTo>
                  <a:close/>
                  <a:moveTo>
                    <a:pt x="6621" y="0"/>
                  </a:moveTo>
                  <a:cubicBezTo>
                    <a:pt x="6583" y="0"/>
                    <a:pt x="6545" y="8"/>
                    <a:pt x="6512" y="25"/>
                  </a:cubicBezTo>
                  <a:cubicBezTo>
                    <a:pt x="3457" y="1413"/>
                    <a:pt x="4259" y="5950"/>
                    <a:pt x="7592" y="6228"/>
                  </a:cubicBezTo>
                  <a:lnTo>
                    <a:pt x="7592" y="7833"/>
                  </a:lnTo>
                  <a:lnTo>
                    <a:pt x="6111" y="8573"/>
                  </a:lnTo>
                  <a:cubicBezTo>
                    <a:pt x="5470" y="7991"/>
                    <a:pt x="4680" y="7716"/>
                    <a:pt x="3899" y="7716"/>
                  </a:cubicBezTo>
                  <a:cubicBezTo>
                    <a:pt x="2612" y="7716"/>
                    <a:pt x="1352" y="8463"/>
                    <a:pt x="834" y="9808"/>
                  </a:cubicBezTo>
                  <a:cubicBezTo>
                    <a:pt x="0" y="11937"/>
                    <a:pt x="1574" y="14252"/>
                    <a:pt x="3889" y="14252"/>
                  </a:cubicBezTo>
                  <a:cubicBezTo>
                    <a:pt x="5679" y="14252"/>
                    <a:pt x="7160" y="12801"/>
                    <a:pt x="7160" y="10981"/>
                  </a:cubicBezTo>
                  <a:cubicBezTo>
                    <a:pt x="7160" y="10271"/>
                    <a:pt x="6913" y="9592"/>
                    <a:pt x="6481" y="9005"/>
                  </a:cubicBezTo>
                  <a:lnTo>
                    <a:pt x="7901" y="8326"/>
                  </a:lnTo>
                  <a:lnTo>
                    <a:pt x="9290" y="9005"/>
                  </a:lnTo>
                  <a:cubicBezTo>
                    <a:pt x="8271" y="10425"/>
                    <a:pt x="8518" y="12400"/>
                    <a:pt x="9876" y="13480"/>
                  </a:cubicBezTo>
                  <a:cubicBezTo>
                    <a:pt x="10472" y="13954"/>
                    <a:pt x="11186" y="14184"/>
                    <a:pt x="11896" y="14184"/>
                  </a:cubicBezTo>
                  <a:cubicBezTo>
                    <a:pt x="12806" y="14184"/>
                    <a:pt x="13710" y="13807"/>
                    <a:pt x="14351" y="13079"/>
                  </a:cubicBezTo>
                  <a:cubicBezTo>
                    <a:pt x="15493" y="11783"/>
                    <a:pt x="15400" y="9808"/>
                    <a:pt x="14166" y="8604"/>
                  </a:cubicBezTo>
                  <a:cubicBezTo>
                    <a:pt x="13525" y="7995"/>
                    <a:pt x="12702" y="7686"/>
                    <a:pt x="11882" y="7686"/>
                  </a:cubicBezTo>
                  <a:cubicBezTo>
                    <a:pt x="11082" y="7686"/>
                    <a:pt x="10285" y="7979"/>
                    <a:pt x="9660" y="8573"/>
                  </a:cubicBezTo>
                  <a:lnTo>
                    <a:pt x="8179" y="7833"/>
                  </a:lnTo>
                  <a:lnTo>
                    <a:pt x="8179" y="6228"/>
                  </a:lnTo>
                  <a:cubicBezTo>
                    <a:pt x="11512" y="5950"/>
                    <a:pt x="12283" y="1413"/>
                    <a:pt x="9259" y="25"/>
                  </a:cubicBezTo>
                  <a:cubicBezTo>
                    <a:pt x="9218" y="8"/>
                    <a:pt x="9176" y="0"/>
                    <a:pt x="9136" y="0"/>
                  </a:cubicBezTo>
                  <a:cubicBezTo>
                    <a:pt x="9026" y="0"/>
                    <a:pt x="8925" y="58"/>
                    <a:pt x="8858" y="148"/>
                  </a:cubicBezTo>
                  <a:cubicBezTo>
                    <a:pt x="8796" y="302"/>
                    <a:pt x="8858" y="488"/>
                    <a:pt x="9012" y="549"/>
                  </a:cubicBezTo>
                  <a:cubicBezTo>
                    <a:pt x="10802" y="1383"/>
                    <a:pt x="11111" y="3759"/>
                    <a:pt x="9629" y="5055"/>
                  </a:cubicBezTo>
                  <a:cubicBezTo>
                    <a:pt x="9259" y="4345"/>
                    <a:pt x="8572" y="3990"/>
                    <a:pt x="7886" y="3990"/>
                  </a:cubicBezTo>
                  <a:cubicBezTo>
                    <a:pt x="7199" y="3990"/>
                    <a:pt x="6512" y="4345"/>
                    <a:pt x="6142" y="5055"/>
                  </a:cubicBezTo>
                  <a:cubicBezTo>
                    <a:pt x="4630" y="3759"/>
                    <a:pt x="4969" y="1383"/>
                    <a:pt x="6759" y="549"/>
                  </a:cubicBezTo>
                  <a:cubicBezTo>
                    <a:pt x="6913" y="488"/>
                    <a:pt x="6975" y="302"/>
                    <a:pt x="6882" y="148"/>
                  </a:cubicBezTo>
                  <a:cubicBezTo>
                    <a:pt x="6837" y="58"/>
                    <a:pt x="6726" y="0"/>
                    <a:pt x="662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3" name="Google Shape;13560;p26">
              <a:extLst>
                <a:ext uri="{FF2B5EF4-FFF2-40B4-BE49-F238E27FC236}">
                  <a16:creationId xmlns:a16="http://schemas.microsoft.com/office/drawing/2014/main" id="{C1F3452C-8212-B7A2-7DEB-E2AB7718A209}"/>
                </a:ext>
              </a:extLst>
            </p:cNvPr>
            <p:cNvSpPr/>
            <p:nvPr/>
          </p:nvSpPr>
          <p:spPr>
            <a:xfrm>
              <a:off x="5750125" y="3295250"/>
              <a:ext cx="66375" cy="56975"/>
            </a:xfrm>
            <a:custGeom>
              <a:avLst/>
              <a:gdLst/>
              <a:ahLst/>
              <a:cxnLst/>
              <a:rect l="l" t="t" r="r" b="b"/>
              <a:pathLst>
                <a:path w="2655" h="2279" extrusionOk="0">
                  <a:moveTo>
                    <a:pt x="1142" y="581"/>
                  </a:moveTo>
                  <a:cubicBezTo>
                    <a:pt x="1667" y="581"/>
                    <a:pt x="1914" y="1198"/>
                    <a:pt x="1543" y="1538"/>
                  </a:cubicBezTo>
                  <a:cubicBezTo>
                    <a:pt x="1431" y="1660"/>
                    <a:pt x="1289" y="1715"/>
                    <a:pt x="1149" y="1715"/>
                  </a:cubicBezTo>
                  <a:cubicBezTo>
                    <a:pt x="864" y="1715"/>
                    <a:pt x="587" y="1488"/>
                    <a:pt x="587" y="1136"/>
                  </a:cubicBezTo>
                  <a:cubicBezTo>
                    <a:pt x="587" y="828"/>
                    <a:pt x="833" y="581"/>
                    <a:pt x="1142" y="581"/>
                  </a:cubicBezTo>
                  <a:close/>
                  <a:moveTo>
                    <a:pt x="1148" y="0"/>
                  </a:moveTo>
                  <a:cubicBezTo>
                    <a:pt x="563" y="0"/>
                    <a:pt x="0" y="449"/>
                    <a:pt x="0" y="1136"/>
                  </a:cubicBezTo>
                  <a:cubicBezTo>
                    <a:pt x="0" y="1754"/>
                    <a:pt x="525" y="2278"/>
                    <a:pt x="1142" y="2278"/>
                  </a:cubicBezTo>
                  <a:cubicBezTo>
                    <a:pt x="2161" y="2278"/>
                    <a:pt x="2654" y="1044"/>
                    <a:pt x="1945" y="334"/>
                  </a:cubicBezTo>
                  <a:cubicBezTo>
                    <a:pt x="1714" y="104"/>
                    <a:pt x="1428" y="0"/>
                    <a:pt x="11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4" name="Google Shape;13561;p26">
              <a:extLst>
                <a:ext uri="{FF2B5EF4-FFF2-40B4-BE49-F238E27FC236}">
                  <a16:creationId xmlns:a16="http://schemas.microsoft.com/office/drawing/2014/main" id="{F9650332-87AE-04E4-3259-9E2E36683DE3}"/>
                </a:ext>
              </a:extLst>
            </p:cNvPr>
            <p:cNvSpPr/>
            <p:nvPr/>
          </p:nvSpPr>
          <p:spPr>
            <a:xfrm>
              <a:off x="5669100" y="3052825"/>
              <a:ext cx="17000" cy="14425"/>
            </a:xfrm>
            <a:custGeom>
              <a:avLst/>
              <a:gdLst/>
              <a:ahLst/>
              <a:cxnLst/>
              <a:rect l="l" t="t" r="r" b="b"/>
              <a:pathLst>
                <a:path w="680" h="577" extrusionOk="0">
                  <a:moveTo>
                    <a:pt x="402" y="1"/>
                  </a:moveTo>
                  <a:cubicBezTo>
                    <a:pt x="124" y="1"/>
                    <a:pt x="1" y="310"/>
                    <a:pt x="186" y="495"/>
                  </a:cubicBezTo>
                  <a:cubicBezTo>
                    <a:pt x="243" y="552"/>
                    <a:pt x="311" y="576"/>
                    <a:pt x="379" y="576"/>
                  </a:cubicBezTo>
                  <a:cubicBezTo>
                    <a:pt x="531" y="576"/>
                    <a:pt x="680" y="450"/>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35" name="Google Shape;13562;p26">
            <a:extLst>
              <a:ext uri="{FF2B5EF4-FFF2-40B4-BE49-F238E27FC236}">
                <a16:creationId xmlns:a16="http://schemas.microsoft.com/office/drawing/2014/main" id="{FFD3924A-3103-0A84-5F5E-5CEC37334F86}"/>
              </a:ext>
            </a:extLst>
          </p:cNvPr>
          <p:cNvGrpSpPr/>
          <p:nvPr/>
        </p:nvGrpSpPr>
        <p:grpSpPr>
          <a:xfrm>
            <a:off x="4965500" y="3531150"/>
            <a:ext cx="625800" cy="728200"/>
            <a:chOff x="2518100" y="3601800"/>
            <a:chExt cx="312900" cy="364100"/>
          </a:xfrm>
        </p:grpSpPr>
        <p:sp>
          <p:nvSpPr>
            <p:cNvPr id="36" name="Google Shape;13563;p26">
              <a:extLst>
                <a:ext uri="{FF2B5EF4-FFF2-40B4-BE49-F238E27FC236}">
                  <a16:creationId xmlns:a16="http://schemas.microsoft.com/office/drawing/2014/main" id="{32024740-7D79-E410-078B-30CEFE8919D2}"/>
                </a:ext>
              </a:extLst>
            </p:cNvPr>
            <p:cNvSpPr/>
            <p:nvPr/>
          </p:nvSpPr>
          <p:spPr>
            <a:xfrm>
              <a:off x="2560550" y="3734875"/>
              <a:ext cx="156650" cy="141725"/>
            </a:xfrm>
            <a:custGeom>
              <a:avLst/>
              <a:gdLst/>
              <a:ahLst/>
              <a:cxnLst/>
              <a:rect l="l" t="t" r="r" b="b"/>
              <a:pathLst>
                <a:path w="6266" h="5669" extrusionOk="0">
                  <a:moveTo>
                    <a:pt x="3426" y="556"/>
                  </a:moveTo>
                  <a:lnTo>
                    <a:pt x="3426" y="1698"/>
                  </a:lnTo>
                  <a:cubicBezTo>
                    <a:pt x="2531" y="1822"/>
                    <a:pt x="1852" y="2531"/>
                    <a:pt x="1729" y="3396"/>
                  </a:cubicBezTo>
                  <a:lnTo>
                    <a:pt x="587" y="3396"/>
                  </a:lnTo>
                  <a:lnTo>
                    <a:pt x="587" y="556"/>
                  </a:lnTo>
                  <a:close/>
                  <a:moveTo>
                    <a:pt x="3426" y="2285"/>
                  </a:moveTo>
                  <a:lnTo>
                    <a:pt x="3426" y="3396"/>
                  </a:lnTo>
                  <a:lnTo>
                    <a:pt x="2315" y="3396"/>
                  </a:lnTo>
                  <a:cubicBezTo>
                    <a:pt x="2407" y="2840"/>
                    <a:pt x="2870" y="2408"/>
                    <a:pt x="3426" y="2285"/>
                  </a:cubicBezTo>
                  <a:close/>
                  <a:moveTo>
                    <a:pt x="3981" y="2285"/>
                  </a:moveTo>
                  <a:cubicBezTo>
                    <a:pt x="4630" y="2408"/>
                    <a:pt x="5123" y="2994"/>
                    <a:pt x="5123" y="3673"/>
                  </a:cubicBezTo>
                  <a:cubicBezTo>
                    <a:pt x="5107" y="4588"/>
                    <a:pt x="4391" y="5081"/>
                    <a:pt x="3682" y="5081"/>
                  </a:cubicBezTo>
                  <a:cubicBezTo>
                    <a:pt x="3074" y="5081"/>
                    <a:pt x="2471" y="4720"/>
                    <a:pt x="2315" y="3951"/>
                  </a:cubicBezTo>
                  <a:lnTo>
                    <a:pt x="3704" y="3951"/>
                  </a:lnTo>
                  <a:cubicBezTo>
                    <a:pt x="3858" y="3951"/>
                    <a:pt x="3981" y="3828"/>
                    <a:pt x="3981" y="3673"/>
                  </a:cubicBezTo>
                  <a:lnTo>
                    <a:pt x="3981" y="2285"/>
                  </a:lnTo>
                  <a:close/>
                  <a:moveTo>
                    <a:pt x="309" y="1"/>
                  </a:moveTo>
                  <a:cubicBezTo>
                    <a:pt x="124" y="1"/>
                    <a:pt x="0" y="124"/>
                    <a:pt x="0" y="279"/>
                  </a:cubicBezTo>
                  <a:lnTo>
                    <a:pt x="0" y="3673"/>
                  </a:lnTo>
                  <a:cubicBezTo>
                    <a:pt x="0" y="3828"/>
                    <a:pt x="124" y="3951"/>
                    <a:pt x="309" y="3951"/>
                  </a:cubicBezTo>
                  <a:lnTo>
                    <a:pt x="1729" y="3951"/>
                  </a:lnTo>
                  <a:cubicBezTo>
                    <a:pt x="1890" y="5021"/>
                    <a:pt x="2791" y="5669"/>
                    <a:pt x="3715" y="5669"/>
                  </a:cubicBezTo>
                  <a:cubicBezTo>
                    <a:pt x="4203" y="5669"/>
                    <a:pt x="4698" y="5488"/>
                    <a:pt x="5092" y="5093"/>
                  </a:cubicBezTo>
                  <a:cubicBezTo>
                    <a:pt x="6265" y="3920"/>
                    <a:pt x="5586" y="1945"/>
                    <a:pt x="3981" y="1698"/>
                  </a:cubicBezTo>
                  <a:lnTo>
                    <a:pt x="3981" y="279"/>
                  </a:lnTo>
                  <a:cubicBezTo>
                    <a:pt x="3981" y="124"/>
                    <a:pt x="3858" y="1"/>
                    <a:pt x="37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7" name="Google Shape;13564;p26">
              <a:extLst>
                <a:ext uri="{FF2B5EF4-FFF2-40B4-BE49-F238E27FC236}">
                  <a16:creationId xmlns:a16="http://schemas.microsoft.com/office/drawing/2014/main" id="{0C7E44FB-DD5B-B64E-8BA1-91F21B6D3C4E}"/>
                </a:ext>
              </a:extLst>
            </p:cNvPr>
            <p:cNvSpPr/>
            <p:nvPr/>
          </p:nvSpPr>
          <p:spPr>
            <a:xfrm>
              <a:off x="2557900" y="3904525"/>
              <a:ext cx="144625" cy="14100"/>
            </a:xfrm>
            <a:custGeom>
              <a:avLst/>
              <a:gdLst/>
              <a:ahLst/>
              <a:cxnLst/>
              <a:rect l="l" t="t" r="r" b="b"/>
              <a:pathLst>
                <a:path w="5785" h="564" extrusionOk="0">
                  <a:moveTo>
                    <a:pt x="361" y="0"/>
                  </a:moveTo>
                  <a:cubicBezTo>
                    <a:pt x="1" y="0"/>
                    <a:pt x="1" y="564"/>
                    <a:pt x="361" y="564"/>
                  </a:cubicBezTo>
                  <a:cubicBezTo>
                    <a:pt x="378" y="564"/>
                    <a:pt x="396" y="563"/>
                    <a:pt x="415" y="560"/>
                  </a:cubicBezTo>
                  <a:lnTo>
                    <a:pt x="5507" y="560"/>
                  </a:lnTo>
                  <a:cubicBezTo>
                    <a:pt x="5661" y="560"/>
                    <a:pt x="5785" y="436"/>
                    <a:pt x="5785" y="282"/>
                  </a:cubicBezTo>
                  <a:cubicBezTo>
                    <a:pt x="5785" y="128"/>
                    <a:pt x="5661" y="4"/>
                    <a:pt x="5507"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8" name="Google Shape;13565;p26">
              <a:extLst>
                <a:ext uri="{FF2B5EF4-FFF2-40B4-BE49-F238E27FC236}">
                  <a16:creationId xmlns:a16="http://schemas.microsoft.com/office/drawing/2014/main" id="{A5652F04-5D3A-4BD8-1576-42F8D20B8834}"/>
                </a:ext>
              </a:extLst>
            </p:cNvPr>
            <p:cNvSpPr/>
            <p:nvPr/>
          </p:nvSpPr>
          <p:spPr>
            <a:xfrm>
              <a:off x="2772325" y="3669300"/>
              <a:ext cx="58675" cy="250000"/>
            </a:xfrm>
            <a:custGeom>
              <a:avLst/>
              <a:gdLst/>
              <a:ahLst/>
              <a:cxnLst/>
              <a:rect l="l" t="t" r="r" b="b"/>
              <a:pathLst>
                <a:path w="2347" h="10000" extrusionOk="0">
                  <a:moveTo>
                    <a:pt x="1189" y="587"/>
                  </a:moveTo>
                  <a:cubicBezTo>
                    <a:pt x="1498" y="587"/>
                    <a:pt x="1745" y="865"/>
                    <a:pt x="1745" y="1173"/>
                  </a:cubicBezTo>
                  <a:lnTo>
                    <a:pt x="1745" y="1729"/>
                  </a:lnTo>
                  <a:lnTo>
                    <a:pt x="634" y="1729"/>
                  </a:lnTo>
                  <a:lnTo>
                    <a:pt x="634" y="1204"/>
                  </a:lnTo>
                  <a:cubicBezTo>
                    <a:pt x="604" y="911"/>
                    <a:pt x="853" y="646"/>
                    <a:pt x="1142" y="646"/>
                  </a:cubicBezTo>
                  <a:cubicBezTo>
                    <a:pt x="1158" y="646"/>
                    <a:pt x="1173" y="647"/>
                    <a:pt x="1189" y="649"/>
                  </a:cubicBezTo>
                  <a:lnTo>
                    <a:pt x="1189" y="587"/>
                  </a:lnTo>
                  <a:close/>
                  <a:moveTo>
                    <a:pt x="1745" y="2315"/>
                  </a:moveTo>
                  <a:lnTo>
                    <a:pt x="1745" y="6852"/>
                  </a:lnTo>
                  <a:lnTo>
                    <a:pt x="634" y="6852"/>
                  </a:lnTo>
                  <a:lnTo>
                    <a:pt x="634" y="2315"/>
                  </a:lnTo>
                  <a:close/>
                  <a:moveTo>
                    <a:pt x="1652" y="7407"/>
                  </a:moveTo>
                  <a:lnTo>
                    <a:pt x="1189" y="8796"/>
                  </a:lnTo>
                  <a:lnTo>
                    <a:pt x="726" y="7407"/>
                  </a:lnTo>
                  <a:close/>
                  <a:moveTo>
                    <a:pt x="1174" y="1"/>
                  </a:moveTo>
                  <a:cubicBezTo>
                    <a:pt x="587" y="1"/>
                    <a:pt x="1" y="402"/>
                    <a:pt x="47" y="1204"/>
                  </a:cubicBezTo>
                  <a:lnTo>
                    <a:pt x="47" y="7160"/>
                  </a:lnTo>
                  <a:cubicBezTo>
                    <a:pt x="16" y="7191"/>
                    <a:pt x="16" y="7222"/>
                    <a:pt x="47" y="7253"/>
                  </a:cubicBezTo>
                  <a:lnTo>
                    <a:pt x="78" y="7253"/>
                  </a:lnTo>
                  <a:lnTo>
                    <a:pt x="911" y="9784"/>
                  </a:lnTo>
                  <a:cubicBezTo>
                    <a:pt x="942" y="9907"/>
                    <a:pt x="1066" y="10000"/>
                    <a:pt x="1189" y="10000"/>
                  </a:cubicBezTo>
                  <a:cubicBezTo>
                    <a:pt x="1312" y="10000"/>
                    <a:pt x="1405" y="9907"/>
                    <a:pt x="1467" y="9784"/>
                  </a:cubicBezTo>
                  <a:lnTo>
                    <a:pt x="2300" y="7253"/>
                  </a:lnTo>
                  <a:cubicBezTo>
                    <a:pt x="2300" y="7222"/>
                    <a:pt x="2300" y="7191"/>
                    <a:pt x="2300" y="7160"/>
                  </a:cubicBezTo>
                  <a:lnTo>
                    <a:pt x="2300" y="1204"/>
                  </a:lnTo>
                  <a:cubicBezTo>
                    <a:pt x="2346" y="402"/>
                    <a:pt x="1760" y="1"/>
                    <a:pt x="117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9" name="Google Shape;13566;p26">
              <a:extLst>
                <a:ext uri="{FF2B5EF4-FFF2-40B4-BE49-F238E27FC236}">
                  <a16:creationId xmlns:a16="http://schemas.microsoft.com/office/drawing/2014/main" id="{1247064C-6F9E-B2CE-6509-37B1520A2E91}"/>
                </a:ext>
              </a:extLst>
            </p:cNvPr>
            <p:cNvSpPr/>
            <p:nvPr/>
          </p:nvSpPr>
          <p:spPr>
            <a:xfrm>
              <a:off x="2621325" y="3951675"/>
              <a:ext cx="18725" cy="14225"/>
            </a:xfrm>
            <a:custGeom>
              <a:avLst/>
              <a:gdLst/>
              <a:ahLst/>
              <a:cxnLst/>
              <a:rect l="l" t="t" r="r" b="b"/>
              <a:pathLst>
                <a:path w="749" h="569" extrusionOk="0">
                  <a:moveTo>
                    <a:pt x="415" y="1"/>
                  </a:moveTo>
                  <a:cubicBezTo>
                    <a:pt x="371" y="1"/>
                    <a:pt x="326" y="11"/>
                    <a:pt x="285" y="32"/>
                  </a:cubicBezTo>
                  <a:cubicBezTo>
                    <a:pt x="0" y="213"/>
                    <a:pt x="172" y="568"/>
                    <a:pt x="417" y="568"/>
                  </a:cubicBezTo>
                  <a:cubicBezTo>
                    <a:pt x="464" y="568"/>
                    <a:pt x="513" y="555"/>
                    <a:pt x="563" y="526"/>
                  </a:cubicBezTo>
                  <a:cubicBezTo>
                    <a:pt x="686" y="433"/>
                    <a:pt x="748" y="279"/>
                    <a:pt x="655" y="124"/>
                  </a:cubicBezTo>
                  <a:cubicBezTo>
                    <a:pt x="594" y="42"/>
                    <a:pt x="505" y="1"/>
                    <a:pt x="4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40" name="Google Shape;13567;p26">
              <a:extLst>
                <a:ext uri="{FF2B5EF4-FFF2-40B4-BE49-F238E27FC236}">
                  <a16:creationId xmlns:a16="http://schemas.microsoft.com/office/drawing/2014/main" id="{E0623DD1-6453-97D7-78C0-B2070E5E492C}"/>
                </a:ext>
              </a:extLst>
            </p:cNvPr>
            <p:cNvSpPr/>
            <p:nvPr/>
          </p:nvSpPr>
          <p:spPr>
            <a:xfrm>
              <a:off x="2518100" y="3601800"/>
              <a:ext cx="226875" cy="363800"/>
            </a:xfrm>
            <a:custGeom>
              <a:avLst/>
              <a:gdLst/>
              <a:ahLst/>
              <a:cxnLst/>
              <a:rect l="l" t="t" r="r" b="b"/>
              <a:pathLst>
                <a:path w="9075" h="14552" extrusionOk="0">
                  <a:moveTo>
                    <a:pt x="8241" y="1435"/>
                  </a:moveTo>
                  <a:cubicBezTo>
                    <a:pt x="8395" y="1435"/>
                    <a:pt x="8519" y="1559"/>
                    <a:pt x="8519" y="1744"/>
                  </a:cubicBezTo>
                  <a:lnTo>
                    <a:pt x="8519" y="3441"/>
                  </a:lnTo>
                  <a:lnTo>
                    <a:pt x="587" y="3441"/>
                  </a:lnTo>
                  <a:lnTo>
                    <a:pt x="587" y="1744"/>
                  </a:lnTo>
                  <a:cubicBezTo>
                    <a:pt x="587" y="1559"/>
                    <a:pt x="711" y="1435"/>
                    <a:pt x="865" y="1435"/>
                  </a:cubicBezTo>
                  <a:lnTo>
                    <a:pt x="1698" y="1435"/>
                  </a:lnTo>
                  <a:lnTo>
                    <a:pt x="1698" y="2022"/>
                  </a:lnTo>
                  <a:cubicBezTo>
                    <a:pt x="1683" y="2238"/>
                    <a:pt x="1837" y="2346"/>
                    <a:pt x="1991" y="2346"/>
                  </a:cubicBezTo>
                  <a:cubicBezTo>
                    <a:pt x="2146" y="2346"/>
                    <a:pt x="2300" y="2238"/>
                    <a:pt x="2285" y="2022"/>
                  </a:cubicBezTo>
                  <a:lnTo>
                    <a:pt x="2285" y="1435"/>
                  </a:lnTo>
                  <a:lnTo>
                    <a:pt x="3396" y="1435"/>
                  </a:lnTo>
                  <a:lnTo>
                    <a:pt x="3396" y="2022"/>
                  </a:lnTo>
                  <a:cubicBezTo>
                    <a:pt x="3396" y="2176"/>
                    <a:pt x="3550" y="2299"/>
                    <a:pt x="3704" y="2299"/>
                  </a:cubicBezTo>
                  <a:cubicBezTo>
                    <a:pt x="3859" y="2299"/>
                    <a:pt x="3982" y="2176"/>
                    <a:pt x="3982" y="2022"/>
                  </a:cubicBezTo>
                  <a:lnTo>
                    <a:pt x="3982" y="1435"/>
                  </a:lnTo>
                  <a:lnTo>
                    <a:pt x="5124" y="1435"/>
                  </a:lnTo>
                  <a:lnTo>
                    <a:pt x="5124" y="2022"/>
                  </a:lnTo>
                  <a:cubicBezTo>
                    <a:pt x="5093" y="2238"/>
                    <a:pt x="5247" y="2346"/>
                    <a:pt x="5402" y="2346"/>
                  </a:cubicBezTo>
                  <a:cubicBezTo>
                    <a:pt x="5556" y="2346"/>
                    <a:pt x="5710" y="2238"/>
                    <a:pt x="5679" y="2022"/>
                  </a:cubicBezTo>
                  <a:lnTo>
                    <a:pt x="5679" y="1435"/>
                  </a:lnTo>
                  <a:lnTo>
                    <a:pt x="6821" y="1435"/>
                  </a:lnTo>
                  <a:lnTo>
                    <a:pt x="6821" y="2022"/>
                  </a:lnTo>
                  <a:cubicBezTo>
                    <a:pt x="6790" y="2238"/>
                    <a:pt x="6945" y="2346"/>
                    <a:pt x="7099" y="2346"/>
                  </a:cubicBezTo>
                  <a:cubicBezTo>
                    <a:pt x="7253" y="2346"/>
                    <a:pt x="7408" y="2238"/>
                    <a:pt x="7377" y="2022"/>
                  </a:cubicBezTo>
                  <a:lnTo>
                    <a:pt x="7377" y="1435"/>
                  </a:lnTo>
                  <a:close/>
                  <a:moveTo>
                    <a:pt x="1991" y="0"/>
                  </a:moveTo>
                  <a:cubicBezTo>
                    <a:pt x="1837" y="0"/>
                    <a:pt x="1683" y="108"/>
                    <a:pt x="1698" y="324"/>
                  </a:cubicBezTo>
                  <a:lnTo>
                    <a:pt x="1698" y="880"/>
                  </a:lnTo>
                  <a:lnTo>
                    <a:pt x="865" y="880"/>
                  </a:lnTo>
                  <a:cubicBezTo>
                    <a:pt x="371" y="880"/>
                    <a:pt x="1" y="1250"/>
                    <a:pt x="1" y="1744"/>
                  </a:cubicBezTo>
                  <a:lnTo>
                    <a:pt x="1" y="14274"/>
                  </a:lnTo>
                  <a:cubicBezTo>
                    <a:pt x="1" y="14428"/>
                    <a:pt x="124" y="14551"/>
                    <a:pt x="279" y="14551"/>
                  </a:cubicBezTo>
                  <a:lnTo>
                    <a:pt x="3272" y="14551"/>
                  </a:lnTo>
                  <a:cubicBezTo>
                    <a:pt x="3427" y="14551"/>
                    <a:pt x="3550" y="14428"/>
                    <a:pt x="3550" y="14274"/>
                  </a:cubicBezTo>
                  <a:cubicBezTo>
                    <a:pt x="3550" y="14119"/>
                    <a:pt x="3427" y="13996"/>
                    <a:pt x="3272" y="13996"/>
                  </a:cubicBezTo>
                  <a:lnTo>
                    <a:pt x="556" y="13996"/>
                  </a:lnTo>
                  <a:lnTo>
                    <a:pt x="556" y="3997"/>
                  </a:lnTo>
                  <a:lnTo>
                    <a:pt x="8519" y="3997"/>
                  </a:lnTo>
                  <a:lnTo>
                    <a:pt x="8519" y="13996"/>
                  </a:lnTo>
                  <a:lnTo>
                    <a:pt x="5834" y="13996"/>
                  </a:lnTo>
                  <a:cubicBezTo>
                    <a:pt x="5649" y="13996"/>
                    <a:pt x="5525" y="14119"/>
                    <a:pt x="5525" y="14274"/>
                  </a:cubicBezTo>
                  <a:cubicBezTo>
                    <a:pt x="5525" y="14428"/>
                    <a:pt x="5649" y="14551"/>
                    <a:pt x="5834" y="14551"/>
                  </a:cubicBezTo>
                  <a:lnTo>
                    <a:pt x="8797" y="14551"/>
                  </a:lnTo>
                  <a:cubicBezTo>
                    <a:pt x="8951" y="14551"/>
                    <a:pt x="9074" y="14428"/>
                    <a:pt x="9074" y="14274"/>
                  </a:cubicBezTo>
                  <a:lnTo>
                    <a:pt x="9074" y="1744"/>
                  </a:lnTo>
                  <a:cubicBezTo>
                    <a:pt x="9074" y="1250"/>
                    <a:pt x="8704" y="880"/>
                    <a:pt x="8241" y="880"/>
                  </a:cubicBezTo>
                  <a:lnTo>
                    <a:pt x="7377" y="880"/>
                  </a:lnTo>
                  <a:lnTo>
                    <a:pt x="7377" y="324"/>
                  </a:lnTo>
                  <a:cubicBezTo>
                    <a:pt x="7408" y="108"/>
                    <a:pt x="7253" y="0"/>
                    <a:pt x="7099" y="0"/>
                  </a:cubicBezTo>
                  <a:cubicBezTo>
                    <a:pt x="6945" y="0"/>
                    <a:pt x="6790" y="108"/>
                    <a:pt x="6821" y="324"/>
                  </a:cubicBezTo>
                  <a:lnTo>
                    <a:pt x="6821" y="880"/>
                  </a:lnTo>
                  <a:lnTo>
                    <a:pt x="5679" y="880"/>
                  </a:lnTo>
                  <a:lnTo>
                    <a:pt x="5679" y="324"/>
                  </a:lnTo>
                  <a:cubicBezTo>
                    <a:pt x="5695" y="108"/>
                    <a:pt x="5541" y="0"/>
                    <a:pt x="5390" y="0"/>
                  </a:cubicBezTo>
                  <a:cubicBezTo>
                    <a:pt x="5240" y="0"/>
                    <a:pt x="5093" y="108"/>
                    <a:pt x="5124" y="324"/>
                  </a:cubicBezTo>
                  <a:lnTo>
                    <a:pt x="5124" y="880"/>
                  </a:lnTo>
                  <a:lnTo>
                    <a:pt x="3982" y="880"/>
                  </a:lnTo>
                  <a:lnTo>
                    <a:pt x="3982" y="324"/>
                  </a:lnTo>
                  <a:cubicBezTo>
                    <a:pt x="3982" y="170"/>
                    <a:pt x="3859" y="16"/>
                    <a:pt x="3704" y="16"/>
                  </a:cubicBezTo>
                  <a:cubicBezTo>
                    <a:pt x="3519" y="16"/>
                    <a:pt x="3396" y="170"/>
                    <a:pt x="3396" y="324"/>
                  </a:cubicBezTo>
                  <a:lnTo>
                    <a:pt x="3396" y="880"/>
                  </a:lnTo>
                  <a:lnTo>
                    <a:pt x="2285" y="880"/>
                  </a:lnTo>
                  <a:lnTo>
                    <a:pt x="2285" y="324"/>
                  </a:lnTo>
                  <a:cubicBezTo>
                    <a:pt x="2300" y="108"/>
                    <a:pt x="2146" y="0"/>
                    <a:pt x="19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41" name="Google Shape;13568;p26">
            <a:extLst>
              <a:ext uri="{FF2B5EF4-FFF2-40B4-BE49-F238E27FC236}">
                <a16:creationId xmlns:a16="http://schemas.microsoft.com/office/drawing/2014/main" id="{D5F78A78-6A70-0401-97E2-FE72838B84D5}"/>
              </a:ext>
            </a:extLst>
          </p:cNvPr>
          <p:cNvGrpSpPr/>
          <p:nvPr/>
        </p:nvGrpSpPr>
        <p:grpSpPr>
          <a:xfrm>
            <a:off x="6468701" y="3531827"/>
            <a:ext cx="740750" cy="726850"/>
            <a:chOff x="4747100" y="3052825"/>
            <a:chExt cx="370375" cy="363425"/>
          </a:xfrm>
        </p:grpSpPr>
        <p:sp>
          <p:nvSpPr>
            <p:cNvPr id="42" name="Google Shape;13569;p26">
              <a:extLst>
                <a:ext uri="{FF2B5EF4-FFF2-40B4-BE49-F238E27FC236}">
                  <a16:creationId xmlns:a16="http://schemas.microsoft.com/office/drawing/2014/main" id="{4408752A-955F-1B70-F4C0-85F7A0302370}"/>
                </a:ext>
              </a:extLst>
            </p:cNvPr>
            <p:cNvSpPr/>
            <p:nvPr/>
          </p:nvSpPr>
          <p:spPr>
            <a:xfrm>
              <a:off x="4983200" y="3354500"/>
              <a:ext cx="16225" cy="14600"/>
            </a:xfrm>
            <a:custGeom>
              <a:avLst/>
              <a:gdLst/>
              <a:ahLst/>
              <a:cxnLst/>
              <a:rect l="l" t="t" r="r" b="b"/>
              <a:pathLst>
                <a:path w="649" h="584" extrusionOk="0">
                  <a:moveTo>
                    <a:pt x="371" y="1"/>
                  </a:moveTo>
                  <a:cubicBezTo>
                    <a:pt x="124" y="1"/>
                    <a:pt x="1" y="310"/>
                    <a:pt x="155" y="495"/>
                  </a:cubicBezTo>
                  <a:cubicBezTo>
                    <a:pt x="217" y="556"/>
                    <a:pt x="292" y="584"/>
                    <a:pt x="365" y="584"/>
                  </a:cubicBezTo>
                  <a:cubicBezTo>
                    <a:pt x="511" y="584"/>
                    <a:pt x="649" y="474"/>
                    <a:pt x="649" y="310"/>
                  </a:cubicBezTo>
                  <a:cubicBezTo>
                    <a:pt x="64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43" name="Google Shape;13570;p26">
              <a:extLst>
                <a:ext uri="{FF2B5EF4-FFF2-40B4-BE49-F238E27FC236}">
                  <a16:creationId xmlns:a16="http://schemas.microsoft.com/office/drawing/2014/main" id="{ECBBAC7C-6FDC-AE03-A2F2-26D701FBC6E3}"/>
                </a:ext>
              </a:extLst>
            </p:cNvPr>
            <p:cNvSpPr/>
            <p:nvPr/>
          </p:nvSpPr>
          <p:spPr>
            <a:xfrm>
              <a:off x="4747100" y="3052825"/>
              <a:ext cx="370375" cy="363425"/>
            </a:xfrm>
            <a:custGeom>
              <a:avLst/>
              <a:gdLst/>
              <a:ahLst/>
              <a:cxnLst/>
              <a:rect l="l" t="t" r="r" b="b"/>
              <a:pathLst>
                <a:path w="14815" h="14537" extrusionOk="0">
                  <a:moveTo>
                    <a:pt x="13395" y="5865"/>
                  </a:moveTo>
                  <a:cubicBezTo>
                    <a:pt x="14105" y="5896"/>
                    <a:pt x="14105" y="6945"/>
                    <a:pt x="13395" y="7007"/>
                  </a:cubicBezTo>
                  <a:lnTo>
                    <a:pt x="12562" y="7007"/>
                  </a:lnTo>
                  <a:cubicBezTo>
                    <a:pt x="11852" y="6945"/>
                    <a:pt x="11852" y="5896"/>
                    <a:pt x="12562" y="5865"/>
                  </a:cubicBezTo>
                  <a:close/>
                  <a:moveTo>
                    <a:pt x="13395" y="7562"/>
                  </a:moveTo>
                  <a:cubicBezTo>
                    <a:pt x="13703" y="7562"/>
                    <a:pt x="13981" y="7809"/>
                    <a:pt x="13981" y="8118"/>
                  </a:cubicBezTo>
                  <a:cubicBezTo>
                    <a:pt x="13981" y="8426"/>
                    <a:pt x="13703" y="8704"/>
                    <a:pt x="13395" y="8704"/>
                  </a:cubicBezTo>
                  <a:lnTo>
                    <a:pt x="12562" y="8704"/>
                  </a:lnTo>
                  <a:cubicBezTo>
                    <a:pt x="11790" y="8704"/>
                    <a:pt x="11790" y="7562"/>
                    <a:pt x="12562" y="7562"/>
                  </a:cubicBezTo>
                  <a:close/>
                  <a:moveTo>
                    <a:pt x="13395" y="9260"/>
                  </a:moveTo>
                  <a:cubicBezTo>
                    <a:pt x="13703" y="9260"/>
                    <a:pt x="13981" y="9506"/>
                    <a:pt x="13981" y="9815"/>
                  </a:cubicBezTo>
                  <a:cubicBezTo>
                    <a:pt x="13981" y="10154"/>
                    <a:pt x="13703" y="10401"/>
                    <a:pt x="13395" y="10401"/>
                  </a:cubicBezTo>
                  <a:lnTo>
                    <a:pt x="12562" y="10401"/>
                  </a:lnTo>
                  <a:cubicBezTo>
                    <a:pt x="11852" y="10340"/>
                    <a:pt x="11852" y="9321"/>
                    <a:pt x="12562" y="9260"/>
                  </a:cubicBezTo>
                  <a:close/>
                  <a:moveTo>
                    <a:pt x="1698" y="6698"/>
                  </a:moveTo>
                  <a:lnTo>
                    <a:pt x="1698" y="12099"/>
                  </a:lnTo>
                  <a:lnTo>
                    <a:pt x="556" y="12099"/>
                  </a:lnTo>
                  <a:lnTo>
                    <a:pt x="556" y="6698"/>
                  </a:lnTo>
                  <a:close/>
                  <a:moveTo>
                    <a:pt x="8488" y="5001"/>
                  </a:moveTo>
                  <a:cubicBezTo>
                    <a:pt x="8334" y="5649"/>
                    <a:pt x="7747" y="6142"/>
                    <a:pt x="7099" y="6142"/>
                  </a:cubicBezTo>
                  <a:lnTo>
                    <a:pt x="6266" y="6142"/>
                  </a:lnTo>
                  <a:cubicBezTo>
                    <a:pt x="6081" y="6142"/>
                    <a:pt x="5957" y="6266"/>
                    <a:pt x="5957" y="6420"/>
                  </a:cubicBezTo>
                  <a:lnTo>
                    <a:pt x="5957" y="7253"/>
                  </a:lnTo>
                  <a:cubicBezTo>
                    <a:pt x="5957" y="8056"/>
                    <a:pt x="5340" y="8673"/>
                    <a:pt x="4537" y="8673"/>
                  </a:cubicBezTo>
                  <a:cubicBezTo>
                    <a:pt x="4528" y="8672"/>
                    <a:pt x="4519" y="8672"/>
                    <a:pt x="4510" y="8672"/>
                  </a:cubicBezTo>
                  <a:cubicBezTo>
                    <a:pt x="4145" y="8672"/>
                    <a:pt x="4145" y="9261"/>
                    <a:pt x="4510" y="9261"/>
                  </a:cubicBezTo>
                  <a:cubicBezTo>
                    <a:pt x="4519" y="9261"/>
                    <a:pt x="4528" y="9260"/>
                    <a:pt x="4537" y="9260"/>
                  </a:cubicBezTo>
                  <a:cubicBezTo>
                    <a:pt x="5093" y="9260"/>
                    <a:pt x="5587" y="9043"/>
                    <a:pt x="5957" y="8642"/>
                  </a:cubicBezTo>
                  <a:lnTo>
                    <a:pt x="5957" y="12099"/>
                  </a:lnTo>
                  <a:lnTo>
                    <a:pt x="5155" y="12099"/>
                  </a:lnTo>
                  <a:cubicBezTo>
                    <a:pt x="4846" y="12099"/>
                    <a:pt x="4537" y="11975"/>
                    <a:pt x="4321" y="11759"/>
                  </a:cubicBezTo>
                  <a:cubicBezTo>
                    <a:pt x="3982" y="11420"/>
                    <a:pt x="3550" y="11235"/>
                    <a:pt x="3087" y="11235"/>
                  </a:cubicBezTo>
                  <a:lnTo>
                    <a:pt x="2285" y="11235"/>
                  </a:lnTo>
                  <a:lnTo>
                    <a:pt x="2285" y="7531"/>
                  </a:lnTo>
                  <a:cubicBezTo>
                    <a:pt x="3303" y="7439"/>
                    <a:pt x="4167" y="6729"/>
                    <a:pt x="4507" y="5741"/>
                  </a:cubicBezTo>
                  <a:cubicBezTo>
                    <a:pt x="4661" y="5309"/>
                    <a:pt x="5062" y="5001"/>
                    <a:pt x="5525" y="5001"/>
                  </a:cubicBezTo>
                  <a:close/>
                  <a:moveTo>
                    <a:pt x="13395" y="10957"/>
                  </a:moveTo>
                  <a:cubicBezTo>
                    <a:pt x="13703" y="10957"/>
                    <a:pt x="13981" y="11204"/>
                    <a:pt x="13981" y="11543"/>
                  </a:cubicBezTo>
                  <a:cubicBezTo>
                    <a:pt x="13981" y="11852"/>
                    <a:pt x="13703" y="12099"/>
                    <a:pt x="13395" y="12099"/>
                  </a:cubicBezTo>
                  <a:lnTo>
                    <a:pt x="12562" y="12099"/>
                  </a:lnTo>
                  <a:cubicBezTo>
                    <a:pt x="11790" y="12099"/>
                    <a:pt x="11790" y="10957"/>
                    <a:pt x="12562" y="10957"/>
                  </a:cubicBezTo>
                  <a:close/>
                  <a:moveTo>
                    <a:pt x="7099" y="1"/>
                  </a:moveTo>
                  <a:cubicBezTo>
                    <a:pt x="6482" y="1"/>
                    <a:pt x="5957" y="526"/>
                    <a:pt x="5957" y="1143"/>
                  </a:cubicBezTo>
                  <a:lnTo>
                    <a:pt x="5957" y="4445"/>
                  </a:lnTo>
                  <a:lnTo>
                    <a:pt x="5525" y="4445"/>
                  </a:lnTo>
                  <a:cubicBezTo>
                    <a:pt x="5503" y="4444"/>
                    <a:pt x="5480" y="4444"/>
                    <a:pt x="5458" y="4444"/>
                  </a:cubicBezTo>
                  <a:cubicBezTo>
                    <a:pt x="4777" y="4444"/>
                    <a:pt x="4190" y="4899"/>
                    <a:pt x="3951" y="5556"/>
                  </a:cubicBezTo>
                  <a:cubicBezTo>
                    <a:pt x="3704" y="6297"/>
                    <a:pt x="3056" y="6852"/>
                    <a:pt x="2285" y="6976"/>
                  </a:cubicBezTo>
                  <a:lnTo>
                    <a:pt x="2285" y="6420"/>
                  </a:lnTo>
                  <a:cubicBezTo>
                    <a:pt x="2285" y="6266"/>
                    <a:pt x="2130" y="6142"/>
                    <a:pt x="1976" y="6142"/>
                  </a:cubicBezTo>
                  <a:lnTo>
                    <a:pt x="279" y="6142"/>
                  </a:lnTo>
                  <a:cubicBezTo>
                    <a:pt x="124" y="6142"/>
                    <a:pt x="1" y="6266"/>
                    <a:pt x="1" y="6420"/>
                  </a:cubicBezTo>
                  <a:lnTo>
                    <a:pt x="1" y="12377"/>
                  </a:lnTo>
                  <a:cubicBezTo>
                    <a:pt x="1" y="12531"/>
                    <a:pt x="124" y="12654"/>
                    <a:pt x="279" y="12654"/>
                  </a:cubicBezTo>
                  <a:lnTo>
                    <a:pt x="1976" y="12654"/>
                  </a:lnTo>
                  <a:cubicBezTo>
                    <a:pt x="2130" y="12654"/>
                    <a:pt x="2254" y="12531"/>
                    <a:pt x="2285" y="12377"/>
                  </a:cubicBezTo>
                  <a:lnTo>
                    <a:pt x="2285" y="11790"/>
                  </a:lnTo>
                  <a:lnTo>
                    <a:pt x="3087" y="11790"/>
                  </a:lnTo>
                  <a:cubicBezTo>
                    <a:pt x="3396" y="11790"/>
                    <a:pt x="3673" y="11914"/>
                    <a:pt x="3889" y="12130"/>
                  </a:cubicBezTo>
                  <a:cubicBezTo>
                    <a:pt x="4229" y="12469"/>
                    <a:pt x="4661" y="12654"/>
                    <a:pt x="5124" y="12654"/>
                  </a:cubicBezTo>
                  <a:lnTo>
                    <a:pt x="5957" y="12654"/>
                  </a:lnTo>
                  <a:lnTo>
                    <a:pt x="5957" y="13364"/>
                  </a:lnTo>
                  <a:cubicBezTo>
                    <a:pt x="5957" y="14012"/>
                    <a:pt x="6451" y="14506"/>
                    <a:pt x="7068" y="14506"/>
                  </a:cubicBezTo>
                  <a:lnTo>
                    <a:pt x="8519" y="14506"/>
                  </a:lnTo>
                  <a:cubicBezTo>
                    <a:pt x="8673" y="14506"/>
                    <a:pt x="8796" y="14383"/>
                    <a:pt x="8796" y="14228"/>
                  </a:cubicBezTo>
                  <a:cubicBezTo>
                    <a:pt x="8796" y="14074"/>
                    <a:pt x="8673" y="13950"/>
                    <a:pt x="8519" y="13950"/>
                  </a:cubicBezTo>
                  <a:lnTo>
                    <a:pt x="7068" y="13950"/>
                  </a:lnTo>
                  <a:cubicBezTo>
                    <a:pt x="6760" y="13950"/>
                    <a:pt x="6513" y="13704"/>
                    <a:pt x="6513" y="13364"/>
                  </a:cubicBezTo>
                  <a:lnTo>
                    <a:pt x="6513" y="6698"/>
                  </a:lnTo>
                  <a:lnTo>
                    <a:pt x="7068" y="6698"/>
                  </a:lnTo>
                  <a:cubicBezTo>
                    <a:pt x="8179" y="6698"/>
                    <a:pt x="9074" y="5803"/>
                    <a:pt x="9074" y="4723"/>
                  </a:cubicBezTo>
                  <a:cubicBezTo>
                    <a:pt x="9074" y="4582"/>
                    <a:pt x="8971" y="4441"/>
                    <a:pt x="8813" y="4441"/>
                  </a:cubicBezTo>
                  <a:cubicBezTo>
                    <a:pt x="8797" y="4441"/>
                    <a:pt x="8782" y="4442"/>
                    <a:pt x="8766" y="4445"/>
                  </a:cubicBezTo>
                  <a:lnTo>
                    <a:pt x="6544" y="4445"/>
                  </a:lnTo>
                  <a:lnTo>
                    <a:pt x="6544" y="1143"/>
                  </a:lnTo>
                  <a:cubicBezTo>
                    <a:pt x="6544" y="834"/>
                    <a:pt x="6790" y="556"/>
                    <a:pt x="7130" y="556"/>
                  </a:cubicBezTo>
                  <a:lnTo>
                    <a:pt x="12562" y="556"/>
                  </a:lnTo>
                  <a:cubicBezTo>
                    <a:pt x="12870" y="587"/>
                    <a:pt x="13117" y="834"/>
                    <a:pt x="13117" y="1143"/>
                  </a:cubicBezTo>
                  <a:lnTo>
                    <a:pt x="13117" y="5278"/>
                  </a:lnTo>
                  <a:lnTo>
                    <a:pt x="12531" y="5278"/>
                  </a:lnTo>
                  <a:cubicBezTo>
                    <a:pt x="11481" y="5278"/>
                    <a:pt x="10988" y="6575"/>
                    <a:pt x="11790" y="7253"/>
                  </a:cubicBezTo>
                  <a:cubicBezTo>
                    <a:pt x="11265" y="7716"/>
                    <a:pt x="11265" y="8519"/>
                    <a:pt x="11790" y="8982"/>
                  </a:cubicBezTo>
                  <a:cubicBezTo>
                    <a:pt x="11265" y="9414"/>
                    <a:pt x="11265" y="10216"/>
                    <a:pt x="11790" y="10679"/>
                  </a:cubicBezTo>
                  <a:cubicBezTo>
                    <a:pt x="10988" y="11358"/>
                    <a:pt x="11481" y="12654"/>
                    <a:pt x="12531" y="12654"/>
                  </a:cubicBezTo>
                  <a:lnTo>
                    <a:pt x="13117" y="12654"/>
                  </a:lnTo>
                  <a:lnTo>
                    <a:pt x="13117" y="13395"/>
                  </a:lnTo>
                  <a:cubicBezTo>
                    <a:pt x="13117" y="13704"/>
                    <a:pt x="12839" y="13981"/>
                    <a:pt x="12531" y="13981"/>
                  </a:cubicBezTo>
                  <a:lnTo>
                    <a:pt x="11111" y="13981"/>
                  </a:lnTo>
                  <a:cubicBezTo>
                    <a:pt x="11095" y="13979"/>
                    <a:pt x="11079" y="13977"/>
                    <a:pt x="11064" y="13977"/>
                  </a:cubicBezTo>
                  <a:cubicBezTo>
                    <a:pt x="10905" y="13977"/>
                    <a:pt x="10802" y="14118"/>
                    <a:pt x="10802" y="14259"/>
                  </a:cubicBezTo>
                  <a:cubicBezTo>
                    <a:pt x="10802" y="14413"/>
                    <a:pt x="10926" y="14537"/>
                    <a:pt x="11111" y="14537"/>
                  </a:cubicBezTo>
                  <a:lnTo>
                    <a:pt x="12531" y="14537"/>
                  </a:lnTo>
                  <a:cubicBezTo>
                    <a:pt x="13179" y="14506"/>
                    <a:pt x="13673" y="14012"/>
                    <a:pt x="13673" y="13395"/>
                  </a:cubicBezTo>
                  <a:lnTo>
                    <a:pt x="13673" y="12623"/>
                  </a:lnTo>
                  <a:cubicBezTo>
                    <a:pt x="14568" y="12407"/>
                    <a:pt x="14814" y="11266"/>
                    <a:pt x="14136" y="10679"/>
                  </a:cubicBezTo>
                  <a:cubicBezTo>
                    <a:pt x="14660" y="10216"/>
                    <a:pt x="14660" y="9414"/>
                    <a:pt x="14136" y="8982"/>
                  </a:cubicBezTo>
                  <a:cubicBezTo>
                    <a:pt x="14660" y="8519"/>
                    <a:pt x="14660" y="7716"/>
                    <a:pt x="14136" y="7253"/>
                  </a:cubicBezTo>
                  <a:cubicBezTo>
                    <a:pt x="14382" y="7037"/>
                    <a:pt x="14537" y="6729"/>
                    <a:pt x="14537" y="6420"/>
                  </a:cubicBezTo>
                  <a:cubicBezTo>
                    <a:pt x="14537" y="5896"/>
                    <a:pt x="14166" y="5433"/>
                    <a:pt x="13673" y="5309"/>
                  </a:cubicBezTo>
                  <a:lnTo>
                    <a:pt x="13673" y="1143"/>
                  </a:lnTo>
                  <a:cubicBezTo>
                    <a:pt x="13673" y="495"/>
                    <a:pt x="13179" y="1"/>
                    <a:pt x="125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44" name="Google Shape;13571;p26">
              <a:extLst>
                <a:ext uri="{FF2B5EF4-FFF2-40B4-BE49-F238E27FC236}">
                  <a16:creationId xmlns:a16="http://schemas.microsoft.com/office/drawing/2014/main" id="{618DC60D-4BAE-942D-1918-FB904BAE8718}"/>
                </a:ext>
              </a:extLst>
            </p:cNvPr>
            <p:cNvSpPr/>
            <p:nvPr/>
          </p:nvSpPr>
          <p:spPr>
            <a:xfrm>
              <a:off x="4961600" y="3095275"/>
              <a:ext cx="59425" cy="14675"/>
            </a:xfrm>
            <a:custGeom>
              <a:avLst/>
              <a:gdLst/>
              <a:ahLst/>
              <a:cxnLst/>
              <a:rect l="l" t="t" r="r" b="b"/>
              <a:pathLst>
                <a:path w="2377" h="587" extrusionOk="0">
                  <a:moveTo>
                    <a:pt x="402" y="0"/>
                  </a:moveTo>
                  <a:cubicBezTo>
                    <a:pt x="0" y="0"/>
                    <a:pt x="0" y="587"/>
                    <a:pt x="402" y="587"/>
                  </a:cubicBezTo>
                  <a:lnTo>
                    <a:pt x="2099" y="587"/>
                  </a:lnTo>
                  <a:cubicBezTo>
                    <a:pt x="2253" y="587"/>
                    <a:pt x="2377" y="432"/>
                    <a:pt x="2377" y="278"/>
                  </a:cubicBezTo>
                  <a:cubicBezTo>
                    <a:pt x="2377" y="124"/>
                    <a:pt x="2253" y="0"/>
                    <a:pt x="20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45" name="Google Shape;13572;p26">
              <a:extLst>
                <a:ext uri="{FF2B5EF4-FFF2-40B4-BE49-F238E27FC236}">
                  <a16:creationId xmlns:a16="http://schemas.microsoft.com/office/drawing/2014/main" id="{582F6379-18E4-A2BA-1831-1953590E9AF6}"/>
                </a:ext>
              </a:extLst>
            </p:cNvPr>
            <p:cNvSpPr/>
            <p:nvPr/>
          </p:nvSpPr>
          <p:spPr>
            <a:xfrm>
              <a:off x="4983200" y="3402150"/>
              <a:ext cx="19325" cy="14100"/>
            </a:xfrm>
            <a:custGeom>
              <a:avLst/>
              <a:gdLst/>
              <a:ahLst/>
              <a:cxnLst/>
              <a:rect l="l" t="t" r="r" b="b"/>
              <a:pathLst>
                <a:path w="773" h="564" extrusionOk="0">
                  <a:moveTo>
                    <a:pt x="386" y="1"/>
                  </a:moveTo>
                  <a:cubicBezTo>
                    <a:pt x="317" y="1"/>
                    <a:pt x="247" y="24"/>
                    <a:pt x="186" y="70"/>
                  </a:cubicBezTo>
                  <a:cubicBezTo>
                    <a:pt x="1" y="255"/>
                    <a:pt x="124" y="564"/>
                    <a:pt x="371" y="564"/>
                  </a:cubicBezTo>
                  <a:cubicBezTo>
                    <a:pt x="649" y="564"/>
                    <a:pt x="772" y="255"/>
                    <a:pt x="587" y="70"/>
                  </a:cubicBezTo>
                  <a:cubicBezTo>
                    <a:pt x="525" y="24"/>
                    <a:pt x="456" y="1"/>
                    <a:pt x="3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46" name="Google Shape;13573;p26">
            <a:extLst>
              <a:ext uri="{FF2B5EF4-FFF2-40B4-BE49-F238E27FC236}">
                <a16:creationId xmlns:a16="http://schemas.microsoft.com/office/drawing/2014/main" id="{D78FDE0F-B3FF-47BB-E0FC-C889EDD82ACB}"/>
              </a:ext>
            </a:extLst>
          </p:cNvPr>
          <p:cNvGrpSpPr/>
          <p:nvPr/>
        </p:nvGrpSpPr>
        <p:grpSpPr>
          <a:xfrm>
            <a:off x="8031201" y="3531827"/>
            <a:ext cx="626550" cy="726850"/>
            <a:chOff x="1758900" y="3602950"/>
            <a:chExt cx="313275" cy="363425"/>
          </a:xfrm>
        </p:grpSpPr>
        <p:sp>
          <p:nvSpPr>
            <p:cNvPr id="47" name="Google Shape;13574;p26">
              <a:extLst>
                <a:ext uri="{FF2B5EF4-FFF2-40B4-BE49-F238E27FC236}">
                  <a16:creationId xmlns:a16="http://schemas.microsoft.com/office/drawing/2014/main" id="{2E6AC35B-E3DC-60F9-4B8B-EE78BB01F133}"/>
                </a:ext>
              </a:extLst>
            </p:cNvPr>
            <p:cNvSpPr/>
            <p:nvPr/>
          </p:nvSpPr>
          <p:spPr>
            <a:xfrm>
              <a:off x="1926575" y="3817400"/>
              <a:ext cx="103950" cy="14750"/>
            </a:xfrm>
            <a:custGeom>
              <a:avLst/>
              <a:gdLst/>
              <a:ahLst/>
              <a:cxnLst/>
              <a:rect l="l" t="t" r="r" b="b"/>
              <a:pathLst>
                <a:path w="4158" h="590" extrusionOk="0">
                  <a:moveTo>
                    <a:pt x="393" y="1"/>
                  </a:moveTo>
                  <a:cubicBezTo>
                    <a:pt x="1" y="1"/>
                    <a:pt x="1" y="589"/>
                    <a:pt x="393" y="589"/>
                  </a:cubicBezTo>
                  <a:cubicBezTo>
                    <a:pt x="403" y="589"/>
                    <a:pt x="413" y="589"/>
                    <a:pt x="423" y="588"/>
                  </a:cubicBezTo>
                  <a:lnTo>
                    <a:pt x="3818" y="588"/>
                  </a:lnTo>
                  <a:cubicBezTo>
                    <a:pt x="4157" y="527"/>
                    <a:pt x="4157" y="33"/>
                    <a:pt x="3818"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48" name="Google Shape;13575;p26">
              <a:extLst>
                <a:ext uri="{FF2B5EF4-FFF2-40B4-BE49-F238E27FC236}">
                  <a16:creationId xmlns:a16="http://schemas.microsoft.com/office/drawing/2014/main" id="{AA6363C5-B677-28D4-4C69-DAC4F04F418A}"/>
                </a:ext>
              </a:extLst>
            </p:cNvPr>
            <p:cNvSpPr/>
            <p:nvPr/>
          </p:nvSpPr>
          <p:spPr>
            <a:xfrm>
              <a:off x="1926775" y="3774900"/>
              <a:ext cx="63175" cy="14125"/>
            </a:xfrm>
            <a:custGeom>
              <a:avLst/>
              <a:gdLst/>
              <a:ahLst/>
              <a:cxnLst/>
              <a:rect l="l" t="t" r="r" b="b"/>
              <a:pathLst>
                <a:path w="2527" h="565" extrusionOk="0">
                  <a:moveTo>
                    <a:pt x="361" y="1"/>
                  </a:moveTo>
                  <a:cubicBezTo>
                    <a:pt x="1" y="1"/>
                    <a:pt x="1" y="564"/>
                    <a:pt x="361" y="564"/>
                  </a:cubicBezTo>
                  <a:cubicBezTo>
                    <a:pt x="378" y="564"/>
                    <a:pt x="396" y="563"/>
                    <a:pt x="415" y="560"/>
                  </a:cubicBezTo>
                  <a:lnTo>
                    <a:pt x="2112" y="560"/>
                  </a:lnTo>
                  <a:cubicBezTo>
                    <a:pt x="2131" y="563"/>
                    <a:pt x="2149" y="564"/>
                    <a:pt x="2166" y="564"/>
                  </a:cubicBezTo>
                  <a:cubicBezTo>
                    <a:pt x="2526" y="564"/>
                    <a:pt x="2526" y="1"/>
                    <a:pt x="2166" y="1"/>
                  </a:cubicBezTo>
                  <a:cubicBezTo>
                    <a:pt x="2149" y="1"/>
                    <a:pt x="2131" y="2"/>
                    <a:pt x="2112"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49" name="Google Shape;13576;p26">
              <a:extLst>
                <a:ext uri="{FF2B5EF4-FFF2-40B4-BE49-F238E27FC236}">
                  <a16:creationId xmlns:a16="http://schemas.microsoft.com/office/drawing/2014/main" id="{FBD7C995-FED8-3E5B-2CDD-B3E29315BBFD}"/>
                </a:ext>
              </a:extLst>
            </p:cNvPr>
            <p:cNvSpPr/>
            <p:nvPr/>
          </p:nvSpPr>
          <p:spPr>
            <a:xfrm>
              <a:off x="1758900" y="3602950"/>
              <a:ext cx="313275" cy="363425"/>
            </a:xfrm>
            <a:custGeom>
              <a:avLst/>
              <a:gdLst/>
              <a:ahLst/>
              <a:cxnLst/>
              <a:rect l="l" t="t" r="r" b="b"/>
              <a:pathLst>
                <a:path w="12531" h="14537" extrusionOk="0">
                  <a:moveTo>
                    <a:pt x="4352" y="556"/>
                  </a:moveTo>
                  <a:cubicBezTo>
                    <a:pt x="4414" y="556"/>
                    <a:pt x="4476" y="587"/>
                    <a:pt x="4537" y="649"/>
                  </a:cubicBezTo>
                  <a:lnTo>
                    <a:pt x="5587" y="1698"/>
                  </a:lnTo>
                  <a:lnTo>
                    <a:pt x="2038" y="1698"/>
                  </a:lnTo>
                  <a:cubicBezTo>
                    <a:pt x="1853" y="1698"/>
                    <a:pt x="1729" y="1821"/>
                    <a:pt x="1729" y="1976"/>
                  </a:cubicBezTo>
                  <a:lnTo>
                    <a:pt x="1729" y="4259"/>
                  </a:lnTo>
                  <a:lnTo>
                    <a:pt x="618" y="4259"/>
                  </a:lnTo>
                  <a:lnTo>
                    <a:pt x="618" y="834"/>
                  </a:lnTo>
                  <a:cubicBezTo>
                    <a:pt x="587" y="679"/>
                    <a:pt x="741" y="556"/>
                    <a:pt x="896" y="556"/>
                  </a:cubicBezTo>
                  <a:close/>
                  <a:moveTo>
                    <a:pt x="11667" y="3117"/>
                  </a:moveTo>
                  <a:cubicBezTo>
                    <a:pt x="11821" y="3117"/>
                    <a:pt x="11944" y="3241"/>
                    <a:pt x="11944" y="3395"/>
                  </a:cubicBezTo>
                  <a:lnTo>
                    <a:pt x="11944" y="4259"/>
                  </a:lnTo>
                  <a:lnTo>
                    <a:pt x="10802" y="4259"/>
                  </a:lnTo>
                  <a:lnTo>
                    <a:pt x="10802" y="3117"/>
                  </a:lnTo>
                  <a:close/>
                  <a:moveTo>
                    <a:pt x="10247" y="2253"/>
                  </a:moveTo>
                  <a:lnTo>
                    <a:pt x="10247" y="4259"/>
                  </a:lnTo>
                  <a:lnTo>
                    <a:pt x="7531" y="4259"/>
                  </a:lnTo>
                  <a:cubicBezTo>
                    <a:pt x="7518" y="4257"/>
                    <a:pt x="7504" y="4255"/>
                    <a:pt x="7492" y="4255"/>
                  </a:cubicBezTo>
                  <a:cubicBezTo>
                    <a:pt x="7356" y="4255"/>
                    <a:pt x="7253" y="4396"/>
                    <a:pt x="7253" y="4537"/>
                  </a:cubicBezTo>
                  <a:cubicBezTo>
                    <a:pt x="7253" y="4691"/>
                    <a:pt x="7377" y="4815"/>
                    <a:pt x="7531" y="4815"/>
                  </a:cubicBezTo>
                  <a:lnTo>
                    <a:pt x="11944" y="4815"/>
                  </a:lnTo>
                  <a:lnTo>
                    <a:pt x="11944" y="10370"/>
                  </a:lnTo>
                  <a:lnTo>
                    <a:pt x="618" y="10370"/>
                  </a:lnTo>
                  <a:lnTo>
                    <a:pt x="587" y="4784"/>
                  </a:lnTo>
                  <a:lnTo>
                    <a:pt x="5000" y="4784"/>
                  </a:lnTo>
                  <a:cubicBezTo>
                    <a:pt x="5155" y="4784"/>
                    <a:pt x="5278" y="4661"/>
                    <a:pt x="5278" y="4506"/>
                  </a:cubicBezTo>
                  <a:cubicBezTo>
                    <a:pt x="5278" y="4352"/>
                    <a:pt x="5155" y="4229"/>
                    <a:pt x="5000" y="4229"/>
                  </a:cubicBezTo>
                  <a:lnTo>
                    <a:pt x="2285" y="4229"/>
                  </a:lnTo>
                  <a:lnTo>
                    <a:pt x="2285" y="2253"/>
                  </a:lnTo>
                  <a:close/>
                  <a:moveTo>
                    <a:pt x="1149" y="12806"/>
                  </a:moveTo>
                  <a:cubicBezTo>
                    <a:pt x="1440" y="12806"/>
                    <a:pt x="1729" y="13035"/>
                    <a:pt x="1729" y="13394"/>
                  </a:cubicBezTo>
                  <a:cubicBezTo>
                    <a:pt x="1729" y="13703"/>
                    <a:pt x="1482" y="13950"/>
                    <a:pt x="1174" y="13950"/>
                  </a:cubicBezTo>
                  <a:cubicBezTo>
                    <a:pt x="649" y="13950"/>
                    <a:pt x="402" y="13333"/>
                    <a:pt x="772" y="12962"/>
                  </a:cubicBezTo>
                  <a:cubicBezTo>
                    <a:pt x="880" y="12855"/>
                    <a:pt x="1014" y="12806"/>
                    <a:pt x="1149" y="12806"/>
                  </a:cubicBezTo>
                  <a:close/>
                  <a:moveTo>
                    <a:pt x="7685" y="12808"/>
                  </a:moveTo>
                  <a:lnTo>
                    <a:pt x="7685" y="13950"/>
                  </a:lnTo>
                  <a:lnTo>
                    <a:pt x="4846" y="13950"/>
                  </a:lnTo>
                  <a:lnTo>
                    <a:pt x="4846" y="12808"/>
                  </a:lnTo>
                  <a:close/>
                  <a:moveTo>
                    <a:pt x="11389" y="12808"/>
                  </a:moveTo>
                  <a:cubicBezTo>
                    <a:pt x="11883" y="12808"/>
                    <a:pt x="12160" y="13425"/>
                    <a:pt x="11790" y="13796"/>
                  </a:cubicBezTo>
                  <a:cubicBezTo>
                    <a:pt x="11672" y="13904"/>
                    <a:pt x="11529" y="13953"/>
                    <a:pt x="11389" y="13953"/>
                  </a:cubicBezTo>
                  <a:cubicBezTo>
                    <a:pt x="11092" y="13953"/>
                    <a:pt x="10812" y="13731"/>
                    <a:pt x="10833" y="13394"/>
                  </a:cubicBezTo>
                  <a:cubicBezTo>
                    <a:pt x="10802" y="13055"/>
                    <a:pt x="11080" y="12808"/>
                    <a:pt x="11389" y="12808"/>
                  </a:cubicBezTo>
                  <a:close/>
                  <a:moveTo>
                    <a:pt x="865" y="0"/>
                  </a:moveTo>
                  <a:cubicBezTo>
                    <a:pt x="402" y="0"/>
                    <a:pt x="1" y="371"/>
                    <a:pt x="1" y="834"/>
                  </a:cubicBezTo>
                  <a:lnTo>
                    <a:pt x="1" y="10648"/>
                  </a:lnTo>
                  <a:cubicBezTo>
                    <a:pt x="1" y="10802"/>
                    <a:pt x="155" y="10926"/>
                    <a:pt x="309" y="10956"/>
                  </a:cubicBezTo>
                  <a:lnTo>
                    <a:pt x="5988" y="10956"/>
                  </a:lnTo>
                  <a:lnTo>
                    <a:pt x="5988" y="12253"/>
                  </a:lnTo>
                  <a:lnTo>
                    <a:pt x="4568" y="12253"/>
                  </a:lnTo>
                  <a:cubicBezTo>
                    <a:pt x="4414" y="12253"/>
                    <a:pt x="4291" y="12376"/>
                    <a:pt x="4291" y="12530"/>
                  </a:cubicBezTo>
                  <a:lnTo>
                    <a:pt x="4291" y="13117"/>
                  </a:lnTo>
                  <a:lnTo>
                    <a:pt x="2285" y="13117"/>
                  </a:lnTo>
                  <a:cubicBezTo>
                    <a:pt x="2132" y="12533"/>
                    <a:pt x="1659" y="12262"/>
                    <a:pt x="1187" y="12262"/>
                  </a:cubicBezTo>
                  <a:cubicBezTo>
                    <a:pt x="610" y="12262"/>
                    <a:pt x="32" y="12665"/>
                    <a:pt x="32" y="13394"/>
                  </a:cubicBezTo>
                  <a:cubicBezTo>
                    <a:pt x="32" y="14124"/>
                    <a:pt x="610" y="14527"/>
                    <a:pt x="1187" y="14527"/>
                  </a:cubicBezTo>
                  <a:cubicBezTo>
                    <a:pt x="1659" y="14527"/>
                    <a:pt x="2132" y="14256"/>
                    <a:pt x="2285" y="13672"/>
                  </a:cubicBezTo>
                  <a:lnTo>
                    <a:pt x="4291" y="13672"/>
                  </a:lnTo>
                  <a:lnTo>
                    <a:pt x="4291" y="14259"/>
                  </a:lnTo>
                  <a:cubicBezTo>
                    <a:pt x="4291" y="14413"/>
                    <a:pt x="4414" y="14536"/>
                    <a:pt x="4568" y="14536"/>
                  </a:cubicBezTo>
                  <a:lnTo>
                    <a:pt x="7994" y="14536"/>
                  </a:lnTo>
                  <a:cubicBezTo>
                    <a:pt x="8148" y="14536"/>
                    <a:pt x="8272" y="14413"/>
                    <a:pt x="8272" y="14259"/>
                  </a:cubicBezTo>
                  <a:lnTo>
                    <a:pt x="8272" y="13672"/>
                  </a:lnTo>
                  <a:lnTo>
                    <a:pt x="10278" y="13672"/>
                  </a:lnTo>
                  <a:cubicBezTo>
                    <a:pt x="10431" y="14256"/>
                    <a:pt x="10903" y="14527"/>
                    <a:pt x="11376" y="14527"/>
                  </a:cubicBezTo>
                  <a:cubicBezTo>
                    <a:pt x="11953" y="14527"/>
                    <a:pt x="12531" y="14124"/>
                    <a:pt x="12531" y="13394"/>
                  </a:cubicBezTo>
                  <a:cubicBezTo>
                    <a:pt x="12531" y="12665"/>
                    <a:pt x="11953" y="12262"/>
                    <a:pt x="11376" y="12262"/>
                  </a:cubicBezTo>
                  <a:cubicBezTo>
                    <a:pt x="10903" y="12262"/>
                    <a:pt x="10431" y="12533"/>
                    <a:pt x="10278" y="13117"/>
                  </a:cubicBezTo>
                  <a:lnTo>
                    <a:pt x="8272" y="13117"/>
                  </a:lnTo>
                  <a:lnTo>
                    <a:pt x="8272" y="12561"/>
                  </a:lnTo>
                  <a:cubicBezTo>
                    <a:pt x="8272" y="12407"/>
                    <a:pt x="8148" y="12253"/>
                    <a:pt x="7994" y="12253"/>
                  </a:cubicBezTo>
                  <a:lnTo>
                    <a:pt x="6574" y="12253"/>
                  </a:lnTo>
                  <a:lnTo>
                    <a:pt x="6574" y="10956"/>
                  </a:lnTo>
                  <a:lnTo>
                    <a:pt x="12222" y="10956"/>
                  </a:lnTo>
                  <a:cubicBezTo>
                    <a:pt x="12407" y="10956"/>
                    <a:pt x="12531" y="10833"/>
                    <a:pt x="12531" y="10679"/>
                  </a:cubicBezTo>
                  <a:lnTo>
                    <a:pt x="12531" y="3395"/>
                  </a:lnTo>
                  <a:cubicBezTo>
                    <a:pt x="12531" y="2932"/>
                    <a:pt x="12130" y="2531"/>
                    <a:pt x="11667" y="2531"/>
                  </a:cubicBezTo>
                  <a:lnTo>
                    <a:pt x="10833" y="2531"/>
                  </a:lnTo>
                  <a:lnTo>
                    <a:pt x="10833" y="1976"/>
                  </a:lnTo>
                  <a:cubicBezTo>
                    <a:pt x="10833" y="1821"/>
                    <a:pt x="10679" y="1698"/>
                    <a:pt x="10525" y="1698"/>
                  </a:cubicBezTo>
                  <a:lnTo>
                    <a:pt x="6389" y="1698"/>
                  </a:lnTo>
                  <a:lnTo>
                    <a:pt x="4939" y="247"/>
                  </a:lnTo>
                  <a:cubicBezTo>
                    <a:pt x="4784" y="62"/>
                    <a:pt x="4568" y="0"/>
                    <a:pt x="435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50" name="Google Shape;13577;p26">
              <a:extLst>
                <a:ext uri="{FF2B5EF4-FFF2-40B4-BE49-F238E27FC236}">
                  <a16:creationId xmlns:a16="http://schemas.microsoft.com/office/drawing/2014/main" id="{E0C211D1-9C23-6B66-D763-BDFF4CA3777D}"/>
                </a:ext>
              </a:extLst>
            </p:cNvPr>
            <p:cNvSpPr/>
            <p:nvPr/>
          </p:nvSpPr>
          <p:spPr>
            <a:xfrm>
              <a:off x="1907050" y="3708950"/>
              <a:ext cx="16675" cy="14500"/>
            </a:xfrm>
            <a:custGeom>
              <a:avLst/>
              <a:gdLst/>
              <a:ahLst/>
              <a:cxnLst/>
              <a:rect l="l" t="t" r="r" b="b"/>
              <a:pathLst>
                <a:path w="667" h="580" extrusionOk="0">
                  <a:moveTo>
                    <a:pt x="376" y="0"/>
                  </a:moveTo>
                  <a:cubicBezTo>
                    <a:pt x="344" y="0"/>
                    <a:pt x="311" y="6"/>
                    <a:pt x="278" y="19"/>
                  </a:cubicBezTo>
                  <a:cubicBezTo>
                    <a:pt x="31" y="81"/>
                    <a:pt x="0" y="390"/>
                    <a:pt x="216" y="544"/>
                  </a:cubicBezTo>
                  <a:cubicBezTo>
                    <a:pt x="260" y="569"/>
                    <a:pt x="304" y="580"/>
                    <a:pt x="347" y="580"/>
                  </a:cubicBezTo>
                  <a:cubicBezTo>
                    <a:pt x="519" y="580"/>
                    <a:pt x="667" y="402"/>
                    <a:pt x="618" y="205"/>
                  </a:cubicBezTo>
                  <a:cubicBezTo>
                    <a:pt x="593" y="83"/>
                    <a:pt x="493" y="0"/>
                    <a:pt x="3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51" name="Google Shape;13578;p26">
            <a:extLst>
              <a:ext uri="{FF2B5EF4-FFF2-40B4-BE49-F238E27FC236}">
                <a16:creationId xmlns:a16="http://schemas.microsoft.com/office/drawing/2014/main" id="{39D0242F-1163-629E-10E6-EEAE1A758A60}"/>
              </a:ext>
            </a:extLst>
          </p:cNvPr>
          <p:cNvGrpSpPr/>
          <p:nvPr/>
        </p:nvGrpSpPr>
        <p:grpSpPr>
          <a:xfrm>
            <a:off x="9502826" y="3581877"/>
            <a:ext cx="726800" cy="626750"/>
            <a:chOff x="3997175" y="3077525"/>
            <a:chExt cx="363400" cy="313375"/>
          </a:xfrm>
        </p:grpSpPr>
        <p:sp>
          <p:nvSpPr>
            <p:cNvPr id="52" name="Google Shape;13579;p26">
              <a:extLst>
                <a:ext uri="{FF2B5EF4-FFF2-40B4-BE49-F238E27FC236}">
                  <a16:creationId xmlns:a16="http://schemas.microsoft.com/office/drawing/2014/main" id="{6BE3AF87-DEA9-44AB-FC8C-56FB7E64210C}"/>
                </a:ext>
              </a:extLst>
            </p:cNvPr>
            <p:cNvSpPr/>
            <p:nvPr/>
          </p:nvSpPr>
          <p:spPr>
            <a:xfrm>
              <a:off x="4233250" y="3333675"/>
              <a:ext cx="16225" cy="14575"/>
            </a:xfrm>
            <a:custGeom>
              <a:avLst/>
              <a:gdLst/>
              <a:ahLst/>
              <a:cxnLst/>
              <a:rect l="l" t="t" r="r" b="b"/>
              <a:pathLst>
                <a:path w="649" h="583" extrusionOk="0">
                  <a:moveTo>
                    <a:pt x="371" y="1"/>
                  </a:moveTo>
                  <a:cubicBezTo>
                    <a:pt x="124" y="1"/>
                    <a:pt x="1" y="309"/>
                    <a:pt x="155" y="494"/>
                  </a:cubicBezTo>
                  <a:cubicBezTo>
                    <a:pt x="216" y="555"/>
                    <a:pt x="289" y="582"/>
                    <a:pt x="361" y="582"/>
                  </a:cubicBezTo>
                  <a:cubicBezTo>
                    <a:pt x="509" y="582"/>
                    <a:pt x="649" y="465"/>
                    <a:pt x="649" y="278"/>
                  </a:cubicBezTo>
                  <a:cubicBezTo>
                    <a:pt x="64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53" name="Google Shape;13580;p26">
              <a:extLst>
                <a:ext uri="{FF2B5EF4-FFF2-40B4-BE49-F238E27FC236}">
                  <a16:creationId xmlns:a16="http://schemas.microsoft.com/office/drawing/2014/main" id="{06696823-D034-C56D-92D1-FED518083818}"/>
                </a:ext>
              </a:extLst>
            </p:cNvPr>
            <p:cNvSpPr/>
            <p:nvPr/>
          </p:nvSpPr>
          <p:spPr>
            <a:xfrm>
              <a:off x="4211650" y="3248800"/>
              <a:ext cx="17000" cy="14425"/>
            </a:xfrm>
            <a:custGeom>
              <a:avLst/>
              <a:gdLst/>
              <a:ahLst/>
              <a:cxnLst/>
              <a:rect l="l" t="t" r="r" b="b"/>
              <a:pathLst>
                <a:path w="680" h="577" extrusionOk="0">
                  <a:moveTo>
                    <a:pt x="371" y="1"/>
                  </a:moveTo>
                  <a:cubicBezTo>
                    <a:pt x="124" y="1"/>
                    <a:pt x="1" y="309"/>
                    <a:pt x="186" y="495"/>
                  </a:cubicBezTo>
                  <a:cubicBezTo>
                    <a:pt x="243" y="551"/>
                    <a:pt x="311" y="576"/>
                    <a:pt x="379" y="576"/>
                  </a:cubicBezTo>
                  <a:cubicBezTo>
                    <a:pt x="531" y="576"/>
                    <a:pt x="680" y="450"/>
                    <a:pt x="680" y="279"/>
                  </a:cubicBezTo>
                  <a:cubicBezTo>
                    <a:pt x="680"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54" name="Google Shape;13581;p26">
              <a:extLst>
                <a:ext uri="{FF2B5EF4-FFF2-40B4-BE49-F238E27FC236}">
                  <a16:creationId xmlns:a16="http://schemas.microsoft.com/office/drawing/2014/main" id="{26B6352C-7CEE-8E7B-38A2-D786D10633E6}"/>
                </a:ext>
              </a:extLst>
            </p:cNvPr>
            <p:cNvSpPr/>
            <p:nvPr/>
          </p:nvSpPr>
          <p:spPr>
            <a:xfrm>
              <a:off x="4191975" y="3333100"/>
              <a:ext cx="15450" cy="13925"/>
            </a:xfrm>
            <a:custGeom>
              <a:avLst/>
              <a:gdLst/>
              <a:ahLst/>
              <a:cxnLst/>
              <a:rect l="l" t="t" r="r" b="b"/>
              <a:pathLst>
                <a:path w="618" h="557" extrusionOk="0">
                  <a:moveTo>
                    <a:pt x="309" y="1"/>
                  </a:moveTo>
                  <a:cubicBezTo>
                    <a:pt x="155" y="1"/>
                    <a:pt x="1" y="101"/>
                    <a:pt x="16" y="301"/>
                  </a:cubicBezTo>
                  <a:cubicBezTo>
                    <a:pt x="32" y="471"/>
                    <a:pt x="163" y="556"/>
                    <a:pt x="298" y="556"/>
                  </a:cubicBezTo>
                  <a:cubicBezTo>
                    <a:pt x="433" y="556"/>
                    <a:pt x="572" y="471"/>
                    <a:pt x="602" y="301"/>
                  </a:cubicBezTo>
                  <a:cubicBezTo>
                    <a:pt x="618" y="101"/>
                    <a:pt x="464" y="1"/>
                    <a:pt x="3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55" name="Google Shape;13582;p26">
              <a:extLst>
                <a:ext uri="{FF2B5EF4-FFF2-40B4-BE49-F238E27FC236}">
                  <a16:creationId xmlns:a16="http://schemas.microsoft.com/office/drawing/2014/main" id="{106F8CAD-9B9D-71EC-E411-DEBE8B4F7093}"/>
                </a:ext>
              </a:extLst>
            </p:cNvPr>
            <p:cNvSpPr/>
            <p:nvPr/>
          </p:nvSpPr>
          <p:spPr>
            <a:xfrm>
              <a:off x="4147625" y="3333675"/>
              <a:ext cx="17000" cy="14575"/>
            </a:xfrm>
            <a:custGeom>
              <a:avLst/>
              <a:gdLst/>
              <a:ahLst/>
              <a:cxnLst/>
              <a:rect l="l" t="t" r="r" b="b"/>
              <a:pathLst>
                <a:path w="680" h="583" extrusionOk="0">
                  <a:moveTo>
                    <a:pt x="401" y="1"/>
                  </a:moveTo>
                  <a:cubicBezTo>
                    <a:pt x="124" y="1"/>
                    <a:pt x="0" y="309"/>
                    <a:pt x="185" y="494"/>
                  </a:cubicBezTo>
                  <a:cubicBezTo>
                    <a:pt x="246" y="555"/>
                    <a:pt x="319" y="582"/>
                    <a:pt x="391" y="582"/>
                  </a:cubicBezTo>
                  <a:cubicBezTo>
                    <a:pt x="539" y="582"/>
                    <a:pt x="679" y="465"/>
                    <a:pt x="679" y="278"/>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56" name="Google Shape;13583;p26">
              <a:extLst>
                <a:ext uri="{FF2B5EF4-FFF2-40B4-BE49-F238E27FC236}">
                  <a16:creationId xmlns:a16="http://schemas.microsoft.com/office/drawing/2014/main" id="{F2571A9C-3720-28D0-F2FB-382CD2721F3C}"/>
                </a:ext>
              </a:extLst>
            </p:cNvPr>
            <p:cNvSpPr/>
            <p:nvPr/>
          </p:nvSpPr>
          <p:spPr>
            <a:xfrm>
              <a:off x="4037475" y="3163875"/>
              <a:ext cx="16025" cy="13900"/>
            </a:xfrm>
            <a:custGeom>
              <a:avLst/>
              <a:gdLst/>
              <a:ahLst/>
              <a:cxnLst/>
              <a:rect l="l" t="t" r="r" b="b"/>
              <a:pathLst>
                <a:path w="641" h="556" extrusionOk="0">
                  <a:moveTo>
                    <a:pt x="329" y="1"/>
                  </a:moveTo>
                  <a:cubicBezTo>
                    <a:pt x="105" y="1"/>
                    <a:pt x="0" y="290"/>
                    <a:pt x="147" y="466"/>
                  </a:cubicBezTo>
                  <a:cubicBezTo>
                    <a:pt x="209" y="528"/>
                    <a:pt x="284" y="555"/>
                    <a:pt x="358" y="555"/>
                  </a:cubicBezTo>
                  <a:cubicBezTo>
                    <a:pt x="504" y="555"/>
                    <a:pt x="641" y="445"/>
                    <a:pt x="641" y="281"/>
                  </a:cubicBezTo>
                  <a:cubicBezTo>
                    <a:pt x="641" y="127"/>
                    <a:pt x="518" y="3"/>
                    <a:pt x="363" y="3"/>
                  </a:cubicBezTo>
                  <a:cubicBezTo>
                    <a:pt x="352" y="2"/>
                    <a:pt x="340" y="1"/>
                    <a:pt x="3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57" name="Google Shape;13584;p26">
              <a:extLst>
                <a:ext uri="{FF2B5EF4-FFF2-40B4-BE49-F238E27FC236}">
                  <a16:creationId xmlns:a16="http://schemas.microsoft.com/office/drawing/2014/main" id="{6E99972E-8FBE-BDE3-753B-47C66A501B23}"/>
                </a:ext>
              </a:extLst>
            </p:cNvPr>
            <p:cNvSpPr/>
            <p:nvPr/>
          </p:nvSpPr>
          <p:spPr>
            <a:xfrm>
              <a:off x="4037275" y="3206375"/>
              <a:ext cx="16225" cy="13825"/>
            </a:xfrm>
            <a:custGeom>
              <a:avLst/>
              <a:gdLst/>
              <a:ahLst/>
              <a:cxnLst/>
              <a:rect l="l" t="t" r="r" b="b"/>
              <a:pathLst>
                <a:path w="649" h="553" extrusionOk="0">
                  <a:moveTo>
                    <a:pt x="371" y="0"/>
                  </a:moveTo>
                  <a:cubicBezTo>
                    <a:pt x="124" y="0"/>
                    <a:pt x="1" y="278"/>
                    <a:pt x="155" y="463"/>
                  </a:cubicBezTo>
                  <a:cubicBezTo>
                    <a:pt x="217" y="525"/>
                    <a:pt x="292" y="553"/>
                    <a:pt x="366" y="553"/>
                  </a:cubicBezTo>
                  <a:cubicBezTo>
                    <a:pt x="512" y="553"/>
                    <a:pt x="649" y="443"/>
                    <a:pt x="649" y="278"/>
                  </a:cubicBezTo>
                  <a:cubicBezTo>
                    <a:pt x="649" y="124"/>
                    <a:pt x="526"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58" name="Google Shape;13585;p26">
              <a:extLst>
                <a:ext uri="{FF2B5EF4-FFF2-40B4-BE49-F238E27FC236}">
                  <a16:creationId xmlns:a16="http://schemas.microsoft.com/office/drawing/2014/main" id="{2F4C9DE1-E020-FFBA-4175-5014196C6A9C}"/>
                </a:ext>
              </a:extLst>
            </p:cNvPr>
            <p:cNvSpPr/>
            <p:nvPr/>
          </p:nvSpPr>
          <p:spPr>
            <a:xfrm>
              <a:off x="4037275" y="3248800"/>
              <a:ext cx="16225" cy="14425"/>
            </a:xfrm>
            <a:custGeom>
              <a:avLst/>
              <a:gdLst/>
              <a:ahLst/>
              <a:cxnLst/>
              <a:rect l="l" t="t" r="r" b="b"/>
              <a:pathLst>
                <a:path w="649" h="577" extrusionOk="0">
                  <a:moveTo>
                    <a:pt x="371" y="1"/>
                  </a:moveTo>
                  <a:cubicBezTo>
                    <a:pt x="124" y="1"/>
                    <a:pt x="1" y="309"/>
                    <a:pt x="155" y="495"/>
                  </a:cubicBezTo>
                  <a:cubicBezTo>
                    <a:pt x="212" y="551"/>
                    <a:pt x="281" y="576"/>
                    <a:pt x="348" y="576"/>
                  </a:cubicBezTo>
                  <a:cubicBezTo>
                    <a:pt x="501" y="576"/>
                    <a:pt x="649" y="450"/>
                    <a:pt x="649" y="279"/>
                  </a:cubicBezTo>
                  <a:cubicBezTo>
                    <a:pt x="649" y="124"/>
                    <a:pt x="526"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59" name="Google Shape;13586;p26">
              <a:extLst>
                <a:ext uri="{FF2B5EF4-FFF2-40B4-BE49-F238E27FC236}">
                  <a16:creationId xmlns:a16="http://schemas.microsoft.com/office/drawing/2014/main" id="{4CA14EC5-DE8A-EE98-D2DA-D86C31D4CA09}"/>
                </a:ext>
              </a:extLst>
            </p:cNvPr>
            <p:cNvSpPr/>
            <p:nvPr/>
          </p:nvSpPr>
          <p:spPr>
            <a:xfrm>
              <a:off x="4037275" y="3291250"/>
              <a:ext cx="16225" cy="14575"/>
            </a:xfrm>
            <a:custGeom>
              <a:avLst/>
              <a:gdLst/>
              <a:ahLst/>
              <a:cxnLst/>
              <a:rect l="l" t="t" r="r" b="b"/>
              <a:pathLst>
                <a:path w="649" h="583" extrusionOk="0">
                  <a:moveTo>
                    <a:pt x="371" y="0"/>
                  </a:moveTo>
                  <a:cubicBezTo>
                    <a:pt x="124" y="0"/>
                    <a:pt x="1" y="309"/>
                    <a:pt x="155" y="494"/>
                  </a:cubicBezTo>
                  <a:cubicBezTo>
                    <a:pt x="216" y="555"/>
                    <a:pt x="289" y="582"/>
                    <a:pt x="361" y="582"/>
                  </a:cubicBezTo>
                  <a:cubicBezTo>
                    <a:pt x="509" y="582"/>
                    <a:pt x="649" y="465"/>
                    <a:pt x="649" y="278"/>
                  </a:cubicBezTo>
                  <a:cubicBezTo>
                    <a:pt x="649" y="124"/>
                    <a:pt x="526"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60" name="Google Shape;13587;p26">
              <a:extLst>
                <a:ext uri="{FF2B5EF4-FFF2-40B4-BE49-F238E27FC236}">
                  <a16:creationId xmlns:a16="http://schemas.microsoft.com/office/drawing/2014/main" id="{63C3573C-F6F9-941E-8DE9-E92E2FA33F16}"/>
                </a:ext>
              </a:extLst>
            </p:cNvPr>
            <p:cNvSpPr/>
            <p:nvPr/>
          </p:nvSpPr>
          <p:spPr>
            <a:xfrm>
              <a:off x="4038825" y="3333100"/>
              <a:ext cx="15450" cy="13925"/>
            </a:xfrm>
            <a:custGeom>
              <a:avLst/>
              <a:gdLst/>
              <a:ahLst/>
              <a:cxnLst/>
              <a:rect l="l" t="t" r="r" b="b"/>
              <a:pathLst>
                <a:path w="618" h="557" extrusionOk="0">
                  <a:moveTo>
                    <a:pt x="309" y="1"/>
                  </a:moveTo>
                  <a:cubicBezTo>
                    <a:pt x="155" y="1"/>
                    <a:pt x="1" y="101"/>
                    <a:pt x="31" y="301"/>
                  </a:cubicBezTo>
                  <a:cubicBezTo>
                    <a:pt x="47" y="471"/>
                    <a:pt x="178" y="556"/>
                    <a:pt x="309" y="556"/>
                  </a:cubicBezTo>
                  <a:cubicBezTo>
                    <a:pt x="440" y="556"/>
                    <a:pt x="572" y="471"/>
                    <a:pt x="587" y="301"/>
                  </a:cubicBezTo>
                  <a:cubicBezTo>
                    <a:pt x="618" y="101"/>
                    <a:pt x="464" y="1"/>
                    <a:pt x="3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61" name="Google Shape;13588;p26">
              <a:extLst>
                <a:ext uri="{FF2B5EF4-FFF2-40B4-BE49-F238E27FC236}">
                  <a16:creationId xmlns:a16="http://schemas.microsoft.com/office/drawing/2014/main" id="{384E7B3E-EDE5-FF2F-FC80-EA2D01894A2C}"/>
                </a:ext>
              </a:extLst>
            </p:cNvPr>
            <p:cNvSpPr/>
            <p:nvPr/>
          </p:nvSpPr>
          <p:spPr>
            <a:xfrm>
              <a:off x="4080500" y="3291250"/>
              <a:ext cx="84125" cy="13900"/>
            </a:xfrm>
            <a:custGeom>
              <a:avLst/>
              <a:gdLst/>
              <a:ahLst/>
              <a:cxnLst/>
              <a:rect l="l" t="t" r="r" b="b"/>
              <a:pathLst>
                <a:path w="3365" h="556" extrusionOk="0">
                  <a:moveTo>
                    <a:pt x="340" y="0"/>
                  </a:moveTo>
                  <a:cubicBezTo>
                    <a:pt x="0" y="31"/>
                    <a:pt x="0" y="525"/>
                    <a:pt x="340" y="556"/>
                  </a:cubicBezTo>
                  <a:lnTo>
                    <a:pt x="3086" y="556"/>
                  </a:lnTo>
                  <a:cubicBezTo>
                    <a:pt x="3241" y="556"/>
                    <a:pt x="3364" y="432"/>
                    <a:pt x="3364" y="278"/>
                  </a:cubicBezTo>
                  <a:cubicBezTo>
                    <a:pt x="3364" y="124"/>
                    <a:pt x="3241" y="0"/>
                    <a:pt x="30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62" name="Google Shape;13589;p26">
              <a:extLst>
                <a:ext uri="{FF2B5EF4-FFF2-40B4-BE49-F238E27FC236}">
                  <a16:creationId xmlns:a16="http://schemas.microsoft.com/office/drawing/2014/main" id="{B384033C-9C1C-A25B-3C44-E6792A0074B8}"/>
                </a:ext>
              </a:extLst>
            </p:cNvPr>
            <p:cNvSpPr/>
            <p:nvPr/>
          </p:nvSpPr>
          <p:spPr>
            <a:xfrm>
              <a:off x="4079725" y="3248800"/>
              <a:ext cx="108025" cy="13925"/>
            </a:xfrm>
            <a:custGeom>
              <a:avLst/>
              <a:gdLst/>
              <a:ahLst/>
              <a:cxnLst/>
              <a:rect l="l" t="t" r="r" b="b"/>
              <a:pathLst>
                <a:path w="4321" h="557" extrusionOk="0">
                  <a:moveTo>
                    <a:pt x="371" y="1"/>
                  </a:moveTo>
                  <a:cubicBezTo>
                    <a:pt x="0" y="1"/>
                    <a:pt x="0" y="556"/>
                    <a:pt x="371" y="556"/>
                  </a:cubicBezTo>
                  <a:lnTo>
                    <a:pt x="3951" y="556"/>
                  </a:lnTo>
                  <a:cubicBezTo>
                    <a:pt x="4321" y="556"/>
                    <a:pt x="4321" y="1"/>
                    <a:pt x="39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63" name="Google Shape;13590;p26">
              <a:extLst>
                <a:ext uri="{FF2B5EF4-FFF2-40B4-BE49-F238E27FC236}">
                  <a16:creationId xmlns:a16="http://schemas.microsoft.com/office/drawing/2014/main" id="{44913991-0D1A-A849-E9C5-7B4FCD0985C2}"/>
                </a:ext>
              </a:extLst>
            </p:cNvPr>
            <p:cNvSpPr/>
            <p:nvPr/>
          </p:nvSpPr>
          <p:spPr>
            <a:xfrm>
              <a:off x="4254100" y="3248800"/>
              <a:ext cx="66375" cy="13925"/>
            </a:xfrm>
            <a:custGeom>
              <a:avLst/>
              <a:gdLst/>
              <a:ahLst/>
              <a:cxnLst/>
              <a:rect l="l" t="t" r="r" b="b"/>
              <a:pathLst>
                <a:path w="2655" h="557" extrusionOk="0">
                  <a:moveTo>
                    <a:pt x="370" y="1"/>
                  </a:moveTo>
                  <a:cubicBezTo>
                    <a:pt x="0" y="1"/>
                    <a:pt x="0" y="556"/>
                    <a:pt x="370" y="556"/>
                  </a:cubicBezTo>
                  <a:lnTo>
                    <a:pt x="2253" y="556"/>
                  </a:lnTo>
                  <a:cubicBezTo>
                    <a:pt x="2654" y="556"/>
                    <a:pt x="2654" y="1"/>
                    <a:pt x="22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64" name="Google Shape;13591;p26">
              <a:extLst>
                <a:ext uri="{FF2B5EF4-FFF2-40B4-BE49-F238E27FC236}">
                  <a16:creationId xmlns:a16="http://schemas.microsoft.com/office/drawing/2014/main" id="{F7F74DFE-E116-8EC7-01E1-44F4776875FE}"/>
                </a:ext>
              </a:extLst>
            </p:cNvPr>
            <p:cNvSpPr/>
            <p:nvPr/>
          </p:nvSpPr>
          <p:spPr>
            <a:xfrm>
              <a:off x="4147100" y="3163825"/>
              <a:ext cx="63550" cy="14050"/>
            </a:xfrm>
            <a:custGeom>
              <a:avLst/>
              <a:gdLst/>
              <a:ahLst/>
              <a:cxnLst/>
              <a:rect l="l" t="t" r="r" b="b"/>
              <a:pathLst>
                <a:path w="2542" h="562" extrusionOk="0">
                  <a:moveTo>
                    <a:pt x="366" y="1"/>
                  </a:moveTo>
                  <a:cubicBezTo>
                    <a:pt x="0" y="1"/>
                    <a:pt x="9" y="562"/>
                    <a:pt x="393" y="562"/>
                  </a:cubicBezTo>
                  <a:cubicBezTo>
                    <a:pt x="402" y="562"/>
                    <a:pt x="412" y="561"/>
                    <a:pt x="422" y="561"/>
                  </a:cubicBezTo>
                  <a:lnTo>
                    <a:pt x="2120" y="561"/>
                  </a:lnTo>
                  <a:cubicBezTo>
                    <a:pt x="2130" y="561"/>
                    <a:pt x="2140" y="562"/>
                    <a:pt x="2149" y="562"/>
                  </a:cubicBezTo>
                  <a:cubicBezTo>
                    <a:pt x="2533" y="562"/>
                    <a:pt x="2542" y="1"/>
                    <a:pt x="2176" y="1"/>
                  </a:cubicBezTo>
                  <a:cubicBezTo>
                    <a:pt x="2158" y="1"/>
                    <a:pt x="2139" y="2"/>
                    <a:pt x="2120" y="5"/>
                  </a:cubicBezTo>
                  <a:lnTo>
                    <a:pt x="422" y="5"/>
                  </a:lnTo>
                  <a:cubicBezTo>
                    <a:pt x="403"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65" name="Google Shape;13592;p26">
              <a:extLst>
                <a:ext uri="{FF2B5EF4-FFF2-40B4-BE49-F238E27FC236}">
                  <a16:creationId xmlns:a16="http://schemas.microsoft.com/office/drawing/2014/main" id="{DAA2D23A-3C65-5701-F0E4-995A3860351C}"/>
                </a:ext>
              </a:extLst>
            </p:cNvPr>
            <p:cNvSpPr/>
            <p:nvPr/>
          </p:nvSpPr>
          <p:spPr>
            <a:xfrm>
              <a:off x="4189725" y="3291150"/>
              <a:ext cx="127650" cy="14100"/>
            </a:xfrm>
            <a:custGeom>
              <a:avLst/>
              <a:gdLst/>
              <a:ahLst/>
              <a:cxnLst/>
              <a:rect l="l" t="t" r="r" b="b"/>
              <a:pathLst>
                <a:path w="5106" h="564" extrusionOk="0">
                  <a:moveTo>
                    <a:pt x="361" y="0"/>
                  </a:moveTo>
                  <a:cubicBezTo>
                    <a:pt x="1" y="0"/>
                    <a:pt x="1" y="564"/>
                    <a:pt x="361" y="564"/>
                  </a:cubicBezTo>
                  <a:cubicBezTo>
                    <a:pt x="378" y="564"/>
                    <a:pt x="396" y="562"/>
                    <a:pt x="415" y="560"/>
                  </a:cubicBezTo>
                  <a:lnTo>
                    <a:pt x="4828" y="560"/>
                  </a:lnTo>
                  <a:cubicBezTo>
                    <a:pt x="4982" y="560"/>
                    <a:pt x="5106" y="436"/>
                    <a:pt x="5106" y="282"/>
                  </a:cubicBezTo>
                  <a:cubicBezTo>
                    <a:pt x="5106" y="128"/>
                    <a:pt x="4982" y="4"/>
                    <a:pt x="4828"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66" name="Google Shape;13593;p26">
              <a:extLst>
                <a:ext uri="{FF2B5EF4-FFF2-40B4-BE49-F238E27FC236}">
                  <a16:creationId xmlns:a16="http://schemas.microsoft.com/office/drawing/2014/main" id="{A2401A96-07C9-E3E0-A76E-57BE2B69C82F}"/>
                </a:ext>
              </a:extLst>
            </p:cNvPr>
            <p:cNvSpPr/>
            <p:nvPr/>
          </p:nvSpPr>
          <p:spPr>
            <a:xfrm>
              <a:off x="4080500" y="3206375"/>
              <a:ext cx="239200" cy="13900"/>
            </a:xfrm>
            <a:custGeom>
              <a:avLst/>
              <a:gdLst/>
              <a:ahLst/>
              <a:cxnLst/>
              <a:rect l="l" t="t" r="r" b="b"/>
              <a:pathLst>
                <a:path w="9568" h="556" extrusionOk="0">
                  <a:moveTo>
                    <a:pt x="340" y="0"/>
                  </a:moveTo>
                  <a:cubicBezTo>
                    <a:pt x="0" y="31"/>
                    <a:pt x="0" y="525"/>
                    <a:pt x="340" y="556"/>
                  </a:cubicBezTo>
                  <a:lnTo>
                    <a:pt x="9228" y="556"/>
                  </a:lnTo>
                  <a:cubicBezTo>
                    <a:pt x="9567" y="525"/>
                    <a:pt x="9567" y="31"/>
                    <a:pt x="922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67" name="Google Shape;13594;p26">
              <a:extLst>
                <a:ext uri="{FF2B5EF4-FFF2-40B4-BE49-F238E27FC236}">
                  <a16:creationId xmlns:a16="http://schemas.microsoft.com/office/drawing/2014/main" id="{5271B87B-D728-E777-3E89-278DDABB3794}"/>
                </a:ext>
              </a:extLst>
            </p:cNvPr>
            <p:cNvSpPr/>
            <p:nvPr/>
          </p:nvSpPr>
          <p:spPr>
            <a:xfrm>
              <a:off x="4080500" y="3163825"/>
              <a:ext cx="44525" cy="14050"/>
            </a:xfrm>
            <a:custGeom>
              <a:avLst/>
              <a:gdLst/>
              <a:ahLst/>
              <a:cxnLst/>
              <a:rect l="l" t="t" r="r" b="b"/>
              <a:pathLst>
                <a:path w="1781" h="562" extrusionOk="0">
                  <a:moveTo>
                    <a:pt x="1414" y="1"/>
                  </a:moveTo>
                  <a:cubicBezTo>
                    <a:pt x="1396" y="1"/>
                    <a:pt x="1378" y="2"/>
                    <a:pt x="1358" y="5"/>
                  </a:cubicBezTo>
                  <a:lnTo>
                    <a:pt x="340" y="5"/>
                  </a:lnTo>
                  <a:cubicBezTo>
                    <a:pt x="0" y="36"/>
                    <a:pt x="0" y="530"/>
                    <a:pt x="340" y="561"/>
                  </a:cubicBezTo>
                  <a:lnTo>
                    <a:pt x="1358" y="561"/>
                  </a:lnTo>
                  <a:cubicBezTo>
                    <a:pt x="1368" y="561"/>
                    <a:pt x="1378" y="562"/>
                    <a:pt x="1388" y="562"/>
                  </a:cubicBezTo>
                  <a:cubicBezTo>
                    <a:pt x="1771" y="562"/>
                    <a:pt x="1780" y="1"/>
                    <a:pt x="14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68" name="Google Shape;13595;p26">
              <a:extLst>
                <a:ext uri="{FF2B5EF4-FFF2-40B4-BE49-F238E27FC236}">
                  <a16:creationId xmlns:a16="http://schemas.microsoft.com/office/drawing/2014/main" id="{22B6EF97-D171-E8DB-D9AA-E280690690B3}"/>
                </a:ext>
              </a:extLst>
            </p:cNvPr>
            <p:cNvSpPr/>
            <p:nvPr/>
          </p:nvSpPr>
          <p:spPr>
            <a:xfrm>
              <a:off x="4234025" y="3163950"/>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69" name="Google Shape;13596;p26">
              <a:extLst>
                <a:ext uri="{FF2B5EF4-FFF2-40B4-BE49-F238E27FC236}">
                  <a16:creationId xmlns:a16="http://schemas.microsoft.com/office/drawing/2014/main" id="{48B27D78-F475-4C9B-CFB2-82379C787DCE}"/>
                </a:ext>
              </a:extLst>
            </p:cNvPr>
            <p:cNvSpPr/>
            <p:nvPr/>
          </p:nvSpPr>
          <p:spPr>
            <a:xfrm>
              <a:off x="4080500" y="3333650"/>
              <a:ext cx="44525" cy="14750"/>
            </a:xfrm>
            <a:custGeom>
              <a:avLst/>
              <a:gdLst/>
              <a:ahLst/>
              <a:cxnLst/>
              <a:rect l="l" t="t" r="r" b="b"/>
              <a:pathLst>
                <a:path w="1781" h="590" extrusionOk="0">
                  <a:moveTo>
                    <a:pt x="1388" y="1"/>
                  </a:moveTo>
                  <a:cubicBezTo>
                    <a:pt x="1378" y="1"/>
                    <a:pt x="1368" y="1"/>
                    <a:pt x="1358" y="2"/>
                  </a:cubicBezTo>
                  <a:lnTo>
                    <a:pt x="340" y="2"/>
                  </a:lnTo>
                  <a:cubicBezTo>
                    <a:pt x="0" y="33"/>
                    <a:pt x="0" y="526"/>
                    <a:pt x="340" y="588"/>
                  </a:cubicBezTo>
                  <a:lnTo>
                    <a:pt x="1358" y="588"/>
                  </a:lnTo>
                  <a:cubicBezTo>
                    <a:pt x="1368" y="589"/>
                    <a:pt x="1378" y="589"/>
                    <a:pt x="1388" y="589"/>
                  </a:cubicBezTo>
                  <a:cubicBezTo>
                    <a:pt x="1780" y="589"/>
                    <a:pt x="1780" y="1"/>
                    <a:pt x="13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70" name="Google Shape;13597;p26">
              <a:extLst>
                <a:ext uri="{FF2B5EF4-FFF2-40B4-BE49-F238E27FC236}">
                  <a16:creationId xmlns:a16="http://schemas.microsoft.com/office/drawing/2014/main" id="{904E297D-1659-3127-45CE-C3211FCD9BB0}"/>
                </a:ext>
              </a:extLst>
            </p:cNvPr>
            <p:cNvSpPr/>
            <p:nvPr/>
          </p:nvSpPr>
          <p:spPr>
            <a:xfrm>
              <a:off x="4169225" y="3376125"/>
              <a:ext cx="16225" cy="14575"/>
            </a:xfrm>
            <a:custGeom>
              <a:avLst/>
              <a:gdLst/>
              <a:ahLst/>
              <a:cxnLst/>
              <a:rect l="l" t="t" r="r" b="b"/>
              <a:pathLst>
                <a:path w="649" h="583" extrusionOk="0">
                  <a:moveTo>
                    <a:pt x="371" y="0"/>
                  </a:moveTo>
                  <a:cubicBezTo>
                    <a:pt x="124" y="0"/>
                    <a:pt x="0" y="309"/>
                    <a:pt x="185" y="494"/>
                  </a:cubicBezTo>
                  <a:cubicBezTo>
                    <a:pt x="247" y="556"/>
                    <a:pt x="319" y="583"/>
                    <a:pt x="388" y="583"/>
                  </a:cubicBezTo>
                  <a:cubicBezTo>
                    <a:pt x="525" y="583"/>
                    <a:pt x="648" y="473"/>
                    <a:pt x="648" y="309"/>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71" name="Google Shape;13598;p26">
              <a:extLst>
                <a:ext uri="{FF2B5EF4-FFF2-40B4-BE49-F238E27FC236}">
                  <a16:creationId xmlns:a16="http://schemas.microsoft.com/office/drawing/2014/main" id="{4D6F4F38-F7C9-8DC8-FEFF-F8EF0CCA6862}"/>
                </a:ext>
              </a:extLst>
            </p:cNvPr>
            <p:cNvSpPr/>
            <p:nvPr/>
          </p:nvSpPr>
          <p:spPr>
            <a:xfrm>
              <a:off x="3997175" y="3077525"/>
              <a:ext cx="363400" cy="313375"/>
            </a:xfrm>
            <a:custGeom>
              <a:avLst/>
              <a:gdLst/>
              <a:ahLst/>
              <a:cxnLst/>
              <a:rect l="l" t="t" r="r" b="b"/>
              <a:pathLst>
                <a:path w="14536" h="12535" extrusionOk="0">
                  <a:moveTo>
                    <a:pt x="794" y="614"/>
                  </a:moveTo>
                  <a:cubicBezTo>
                    <a:pt x="807" y="614"/>
                    <a:pt x="820" y="615"/>
                    <a:pt x="833" y="618"/>
                  </a:cubicBezTo>
                  <a:lnTo>
                    <a:pt x="10370" y="618"/>
                  </a:lnTo>
                  <a:lnTo>
                    <a:pt x="10370" y="1729"/>
                  </a:lnTo>
                  <a:lnTo>
                    <a:pt x="556" y="1729"/>
                  </a:lnTo>
                  <a:lnTo>
                    <a:pt x="556" y="896"/>
                  </a:lnTo>
                  <a:cubicBezTo>
                    <a:pt x="556" y="755"/>
                    <a:pt x="658" y="614"/>
                    <a:pt x="794" y="614"/>
                  </a:cubicBezTo>
                  <a:close/>
                  <a:moveTo>
                    <a:pt x="13672" y="618"/>
                  </a:moveTo>
                  <a:cubicBezTo>
                    <a:pt x="13826" y="618"/>
                    <a:pt x="13950" y="741"/>
                    <a:pt x="13950" y="896"/>
                  </a:cubicBezTo>
                  <a:lnTo>
                    <a:pt x="13950" y="1729"/>
                  </a:lnTo>
                  <a:lnTo>
                    <a:pt x="10956" y="1729"/>
                  </a:lnTo>
                  <a:lnTo>
                    <a:pt x="10956" y="618"/>
                  </a:lnTo>
                  <a:close/>
                  <a:moveTo>
                    <a:pt x="13672" y="1"/>
                  </a:moveTo>
                  <a:lnTo>
                    <a:pt x="13672" y="31"/>
                  </a:lnTo>
                  <a:lnTo>
                    <a:pt x="833" y="31"/>
                  </a:lnTo>
                  <a:cubicBezTo>
                    <a:pt x="370" y="31"/>
                    <a:pt x="0" y="402"/>
                    <a:pt x="0" y="896"/>
                  </a:cubicBezTo>
                  <a:lnTo>
                    <a:pt x="0" y="11697"/>
                  </a:lnTo>
                  <a:cubicBezTo>
                    <a:pt x="0" y="12160"/>
                    <a:pt x="370" y="12530"/>
                    <a:pt x="833" y="12530"/>
                  </a:cubicBezTo>
                  <a:lnTo>
                    <a:pt x="5987" y="12530"/>
                  </a:lnTo>
                  <a:cubicBezTo>
                    <a:pt x="6006" y="12533"/>
                    <a:pt x="6024" y="12534"/>
                    <a:pt x="6041" y="12534"/>
                  </a:cubicBezTo>
                  <a:cubicBezTo>
                    <a:pt x="6401" y="12534"/>
                    <a:pt x="6401" y="11971"/>
                    <a:pt x="6041" y="11971"/>
                  </a:cubicBezTo>
                  <a:cubicBezTo>
                    <a:pt x="6024" y="11971"/>
                    <a:pt x="6006" y="11972"/>
                    <a:pt x="5987" y="11975"/>
                  </a:cubicBezTo>
                  <a:lnTo>
                    <a:pt x="833" y="11975"/>
                  </a:lnTo>
                  <a:cubicBezTo>
                    <a:pt x="679" y="11975"/>
                    <a:pt x="556" y="11851"/>
                    <a:pt x="556" y="11697"/>
                  </a:cubicBezTo>
                  <a:lnTo>
                    <a:pt x="556" y="2315"/>
                  </a:lnTo>
                  <a:lnTo>
                    <a:pt x="13950" y="2315"/>
                  </a:lnTo>
                  <a:lnTo>
                    <a:pt x="13950" y="11666"/>
                  </a:lnTo>
                  <a:cubicBezTo>
                    <a:pt x="13950" y="11821"/>
                    <a:pt x="13826" y="11944"/>
                    <a:pt x="13672" y="11944"/>
                  </a:cubicBezTo>
                  <a:lnTo>
                    <a:pt x="8549" y="11944"/>
                  </a:lnTo>
                  <a:cubicBezTo>
                    <a:pt x="8209" y="12006"/>
                    <a:pt x="8209" y="12469"/>
                    <a:pt x="8549" y="12530"/>
                  </a:cubicBezTo>
                  <a:lnTo>
                    <a:pt x="13672" y="12530"/>
                  </a:lnTo>
                  <a:cubicBezTo>
                    <a:pt x="14135" y="12530"/>
                    <a:pt x="14536" y="12129"/>
                    <a:pt x="14536" y="11666"/>
                  </a:cubicBezTo>
                  <a:lnTo>
                    <a:pt x="14536" y="865"/>
                  </a:lnTo>
                  <a:cubicBezTo>
                    <a:pt x="14536" y="402"/>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72" name="Google Shape;13599;p26">
            <a:extLst>
              <a:ext uri="{FF2B5EF4-FFF2-40B4-BE49-F238E27FC236}">
                <a16:creationId xmlns:a16="http://schemas.microsoft.com/office/drawing/2014/main" id="{D4714A0C-AD9E-2FC7-14B2-1419D375983A}"/>
              </a:ext>
            </a:extLst>
          </p:cNvPr>
          <p:cNvGrpSpPr/>
          <p:nvPr/>
        </p:nvGrpSpPr>
        <p:grpSpPr>
          <a:xfrm>
            <a:off x="10929951" y="3531827"/>
            <a:ext cx="726850" cy="726850"/>
            <a:chOff x="3246450" y="3052825"/>
            <a:chExt cx="363425" cy="363425"/>
          </a:xfrm>
        </p:grpSpPr>
        <p:sp>
          <p:nvSpPr>
            <p:cNvPr id="73" name="Google Shape;13600;p26">
              <a:extLst>
                <a:ext uri="{FF2B5EF4-FFF2-40B4-BE49-F238E27FC236}">
                  <a16:creationId xmlns:a16="http://schemas.microsoft.com/office/drawing/2014/main" id="{FA2AA2C3-401F-263D-9096-B813438A45A0}"/>
                </a:ext>
              </a:extLst>
            </p:cNvPr>
            <p:cNvSpPr/>
            <p:nvPr/>
          </p:nvSpPr>
          <p:spPr>
            <a:xfrm>
              <a:off x="3246450" y="3052825"/>
              <a:ext cx="363425" cy="363425"/>
            </a:xfrm>
            <a:custGeom>
              <a:avLst/>
              <a:gdLst/>
              <a:ahLst/>
              <a:cxnLst/>
              <a:rect l="l" t="t" r="r" b="b"/>
              <a:pathLst>
                <a:path w="14537" h="14537" extrusionOk="0">
                  <a:moveTo>
                    <a:pt x="8704" y="556"/>
                  </a:moveTo>
                  <a:lnTo>
                    <a:pt x="8704" y="3025"/>
                  </a:lnTo>
                  <a:lnTo>
                    <a:pt x="5864" y="3025"/>
                  </a:lnTo>
                  <a:lnTo>
                    <a:pt x="5864" y="556"/>
                  </a:lnTo>
                  <a:close/>
                  <a:moveTo>
                    <a:pt x="9568" y="5834"/>
                  </a:moveTo>
                  <a:lnTo>
                    <a:pt x="9568" y="8673"/>
                  </a:lnTo>
                  <a:lnTo>
                    <a:pt x="5000" y="8673"/>
                  </a:lnTo>
                  <a:lnTo>
                    <a:pt x="5000" y="5834"/>
                  </a:lnTo>
                  <a:close/>
                  <a:moveTo>
                    <a:pt x="2593" y="11512"/>
                  </a:moveTo>
                  <a:lnTo>
                    <a:pt x="2562" y="13981"/>
                  </a:lnTo>
                  <a:lnTo>
                    <a:pt x="618" y="13981"/>
                  </a:lnTo>
                  <a:lnTo>
                    <a:pt x="618" y="11512"/>
                  </a:lnTo>
                  <a:close/>
                  <a:moveTo>
                    <a:pt x="13981" y="11512"/>
                  </a:moveTo>
                  <a:lnTo>
                    <a:pt x="13981" y="13981"/>
                  </a:lnTo>
                  <a:lnTo>
                    <a:pt x="12006" y="13981"/>
                  </a:lnTo>
                  <a:lnTo>
                    <a:pt x="12006" y="11512"/>
                  </a:lnTo>
                  <a:close/>
                  <a:moveTo>
                    <a:pt x="5586" y="1"/>
                  </a:moveTo>
                  <a:cubicBezTo>
                    <a:pt x="5432" y="1"/>
                    <a:pt x="5309" y="124"/>
                    <a:pt x="5309" y="279"/>
                  </a:cubicBezTo>
                  <a:lnTo>
                    <a:pt x="5309" y="3303"/>
                  </a:lnTo>
                  <a:cubicBezTo>
                    <a:pt x="5309" y="3457"/>
                    <a:pt x="5432" y="3581"/>
                    <a:pt x="5586" y="3581"/>
                  </a:cubicBezTo>
                  <a:lnTo>
                    <a:pt x="7006" y="3581"/>
                  </a:lnTo>
                  <a:lnTo>
                    <a:pt x="7006" y="5278"/>
                  </a:lnTo>
                  <a:lnTo>
                    <a:pt x="4722" y="5278"/>
                  </a:lnTo>
                  <a:cubicBezTo>
                    <a:pt x="4568" y="5278"/>
                    <a:pt x="4445" y="5402"/>
                    <a:pt x="4445" y="5556"/>
                  </a:cubicBezTo>
                  <a:lnTo>
                    <a:pt x="4445" y="6976"/>
                  </a:lnTo>
                  <a:lnTo>
                    <a:pt x="1574" y="6976"/>
                  </a:lnTo>
                  <a:cubicBezTo>
                    <a:pt x="1420" y="6976"/>
                    <a:pt x="1297" y="7099"/>
                    <a:pt x="1297" y="7253"/>
                  </a:cubicBezTo>
                  <a:lnTo>
                    <a:pt x="1297" y="10957"/>
                  </a:lnTo>
                  <a:lnTo>
                    <a:pt x="309" y="10957"/>
                  </a:lnTo>
                  <a:cubicBezTo>
                    <a:pt x="155" y="10957"/>
                    <a:pt x="31" y="11080"/>
                    <a:pt x="0" y="11235"/>
                  </a:cubicBezTo>
                  <a:lnTo>
                    <a:pt x="0" y="14259"/>
                  </a:lnTo>
                  <a:cubicBezTo>
                    <a:pt x="0" y="14413"/>
                    <a:pt x="155" y="14537"/>
                    <a:pt x="309" y="14537"/>
                  </a:cubicBezTo>
                  <a:lnTo>
                    <a:pt x="2840" y="14537"/>
                  </a:lnTo>
                  <a:cubicBezTo>
                    <a:pt x="3025" y="14537"/>
                    <a:pt x="3148" y="14413"/>
                    <a:pt x="3148" y="14259"/>
                  </a:cubicBezTo>
                  <a:lnTo>
                    <a:pt x="3148" y="11235"/>
                  </a:lnTo>
                  <a:cubicBezTo>
                    <a:pt x="3148" y="11080"/>
                    <a:pt x="3025" y="10957"/>
                    <a:pt x="2840" y="10957"/>
                  </a:cubicBezTo>
                  <a:lnTo>
                    <a:pt x="1852" y="10957"/>
                  </a:lnTo>
                  <a:lnTo>
                    <a:pt x="1852" y="7562"/>
                  </a:lnTo>
                  <a:lnTo>
                    <a:pt x="4475" y="7562"/>
                  </a:lnTo>
                  <a:lnTo>
                    <a:pt x="4475" y="8982"/>
                  </a:lnTo>
                  <a:cubicBezTo>
                    <a:pt x="4475" y="9136"/>
                    <a:pt x="4599" y="9260"/>
                    <a:pt x="4753" y="9260"/>
                  </a:cubicBezTo>
                  <a:lnTo>
                    <a:pt x="7006" y="9260"/>
                  </a:lnTo>
                  <a:lnTo>
                    <a:pt x="7006" y="10957"/>
                  </a:lnTo>
                  <a:lnTo>
                    <a:pt x="4722" y="10957"/>
                  </a:lnTo>
                  <a:cubicBezTo>
                    <a:pt x="4568" y="10957"/>
                    <a:pt x="4445" y="11080"/>
                    <a:pt x="4445" y="11235"/>
                  </a:cubicBezTo>
                  <a:lnTo>
                    <a:pt x="4445" y="14259"/>
                  </a:lnTo>
                  <a:cubicBezTo>
                    <a:pt x="4445" y="14413"/>
                    <a:pt x="4568" y="14537"/>
                    <a:pt x="4722" y="14537"/>
                  </a:cubicBezTo>
                  <a:lnTo>
                    <a:pt x="6019" y="14537"/>
                  </a:lnTo>
                  <a:cubicBezTo>
                    <a:pt x="6173" y="14537"/>
                    <a:pt x="6296" y="14413"/>
                    <a:pt x="6296" y="14259"/>
                  </a:cubicBezTo>
                  <a:cubicBezTo>
                    <a:pt x="6296" y="14118"/>
                    <a:pt x="6193" y="13977"/>
                    <a:pt x="6058" y="13977"/>
                  </a:cubicBezTo>
                  <a:cubicBezTo>
                    <a:pt x="6045" y="13977"/>
                    <a:pt x="6032" y="13979"/>
                    <a:pt x="6019" y="13981"/>
                  </a:cubicBezTo>
                  <a:lnTo>
                    <a:pt x="5000" y="13981"/>
                  </a:lnTo>
                  <a:lnTo>
                    <a:pt x="5000" y="11512"/>
                  </a:lnTo>
                  <a:lnTo>
                    <a:pt x="9568" y="11512"/>
                  </a:lnTo>
                  <a:lnTo>
                    <a:pt x="9568" y="13981"/>
                  </a:lnTo>
                  <a:lnTo>
                    <a:pt x="8549" y="13981"/>
                  </a:lnTo>
                  <a:cubicBezTo>
                    <a:pt x="8536" y="13979"/>
                    <a:pt x="8523" y="13977"/>
                    <a:pt x="8510" y="13977"/>
                  </a:cubicBezTo>
                  <a:cubicBezTo>
                    <a:pt x="8374" y="13977"/>
                    <a:pt x="8271" y="14118"/>
                    <a:pt x="8271" y="14259"/>
                  </a:cubicBezTo>
                  <a:cubicBezTo>
                    <a:pt x="8271" y="14413"/>
                    <a:pt x="8395" y="14537"/>
                    <a:pt x="8549" y="14537"/>
                  </a:cubicBezTo>
                  <a:lnTo>
                    <a:pt x="9845" y="14537"/>
                  </a:lnTo>
                  <a:cubicBezTo>
                    <a:pt x="10000" y="14537"/>
                    <a:pt x="10123" y="14413"/>
                    <a:pt x="10123" y="14259"/>
                  </a:cubicBezTo>
                  <a:lnTo>
                    <a:pt x="10123" y="11235"/>
                  </a:lnTo>
                  <a:cubicBezTo>
                    <a:pt x="10123" y="11080"/>
                    <a:pt x="10000" y="10957"/>
                    <a:pt x="9845" y="10957"/>
                  </a:cubicBezTo>
                  <a:lnTo>
                    <a:pt x="7562" y="10957"/>
                  </a:lnTo>
                  <a:lnTo>
                    <a:pt x="7562" y="9260"/>
                  </a:lnTo>
                  <a:lnTo>
                    <a:pt x="9845" y="9260"/>
                  </a:lnTo>
                  <a:cubicBezTo>
                    <a:pt x="10000" y="9260"/>
                    <a:pt x="10123" y="9136"/>
                    <a:pt x="10123" y="8982"/>
                  </a:cubicBezTo>
                  <a:lnTo>
                    <a:pt x="10123" y="7562"/>
                  </a:lnTo>
                  <a:lnTo>
                    <a:pt x="12716" y="7562"/>
                  </a:lnTo>
                  <a:lnTo>
                    <a:pt x="12716" y="10957"/>
                  </a:lnTo>
                  <a:lnTo>
                    <a:pt x="11697" y="10957"/>
                  </a:lnTo>
                  <a:cubicBezTo>
                    <a:pt x="11543" y="10957"/>
                    <a:pt x="11419" y="11080"/>
                    <a:pt x="11419" y="11235"/>
                  </a:cubicBezTo>
                  <a:lnTo>
                    <a:pt x="11419" y="14259"/>
                  </a:lnTo>
                  <a:cubicBezTo>
                    <a:pt x="11419" y="14413"/>
                    <a:pt x="11543" y="14537"/>
                    <a:pt x="11697" y="14537"/>
                  </a:cubicBezTo>
                  <a:lnTo>
                    <a:pt x="14259" y="14537"/>
                  </a:lnTo>
                  <a:cubicBezTo>
                    <a:pt x="14413" y="14537"/>
                    <a:pt x="14536" y="14413"/>
                    <a:pt x="14536" y="14259"/>
                  </a:cubicBezTo>
                  <a:lnTo>
                    <a:pt x="14536" y="11235"/>
                  </a:lnTo>
                  <a:cubicBezTo>
                    <a:pt x="14536" y="11080"/>
                    <a:pt x="14413" y="10957"/>
                    <a:pt x="14259" y="10957"/>
                  </a:cubicBezTo>
                  <a:lnTo>
                    <a:pt x="13271" y="10957"/>
                  </a:lnTo>
                  <a:lnTo>
                    <a:pt x="13271" y="7253"/>
                  </a:lnTo>
                  <a:cubicBezTo>
                    <a:pt x="13271" y="7099"/>
                    <a:pt x="13148" y="6976"/>
                    <a:pt x="12993" y="6976"/>
                  </a:cubicBezTo>
                  <a:lnTo>
                    <a:pt x="10123" y="6976"/>
                  </a:lnTo>
                  <a:lnTo>
                    <a:pt x="10123" y="5556"/>
                  </a:lnTo>
                  <a:cubicBezTo>
                    <a:pt x="10123" y="5402"/>
                    <a:pt x="10000" y="5278"/>
                    <a:pt x="9845" y="5278"/>
                  </a:cubicBezTo>
                  <a:lnTo>
                    <a:pt x="7562" y="5278"/>
                  </a:lnTo>
                  <a:lnTo>
                    <a:pt x="7562" y="3581"/>
                  </a:lnTo>
                  <a:lnTo>
                    <a:pt x="8981" y="3581"/>
                  </a:lnTo>
                  <a:cubicBezTo>
                    <a:pt x="9136" y="3581"/>
                    <a:pt x="9259" y="3457"/>
                    <a:pt x="9259" y="3303"/>
                  </a:cubicBezTo>
                  <a:lnTo>
                    <a:pt x="9259" y="279"/>
                  </a:lnTo>
                  <a:cubicBezTo>
                    <a:pt x="9259" y="124"/>
                    <a:pt x="9136" y="1"/>
                    <a:pt x="89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74" name="Google Shape;13601;p26">
              <a:extLst>
                <a:ext uri="{FF2B5EF4-FFF2-40B4-BE49-F238E27FC236}">
                  <a16:creationId xmlns:a16="http://schemas.microsoft.com/office/drawing/2014/main" id="{BD5B4642-5C41-4925-9CDD-CD8BE4C7B735}"/>
                </a:ext>
              </a:extLst>
            </p:cNvPr>
            <p:cNvSpPr/>
            <p:nvPr/>
          </p:nvSpPr>
          <p:spPr>
            <a:xfrm>
              <a:off x="3418725" y="3402300"/>
              <a:ext cx="16775" cy="13875"/>
            </a:xfrm>
            <a:custGeom>
              <a:avLst/>
              <a:gdLst/>
              <a:ahLst/>
              <a:cxnLst/>
              <a:rect l="l" t="t" r="r" b="b"/>
              <a:pathLst>
                <a:path w="671" h="555" extrusionOk="0">
                  <a:moveTo>
                    <a:pt x="359" y="0"/>
                  </a:moveTo>
                  <a:cubicBezTo>
                    <a:pt x="132" y="0"/>
                    <a:pt x="0" y="289"/>
                    <a:pt x="177" y="465"/>
                  </a:cubicBezTo>
                  <a:cubicBezTo>
                    <a:pt x="239" y="527"/>
                    <a:pt x="314" y="554"/>
                    <a:pt x="387" y="554"/>
                  </a:cubicBezTo>
                  <a:cubicBezTo>
                    <a:pt x="533" y="554"/>
                    <a:pt x="671" y="445"/>
                    <a:pt x="671" y="280"/>
                  </a:cubicBezTo>
                  <a:cubicBezTo>
                    <a:pt x="671" y="126"/>
                    <a:pt x="547" y="2"/>
                    <a:pt x="393" y="2"/>
                  </a:cubicBezTo>
                  <a:cubicBezTo>
                    <a:pt x="381" y="1"/>
                    <a:pt x="370" y="0"/>
                    <a:pt x="3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75" name="Google Shape;13602;p26">
            <a:extLst>
              <a:ext uri="{FF2B5EF4-FFF2-40B4-BE49-F238E27FC236}">
                <a16:creationId xmlns:a16="http://schemas.microsoft.com/office/drawing/2014/main" id="{7AD9F80D-C36E-24C9-A6A0-816CAB3B3447}"/>
              </a:ext>
            </a:extLst>
          </p:cNvPr>
          <p:cNvGrpSpPr/>
          <p:nvPr/>
        </p:nvGrpSpPr>
        <p:grpSpPr>
          <a:xfrm>
            <a:off x="12459912" y="3532600"/>
            <a:ext cx="725300" cy="725300"/>
            <a:chOff x="2492650" y="3053600"/>
            <a:chExt cx="362650" cy="362650"/>
          </a:xfrm>
        </p:grpSpPr>
        <p:sp>
          <p:nvSpPr>
            <p:cNvPr id="76" name="Google Shape;13603;p26">
              <a:extLst>
                <a:ext uri="{FF2B5EF4-FFF2-40B4-BE49-F238E27FC236}">
                  <a16:creationId xmlns:a16="http://schemas.microsoft.com/office/drawing/2014/main" id="{DCDA0EE3-4480-6F71-55D2-20A2C50C8D3F}"/>
                </a:ext>
              </a:extLst>
            </p:cNvPr>
            <p:cNvSpPr/>
            <p:nvPr/>
          </p:nvSpPr>
          <p:spPr>
            <a:xfrm>
              <a:off x="2798950" y="3120725"/>
              <a:ext cx="56350" cy="248475"/>
            </a:xfrm>
            <a:custGeom>
              <a:avLst/>
              <a:gdLst/>
              <a:ahLst/>
              <a:cxnLst/>
              <a:rect l="l" t="t" r="r" b="b"/>
              <a:pathLst>
                <a:path w="2254" h="9939" extrusionOk="0">
                  <a:moveTo>
                    <a:pt x="1112" y="1"/>
                  </a:moveTo>
                  <a:cubicBezTo>
                    <a:pt x="1117" y="1"/>
                    <a:pt x="1122" y="1"/>
                    <a:pt x="1127" y="1"/>
                  </a:cubicBezTo>
                  <a:lnTo>
                    <a:pt x="1127" y="1"/>
                  </a:lnTo>
                  <a:cubicBezTo>
                    <a:pt x="1132" y="1"/>
                    <a:pt x="1137" y="1"/>
                    <a:pt x="1142" y="1"/>
                  </a:cubicBezTo>
                  <a:close/>
                  <a:moveTo>
                    <a:pt x="1142" y="587"/>
                  </a:moveTo>
                  <a:cubicBezTo>
                    <a:pt x="1451" y="587"/>
                    <a:pt x="1698" y="834"/>
                    <a:pt x="1698" y="1143"/>
                  </a:cubicBezTo>
                  <a:lnTo>
                    <a:pt x="1698" y="1729"/>
                  </a:lnTo>
                  <a:lnTo>
                    <a:pt x="587" y="1729"/>
                  </a:lnTo>
                  <a:lnTo>
                    <a:pt x="587" y="1174"/>
                  </a:lnTo>
                  <a:cubicBezTo>
                    <a:pt x="587" y="834"/>
                    <a:pt x="834" y="587"/>
                    <a:pt x="1142" y="587"/>
                  </a:cubicBezTo>
                  <a:close/>
                  <a:moveTo>
                    <a:pt x="1698" y="2285"/>
                  </a:moveTo>
                  <a:lnTo>
                    <a:pt x="1698" y="6821"/>
                  </a:lnTo>
                  <a:lnTo>
                    <a:pt x="587" y="6821"/>
                  </a:lnTo>
                  <a:lnTo>
                    <a:pt x="587" y="2285"/>
                  </a:lnTo>
                  <a:close/>
                  <a:moveTo>
                    <a:pt x="1605" y="7377"/>
                  </a:moveTo>
                  <a:lnTo>
                    <a:pt x="1142" y="8766"/>
                  </a:lnTo>
                  <a:lnTo>
                    <a:pt x="680" y="7377"/>
                  </a:lnTo>
                  <a:close/>
                  <a:moveTo>
                    <a:pt x="1127" y="1"/>
                  </a:moveTo>
                  <a:lnTo>
                    <a:pt x="1127" y="1"/>
                  </a:lnTo>
                  <a:cubicBezTo>
                    <a:pt x="517" y="9"/>
                    <a:pt x="1" y="531"/>
                    <a:pt x="1" y="1174"/>
                  </a:cubicBezTo>
                  <a:lnTo>
                    <a:pt x="1" y="7130"/>
                  </a:lnTo>
                  <a:cubicBezTo>
                    <a:pt x="1" y="7130"/>
                    <a:pt x="1" y="7161"/>
                    <a:pt x="1" y="7192"/>
                  </a:cubicBezTo>
                  <a:lnTo>
                    <a:pt x="865" y="9753"/>
                  </a:lnTo>
                  <a:cubicBezTo>
                    <a:pt x="911" y="9877"/>
                    <a:pt x="1019" y="9938"/>
                    <a:pt x="1127" y="9938"/>
                  </a:cubicBezTo>
                  <a:cubicBezTo>
                    <a:pt x="1235" y="9938"/>
                    <a:pt x="1343" y="9877"/>
                    <a:pt x="1389" y="9753"/>
                  </a:cubicBezTo>
                  <a:lnTo>
                    <a:pt x="2254" y="7192"/>
                  </a:lnTo>
                  <a:cubicBezTo>
                    <a:pt x="2254" y="7161"/>
                    <a:pt x="2254" y="7130"/>
                    <a:pt x="2254" y="7130"/>
                  </a:cubicBezTo>
                  <a:lnTo>
                    <a:pt x="2254" y="1174"/>
                  </a:lnTo>
                  <a:cubicBezTo>
                    <a:pt x="2254" y="531"/>
                    <a:pt x="1768" y="9"/>
                    <a:pt x="11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77" name="Google Shape;13604;p26">
              <a:extLst>
                <a:ext uri="{FF2B5EF4-FFF2-40B4-BE49-F238E27FC236}">
                  <a16:creationId xmlns:a16="http://schemas.microsoft.com/office/drawing/2014/main" id="{87CE9228-C96C-D9A5-C8A8-37EEF91B7607}"/>
                </a:ext>
              </a:extLst>
            </p:cNvPr>
            <p:cNvSpPr/>
            <p:nvPr/>
          </p:nvSpPr>
          <p:spPr>
            <a:xfrm>
              <a:off x="2538950" y="3142325"/>
              <a:ext cx="57100" cy="57125"/>
            </a:xfrm>
            <a:custGeom>
              <a:avLst/>
              <a:gdLst/>
              <a:ahLst/>
              <a:cxnLst/>
              <a:rect l="l" t="t" r="r" b="b"/>
              <a:pathLst>
                <a:path w="2284" h="2285" extrusionOk="0">
                  <a:moveTo>
                    <a:pt x="1728" y="556"/>
                  </a:moveTo>
                  <a:lnTo>
                    <a:pt x="1728" y="1698"/>
                  </a:lnTo>
                  <a:lnTo>
                    <a:pt x="556" y="1698"/>
                  </a:lnTo>
                  <a:lnTo>
                    <a:pt x="556" y="556"/>
                  </a:lnTo>
                  <a:close/>
                  <a:moveTo>
                    <a:pt x="309" y="1"/>
                  </a:moveTo>
                  <a:cubicBezTo>
                    <a:pt x="154" y="1"/>
                    <a:pt x="0" y="124"/>
                    <a:pt x="0" y="310"/>
                  </a:cubicBezTo>
                  <a:lnTo>
                    <a:pt x="0" y="2007"/>
                  </a:lnTo>
                  <a:cubicBezTo>
                    <a:pt x="0" y="2161"/>
                    <a:pt x="154" y="2285"/>
                    <a:pt x="309" y="2285"/>
                  </a:cubicBezTo>
                  <a:lnTo>
                    <a:pt x="2006" y="2285"/>
                  </a:lnTo>
                  <a:cubicBezTo>
                    <a:pt x="2160" y="2285"/>
                    <a:pt x="2284" y="2161"/>
                    <a:pt x="2284" y="2007"/>
                  </a:cubicBezTo>
                  <a:lnTo>
                    <a:pt x="2284" y="310"/>
                  </a:lnTo>
                  <a:cubicBezTo>
                    <a:pt x="2284" y="124"/>
                    <a:pt x="2160" y="1"/>
                    <a:pt x="20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78" name="Google Shape;13605;p26">
              <a:extLst>
                <a:ext uri="{FF2B5EF4-FFF2-40B4-BE49-F238E27FC236}">
                  <a16:creationId xmlns:a16="http://schemas.microsoft.com/office/drawing/2014/main" id="{DC01B85A-CB64-21A2-F536-16431DB2B090}"/>
                </a:ext>
              </a:extLst>
            </p:cNvPr>
            <p:cNvSpPr/>
            <p:nvPr/>
          </p:nvSpPr>
          <p:spPr>
            <a:xfrm>
              <a:off x="2621175" y="3142225"/>
              <a:ext cx="108375" cy="14125"/>
            </a:xfrm>
            <a:custGeom>
              <a:avLst/>
              <a:gdLst/>
              <a:ahLst/>
              <a:cxnLst/>
              <a:rect l="l" t="t" r="r" b="b"/>
              <a:pathLst>
                <a:path w="4335" h="565" extrusionOk="0">
                  <a:moveTo>
                    <a:pt x="361" y="1"/>
                  </a:moveTo>
                  <a:cubicBezTo>
                    <a:pt x="1" y="1"/>
                    <a:pt x="1" y="564"/>
                    <a:pt x="361" y="564"/>
                  </a:cubicBezTo>
                  <a:cubicBezTo>
                    <a:pt x="378" y="564"/>
                    <a:pt x="396" y="563"/>
                    <a:pt x="415" y="560"/>
                  </a:cubicBezTo>
                  <a:lnTo>
                    <a:pt x="4025" y="560"/>
                  </a:lnTo>
                  <a:cubicBezTo>
                    <a:pt x="4334" y="530"/>
                    <a:pt x="4334" y="36"/>
                    <a:pt x="4025"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79" name="Google Shape;13606;p26">
              <a:extLst>
                <a:ext uri="{FF2B5EF4-FFF2-40B4-BE49-F238E27FC236}">
                  <a16:creationId xmlns:a16="http://schemas.microsoft.com/office/drawing/2014/main" id="{26C29AE7-971B-D67B-744C-12758C290D85}"/>
                </a:ext>
              </a:extLst>
            </p:cNvPr>
            <p:cNvSpPr/>
            <p:nvPr/>
          </p:nvSpPr>
          <p:spPr>
            <a:xfrm>
              <a:off x="2624575" y="3184775"/>
              <a:ext cx="82600" cy="13900"/>
            </a:xfrm>
            <a:custGeom>
              <a:avLst/>
              <a:gdLst/>
              <a:ahLst/>
              <a:cxnLst/>
              <a:rect l="l" t="t" r="r" b="b"/>
              <a:pathLst>
                <a:path w="3304" h="556" extrusionOk="0">
                  <a:moveTo>
                    <a:pt x="279" y="0"/>
                  </a:moveTo>
                  <a:cubicBezTo>
                    <a:pt x="124" y="0"/>
                    <a:pt x="1" y="124"/>
                    <a:pt x="1" y="278"/>
                  </a:cubicBezTo>
                  <a:cubicBezTo>
                    <a:pt x="1" y="432"/>
                    <a:pt x="124" y="556"/>
                    <a:pt x="279" y="556"/>
                  </a:cubicBezTo>
                  <a:lnTo>
                    <a:pt x="3025" y="556"/>
                  </a:lnTo>
                  <a:cubicBezTo>
                    <a:pt x="3180" y="556"/>
                    <a:pt x="3303" y="432"/>
                    <a:pt x="3303" y="278"/>
                  </a:cubicBezTo>
                  <a:cubicBezTo>
                    <a:pt x="3303" y="124"/>
                    <a:pt x="3180" y="0"/>
                    <a:pt x="30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80" name="Google Shape;13607;p26">
              <a:extLst>
                <a:ext uri="{FF2B5EF4-FFF2-40B4-BE49-F238E27FC236}">
                  <a16:creationId xmlns:a16="http://schemas.microsoft.com/office/drawing/2014/main" id="{9FD9164D-0CEC-9CBF-1ED3-11BFAB921B58}"/>
                </a:ext>
              </a:extLst>
            </p:cNvPr>
            <p:cNvSpPr/>
            <p:nvPr/>
          </p:nvSpPr>
          <p:spPr>
            <a:xfrm>
              <a:off x="2538950" y="3227200"/>
              <a:ext cx="57100" cy="57125"/>
            </a:xfrm>
            <a:custGeom>
              <a:avLst/>
              <a:gdLst/>
              <a:ahLst/>
              <a:cxnLst/>
              <a:rect l="l" t="t" r="r" b="b"/>
              <a:pathLst>
                <a:path w="2284" h="2285" extrusionOk="0">
                  <a:moveTo>
                    <a:pt x="1728" y="587"/>
                  </a:moveTo>
                  <a:lnTo>
                    <a:pt x="1728" y="1698"/>
                  </a:lnTo>
                  <a:lnTo>
                    <a:pt x="556" y="1698"/>
                  </a:lnTo>
                  <a:lnTo>
                    <a:pt x="556" y="587"/>
                  </a:lnTo>
                  <a:close/>
                  <a:moveTo>
                    <a:pt x="309" y="1"/>
                  </a:moveTo>
                  <a:cubicBezTo>
                    <a:pt x="154" y="1"/>
                    <a:pt x="0" y="124"/>
                    <a:pt x="0" y="278"/>
                  </a:cubicBezTo>
                  <a:lnTo>
                    <a:pt x="0" y="2007"/>
                  </a:lnTo>
                  <a:cubicBezTo>
                    <a:pt x="0" y="2161"/>
                    <a:pt x="154" y="2285"/>
                    <a:pt x="309" y="2285"/>
                  </a:cubicBezTo>
                  <a:lnTo>
                    <a:pt x="2006" y="2285"/>
                  </a:lnTo>
                  <a:cubicBezTo>
                    <a:pt x="2160" y="2285"/>
                    <a:pt x="2284" y="2161"/>
                    <a:pt x="2284" y="2007"/>
                  </a:cubicBezTo>
                  <a:lnTo>
                    <a:pt x="2284" y="278"/>
                  </a:lnTo>
                  <a:cubicBezTo>
                    <a:pt x="2284" y="124"/>
                    <a:pt x="2160" y="1"/>
                    <a:pt x="20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81" name="Google Shape;13608;p26">
              <a:extLst>
                <a:ext uri="{FF2B5EF4-FFF2-40B4-BE49-F238E27FC236}">
                  <a16:creationId xmlns:a16="http://schemas.microsoft.com/office/drawing/2014/main" id="{81664759-59E8-0513-3F44-9F3E30B7807D}"/>
                </a:ext>
              </a:extLst>
            </p:cNvPr>
            <p:cNvSpPr/>
            <p:nvPr/>
          </p:nvSpPr>
          <p:spPr>
            <a:xfrm>
              <a:off x="2620975" y="3227175"/>
              <a:ext cx="108575" cy="14750"/>
            </a:xfrm>
            <a:custGeom>
              <a:avLst/>
              <a:gdLst/>
              <a:ahLst/>
              <a:cxnLst/>
              <a:rect l="l" t="t" r="r" b="b"/>
              <a:pathLst>
                <a:path w="4343" h="590" extrusionOk="0">
                  <a:moveTo>
                    <a:pt x="393" y="1"/>
                  </a:moveTo>
                  <a:cubicBezTo>
                    <a:pt x="0" y="1"/>
                    <a:pt x="0" y="589"/>
                    <a:pt x="393" y="589"/>
                  </a:cubicBezTo>
                  <a:cubicBezTo>
                    <a:pt x="403" y="589"/>
                    <a:pt x="413" y="589"/>
                    <a:pt x="423" y="588"/>
                  </a:cubicBezTo>
                  <a:lnTo>
                    <a:pt x="4033" y="588"/>
                  </a:lnTo>
                  <a:cubicBezTo>
                    <a:pt x="4342" y="526"/>
                    <a:pt x="4342" y="63"/>
                    <a:pt x="4033"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82" name="Google Shape;13609;p26">
              <a:extLst>
                <a:ext uri="{FF2B5EF4-FFF2-40B4-BE49-F238E27FC236}">
                  <a16:creationId xmlns:a16="http://schemas.microsoft.com/office/drawing/2014/main" id="{7BC99B1B-BE97-0A09-D5EF-9C3EFC257CD0}"/>
                </a:ext>
              </a:extLst>
            </p:cNvPr>
            <p:cNvSpPr/>
            <p:nvPr/>
          </p:nvSpPr>
          <p:spPr>
            <a:xfrm>
              <a:off x="2620975" y="3269625"/>
              <a:ext cx="86950" cy="14725"/>
            </a:xfrm>
            <a:custGeom>
              <a:avLst/>
              <a:gdLst/>
              <a:ahLst/>
              <a:cxnLst/>
              <a:rect l="l" t="t" r="r" b="b"/>
              <a:pathLst>
                <a:path w="3478" h="589" extrusionOk="0">
                  <a:moveTo>
                    <a:pt x="393" y="0"/>
                  </a:moveTo>
                  <a:cubicBezTo>
                    <a:pt x="0" y="0"/>
                    <a:pt x="0" y="589"/>
                    <a:pt x="393" y="589"/>
                  </a:cubicBezTo>
                  <a:cubicBezTo>
                    <a:pt x="403" y="589"/>
                    <a:pt x="413" y="588"/>
                    <a:pt x="423" y="588"/>
                  </a:cubicBezTo>
                  <a:lnTo>
                    <a:pt x="3169" y="588"/>
                  </a:lnTo>
                  <a:cubicBezTo>
                    <a:pt x="3478" y="526"/>
                    <a:pt x="3478" y="63"/>
                    <a:pt x="3169" y="1"/>
                  </a:cubicBezTo>
                  <a:lnTo>
                    <a:pt x="423" y="1"/>
                  </a:lnTo>
                  <a:cubicBezTo>
                    <a:pt x="413" y="0"/>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83" name="Google Shape;13610;p26">
              <a:extLst>
                <a:ext uri="{FF2B5EF4-FFF2-40B4-BE49-F238E27FC236}">
                  <a16:creationId xmlns:a16="http://schemas.microsoft.com/office/drawing/2014/main" id="{C29EC3DA-667E-5D59-982D-550D71C10A83}"/>
                </a:ext>
              </a:extLst>
            </p:cNvPr>
            <p:cNvSpPr/>
            <p:nvPr/>
          </p:nvSpPr>
          <p:spPr>
            <a:xfrm>
              <a:off x="2539725" y="3312075"/>
              <a:ext cx="56325" cy="57125"/>
            </a:xfrm>
            <a:custGeom>
              <a:avLst/>
              <a:gdLst/>
              <a:ahLst/>
              <a:cxnLst/>
              <a:rect l="l" t="t" r="r" b="b"/>
              <a:pathLst>
                <a:path w="2253" h="2285" extrusionOk="0">
                  <a:moveTo>
                    <a:pt x="1697" y="587"/>
                  </a:moveTo>
                  <a:lnTo>
                    <a:pt x="1697" y="1729"/>
                  </a:lnTo>
                  <a:lnTo>
                    <a:pt x="525" y="1729"/>
                  </a:lnTo>
                  <a:lnTo>
                    <a:pt x="525" y="587"/>
                  </a:lnTo>
                  <a:close/>
                  <a:moveTo>
                    <a:pt x="1975" y="1"/>
                  </a:moveTo>
                  <a:lnTo>
                    <a:pt x="1975" y="31"/>
                  </a:lnTo>
                  <a:lnTo>
                    <a:pt x="278" y="31"/>
                  </a:lnTo>
                  <a:cubicBezTo>
                    <a:pt x="123" y="31"/>
                    <a:pt x="0" y="155"/>
                    <a:pt x="0" y="309"/>
                  </a:cubicBezTo>
                  <a:lnTo>
                    <a:pt x="0" y="2007"/>
                  </a:lnTo>
                  <a:cubicBezTo>
                    <a:pt x="0" y="2161"/>
                    <a:pt x="123" y="2284"/>
                    <a:pt x="278" y="2284"/>
                  </a:cubicBezTo>
                  <a:lnTo>
                    <a:pt x="1975" y="2284"/>
                  </a:lnTo>
                  <a:cubicBezTo>
                    <a:pt x="2129" y="2253"/>
                    <a:pt x="2253" y="2130"/>
                    <a:pt x="2253" y="2007"/>
                  </a:cubicBezTo>
                  <a:lnTo>
                    <a:pt x="2253" y="278"/>
                  </a:lnTo>
                  <a:cubicBezTo>
                    <a:pt x="2253" y="124"/>
                    <a:pt x="2129"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84" name="Google Shape;13611;p26">
              <a:extLst>
                <a:ext uri="{FF2B5EF4-FFF2-40B4-BE49-F238E27FC236}">
                  <a16:creationId xmlns:a16="http://schemas.microsoft.com/office/drawing/2014/main" id="{12EFD326-85E7-A599-D8FC-379283EB4D5B}"/>
                </a:ext>
              </a:extLst>
            </p:cNvPr>
            <p:cNvSpPr/>
            <p:nvPr/>
          </p:nvSpPr>
          <p:spPr>
            <a:xfrm>
              <a:off x="2621175" y="3312750"/>
              <a:ext cx="108375" cy="14100"/>
            </a:xfrm>
            <a:custGeom>
              <a:avLst/>
              <a:gdLst/>
              <a:ahLst/>
              <a:cxnLst/>
              <a:rect l="l" t="t" r="r" b="b"/>
              <a:pathLst>
                <a:path w="4335" h="564" extrusionOk="0">
                  <a:moveTo>
                    <a:pt x="361" y="0"/>
                  </a:moveTo>
                  <a:cubicBezTo>
                    <a:pt x="1" y="0"/>
                    <a:pt x="1" y="564"/>
                    <a:pt x="361" y="564"/>
                  </a:cubicBezTo>
                  <a:cubicBezTo>
                    <a:pt x="378" y="564"/>
                    <a:pt x="396" y="563"/>
                    <a:pt x="415" y="560"/>
                  </a:cubicBezTo>
                  <a:lnTo>
                    <a:pt x="4025" y="560"/>
                  </a:lnTo>
                  <a:cubicBezTo>
                    <a:pt x="4334" y="529"/>
                    <a:pt x="4334" y="35"/>
                    <a:pt x="4025"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85" name="Google Shape;13612;p26">
              <a:extLst>
                <a:ext uri="{FF2B5EF4-FFF2-40B4-BE49-F238E27FC236}">
                  <a16:creationId xmlns:a16="http://schemas.microsoft.com/office/drawing/2014/main" id="{DF35F364-C81E-6012-3A42-3CE09AA5BA5B}"/>
                </a:ext>
              </a:extLst>
            </p:cNvPr>
            <p:cNvSpPr/>
            <p:nvPr/>
          </p:nvSpPr>
          <p:spPr>
            <a:xfrm>
              <a:off x="2621175" y="3355175"/>
              <a:ext cx="86750" cy="14125"/>
            </a:xfrm>
            <a:custGeom>
              <a:avLst/>
              <a:gdLst/>
              <a:ahLst/>
              <a:cxnLst/>
              <a:rect l="l" t="t" r="r" b="b"/>
              <a:pathLst>
                <a:path w="3470" h="565" extrusionOk="0">
                  <a:moveTo>
                    <a:pt x="361" y="1"/>
                  </a:moveTo>
                  <a:cubicBezTo>
                    <a:pt x="1" y="1"/>
                    <a:pt x="1" y="564"/>
                    <a:pt x="361" y="564"/>
                  </a:cubicBezTo>
                  <a:cubicBezTo>
                    <a:pt x="378" y="564"/>
                    <a:pt x="396" y="563"/>
                    <a:pt x="415" y="560"/>
                  </a:cubicBezTo>
                  <a:lnTo>
                    <a:pt x="3161" y="560"/>
                  </a:lnTo>
                  <a:cubicBezTo>
                    <a:pt x="3470" y="529"/>
                    <a:pt x="3470" y="36"/>
                    <a:pt x="3161"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86" name="Google Shape;13613;p26">
              <a:extLst>
                <a:ext uri="{FF2B5EF4-FFF2-40B4-BE49-F238E27FC236}">
                  <a16:creationId xmlns:a16="http://schemas.microsoft.com/office/drawing/2014/main" id="{87270E94-C811-5EF3-BDAA-79B2838B4715}"/>
                </a:ext>
              </a:extLst>
            </p:cNvPr>
            <p:cNvSpPr/>
            <p:nvPr/>
          </p:nvSpPr>
          <p:spPr>
            <a:xfrm>
              <a:off x="2623800" y="3402200"/>
              <a:ext cx="15475" cy="14050"/>
            </a:xfrm>
            <a:custGeom>
              <a:avLst/>
              <a:gdLst/>
              <a:ahLst/>
              <a:cxnLst/>
              <a:rect l="l" t="t" r="r" b="b"/>
              <a:pathLst>
                <a:path w="619" h="562" extrusionOk="0">
                  <a:moveTo>
                    <a:pt x="312" y="0"/>
                  </a:moveTo>
                  <a:cubicBezTo>
                    <a:pt x="179" y="0"/>
                    <a:pt x="59" y="88"/>
                    <a:pt x="32" y="222"/>
                  </a:cubicBezTo>
                  <a:cubicBezTo>
                    <a:pt x="1" y="377"/>
                    <a:pt x="124" y="531"/>
                    <a:pt x="279" y="562"/>
                  </a:cubicBezTo>
                  <a:cubicBezTo>
                    <a:pt x="433" y="562"/>
                    <a:pt x="556" y="469"/>
                    <a:pt x="587" y="315"/>
                  </a:cubicBezTo>
                  <a:cubicBezTo>
                    <a:pt x="618" y="161"/>
                    <a:pt x="526" y="6"/>
                    <a:pt x="371" y="6"/>
                  </a:cubicBezTo>
                  <a:cubicBezTo>
                    <a:pt x="351" y="2"/>
                    <a:pt x="331" y="0"/>
                    <a:pt x="31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87" name="Google Shape;13614;p26">
              <a:extLst>
                <a:ext uri="{FF2B5EF4-FFF2-40B4-BE49-F238E27FC236}">
                  <a16:creationId xmlns:a16="http://schemas.microsoft.com/office/drawing/2014/main" id="{4F02BF5E-FAD0-5AEF-78CE-A30A52352E12}"/>
                </a:ext>
              </a:extLst>
            </p:cNvPr>
            <p:cNvSpPr/>
            <p:nvPr/>
          </p:nvSpPr>
          <p:spPr>
            <a:xfrm>
              <a:off x="2492650" y="3053600"/>
              <a:ext cx="277775" cy="362650"/>
            </a:xfrm>
            <a:custGeom>
              <a:avLst/>
              <a:gdLst/>
              <a:ahLst/>
              <a:cxnLst/>
              <a:rect l="l" t="t" r="r" b="b"/>
              <a:pathLst>
                <a:path w="11111" h="14506" extrusionOk="0">
                  <a:moveTo>
                    <a:pt x="6697" y="525"/>
                  </a:moveTo>
                  <a:cubicBezTo>
                    <a:pt x="6852" y="525"/>
                    <a:pt x="6975" y="680"/>
                    <a:pt x="6975" y="834"/>
                  </a:cubicBezTo>
                  <a:lnTo>
                    <a:pt x="6975" y="1390"/>
                  </a:lnTo>
                  <a:cubicBezTo>
                    <a:pt x="6975" y="1544"/>
                    <a:pt x="6852" y="1667"/>
                    <a:pt x="6697" y="1667"/>
                  </a:cubicBezTo>
                  <a:lnTo>
                    <a:pt x="4414" y="1667"/>
                  </a:lnTo>
                  <a:cubicBezTo>
                    <a:pt x="4259" y="1667"/>
                    <a:pt x="4136" y="1544"/>
                    <a:pt x="4136" y="1390"/>
                  </a:cubicBezTo>
                  <a:lnTo>
                    <a:pt x="4136" y="834"/>
                  </a:lnTo>
                  <a:cubicBezTo>
                    <a:pt x="4136" y="680"/>
                    <a:pt x="4259" y="525"/>
                    <a:pt x="4414" y="525"/>
                  </a:cubicBezTo>
                  <a:close/>
                  <a:moveTo>
                    <a:pt x="4414" y="1"/>
                  </a:moveTo>
                  <a:cubicBezTo>
                    <a:pt x="3951" y="1"/>
                    <a:pt x="3580" y="371"/>
                    <a:pt x="3580" y="834"/>
                  </a:cubicBezTo>
                  <a:lnTo>
                    <a:pt x="834" y="834"/>
                  </a:lnTo>
                  <a:cubicBezTo>
                    <a:pt x="371" y="834"/>
                    <a:pt x="0" y="1235"/>
                    <a:pt x="0" y="1698"/>
                  </a:cubicBezTo>
                  <a:lnTo>
                    <a:pt x="0" y="13642"/>
                  </a:lnTo>
                  <a:cubicBezTo>
                    <a:pt x="0" y="14105"/>
                    <a:pt x="371" y="14506"/>
                    <a:pt x="834" y="14506"/>
                  </a:cubicBezTo>
                  <a:lnTo>
                    <a:pt x="4290" y="14506"/>
                  </a:lnTo>
                  <a:cubicBezTo>
                    <a:pt x="4445" y="14506"/>
                    <a:pt x="4568" y="14382"/>
                    <a:pt x="4568" y="14228"/>
                  </a:cubicBezTo>
                  <a:cubicBezTo>
                    <a:pt x="4568" y="14087"/>
                    <a:pt x="4465" y="13946"/>
                    <a:pt x="4330" y="13946"/>
                  </a:cubicBezTo>
                  <a:cubicBezTo>
                    <a:pt x="4317" y="13946"/>
                    <a:pt x="4304" y="13948"/>
                    <a:pt x="4290" y="13950"/>
                  </a:cubicBezTo>
                  <a:lnTo>
                    <a:pt x="834" y="13950"/>
                  </a:lnTo>
                  <a:cubicBezTo>
                    <a:pt x="679" y="13919"/>
                    <a:pt x="556" y="13796"/>
                    <a:pt x="556" y="13642"/>
                  </a:cubicBezTo>
                  <a:lnTo>
                    <a:pt x="556" y="1698"/>
                  </a:lnTo>
                  <a:cubicBezTo>
                    <a:pt x="556" y="1544"/>
                    <a:pt x="679" y="1420"/>
                    <a:pt x="834" y="1420"/>
                  </a:cubicBezTo>
                  <a:lnTo>
                    <a:pt x="3580" y="1420"/>
                  </a:lnTo>
                  <a:cubicBezTo>
                    <a:pt x="3580" y="1883"/>
                    <a:pt x="3951" y="2254"/>
                    <a:pt x="4414" y="2254"/>
                  </a:cubicBezTo>
                  <a:lnTo>
                    <a:pt x="6697" y="2254"/>
                  </a:lnTo>
                  <a:cubicBezTo>
                    <a:pt x="7160" y="2254"/>
                    <a:pt x="7562" y="1883"/>
                    <a:pt x="7562" y="1420"/>
                  </a:cubicBezTo>
                  <a:lnTo>
                    <a:pt x="10277" y="1420"/>
                  </a:lnTo>
                  <a:cubicBezTo>
                    <a:pt x="10432" y="1420"/>
                    <a:pt x="10555" y="1544"/>
                    <a:pt x="10555" y="1698"/>
                  </a:cubicBezTo>
                  <a:lnTo>
                    <a:pt x="10555" y="13642"/>
                  </a:lnTo>
                  <a:cubicBezTo>
                    <a:pt x="10555" y="13796"/>
                    <a:pt x="10432" y="13919"/>
                    <a:pt x="10277" y="13950"/>
                  </a:cubicBezTo>
                  <a:lnTo>
                    <a:pt x="6852" y="13950"/>
                  </a:lnTo>
                  <a:cubicBezTo>
                    <a:pt x="6836" y="13948"/>
                    <a:pt x="6820" y="13946"/>
                    <a:pt x="6805" y="13946"/>
                  </a:cubicBezTo>
                  <a:cubicBezTo>
                    <a:pt x="6646" y="13946"/>
                    <a:pt x="6543" y="14087"/>
                    <a:pt x="6543" y="14228"/>
                  </a:cubicBezTo>
                  <a:cubicBezTo>
                    <a:pt x="6543" y="14382"/>
                    <a:pt x="6667" y="14506"/>
                    <a:pt x="6852" y="14506"/>
                  </a:cubicBezTo>
                  <a:lnTo>
                    <a:pt x="10277" y="14506"/>
                  </a:lnTo>
                  <a:cubicBezTo>
                    <a:pt x="10740" y="14506"/>
                    <a:pt x="11111" y="14136"/>
                    <a:pt x="11111" y="13642"/>
                  </a:cubicBezTo>
                  <a:lnTo>
                    <a:pt x="11111" y="1698"/>
                  </a:lnTo>
                  <a:cubicBezTo>
                    <a:pt x="11111" y="1235"/>
                    <a:pt x="10740" y="834"/>
                    <a:pt x="10277" y="834"/>
                  </a:cubicBezTo>
                  <a:lnTo>
                    <a:pt x="7562" y="834"/>
                  </a:lnTo>
                  <a:cubicBezTo>
                    <a:pt x="7562" y="371"/>
                    <a:pt x="7160" y="1"/>
                    <a:pt x="66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88" name="Google Shape;13615;p26">
            <a:extLst>
              <a:ext uri="{FF2B5EF4-FFF2-40B4-BE49-F238E27FC236}">
                <a16:creationId xmlns:a16="http://schemas.microsoft.com/office/drawing/2014/main" id="{749AF9A8-DACF-B19A-04E6-EA64B02D6BE6}"/>
              </a:ext>
            </a:extLst>
          </p:cNvPr>
          <p:cNvGrpSpPr/>
          <p:nvPr/>
        </p:nvGrpSpPr>
        <p:grpSpPr>
          <a:xfrm>
            <a:off x="13914027" y="3532577"/>
            <a:ext cx="726850" cy="725350"/>
            <a:chOff x="1734225" y="3053575"/>
            <a:chExt cx="363425" cy="362675"/>
          </a:xfrm>
        </p:grpSpPr>
        <p:sp>
          <p:nvSpPr>
            <p:cNvPr id="89" name="Google Shape;13616;p26">
              <a:extLst>
                <a:ext uri="{FF2B5EF4-FFF2-40B4-BE49-F238E27FC236}">
                  <a16:creationId xmlns:a16="http://schemas.microsoft.com/office/drawing/2014/main" id="{772E5665-FC2D-BB16-3A4A-53463ABCB7B2}"/>
                </a:ext>
              </a:extLst>
            </p:cNvPr>
            <p:cNvSpPr/>
            <p:nvPr/>
          </p:nvSpPr>
          <p:spPr>
            <a:xfrm>
              <a:off x="1734225" y="3053575"/>
              <a:ext cx="363425" cy="362675"/>
            </a:xfrm>
            <a:custGeom>
              <a:avLst/>
              <a:gdLst/>
              <a:ahLst/>
              <a:cxnLst/>
              <a:rect l="l" t="t" r="r" b="b"/>
              <a:pathLst>
                <a:path w="14537" h="14507" extrusionOk="0">
                  <a:moveTo>
                    <a:pt x="13672" y="526"/>
                  </a:moveTo>
                  <a:cubicBezTo>
                    <a:pt x="13826" y="526"/>
                    <a:pt x="13950" y="681"/>
                    <a:pt x="13950" y="835"/>
                  </a:cubicBezTo>
                  <a:lnTo>
                    <a:pt x="13950" y="10371"/>
                  </a:lnTo>
                  <a:lnTo>
                    <a:pt x="8549" y="10371"/>
                  </a:lnTo>
                  <a:cubicBezTo>
                    <a:pt x="8209" y="10402"/>
                    <a:pt x="8209" y="10896"/>
                    <a:pt x="8549" y="10927"/>
                  </a:cubicBezTo>
                  <a:lnTo>
                    <a:pt x="13950" y="10927"/>
                  </a:lnTo>
                  <a:lnTo>
                    <a:pt x="13950" y="11760"/>
                  </a:lnTo>
                  <a:cubicBezTo>
                    <a:pt x="13950" y="11945"/>
                    <a:pt x="13826" y="12069"/>
                    <a:pt x="13672" y="12069"/>
                  </a:cubicBezTo>
                  <a:lnTo>
                    <a:pt x="864" y="12069"/>
                  </a:lnTo>
                  <a:cubicBezTo>
                    <a:pt x="710" y="12069"/>
                    <a:pt x="556" y="11945"/>
                    <a:pt x="556" y="11791"/>
                  </a:cubicBezTo>
                  <a:lnTo>
                    <a:pt x="556" y="10927"/>
                  </a:lnTo>
                  <a:lnTo>
                    <a:pt x="5957" y="10927"/>
                  </a:lnTo>
                  <a:cubicBezTo>
                    <a:pt x="5976" y="10930"/>
                    <a:pt x="5995" y="10931"/>
                    <a:pt x="6013" y="10931"/>
                  </a:cubicBezTo>
                  <a:cubicBezTo>
                    <a:pt x="6379" y="10931"/>
                    <a:pt x="6370" y="10370"/>
                    <a:pt x="5986" y="10370"/>
                  </a:cubicBezTo>
                  <a:cubicBezTo>
                    <a:pt x="5976" y="10370"/>
                    <a:pt x="5967" y="10371"/>
                    <a:pt x="5957" y="10371"/>
                  </a:cubicBezTo>
                  <a:lnTo>
                    <a:pt x="556" y="10371"/>
                  </a:lnTo>
                  <a:lnTo>
                    <a:pt x="556" y="835"/>
                  </a:lnTo>
                  <a:cubicBezTo>
                    <a:pt x="556" y="681"/>
                    <a:pt x="710" y="526"/>
                    <a:pt x="864" y="526"/>
                  </a:cubicBezTo>
                  <a:close/>
                  <a:moveTo>
                    <a:pt x="8672" y="12655"/>
                  </a:moveTo>
                  <a:lnTo>
                    <a:pt x="8672" y="13951"/>
                  </a:lnTo>
                  <a:lnTo>
                    <a:pt x="5833" y="13951"/>
                  </a:lnTo>
                  <a:lnTo>
                    <a:pt x="5833" y="12655"/>
                  </a:lnTo>
                  <a:close/>
                  <a:moveTo>
                    <a:pt x="13722" y="0"/>
                  </a:moveTo>
                  <a:cubicBezTo>
                    <a:pt x="13706" y="0"/>
                    <a:pt x="13689" y="1"/>
                    <a:pt x="13672" y="2"/>
                  </a:cubicBezTo>
                  <a:lnTo>
                    <a:pt x="864" y="2"/>
                  </a:lnTo>
                  <a:cubicBezTo>
                    <a:pt x="371" y="2"/>
                    <a:pt x="0" y="372"/>
                    <a:pt x="0" y="835"/>
                  </a:cubicBezTo>
                  <a:lnTo>
                    <a:pt x="0" y="11791"/>
                  </a:lnTo>
                  <a:cubicBezTo>
                    <a:pt x="0" y="12254"/>
                    <a:pt x="371" y="12655"/>
                    <a:pt x="864" y="12655"/>
                  </a:cubicBezTo>
                  <a:lnTo>
                    <a:pt x="5278" y="12655"/>
                  </a:lnTo>
                  <a:lnTo>
                    <a:pt x="5278" y="13951"/>
                  </a:lnTo>
                  <a:lnTo>
                    <a:pt x="3858" y="13951"/>
                  </a:lnTo>
                  <a:cubicBezTo>
                    <a:pt x="3704" y="13951"/>
                    <a:pt x="3580" y="14075"/>
                    <a:pt x="3580" y="14229"/>
                  </a:cubicBezTo>
                  <a:cubicBezTo>
                    <a:pt x="3580" y="14383"/>
                    <a:pt x="3704" y="14507"/>
                    <a:pt x="3858" y="14507"/>
                  </a:cubicBezTo>
                  <a:lnTo>
                    <a:pt x="10678" y="14507"/>
                  </a:lnTo>
                  <a:cubicBezTo>
                    <a:pt x="10833" y="14507"/>
                    <a:pt x="10956" y="14383"/>
                    <a:pt x="10956" y="14229"/>
                  </a:cubicBezTo>
                  <a:cubicBezTo>
                    <a:pt x="10956" y="14075"/>
                    <a:pt x="10833" y="13951"/>
                    <a:pt x="10678" y="13951"/>
                  </a:cubicBezTo>
                  <a:lnTo>
                    <a:pt x="9259" y="13951"/>
                  </a:lnTo>
                  <a:lnTo>
                    <a:pt x="9259" y="12655"/>
                  </a:lnTo>
                  <a:lnTo>
                    <a:pt x="13672" y="12655"/>
                  </a:lnTo>
                  <a:cubicBezTo>
                    <a:pt x="14166" y="12655"/>
                    <a:pt x="14536" y="12254"/>
                    <a:pt x="14536" y="11791"/>
                  </a:cubicBezTo>
                  <a:lnTo>
                    <a:pt x="14536" y="835"/>
                  </a:lnTo>
                  <a:cubicBezTo>
                    <a:pt x="14536" y="389"/>
                    <a:pt x="14164" y="0"/>
                    <a:pt x="137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90" name="Google Shape;13617;p26">
              <a:extLst>
                <a:ext uri="{FF2B5EF4-FFF2-40B4-BE49-F238E27FC236}">
                  <a16:creationId xmlns:a16="http://schemas.microsoft.com/office/drawing/2014/main" id="{801230FF-7AAD-FE4D-C157-61845470B78C}"/>
                </a:ext>
              </a:extLst>
            </p:cNvPr>
            <p:cNvSpPr/>
            <p:nvPr/>
          </p:nvSpPr>
          <p:spPr>
            <a:xfrm>
              <a:off x="1789000" y="3097575"/>
              <a:ext cx="253100" cy="77950"/>
            </a:xfrm>
            <a:custGeom>
              <a:avLst/>
              <a:gdLst/>
              <a:ahLst/>
              <a:cxnLst/>
              <a:rect l="l" t="t" r="r" b="b"/>
              <a:pathLst>
                <a:path w="10124" h="3118" extrusionOk="0">
                  <a:moveTo>
                    <a:pt x="8055" y="587"/>
                  </a:moveTo>
                  <a:cubicBezTo>
                    <a:pt x="8611" y="587"/>
                    <a:pt x="9043" y="1019"/>
                    <a:pt x="9043" y="1575"/>
                  </a:cubicBezTo>
                  <a:cubicBezTo>
                    <a:pt x="9043" y="2130"/>
                    <a:pt x="8611" y="2562"/>
                    <a:pt x="8055" y="2562"/>
                  </a:cubicBezTo>
                  <a:lnTo>
                    <a:pt x="3303" y="2562"/>
                  </a:lnTo>
                  <a:cubicBezTo>
                    <a:pt x="3766" y="2007"/>
                    <a:pt x="3766" y="1174"/>
                    <a:pt x="3303" y="587"/>
                  </a:cubicBezTo>
                  <a:close/>
                  <a:moveTo>
                    <a:pt x="2099" y="587"/>
                  </a:moveTo>
                  <a:cubicBezTo>
                    <a:pt x="2994" y="587"/>
                    <a:pt x="3426" y="1667"/>
                    <a:pt x="2809" y="2285"/>
                  </a:cubicBezTo>
                  <a:cubicBezTo>
                    <a:pt x="2599" y="2484"/>
                    <a:pt x="2348" y="2574"/>
                    <a:pt x="2103" y="2574"/>
                  </a:cubicBezTo>
                  <a:cubicBezTo>
                    <a:pt x="1592" y="2574"/>
                    <a:pt x="1111" y="2181"/>
                    <a:pt x="1111" y="1575"/>
                  </a:cubicBezTo>
                  <a:cubicBezTo>
                    <a:pt x="1111" y="1019"/>
                    <a:pt x="1543" y="587"/>
                    <a:pt x="2099" y="587"/>
                  </a:cubicBezTo>
                  <a:close/>
                  <a:moveTo>
                    <a:pt x="2099" y="1"/>
                  </a:moveTo>
                  <a:cubicBezTo>
                    <a:pt x="0" y="1"/>
                    <a:pt x="0" y="3118"/>
                    <a:pt x="2099" y="3118"/>
                  </a:cubicBezTo>
                  <a:lnTo>
                    <a:pt x="8055" y="3118"/>
                  </a:lnTo>
                  <a:cubicBezTo>
                    <a:pt x="10123" y="3118"/>
                    <a:pt x="10123" y="1"/>
                    <a:pt x="80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91" name="Google Shape;13618;p26">
              <a:extLst>
                <a:ext uri="{FF2B5EF4-FFF2-40B4-BE49-F238E27FC236}">
                  <a16:creationId xmlns:a16="http://schemas.microsoft.com/office/drawing/2014/main" id="{0DA3CC39-500E-BA0C-A4C4-16ABC9E339F8}"/>
                </a:ext>
              </a:extLst>
            </p:cNvPr>
            <p:cNvSpPr/>
            <p:nvPr/>
          </p:nvSpPr>
          <p:spPr>
            <a:xfrm>
              <a:off x="1789000" y="3204050"/>
              <a:ext cx="240750" cy="77950"/>
            </a:xfrm>
            <a:custGeom>
              <a:avLst/>
              <a:gdLst/>
              <a:ahLst/>
              <a:cxnLst/>
              <a:rect l="l" t="t" r="r" b="b"/>
              <a:pathLst>
                <a:path w="9630" h="3118" extrusionOk="0">
                  <a:moveTo>
                    <a:pt x="8055" y="556"/>
                  </a:moveTo>
                  <a:cubicBezTo>
                    <a:pt x="8611" y="556"/>
                    <a:pt x="9043" y="1019"/>
                    <a:pt x="9043" y="1575"/>
                  </a:cubicBezTo>
                  <a:cubicBezTo>
                    <a:pt x="9043" y="2158"/>
                    <a:pt x="8552" y="2558"/>
                    <a:pt x="8042" y="2558"/>
                  </a:cubicBezTo>
                  <a:cubicBezTo>
                    <a:pt x="7796" y="2558"/>
                    <a:pt x="7546" y="2465"/>
                    <a:pt x="7346" y="2254"/>
                  </a:cubicBezTo>
                  <a:cubicBezTo>
                    <a:pt x="6728" y="1637"/>
                    <a:pt x="7160" y="556"/>
                    <a:pt x="8055" y="556"/>
                  </a:cubicBezTo>
                  <a:close/>
                  <a:moveTo>
                    <a:pt x="6852" y="556"/>
                  </a:moveTo>
                  <a:cubicBezTo>
                    <a:pt x="6358" y="1143"/>
                    <a:pt x="6358" y="1976"/>
                    <a:pt x="6852" y="2562"/>
                  </a:cubicBezTo>
                  <a:lnTo>
                    <a:pt x="2099" y="2562"/>
                  </a:lnTo>
                  <a:cubicBezTo>
                    <a:pt x="1543" y="2562"/>
                    <a:pt x="1111" y="2099"/>
                    <a:pt x="1111" y="1575"/>
                  </a:cubicBezTo>
                  <a:cubicBezTo>
                    <a:pt x="1111" y="1019"/>
                    <a:pt x="1543" y="556"/>
                    <a:pt x="2099" y="556"/>
                  </a:cubicBezTo>
                  <a:close/>
                  <a:moveTo>
                    <a:pt x="2099" y="1"/>
                  </a:moveTo>
                  <a:cubicBezTo>
                    <a:pt x="0" y="1"/>
                    <a:pt x="0" y="3118"/>
                    <a:pt x="2099" y="3118"/>
                  </a:cubicBezTo>
                  <a:lnTo>
                    <a:pt x="8055" y="3118"/>
                  </a:lnTo>
                  <a:cubicBezTo>
                    <a:pt x="8919" y="3118"/>
                    <a:pt x="9598" y="2439"/>
                    <a:pt x="9598" y="1575"/>
                  </a:cubicBezTo>
                  <a:lnTo>
                    <a:pt x="9629" y="1575"/>
                  </a:lnTo>
                  <a:cubicBezTo>
                    <a:pt x="9629" y="711"/>
                    <a:pt x="8919" y="1"/>
                    <a:pt x="80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92" name="Google Shape;13619;p26">
              <a:extLst>
                <a:ext uri="{FF2B5EF4-FFF2-40B4-BE49-F238E27FC236}">
                  <a16:creationId xmlns:a16="http://schemas.microsoft.com/office/drawing/2014/main" id="{A5209509-9AFD-30E0-6A94-F7DB4408BE25}"/>
                </a:ext>
              </a:extLst>
            </p:cNvPr>
            <p:cNvSpPr/>
            <p:nvPr/>
          </p:nvSpPr>
          <p:spPr>
            <a:xfrm>
              <a:off x="1908575" y="3312200"/>
              <a:ext cx="14700" cy="14475"/>
            </a:xfrm>
            <a:custGeom>
              <a:avLst/>
              <a:gdLst/>
              <a:ahLst/>
              <a:cxnLst/>
              <a:rect l="l" t="t" r="r" b="b"/>
              <a:pathLst>
                <a:path w="588" h="579" extrusionOk="0">
                  <a:moveTo>
                    <a:pt x="289" y="0"/>
                  </a:moveTo>
                  <a:cubicBezTo>
                    <a:pt x="141" y="0"/>
                    <a:pt x="1" y="117"/>
                    <a:pt x="1" y="304"/>
                  </a:cubicBezTo>
                  <a:cubicBezTo>
                    <a:pt x="1" y="469"/>
                    <a:pt x="138" y="578"/>
                    <a:pt x="284" y="578"/>
                  </a:cubicBezTo>
                  <a:cubicBezTo>
                    <a:pt x="358" y="578"/>
                    <a:pt x="433" y="551"/>
                    <a:pt x="495" y="489"/>
                  </a:cubicBezTo>
                  <a:cubicBezTo>
                    <a:pt x="587" y="366"/>
                    <a:pt x="587" y="212"/>
                    <a:pt x="495" y="88"/>
                  </a:cubicBezTo>
                  <a:cubicBezTo>
                    <a:pt x="434" y="28"/>
                    <a:pt x="361" y="0"/>
                    <a:pt x="28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93" name="Google Shape;13620;p26">
            <a:extLst>
              <a:ext uri="{FF2B5EF4-FFF2-40B4-BE49-F238E27FC236}">
                <a16:creationId xmlns:a16="http://schemas.microsoft.com/office/drawing/2014/main" id="{D2BCC7AE-DC75-C87D-5F73-60C56E81DA75}"/>
              </a:ext>
            </a:extLst>
          </p:cNvPr>
          <p:cNvGrpSpPr/>
          <p:nvPr/>
        </p:nvGrpSpPr>
        <p:grpSpPr>
          <a:xfrm>
            <a:off x="15457938" y="3532027"/>
            <a:ext cx="726800" cy="726450"/>
            <a:chOff x="975800" y="3053025"/>
            <a:chExt cx="363400" cy="363225"/>
          </a:xfrm>
        </p:grpSpPr>
        <p:sp>
          <p:nvSpPr>
            <p:cNvPr id="94" name="Google Shape;13621;p26">
              <a:extLst>
                <a:ext uri="{FF2B5EF4-FFF2-40B4-BE49-F238E27FC236}">
                  <a16:creationId xmlns:a16="http://schemas.microsoft.com/office/drawing/2014/main" id="{CA02337A-0B7B-017B-D035-03511D76395E}"/>
                </a:ext>
              </a:extLst>
            </p:cNvPr>
            <p:cNvSpPr/>
            <p:nvPr/>
          </p:nvSpPr>
          <p:spPr>
            <a:xfrm>
              <a:off x="1198775" y="3169350"/>
              <a:ext cx="47150" cy="42975"/>
            </a:xfrm>
            <a:custGeom>
              <a:avLst/>
              <a:gdLst/>
              <a:ahLst/>
              <a:cxnLst/>
              <a:rect l="l" t="t" r="r" b="b"/>
              <a:pathLst>
                <a:path w="1886" h="1719" extrusionOk="0">
                  <a:moveTo>
                    <a:pt x="293" y="0"/>
                  </a:moveTo>
                  <a:cubicBezTo>
                    <a:pt x="224" y="0"/>
                    <a:pt x="154" y="31"/>
                    <a:pt x="93" y="93"/>
                  </a:cubicBezTo>
                  <a:cubicBezTo>
                    <a:pt x="0" y="185"/>
                    <a:pt x="0" y="340"/>
                    <a:pt x="93" y="463"/>
                  </a:cubicBezTo>
                  <a:lnTo>
                    <a:pt x="494" y="864"/>
                  </a:lnTo>
                  <a:lnTo>
                    <a:pt x="93" y="1235"/>
                  </a:lnTo>
                  <a:cubicBezTo>
                    <a:pt x="0" y="1358"/>
                    <a:pt x="0" y="1512"/>
                    <a:pt x="93" y="1636"/>
                  </a:cubicBezTo>
                  <a:cubicBezTo>
                    <a:pt x="154" y="1682"/>
                    <a:pt x="224" y="1705"/>
                    <a:pt x="293" y="1705"/>
                  </a:cubicBezTo>
                  <a:cubicBezTo>
                    <a:pt x="363" y="1705"/>
                    <a:pt x="432" y="1682"/>
                    <a:pt x="494" y="1636"/>
                  </a:cubicBezTo>
                  <a:lnTo>
                    <a:pt x="864" y="1235"/>
                  </a:lnTo>
                  <a:lnTo>
                    <a:pt x="1265" y="1636"/>
                  </a:lnTo>
                  <a:cubicBezTo>
                    <a:pt x="1298" y="1694"/>
                    <a:pt x="1347" y="1719"/>
                    <a:pt x="1402" y="1719"/>
                  </a:cubicBezTo>
                  <a:cubicBezTo>
                    <a:pt x="1606" y="1719"/>
                    <a:pt x="1886" y="1381"/>
                    <a:pt x="1667" y="1235"/>
                  </a:cubicBezTo>
                  <a:lnTo>
                    <a:pt x="1265" y="864"/>
                  </a:lnTo>
                  <a:lnTo>
                    <a:pt x="1667" y="463"/>
                  </a:lnTo>
                  <a:cubicBezTo>
                    <a:pt x="1786" y="248"/>
                    <a:pt x="1628" y="33"/>
                    <a:pt x="1436" y="33"/>
                  </a:cubicBezTo>
                  <a:cubicBezTo>
                    <a:pt x="1380" y="33"/>
                    <a:pt x="1321" y="51"/>
                    <a:pt x="1265" y="93"/>
                  </a:cubicBezTo>
                  <a:lnTo>
                    <a:pt x="864" y="463"/>
                  </a:lnTo>
                  <a:lnTo>
                    <a:pt x="494" y="93"/>
                  </a:lnTo>
                  <a:cubicBezTo>
                    <a:pt x="432" y="31"/>
                    <a:pt x="363" y="0"/>
                    <a:pt x="2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95" name="Google Shape;13622;p26">
              <a:extLst>
                <a:ext uri="{FF2B5EF4-FFF2-40B4-BE49-F238E27FC236}">
                  <a16:creationId xmlns:a16="http://schemas.microsoft.com/office/drawing/2014/main" id="{97111B32-81E8-9797-27AE-75D40E540AEC}"/>
                </a:ext>
              </a:extLst>
            </p:cNvPr>
            <p:cNvSpPr/>
            <p:nvPr/>
          </p:nvSpPr>
          <p:spPr>
            <a:xfrm>
              <a:off x="1072175" y="3253250"/>
              <a:ext cx="44050" cy="42075"/>
            </a:xfrm>
            <a:custGeom>
              <a:avLst/>
              <a:gdLst/>
              <a:ahLst/>
              <a:cxnLst/>
              <a:rect l="l" t="t" r="r" b="b"/>
              <a:pathLst>
                <a:path w="1762" h="1683" extrusionOk="0">
                  <a:moveTo>
                    <a:pt x="1469" y="0"/>
                  </a:moveTo>
                  <a:cubicBezTo>
                    <a:pt x="1399" y="0"/>
                    <a:pt x="1330" y="23"/>
                    <a:pt x="1268" y="70"/>
                  </a:cubicBezTo>
                  <a:lnTo>
                    <a:pt x="898" y="440"/>
                  </a:lnTo>
                  <a:lnTo>
                    <a:pt x="497" y="70"/>
                  </a:lnTo>
                  <a:cubicBezTo>
                    <a:pt x="451" y="47"/>
                    <a:pt x="405" y="37"/>
                    <a:pt x="360" y="37"/>
                  </a:cubicBezTo>
                  <a:cubicBezTo>
                    <a:pt x="162" y="37"/>
                    <a:pt x="0" y="239"/>
                    <a:pt x="126" y="440"/>
                  </a:cubicBezTo>
                  <a:lnTo>
                    <a:pt x="497" y="841"/>
                  </a:lnTo>
                  <a:lnTo>
                    <a:pt x="126" y="1212"/>
                  </a:lnTo>
                  <a:cubicBezTo>
                    <a:pt x="3" y="1335"/>
                    <a:pt x="3" y="1489"/>
                    <a:pt x="126" y="1613"/>
                  </a:cubicBezTo>
                  <a:cubicBezTo>
                    <a:pt x="172" y="1659"/>
                    <a:pt x="242" y="1682"/>
                    <a:pt x="311" y="1682"/>
                  </a:cubicBezTo>
                  <a:cubicBezTo>
                    <a:pt x="381" y="1682"/>
                    <a:pt x="450" y="1659"/>
                    <a:pt x="497" y="1613"/>
                  </a:cubicBezTo>
                  <a:lnTo>
                    <a:pt x="898" y="1212"/>
                  </a:lnTo>
                  <a:lnTo>
                    <a:pt x="1268" y="1613"/>
                  </a:lnTo>
                  <a:cubicBezTo>
                    <a:pt x="1330" y="1659"/>
                    <a:pt x="1399" y="1682"/>
                    <a:pt x="1469" y="1682"/>
                  </a:cubicBezTo>
                  <a:cubicBezTo>
                    <a:pt x="1538" y="1682"/>
                    <a:pt x="1608" y="1659"/>
                    <a:pt x="1669" y="1613"/>
                  </a:cubicBezTo>
                  <a:cubicBezTo>
                    <a:pt x="1762" y="1489"/>
                    <a:pt x="1762" y="1335"/>
                    <a:pt x="1669" y="1212"/>
                  </a:cubicBezTo>
                  <a:lnTo>
                    <a:pt x="1268" y="841"/>
                  </a:lnTo>
                  <a:lnTo>
                    <a:pt x="1669" y="440"/>
                  </a:lnTo>
                  <a:cubicBezTo>
                    <a:pt x="1762" y="348"/>
                    <a:pt x="1762" y="162"/>
                    <a:pt x="1669" y="70"/>
                  </a:cubicBezTo>
                  <a:cubicBezTo>
                    <a:pt x="1608" y="23"/>
                    <a:pt x="1538" y="0"/>
                    <a:pt x="146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96" name="Google Shape;13623;p26">
              <a:extLst>
                <a:ext uri="{FF2B5EF4-FFF2-40B4-BE49-F238E27FC236}">
                  <a16:creationId xmlns:a16="http://schemas.microsoft.com/office/drawing/2014/main" id="{0E9E9E79-DBD8-2A5A-6305-05204E4B9F51}"/>
                </a:ext>
              </a:extLst>
            </p:cNvPr>
            <p:cNvSpPr/>
            <p:nvPr/>
          </p:nvSpPr>
          <p:spPr>
            <a:xfrm>
              <a:off x="1043675" y="3161100"/>
              <a:ext cx="227650" cy="142275"/>
            </a:xfrm>
            <a:custGeom>
              <a:avLst/>
              <a:gdLst/>
              <a:ahLst/>
              <a:cxnLst/>
              <a:rect l="l" t="t" r="r" b="b"/>
              <a:pathLst>
                <a:path w="9106" h="5691" extrusionOk="0">
                  <a:moveTo>
                    <a:pt x="1150" y="585"/>
                  </a:moveTo>
                  <a:cubicBezTo>
                    <a:pt x="1435" y="585"/>
                    <a:pt x="1698" y="812"/>
                    <a:pt x="1698" y="1163"/>
                  </a:cubicBezTo>
                  <a:cubicBezTo>
                    <a:pt x="1698" y="1472"/>
                    <a:pt x="1451" y="1719"/>
                    <a:pt x="1143" y="1719"/>
                  </a:cubicBezTo>
                  <a:cubicBezTo>
                    <a:pt x="649" y="1719"/>
                    <a:pt x="371" y="1102"/>
                    <a:pt x="742" y="762"/>
                  </a:cubicBezTo>
                  <a:cubicBezTo>
                    <a:pt x="864" y="640"/>
                    <a:pt x="1009" y="585"/>
                    <a:pt x="1150" y="585"/>
                  </a:cubicBezTo>
                  <a:close/>
                  <a:moveTo>
                    <a:pt x="7963" y="3972"/>
                  </a:moveTo>
                  <a:cubicBezTo>
                    <a:pt x="8457" y="3972"/>
                    <a:pt x="8704" y="4589"/>
                    <a:pt x="8364" y="4959"/>
                  </a:cubicBezTo>
                  <a:cubicBezTo>
                    <a:pt x="8246" y="5068"/>
                    <a:pt x="8103" y="5116"/>
                    <a:pt x="7963" y="5116"/>
                  </a:cubicBezTo>
                  <a:cubicBezTo>
                    <a:pt x="7663" y="5116"/>
                    <a:pt x="7377" y="4894"/>
                    <a:pt x="7377" y="4558"/>
                  </a:cubicBezTo>
                  <a:cubicBezTo>
                    <a:pt x="7377" y="4250"/>
                    <a:pt x="7655" y="4003"/>
                    <a:pt x="7963" y="4003"/>
                  </a:cubicBezTo>
                  <a:lnTo>
                    <a:pt x="7963" y="3972"/>
                  </a:lnTo>
                  <a:close/>
                  <a:moveTo>
                    <a:pt x="1156" y="0"/>
                  </a:moveTo>
                  <a:cubicBezTo>
                    <a:pt x="579" y="0"/>
                    <a:pt x="1" y="403"/>
                    <a:pt x="1" y="1133"/>
                  </a:cubicBezTo>
                  <a:cubicBezTo>
                    <a:pt x="1" y="1882"/>
                    <a:pt x="584" y="2293"/>
                    <a:pt x="1163" y="2293"/>
                  </a:cubicBezTo>
                  <a:cubicBezTo>
                    <a:pt x="1633" y="2293"/>
                    <a:pt x="2102" y="2022"/>
                    <a:pt x="2254" y="1441"/>
                  </a:cubicBezTo>
                  <a:lnTo>
                    <a:pt x="2840" y="1441"/>
                  </a:lnTo>
                  <a:cubicBezTo>
                    <a:pt x="3643" y="1441"/>
                    <a:pt x="4260" y="2058"/>
                    <a:pt x="4260" y="2861"/>
                  </a:cubicBezTo>
                  <a:cubicBezTo>
                    <a:pt x="4260" y="3941"/>
                    <a:pt x="5155" y="4836"/>
                    <a:pt x="6266" y="4836"/>
                  </a:cubicBezTo>
                  <a:lnTo>
                    <a:pt x="6852" y="4836"/>
                  </a:lnTo>
                  <a:cubicBezTo>
                    <a:pt x="7005" y="5420"/>
                    <a:pt x="7477" y="5691"/>
                    <a:pt x="7950" y="5691"/>
                  </a:cubicBezTo>
                  <a:cubicBezTo>
                    <a:pt x="8527" y="5691"/>
                    <a:pt x="9105" y="5287"/>
                    <a:pt x="9105" y="4558"/>
                  </a:cubicBezTo>
                  <a:cubicBezTo>
                    <a:pt x="9105" y="3829"/>
                    <a:pt x="8527" y="3426"/>
                    <a:pt x="7950" y="3426"/>
                  </a:cubicBezTo>
                  <a:cubicBezTo>
                    <a:pt x="7477" y="3426"/>
                    <a:pt x="7005" y="3697"/>
                    <a:pt x="6852" y="4280"/>
                  </a:cubicBezTo>
                  <a:lnTo>
                    <a:pt x="6266" y="4280"/>
                  </a:lnTo>
                  <a:cubicBezTo>
                    <a:pt x="5463" y="4280"/>
                    <a:pt x="4846" y="3632"/>
                    <a:pt x="4846" y="2861"/>
                  </a:cubicBezTo>
                  <a:cubicBezTo>
                    <a:pt x="4846" y="1750"/>
                    <a:pt x="3951" y="855"/>
                    <a:pt x="2840" y="855"/>
                  </a:cubicBezTo>
                  <a:lnTo>
                    <a:pt x="2254" y="855"/>
                  </a:lnTo>
                  <a:cubicBezTo>
                    <a:pt x="2101" y="271"/>
                    <a:pt x="1629" y="0"/>
                    <a:pt x="11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97" name="Google Shape;13624;p26">
              <a:extLst>
                <a:ext uri="{FF2B5EF4-FFF2-40B4-BE49-F238E27FC236}">
                  <a16:creationId xmlns:a16="http://schemas.microsoft.com/office/drawing/2014/main" id="{3C0B124A-A738-DC80-21D9-D9330577CFDB}"/>
                </a:ext>
              </a:extLst>
            </p:cNvPr>
            <p:cNvSpPr/>
            <p:nvPr/>
          </p:nvSpPr>
          <p:spPr>
            <a:xfrm>
              <a:off x="1150150" y="3116375"/>
              <a:ext cx="17000" cy="14400"/>
            </a:xfrm>
            <a:custGeom>
              <a:avLst/>
              <a:gdLst/>
              <a:ahLst/>
              <a:cxnLst/>
              <a:rect l="l" t="t" r="r" b="b"/>
              <a:pathLst>
                <a:path w="680" h="576" extrusionOk="0">
                  <a:moveTo>
                    <a:pt x="302" y="1"/>
                  </a:moveTo>
                  <a:cubicBezTo>
                    <a:pt x="149" y="1"/>
                    <a:pt x="1" y="127"/>
                    <a:pt x="1" y="298"/>
                  </a:cubicBezTo>
                  <a:cubicBezTo>
                    <a:pt x="1" y="453"/>
                    <a:pt x="124" y="576"/>
                    <a:pt x="279" y="576"/>
                  </a:cubicBezTo>
                  <a:cubicBezTo>
                    <a:pt x="556" y="576"/>
                    <a:pt x="680" y="267"/>
                    <a:pt x="495" y="82"/>
                  </a:cubicBezTo>
                  <a:cubicBezTo>
                    <a:pt x="438" y="25"/>
                    <a:pt x="369" y="1"/>
                    <a:pt x="3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98" name="Google Shape;13625;p26">
              <a:extLst>
                <a:ext uri="{FF2B5EF4-FFF2-40B4-BE49-F238E27FC236}">
                  <a16:creationId xmlns:a16="http://schemas.microsoft.com/office/drawing/2014/main" id="{FBE5CABB-7FB2-9448-A4C3-D44EB1B3D952}"/>
                </a:ext>
              </a:extLst>
            </p:cNvPr>
            <p:cNvSpPr/>
            <p:nvPr/>
          </p:nvSpPr>
          <p:spPr>
            <a:xfrm>
              <a:off x="975800" y="3053025"/>
              <a:ext cx="363400" cy="363225"/>
            </a:xfrm>
            <a:custGeom>
              <a:avLst/>
              <a:gdLst/>
              <a:ahLst/>
              <a:cxnLst/>
              <a:rect l="l" t="t" r="r" b="b"/>
              <a:pathLst>
                <a:path w="14536" h="14529" extrusionOk="0">
                  <a:moveTo>
                    <a:pt x="11697" y="556"/>
                  </a:moveTo>
                  <a:cubicBezTo>
                    <a:pt x="11974" y="556"/>
                    <a:pt x="12252" y="749"/>
                    <a:pt x="12252" y="1135"/>
                  </a:cubicBezTo>
                  <a:cubicBezTo>
                    <a:pt x="12252" y="1289"/>
                    <a:pt x="12376" y="1413"/>
                    <a:pt x="12561" y="1413"/>
                  </a:cubicBezTo>
                  <a:lnTo>
                    <a:pt x="13672" y="1413"/>
                  </a:lnTo>
                  <a:cubicBezTo>
                    <a:pt x="13826" y="1413"/>
                    <a:pt x="13950" y="1536"/>
                    <a:pt x="13980" y="1690"/>
                  </a:cubicBezTo>
                  <a:lnTo>
                    <a:pt x="13980" y="2277"/>
                  </a:lnTo>
                  <a:cubicBezTo>
                    <a:pt x="13950" y="2431"/>
                    <a:pt x="13826" y="2554"/>
                    <a:pt x="13672" y="2554"/>
                  </a:cubicBezTo>
                  <a:lnTo>
                    <a:pt x="8549" y="2554"/>
                  </a:lnTo>
                  <a:cubicBezTo>
                    <a:pt x="8209" y="2585"/>
                    <a:pt x="8209" y="3079"/>
                    <a:pt x="8549" y="3110"/>
                  </a:cubicBezTo>
                  <a:lnTo>
                    <a:pt x="13116" y="3110"/>
                  </a:lnTo>
                  <a:lnTo>
                    <a:pt x="13116" y="10949"/>
                  </a:lnTo>
                  <a:cubicBezTo>
                    <a:pt x="13116" y="11103"/>
                    <a:pt x="12993" y="11227"/>
                    <a:pt x="12839" y="11227"/>
                  </a:cubicBezTo>
                  <a:lnTo>
                    <a:pt x="1697" y="11227"/>
                  </a:lnTo>
                  <a:cubicBezTo>
                    <a:pt x="1543" y="11227"/>
                    <a:pt x="1420" y="11103"/>
                    <a:pt x="1420" y="10949"/>
                  </a:cubicBezTo>
                  <a:lnTo>
                    <a:pt x="1420" y="3110"/>
                  </a:lnTo>
                  <a:lnTo>
                    <a:pt x="5987" y="3110"/>
                  </a:lnTo>
                  <a:cubicBezTo>
                    <a:pt x="6006" y="3113"/>
                    <a:pt x="6024" y="3114"/>
                    <a:pt x="6041" y="3114"/>
                  </a:cubicBezTo>
                  <a:cubicBezTo>
                    <a:pt x="6401" y="3114"/>
                    <a:pt x="6401" y="2551"/>
                    <a:pt x="6041" y="2551"/>
                  </a:cubicBezTo>
                  <a:cubicBezTo>
                    <a:pt x="6024" y="2551"/>
                    <a:pt x="6006" y="2552"/>
                    <a:pt x="5987" y="2554"/>
                  </a:cubicBezTo>
                  <a:lnTo>
                    <a:pt x="864" y="2554"/>
                  </a:lnTo>
                  <a:cubicBezTo>
                    <a:pt x="710" y="2554"/>
                    <a:pt x="556" y="2431"/>
                    <a:pt x="556" y="2277"/>
                  </a:cubicBezTo>
                  <a:lnTo>
                    <a:pt x="556" y="1690"/>
                  </a:lnTo>
                  <a:cubicBezTo>
                    <a:pt x="556" y="1536"/>
                    <a:pt x="710" y="1413"/>
                    <a:pt x="864" y="1413"/>
                  </a:cubicBezTo>
                  <a:lnTo>
                    <a:pt x="1975" y="1413"/>
                  </a:lnTo>
                  <a:cubicBezTo>
                    <a:pt x="2129" y="1413"/>
                    <a:pt x="2284" y="1289"/>
                    <a:pt x="2284" y="1135"/>
                  </a:cubicBezTo>
                  <a:cubicBezTo>
                    <a:pt x="2284" y="749"/>
                    <a:pt x="2562" y="556"/>
                    <a:pt x="2839" y="556"/>
                  </a:cubicBezTo>
                  <a:cubicBezTo>
                    <a:pt x="3117" y="556"/>
                    <a:pt x="3395" y="749"/>
                    <a:pt x="3395" y="1135"/>
                  </a:cubicBezTo>
                  <a:cubicBezTo>
                    <a:pt x="3395" y="1289"/>
                    <a:pt x="3518" y="1413"/>
                    <a:pt x="3703" y="1413"/>
                  </a:cubicBezTo>
                  <a:lnTo>
                    <a:pt x="10833" y="1413"/>
                  </a:lnTo>
                  <a:cubicBezTo>
                    <a:pt x="10987" y="1413"/>
                    <a:pt x="11141" y="1289"/>
                    <a:pt x="11141" y="1135"/>
                  </a:cubicBezTo>
                  <a:cubicBezTo>
                    <a:pt x="11141" y="749"/>
                    <a:pt x="11419" y="556"/>
                    <a:pt x="11697" y="556"/>
                  </a:cubicBezTo>
                  <a:close/>
                  <a:moveTo>
                    <a:pt x="2839" y="1"/>
                  </a:moveTo>
                  <a:cubicBezTo>
                    <a:pt x="2361" y="1"/>
                    <a:pt x="1883" y="286"/>
                    <a:pt x="1728" y="857"/>
                  </a:cubicBezTo>
                  <a:lnTo>
                    <a:pt x="864" y="857"/>
                  </a:lnTo>
                  <a:cubicBezTo>
                    <a:pt x="370" y="857"/>
                    <a:pt x="0" y="1227"/>
                    <a:pt x="0" y="1690"/>
                  </a:cubicBezTo>
                  <a:lnTo>
                    <a:pt x="0" y="2277"/>
                  </a:lnTo>
                  <a:cubicBezTo>
                    <a:pt x="0" y="2740"/>
                    <a:pt x="370" y="3110"/>
                    <a:pt x="864" y="3110"/>
                  </a:cubicBezTo>
                  <a:lnTo>
                    <a:pt x="864" y="10949"/>
                  </a:lnTo>
                  <a:cubicBezTo>
                    <a:pt x="864" y="11412"/>
                    <a:pt x="1234" y="11782"/>
                    <a:pt x="1697" y="11813"/>
                  </a:cubicBezTo>
                  <a:lnTo>
                    <a:pt x="6975" y="11813"/>
                  </a:lnTo>
                  <a:lnTo>
                    <a:pt x="6975" y="13973"/>
                  </a:lnTo>
                  <a:lnTo>
                    <a:pt x="6419" y="13973"/>
                  </a:lnTo>
                  <a:cubicBezTo>
                    <a:pt x="6406" y="13971"/>
                    <a:pt x="6393" y="13969"/>
                    <a:pt x="6380" y="13969"/>
                  </a:cubicBezTo>
                  <a:cubicBezTo>
                    <a:pt x="6244" y="13969"/>
                    <a:pt x="6142" y="14110"/>
                    <a:pt x="6142" y="14251"/>
                  </a:cubicBezTo>
                  <a:cubicBezTo>
                    <a:pt x="6142" y="14405"/>
                    <a:pt x="6265" y="14529"/>
                    <a:pt x="6419" y="14529"/>
                  </a:cubicBezTo>
                  <a:lnTo>
                    <a:pt x="8117" y="14529"/>
                  </a:lnTo>
                  <a:cubicBezTo>
                    <a:pt x="8271" y="14529"/>
                    <a:pt x="8394" y="14405"/>
                    <a:pt x="8394" y="14251"/>
                  </a:cubicBezTo>
                  <a:cubicBezTo>
                    <a:pt x="8394" y="14110"/>
                    <a:pt x="8292" y="13969"/>
                    <a:pt x="8156" y="13969"/>
                  </a:cubicBezTo>
                  <a:cubicBezTo>
                    <a:pt x="8143" y="13969"/>
                    <a:pt x="8130" y="13971"/>
                    <a:pt x="8117" y="13973"/>
                  </a:cubicBezTo>
                  <a:lnTo>
                    <a:pt x="7561" y="13973"/>
                  </a:lnTo>
                  <a:lnTo>
                    <a:pt x="7561" y="11813"/>
                  </a:lnTo>
                  <a:lnTo>
                    <a:pt x="12839" y="11813"/>
                  </a:lnTo>
                  <a:cubicBezTo>
                    <a:pt x="13301" y="11813"/>
                    <a:pt x="13672" y="11412"/>
                    <a:pt x="13672" y="10949"/>
                  </a:cubicBezTo>
                  <a:lnTo>
                    <a:pt x="13672" y="3110"/>
                  </a:lnTo>
                  <a:cubicBezTo>
                    <a:pt x="14135" y="3110"/>
                    <a:pt x="14536" y="2740"/>
                    <a:pt x="14536" y="2277"/>
                  </a:cubicBezTo>
                  <a:lnTo>
                    <a:pt x="14536" y="1690"/>
                  </a:lnTo>
                  <a:cubicBezTo>
                    <a:pt x="14536" y="1227"/>
                    <a:pt x="14135" y="857"/>
                    <a:pt x="13672" y="857"/>
                  </a:cubicBezTo>
                  <a:lnTo>
                    <a:pt x="12808" y="857"/>
                  </a:lnTo>
                  <a:cubicBezTo>
                    <a:pt x="12653" y="286"/>
                    <a:pt x="12175" y="1"/>
                    <a:pt x="11697" y="1"/>
                  </a:cubicBezTo>
                  <a:cubicBezTo>
                    <a:pt x="11218" y="1"/>
                    <a:pt x="10740" y="286"/>
                    <a:pt x="10586" y="857"/>
                  </a:cubicBezTo>
                  <a:lnTo>
                    <a:pt x="3950" y="857"/>
                  </a:lnTo>
                  <a:cubicBezTo>
                    <a:pt x="3796" y="286"/>
                    <a:pt x="3318" y="1"/>
                    <a:pt x="28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99" name="Google Shape;13626;p26">
            <a:extLst>
              <a:ext uri="{FF2B5EF4-FFF2-40B4-BE49-F238E27FC236}">
                <a16:creationId xmlns:a16="http://schemas.microsoft.com/office/drawing/2014/main" id="{37BB851A-4672-C00A-D3F3-915243EAF81E}"/>
              </a:ext>
            </a:extLst>
          </p:cNvPr>
          <p:cNvGrpSpPr/>
          <p:nvPr/>
        </p:nvGrpSpPr>
        <p:grpSpPr>
          <a:xfrm>
            <a:off x="15457913" y="4657038"/>
            <a:ext cx="726850" cy="729400"/>
            <a:chOff x="7724500" y="2485750"/>
            <a:chExt cx="363425" cy="364700"/>
          </a:xfrm>
        </p:grpSpPr>
        <p:sp>
          <p:nvSpPr>
            <p:cNvPr id="100" name="Google Shape;13627;p26">
              <a:extLst>
                <a:ext uri="{FF2B5EF4-FFF2-40B4-BE49-F238E27FC236}">
                  <a16:creationId xmlns:a16="http://schemas.microsoft.com/office/drawing/2014/main" id="{43B58872-8D26-FF01-951E-E8C991019CA6}"/>
                </a:ext>
              </a:extLst>
            </p:cNvPr>
            <p:cNvSpPr/>
            <p:nvPr/>
          </p:nvSpPr>
          <p:spPr>
            <a:xfrm>
              <a:off x="7724500" y="2485750"/>
              <a:ext cx="363425" cy="363425"/>
            </a:xfrm>
            <a:custGeom>
              <a:avLst/>
              <a:gdLst/>
              <a:ahLst/>
              <a:cxnLst/>
              <a:rect l="l" t="t" r="r" b="b"/>
              <a:pathLst>
                <a:path w="14537" h="14537" extrusionOk="0">
                  <a:moveTo>
                    <a:pt x="10401" y="556"/>
                  </a:moveTo>
                  <a:lnTo>
                    <a:pt x="10401" y="1698"/>
                  </a:lnTo>
                  <a:lnTo>
                    <a:pt x="2439" y="1698"/>
                  </a:lnTo>
                  <a:lnTo>
                    <a:pt x="2439" y="865"/>
                  </a:lnTo>
                  <a:cubicBezTo>
                    <a:pt x="2439" y="710"/>
                    <a:pt x="2562" y="556"/>
                    <a:pt x="2717" y="556"/>
                  </a:cubicBezTo>
                  <a:close/>
                  <a:moveTo>
                    <a:pt x="11821" y="556"/>
                  </a:moveTo>
                  <a:cubicBezTo>
                    <a:pt x="11975" y="556"/>
                    <a:pt x="12099" y="710"/>
                    <a:pt x="12099" y="865"/>
                  </a:cubicBezTo>
                  <a:lnTo>
                    <a:pt x="12099" y="1698"/>
                  </a:lnTo>
                  <a:lnTo>
                    <a:pt x="10957" y="1698"/>
                  </a:lnTo>
                  <a:lnTo>
                    <a:pt x="10957" y="556"/>
                  </a:lnTo>
                  <a:close/>
                  <a:moveTo>
                    <a:pt x="12654" y="5648"/>
                  </a:moveTo>
                  <a:lnTo>
                    <a:pt x="13734" y="6265"/>
                  </a:lnTo>
                  <a:lnTo>
                    <a:pt x="12654" y="7037"/>
                  </a:lnTo>
                  <a:lnTo>
                    <a:pt x="12654" y="5648"/>
                  </a:lnTo>
                  <a:close/>
                  <a:moveTo>
                    <a:pt x="1883" y="5679"/>
                  </a:moveTo>
                  <a:lnTo>
                    <a:pt x="1883" y="7068"/>
                  </a:lnTo>
                  <a:lnTo>
                    <a:pt x="803" y="6296"/>
                  </a:lnTo>
                  <a:lnTo>
                    <a:pt x="1883" y="5679"/>
                  </a:lnTo>
                  <a:close/>
                  <a:moveTo>
                    <a:pt x="12099" y="2284"/>
                  </a:moveTo>
                  <a:lnTo>
                    <a:pt x="12099" y="7469"/>
                  </a:lnTo>
                  <a:lnTo>
                    <a:pt x="7284" y="11018"/>
                  </a:lnTo>
                  <a:lnTo>
                    <a:pt x="2470" y="7469"/>
                  </a:lnTo>
                  <a:lnTo>
                    <a:pt x="2470" y="2284"/>
                  </a:lnTo>
                  <a:close/>
                  <a:moveTo>
                    <a:pt x="2717" y="1"/>
                  </a:moveTo>
                  <a:cubicBezTo>
                    <a:pt x="2254" y="1"/>
                    <a:pt x="1883" y="371"/>
                    <a:pt x="1883" y="865"/>
                  </a:cubicBezTo>
                  <a:lnTo>
                    <a:pt x="1883" y="5031"/>
                  </a:lnTo>
                  <a:lnTo>
                    <a:pt x="155" y="5988"/>
                  </a:lnTo>
                  <a:cubicBezTo>
                    <a:pt x="62" y="6049"/>
                    <a:pt x="1" y="6142"/>
                    <a:pt x="1" y="6235"/>
                  </a:cubicBezTo>
                  <a:lnTo>
                    <a:pt x="1" y="14259"/>
                  </a:lnTo>
                  <a:cubicBezTo>
                    <a:pt x="1" y="14413"/>
                    <a:pt x="124" y="14536"/>
                    <a:pt x="278" y="14536"/>
                  </a:cubicBezTo>
                  <a:lnTo>
                    <a:pt x="5988" y="14536"/>
                  </a:lnTo>
                  <a:cubicBezTo>
                    <a:pt x="6142" y="14536"/>
                    <a:pt x="6266" y="14413"/>
                    <a:pt x="6266" y="14259"/>
                  </a:cubicBezTo>
                  <a:cubicBezTo>
                    <a:pt x="6266" y="14118"/>
                    <a:pt x="6163" y="13977"/>
                    <a:pt x="6028" y="13977"/>
                  </a:cubicBezTo>
                  <a:cubicBezTo>
                    <a:pt x="6015" y="13977"/>
                    <a:pt x="6001" y="13978"/>
                    <a:pt x="5988" y="13981"/>
                  </a:cubicBezTo>
                  <a:lnTo>
                    <a:pt x="587" y="13981"/>
                  </a:lnTo>
                  <a:lnTo>
                    <a:pt x="587" y="6790"/>
                  </a:lnTo>
                  <a:lnTo>
                    <a:pt x="5093" y="10092"/>
                  </a:lnTo>
                  <a:lnTo>
                    <a:pt x="2562" y="11975"/>
                  </a:lnTo>
                  <a:cubicBezTo>
                    <a:pt x="2356" y="12181"/>
                    <a:pt x="2538" y="12474"/>
                    <a:pt x="2784" y="12474"/>
                  </a:cubicBezTo>
                  <a:cubicBezTo>
                    <a:pt x="2832" y="12474"/>
                    <a:pt x="2882" y="12463"/>
                    <a:pt x="2933" y="12438"/>
                  </a:cubicBezTo>
                  <a:lnTo>
                    <a:pt x="5556" y="10432"/>
                  </a:lnTo>
                  <a:lnTo>
                    <a:pt x="7099" y="11605"/>
                  </a:lnTo>
                  <a:cubicBezTo>
                    <a:pt x="7161" y="11635"/>
                    <a:pt x="7222" y="11666"/>
                    <a:pt x="7284" y="11666"/>
                  </a:cubicBezTo>
                  <a:cubicBezTo>
                    <a:pt x="7346" y="11666"/>
                    <a:pt x="7408" y="11635"/>
                    <a:pt x="7438" y="11605"/>
                  </a:cubicBezTo>
                  <a:lnTo>
                    <a:pt x="8982" y="10432"/>
                  </a:lnTo>
                  <a:lnTo>
                    <a:pt x="11636" y="12438"/>
                  </a:lnTo>
                  <a:cubicBezTo>
                    <a:pt x="11698" y="12494"/>
                    <a:pt x="11764" y="12517"/>
                    <a:pt x="11826" y="12517"/>
                  </a:cubicBezTo>
                  <a:cubicBezTo>
                    <a:pt x="12074" y="12517"/>
                    <a:pt x="12271" y="12148"/>
                    <a:pt x="11975" y="11975"/>
                  </a:cubicBezTo>
                  <a:lnTo>
                    <a:pt x="9475" y="10092"/>
                  </a:lnTo>
                  <a:lnTo>
                    <a:pt x="13981" y="6790"/>
                  </a:lnTo>
                  <a:lnTo>
                    <a:pt x="13981" y="13981"/>
                  </a:lnTo>
                  <a:lnTo>
                    <a:pt x="8549" y="13981"/>
                  </a:lnTo>
                  <a:cubicBezTo>
                    <a:pt x="8536" y="13978"/>
                    <a:pt x="8523" y="13977"/>
                    <a:pt x="8510" y="13977"/>
                  </a:cubicBezTo>
                  <a:cubicBezTo>
                    <a:pt x="8375" y="13977"/>
                    <a:pt x="8272" y="14118"/>
                    <a:pt x="8272" y="14259"/>
                  </a:cubicBezTo>
                  <a:cubicBezTo>
                    <a:pt x="8272" y="14413"/>
                    <a:pt x="8395" y="14536"/>
                    <a:pt x="8549" y="14536"/>
                  </a:cubicBezTo>
                  <a:lnTo>
                    <a:pt x="14259" y="14536"/>
                  </a:lnTo>
                  <a:cubicBezTo>
                    <a:pt x="14413" y="14536"/>
                    <a:pt x="14537" y="14413"/>
                    <a:pt x="14537" y="14259"/>
                  </a:cubicBezTo>
                  <a:lnTo>
                    <a:pt x="14537" y="6235"/>
                  </a:lnTo>
                  <a:cubicBezTo>
                    <a:pt x="14537" y="6142"/>
                    <a:pt x="14475" y="6049"/>
                    <a:pt x="14382" y="5988"/>
                  </a:cubicBezTo>
                  <a:lnTo>
                    <a:pt x="12654" y="5031"/>
                  </a:lnTo>
                  <a:lnTo>
                    <a:pt x="12654" y="865"/>
                  </a:lnTo>
                  <a:cubicBezTo>
                    <a:pt x="12654" y="371"/>
                    <a:pt x="12284" y="1"/>
                    <a:pt x="1182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01" name="Google Shape;13628;p26">
              <a:extLst>
                <a:ext uri="{FF2B5EF4-FFF2-40B4-BE49-F238E27FC236}">
                  <a16:creationId xmlns:a16="http://schemas.microsoft.com/office/drawing/2014/main" id="{5D238389-E28C-B607-5CB1-43F4202589E7}"/>
                </a:ext>
              </a:extLst>
            </p:cNvPr>
            <p:cNvSpPr/>
            <p:nvPr/>
          </p:nvSpPr>
          <p:spPr>
            <a:xfrm>
              <a:off x="7834075" y="2656250"/>
              <a:ext cx="145075" cy="13925"/>
            </a:xfrm>
            <a:custGeom>
              <a:avLst/>
              <a:gdLst/>
              <a:ahLst/>
              <a:cxnLst/>
              <a:rect l="l" t="t" r="r" b="b"/>
              <a:pathLst>
                <a:path w="5803" h="557" extrusionOk="0">
                  <a:moveTo>
                    <a:pt x="340" y="1"/>
                  </a:moveTo>
                  <a:cubicBezTo>
                    <a:pt x="0" y="32"/>
                    <a:pt x="0" y="526"/>
                    <a:pt x="340" y="557"/>
                  </a:cubicBezTo>
                  <a:lnTo>
                    <a:pt x="5463" y="557"/>
                  </a:lnTo>
                  <a:cubicBezTo>
                    <a:pt x="5802" y="526"/>
                    <a:pt x="5802" y="32"/>
                    <a:pt x="54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02" name="Google Shape;13629;p26">
              <a:extLst>
                <a:ext uri="{FF2B5EF4-FFF2-40B4-BE49-F238E27FC236}">
                  <a16:creationId xmlns:a16="http://schemas.microsoft.com/office/drawing/2014/main" id="{91D46275-3C25-736B-81C4-FFC9F2EA5E5D}"/>
                </a:ext>
              </a:extLst>
            </p:cNvPr>
            <p:cNvSpPr/>
            <p:nvPr/>
          </p:nvSpPr>
          <p:spPr>
            <a:xfrm>
              <a:off x="7810400" y="2613725"/>
              <a:ext cx="191625" cy="14050"/>
            </a:xfrm>
            <a:custGeom>
              <a:avLst/>
              <a:gdLst/>
              <a:ahLst/>
              <a:cxnLst/>
              <a:rect l="l" t="t" r="r" b="b"/>
              <a:pathLst>
                <a:path w="7665" h="562" extrusionOk="0">
                  <a:moveTo>
                    <a:pt x="366" y="0"/>
                  </a:moveTo>
                  <a:cubicBezTo>
                    <a:pt x="0" y="0"/>
                    <a:pt x="9" y="561"/>
                    <a:pt x="393" y="561"/>
                  </a:cubicBezTo>
                  <a:cubicBezTo>
                    <a:pt x="403" y="561"/>
                    <a:pt x="412" y="561"/>
                    <a:pt x="422" y="560"/>
                  </a:cubicBezTo>
                  <a:lnTo>
                    <a:pt x="7243" y="560"/>
                  </a:lnTo>
                  <a:cubicBezTo>
                    <a:pt x="7253" y="561"/>
                    <a:pt x="7263" y="561"/>
                    <a:pt x="7272" y="561"/>
                  </a:cubicBezTo>
                  <a:cubicBezTo>
                    <a:pt x="7656" y="561"/>
                    <a:pt x="7665" y="0"/>
                    <a:pt x="7299" y="0"/>
                  </a:cubicBezTo>
                  <a:cubicBezTo>
                    <a:pt x="7281" y="0"/>
                    <a:pt x="7263" y="2"/>
                    <a:pt x="7243" y="5"/>
                  </a:cubicBezTo>
                  <a:lnTo>
                    <a:pt x="422" y="5"/>
                  </a:lnTo>
                  <a:cubicBezTo>
                    <a:pt x="403" y="2"/>
                    <a:pt x="384" y="0"/>
                    <a:pt x="3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03" name="Google Shape;13630;p26">
              <a:extLst>
                <a:ext uri="{FF2B5EF4-FFF2-40B4-BE49-F238E27FC236}">
                  <a16:creationId xmlns:a16="http://schemas.microsoft.com/office/drawing/2014/main" id="{8AE1EC94-9932-F19B-3F29-59360C04498F}"/>
                </a:ext>
              </a:extLst>
            </p:cNvPr>
            <p:cNvSpPr/>
            <p:nvPr/>
          </p:nvSpPr>
          <p:spPr>
            <a:xfrm>
              <a:off x="7810400" y="2570600"/>
              <a:ext cx="191650" cy="14725"/>
            </a:xfrm>
            <a:custGeom>
              <a:avLst/>
              <a:gdLst/>
              <a:ahLst/>
              <a:cxnLst/>
              <a:rect l="l" t="t" r="r" b="b"/>
              <a:pathLst>
                <a:path w="7666" h="589" extrusionOk="0">
                  <a:moveTo>
                    <a:pt x="393" y="0"/>
                  </a:moveTo>
                  <a:cubicBezTo>
                    <a:pt x="0" y="0"/>
                    <a:pt x="0" y="589"/>
                    <a:pt x="393" y="589"/>
                  </a:cubicBezTo>
                  <a:cubicBezTo>
                    <a:pt x="403" y="589"/>
                    <a:pt x="412" y="588"/>
                    <a:pt x="422" y="588"/>
                  </a:cubicBezTo>
                  <a:lnTo>
                    <a:pt x="7243" y="588"/>
                  </a:lnTo>
                  <a:cubicBezTo>
                    <a:pt x="7253" y="588"/>
                    <a:pt x="7263" y="589"/>
                    <a:pt x="7272" y="589"/>
                  </a:cubicBezTo>
                  <a:cubicBezTo>
                    <a:pt x="7665" y="589"/>
                    <a:pt x="7665" y="0"/>
                    <a:pt x="7272" y="0"/>
                  </a:cubicBezTo>
                  <a:cubicBezTo>
                    <a:pt x="7263" y="0"/>
                    <a:pt x="7253" y="1"/>
                    <a:pt x="7243" y="1"/>
                  </a:cubicBezTo>
                  <a:lnTo>
                    <a:pt x="422" y="1"/>
                  </a:lnTo>
                  <a:cubicBezTo>
                    <a:pt x="412" y="1"/>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04" name="Google Shape;13631;p26">
              <a:extLst>
                <a:ext uri="{FF2B5EF4-FFF2-40B4-BE49-F238E27FC236}">
                  <a16:creationId xmlns:a16="http://schemas.microsoft.com/office/drawing/2014/main" id="{77BD92DD-0C38-2871-8D4B-AD114E11277B}"/>
                </a:ext>
              </a:extLst>
            </p:cNvPr>
            <p:cNvSpPr/>
            <p:nvPr/>
          </p:nvSpPr>
          <p:spPr>
            <a:xfrm>
              <a:off x="7874625" y="2698600"/>
              <a:ext cx="63175" cy="14100"/>
            </a:xfrm>
            <a:custGeom>
              <a:avLst/>
              <a:gdLst/>
              <a:ahLst/>
              <a:cxnLst/>
              <a:rect l="l" t="t" r="r" b="b"/>
              <a:pathLst>
                <a:path w="2527" h="564" extrusionOk="0">
                  <a:moveTo>
                    <a:pt x="361" y="0"/>
                  </a:moveTo>
                  <a:cubicBezTo>
                    <a:pt x="1" y="0"/>
                    <a:pt x="1" y="564"/>
                    <a:pt x="361" y="564"/>
                  </a:cubicBezTo>
                  <a:cubicBezTo>
                    <a:pt x="378" y="564"/>
                    <a:pt x="396" y="563"/>
                    <a:pt x="415" y="560"/>
                  </a:cubicBezTo>
                  <a:lnTo>
                    <a:pt x="2112" y="560"/>
                  </a:lnTo>
                  <a:cubicBezTo>
                    <a:pt x="2131" y="563"/>
                    <a:pt x="2149" y="564"/>
                    <a:pt x="2166" y="564"/>
                  </a:cubicBezTo>
                  <a:cubicBezTo>
                    <a:pt x="2526" y="564"/>
                    <a:pt x="2526" y="0"/>
                    <a:pt x="2166" y="0"/>
                  </a:cubicBezTo>
                  <a:cubicBezTo>
                    <a:pt x="2149" y="0"/>
                    <a:pt x="2131" y="2"/>
                    <a:pt x="2112"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05" name="Google Shape;13632;p26">
              <a:extLst>
                <a:ext uri="{FF2B5EF4-FFF2-40B4-BE49-F238E27FC236}">
                  <a16:creationId xmlns:a16="http://schemas.microsoft.com/office/drawing/2014/main" id="{86C8FF3D-B6EF-6014-A981-1AAF6520CF00}"/>
                </a:ext>
              </a:extLst>
            </p:cNvPr>
            <p:cNvSpPr/>
            <p:nvPr/>
          </p:nvSpPr>
          <p:spPr>
            <a:xfrm>
              <a:off x="7896200" y="2835100"/>
              <a:ext cx="18125" cy="15350"/>
            </a:xfrm>
            <a:custGeom>
              <a:avLst/>
              <a:gdLst/>
              <a:ahLst/>
              <a:cxnLst/>
              <a:rect l="l" t="t" r="r" b="b"/>
              <a:pathLst>
                <a:path w="725" h="614" extrusionOk="0">
                  <a:moveTo>
                    <a:pt x="408" y="1"/>
                  </a:moveTo>
                  <a:cubicBezTo>
                    <a:pt x="293" y="1"/>
                    <a:pt x="183" y="80"/>
                    <a:pt x="138" y="192"/>
                  </a:cubicBezTo>
                  <a:cubicBezTo>
                    <a:pt x="1" y="428"/>
                    <a:pt x="201" y="614"/>
                    <a:pt x="397" y="614"/>
                  </a:cubicBezTo>
                  <a:cubicBezTo>
                    <a:pt x="508" y="614"/>
                    <a:pt x="618" y="554"/>
                    <a:pt x="663" y="408"/>
                  </a:cubicBezTo>
                  <a:cubicBezTo>
                    <a:pt x="725" y="254"/>
                    <a:pt x="663" y="69"/>
                    <a:pt x="509" y="7"/>
                  </a:cubicBezTo>
                  <a:lnTo>
                    <a:pt x="509" y="7"/>
                  </a:lnTo>
                  <a:lnTo>
                    <a:pt x="540" y="38"/>
                  </a:lnTo>
                  <a:cubicBezTo>
                    <a:pt x="497" y="12"/>
                    <a:pt x="452" y="1"/>
                    <a:pt x="40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06" name="Google Shape;13633;p26">
            <a:extLst>
              <a:ext uri="{FF2B5EF4-FFF2-40B4-BE49-F238E27FC236}">
                <a16:creationId xmlns:a16="http://schemas.microsoft.com/office/drawing/2014/main" id="{395D2F96-CCD8-EB24-9ECD-C71784E0D6E4}"/>
              </a:ext>
            </a:extLst>
          </p:cNvPr>
          <p:cNvGrpSpPr/>
          <p:nvPr/>
        </p:nvGrpSpPr>
        <p:grpSpPr>
          <a:xfrm>
            <a:off x="13914027" y="4657738"/>
            <a:ext cx="726850" cy="728000"/>
            <a:chOff x="6979200" y="2485750"/>
            <a:chExt cx="363425" cy="364000"/>
          </a:xfrm>
        </p:grpSpPr>
        <p:sp>
          <p:nvSpPr>
            <p:cNvPr id="107" name="Google Shape;13634;p26">
              <a:extLst>
                <a:ext uri="{FF2B5EF4-FFF2-40B4-BE49-F238E27FC236}">
                  <a16:creationId xmlns:a16="http://schemas.microsoft.com/office/drawing/2014/main" id="{58E884B1-49A6-21B6-F8C3-9D5BE3D2727C}"/>
                </a:ext>
              </a:extLst>
            </p:cNvPr>
            <p:cNvSpPr/>
            <p:nvPr/>
          </p:nvSpPr>
          <p:spPr>
            <a:xfrm>
              <a:off x="7221450" y="2835850"/>
              <a:ext cx="15475" cy="13900"/>
            </a:xfrm>
            <a:custGeom>
              <a:avLst/>
              <a:gdLst/>
              <a:ahLst/>
              <a:cxnLst/>
              <a:rect l="l" t="t" r="r" b="b"/>
              <a:pathLst>
                <a:path w="619" h="556" extrusionOk="0">
                  <a:moveTo>
                    <a:pt x="309" y="0"/>
                  </a:moveTo>
                  <a:cubicBezTo>
                    <a:pt x="178" y="0"/>
                    <a:pt x="47" y="85"/>
                    <a:pt x="32" y="255"/>
                  </a:cubicBezTo>
                  <a:cubicBezTo>
                    <a:pt x="1" y="455"/>
                    <a:pt x="155" y="556"/>
                    <a:pt x="309" y="556"/>
                  </a:cubicBezTo>
                  <a:cubicBezTo>
                    <a:pt x="464" y="556"/>
                    <a:pt x="618" y="455"/>
                    <a:pt x="587" y="255"/>
                  </a:cubicBezTo>
                  <a:cubicBezTo>
                    <a:pt x="572" y="85"/>
                    <a:pt x="441"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08" name="Google Shape;13635;p26">
              <a:extLst>
                <a:ext uri="{FF2B5EF4-FFF2-40B4-BE49-F238E27FC236}">
                  <a16:creationId xmlns:a16="http://schemas.microsoft.com/office/drawing/2014/main" id="{8BD29EFB-87E2-FD42-58EE-CBE0C4748717}"/>
                </a:ext>
              </a:extLst>
            </p:cNvPr>
            <p:cNvSpPr/>
            <p:nvPr/>
          </p:nvSpPr>
          <p:spPr>
            <a:xfrm>
              <a:off x="6979200" y="2485750"/>
              <a:ext cx="363425" cy="363425"/>
            </a:xfrm>
            <a:custGeom>
              <a:avLst/>
              <a:gdLst/>
              <a:ahLst/>
              <a:cxnLst/>
              <a:rect l="l" t="t" r="r" b="b"/>
              <a:pathLst>
                <a:path w="14537" h="14537" extrusionOk="0">
                  <a:moveTo>
                    <a:pt x="1420" y="556"/>
                  </a:moveTo>
                  <a:cubicBezTo>
                    <a:pt x="1574" y="556"/>
                    <a:pt x="1698" y="710"/>
                    <a:pt x="1698" y="865"/>
                  </a:cubicBezTo>
                  <a:lnTo>
                    <a:pt x="1698" y="3118"/>
                  </a:lnTo>
                  <a:cubicBezTo>
                    <a:pt x="1698" y="3272"/>
                    <a:pt x="1574" y="3395"/>
                    <a:pt x="1420" y="3395"/>
                  </a:cubicBezTo>
                  <a:lnTo>
                    <a:pt x="864" y="3395"/>
                  </a:lnTo>
                  <a:cubicBezTo>
                    <a:pt x="710" y="3395"/>
                    <a:pt x="587" y="3272"/>
                    <a:pt x="587" y="3118"/>
                  </a:cubicBezTo>
                  <a:lnTo>
                    <a:pt x="587" y="865"/>
                  </a:lnTo>
                  <a:cubicBezTo>
                    <a:pt x="587" y="710"/>
                    <a:pt x="710" y="556"/>
                    <a:pt x="864" y="556"/>
                  </a:cubicBezTo>
                  <a:close/>
                  <a:moveTo>
                    <a:pt x="10277" y="556"/>
                  </a:moveTo>
                  <a:cubicBezTo>
                    <a:pt x="10431" y="556"/>
                    <a:pt x="10555" y="710"/>
                    <a:pt x="10555" y="865"/>
                  </a:cubicBezTo>
                  <a:lnTo>
                    <a:pt x="10555" y="3118"/>
                  </a:lnTo>
                  <a:cubicBezTo>
                    <a:pt x="10555" y="3272"/>
                    <a:pt x="10431" y="3395"/>
                    <a:pt x="10277" y="3395"/>
                  </a:cubicBezTo>
                  <a:lnTo>
                    <a:pt x="9413" y="3395"/>
                  </a:lnTo>
                  <a:lnTo>
                    <a:pt x="9413" y="2840"/>
                  </a:lnTo>
                  <a:cubicBezTo>
                    <a:pt x="9413" y="2223"/>
                    <a:pt x="8919" y="1729"/>
                    <a:pt x="8302" y="1698"/>
                  </a:cubicBezTo>
                  <a:cubicBezTo>
                    <a:pt x="7685" y="1698"/>
                    <a:pt x="7160" y="2223"/>
                    <a:pt x="7160" y="2840"/>
                  </a:cubicBezTo>
                  <a:lnTo>
                    <a:pt x="7160" y="3426"/>
                  </a:lnTo>
                  <a:lnTo>
                    <a:pt x="6296" y="3426"/>
                  </a:lnTo>
                  <a:cubicBezTo>
                    <a:pt x="6142" y="3426"/>
                    <a:pt x="6018" y="3272"/>
                    <a:pt x="6018" y="3118"/>
                  </a:cubicBezTo>
                  <a:lnTo>
                    <a:pt x="6018" y="865"/>
                  </a:lnTo>
                  <a:cubicBezTo>
                    <a:pt x="6018" y="710"/>
                    <a:pt x="6142" y="556"/>
                    <a:pt x="6296" y="556"/>
                  </a:cubicBezTo>
                  <a:close/>
                  <a:moveTo>
                    <a:pt x="1420" y="5833"/>
                  </a:moveTo>
                  <a:cubicBezTo>
                    <a:pt x="1574" y="5833"/>
                    <a:pt x="1698" y="5988"/>
                    <a:pt x="1698" y="6142"/>
                  </a:cubicBezTo>
                  <a:lnTo>
                    <a:pt x="1698" y="8395"/>
                  </a:lnTo>
                  <a:cubicBezTo>
                    <a:pt x="1698" y="8549"/>
                    <a:pt x="1574" y="8673"/>
                    <a:pt x="1420" y="8673"/>
                  </a:cubicBezTo>
                  <a:lnTo>
                    <a:pt x="864" y="8673"/>
                  </a:lnTo>
                  <a:cubicBezTo>
                    <a:pt x="710" y="8673"/>
                    <a:pt x="587" y="8549"/>
                    <a:pt x="587" y="8395"/>
                  </a:cubicBezTo>
                  <a:lnTo>
                    <a:pt x="587" y="6142"/>
                  </a:lnTo>
                  <a:cubicBezTo>
                    <a:pt x="587" y="5988"/>
                    <a:pt x="710" y="5833"/>
                    <a:pt x="864" y="5833"/>
                  </a:cubicBezTo>
                  <a:close/>
                  <a:moveTo>
                    <a:pt x="1459" y="11138"/>
                  </a:moveTo>
                  <a:cubicBezTo>
                    <a:pt x="1595" y="11138"/>
                    <a:pt x="1698" y="11279"/>
                    <a:pt x="1698" y="11419"/>
                  </a:cubicBezTo>
                  <a:lnTo>
                    <a:pt x="1698" y="13672"/>
                  </a:lnTo>
                  <a:cubicBezTo>
                    <a:pt x="1698" y="13827"/>
                    <a:pt x="1574" y="13981"/>
                    <a:pt x="1420" y="13981"/>
                  </a:cubicBezTo>
                  <a:lnTo>
                    <a:pt x="864" y="13981"/>
                  </a:lnTo>
                  <a:cubicBezTo>
                    <a:pt x="710" y="13950"/>
                    <a:pt x="587" y="13827"/>
                    <a:pt x="587" y="13672"/>
                  </a:cubicBezTo>
                  <a:lnTo>
                    <a:pt x="587" y="11419"/>
                  </a:lnTo>
                  <a:cubicBezTo>
                    <a:pt x="587" y="11265"/>
                    <a:pt x="710" y="11142"/>
                    <a:pt x="864" y="11142"/>
                  </a:cubicBezTo>
                  <a:lnTo>
                    <a:pt x="1420" y="11142"/>
                  </a:lnTo>
                  <a:cubicBezTo>
                    <a:pt x="1433" y="11139"/>
                    <a:pt x="1446" y="11138"/>
                    <a:pt x="1459" y="11138"/>
                  </a:cubicBezTo>
                  <a:close/>
                  <a:moveTo>
                    <a:pt x="864" y="1"/>
                  </a:moveTo>
                  <a:cubicBezTo>
                    <a:pt x="401" y="1"/>
                    <a:pt x="0" y="371"/>
                    <a:pt x="0" y="865"/>
                  </a:cubicBezTo>
                  <a:lnTo>
                    <a:pt x="0" y="3118"/>
                  </a:lnTo>
                  <a:cubicBezTo>
                    <a:pt x="0" y="3581"/>
                    <a:pt x="401" y="3982"/>
                    <a:pt x="864" y="3982"/>
                  </a:cubicBezTo>
                  <a:lnTo>
                    <a:pt x="1420" y="3982"/>
                  </a:lnTo>
                  <a:cubicBezTo>
                    <a:pt x="1883" y="3982"/>
                    <a:pt x="2284" y="3581"/>
                    <a:pt x="2284" y="3118"/>
                  </a:cubicBezTo>
                  <a:lnTo>
                    <a:pt x="2284" y="2284"/>
                  </a:lnTo>
                  <a:lnTo>
                    <a:pt x="3580" y="2284"/>
                  </a:lnTo>
                  <a:lnTo>
                    <a:pt x="3580" y="6975"/>
                  </a:lnTo>
                  <a:lnTo>
                    <a:pt x="2284" y="6975"/>
                  </a:lnTo>
                  <a:lnTo>
                    <a:pt x="2284" y="6142"/>
                  </a:lnTo>
                  <a:cubicBezTo>
                    <a:pt x="2284" y="5648"/>
                    <a:pt x="1883" y="5278"/>
                    <a:pt x="1420" y="5278"/>
                  </a:cubicBezTo>
                  <a:lnTo>
                    <a:pt x="864" y="5278"/>
                  </a:lnTo>
                  <a:cubicBezTo>
                    <a:pt x="401" y="5278"/>
                    <a:pt x="0" y="5648"/>
                    <a:pt x="0" y="6142"/>
                  </a:cubicBezTo>
                  <a:lnTo>
                    <a:pt x="0" y="8395"/>
                  </a:lnTo>
                  <a:cubicBezTo>
                    <a:pt x="0" y="8858"/>
                    <a:pt x="401" y="9259"/>
                    <a:pt x="864" y="9259"/>
                  </a:cubicBezTo>
                  <a:lnTo>
                    <a:pt x="1420" y="9259"/>
                  </a:lnTo>
                  <a:cubicBezTo>
                    <a:pt x="1883" y="9259"/>
                    <a:pt x="2284" y="8858"/>
                    <a:pt x="2284" y="8395"/>
                  </a:cubicBezTo>
                  <a:lnTo>
                    <a:pt x="2284" y="7562"/>
                  </a:lnTo>
                  <a:lnTo>
                    <a:pt x="3580" y="7562"/>
                  </a:lnTo>
                  <a:lnTo>
                    <a:pt x="3580" y="12253"/>
                  </a:lnTo>
                  <a:lnTo>
                    <a:pt x="2284" y="12253"/>
                  </a:lnTo>
                  <a:lnTo>
                    <a:pt x="2284" y="11419"/>
                  </a:lnTo>
                  <a:cubicBezTo>
                    <a:pt x="2284" y="10926"/>
                    <a:pt x="1883" y="10555"/>
                    <a:pt x="1420" y="10555"/>
                  </a:cubicBezTo>
                  <a:lnTo>
                    <a:pt x="864" y="10555"/>
                  </a:lnTo>
                  <a:cubicBezTo>
                    <a:pt x="401" y="10555"/>
                    <a:pt x="0" y="10926"/>
                    <a:pt x="0" y="11419"/>
                  </a:cubicBezTo>
                  <a:lnTo>
                    <a:pt x="0" y="13672"/>
                  </a:lnTo>
                  <a:cubicBezTo>
                    <a:pt x="0" y="14135"/>
                    <a:pt x="401" y="14536"/>
                    <a:pt x="864" y="14536"/>
                  </a:cubicBezTo>
                  <a:lnTo>
                    <a:pt x="1420" y="14536"/>
                  </a:lnTo>
                  <a:cubicBezTo>
                    <a:pt x="1883" y="14536"/>
                    <a:pt x="2284" y="14166"/>
                    <a:pt x="2284" y="13672"/>
                  </a:cubicBezTo>
                  <a:lnTo>
                    <a:pt x="2284" y="12839"/>
                  </a:lnTo>
                  <a:lnTo>
                    <a:pt x="3858" y="12839"/>
                  </a:lnTo>
                  <a:cubicBezTo>
                    <a:pt x="4012" y="12839"/>
                    <a:pt x="4136" y="12716"/>
                    <a:pt x="4167" y="12561"/>
                  </a:cubicBezTo>
                  <a:lnTo>
                    <a:pt x="4167" y="2284"/>
                  </a:lnTo>
                  <a:lnTo>
                    <a:pt x="5463" y="2284"/>
                  </a:lnTo>
                  <a:lnTo>
                    <a:pt x="5463" y="3118"/>
                  </a:lnTo>
                  <a:cubicBezTo>
                    <a:pt x="5463" y="3581"/>
                    <a:pt x="5833" y="3982"/>
                    <a:pt x="6296" y="3982"/>
                  </a:cubicBezTo>
                  <a:lnTo>
                    <a:pt x="7160" y="3982"/>
                  </a:lnTo>
                  <a:lnTo>
                    <a:pt x="7160" y="7839"/>
                  </a:lnTo>
                  <a:lnTo>
                    <a:pt x="6574" y="7839"/>
                  </a:lnTo>
                  <a:cubicBezTo>
                    <a:pt x="5957" y="7839"/>
                    <a:pt x="5432" y="8364"/>
                    <a:pt x="5432" y="8981"/>
                  </a:cubicBezTo>
                  <a:lnTo>
                    <a:pt x="5432" y="10000"/>
                  </a:lnTo>
                  <a:cubicBezTo>
                    <a:pt x="5463" y="12006"/>
                    <a:pt x="6759" y="13734"/>
                    <a:pt x="8641" y="14320"/>
                  </a:cubicBezTo>
                  <a:cubicBezTo>
                    <a:pt x="8674" y="14334"/>
                    <a:pt x="8707" y="14340"/>
                    <a:pt x="8740" y="14340"/>
                  </a:cubicBezTo>
                  <a:cubicBezTo>
                    <a:pt x="8858" y="14340"/>
                    <a:pt x="8963" y="14257"/>
                    <a:pt x="9012" y="14135"/>
                  </a:cubicBezTo>
                  <a:cubicBezTo>
                    <a:pt x="9043" y="13981"/>
                    <a:pt x="8981" y="13827"/>
                    <a:pt x="8827" y="13796"/>
                  </a:cubicBezTo>
                  <a:cubicBezTo>
                    <a:pt x="7160" y="13271"/>
                    <a:pt x="6018" y="11728"/>
                    <a:pt x="6018" y="10000"/>
                  </a:cubicBezTo>
                  <a:lnTo>
                    <a:pt x="6018" y="8981"/>
                  </a:lnTo>
                  <a:cubicBezTo>
                    <a:pt x="6018" y="8642"/>
                    <a:pt x="6265" y="8395"/>
                    <a:pt x="6574" y="8395"/>
                  </a:cubicBezTo>
                  <a:lnTo>
                    <a:pt x="7160" y="8395"/>
                  </a:lnTo>
                  <a:lnTo>
                    <a:pt x="7160" y="10000"/>
                  </a:lnTo>
                  <a:cubicBezTo>
                    <a:pt x="7160" y="10154"/>
                    <a:pt x="7284" y="10278"/>
                    <a:pt x="7438" y="10278"/>
                  </a:cubicBezTo>
                  <a:cubicBezTo>
                    <a:pt x="7592" y="10278"/>
                    <a:pt x="7716" y="10154"/>
                    <a:pt x="7716" y="10000"/>
                  </a:cubicBezTo>
                  <a:lnTo>
                    <a:pt x="7716" y="2840"/>
                  </a:lnTo>
                  <a:cubicBezTo>
                    <a:pt x="7716" y="2469"/>
                    <a:pt x="8001" y="2284"/>
                    <a:pt x="8287" y="2284"/>
                  </a:cubicBezTo>
                  <a:cubicBezTo>
                    <a:pt x="8572" y="2284"/>
                    <a:pt x="8858" y="2469"/>
                    <a:pt x="8858" y="2840"/>
                  </a:cubicBezTo>
                  <a:lnTo>
                    <a:pt x="8858" y="8117"/>
                  </a:lnTo>
                  <a:cubicBezTo>
                    <a:pt x="8827" y="8333"/>
                    <a:pt x="8981" y="8441"/>
                    <a:pt x="9135" y="8441"/>
                  </a:cubicBezTo>
                  <a:cubicBezTo>
                    <a:pt x="9290" y="8441"/>
                    <a:pt x="9444" y="8333"/>
                    <a:pt x="9413" y="8117"/>
                  </a:cubicBezTo>
                  <a:lnTo>
                    <a:pt x="9413" y="6698"/>
                  </a:lnTo>
                  <a:cubicBezTo>
                    <a:pt x="9413" y="6327"/>
                    <a:pt x="9699" y="6142"/>
                    <a:pt x="9984" y="6142"/>
                  </a:cubicBezTo>
                  <a:cubicBezTo>
                    <a:pt x="10269" y="6142"/>
                    <a:pt x="10555" y="6327"/>
                    <a:pt x="10555" y="6698"/>
                  </a:cubicBezTo>
                  <a:lnTo>
                    <a:pt x="10555" y="8117"/>
                  </a:lnTo>
                  <a:cubicBezTo>
                    <a:pt x="10555" y="8272"/>
                    <a:pt x="10678" y="8395"/>
                    <a:pt x="10833" y="8395"/>
                  </a:cubicBezTo>
                  <a:cubicBezTo>
                    <a:pt x="10987" y="8395"/>
                    <a:pt x="11110" y="8272"/>
                    <a:pt x="11110" y="8117"/>
                  </a:cubicBezTo>
                  <a:lnTo>
                    <a:pt x="11110" y="7284"/>
                  </a:lnTo>
                  <a:cubicBezTo>
                    <a:pt x="11141" y="6929"/>
                    <a:pt x="11411" y="6752"/>
                    <a:pt x="11681" y="6752"/>
                  </a:cubicBezTo>
                  <a:cubicBezTo>
                    <a:pt x="11951" y="6752"/>
                    <a:pt x="12221" y="6929"/>
                    <a:pt x="12252" y="7284"/>
                  </a:cubicBezTo>
                  <a:lnTo>
                    <a:pt x="12252" y="8117"/>
                  </a:lnTo>
                  <a:cubicBezTo>
                    <a:pt x="12221" y="8333"/>
                    <a:pt x="12376" y="8441"/>
                    <a:pt x="12530" y="8441"/>
                  </a:cubicBezTo>
                  <a:cubicBezTo>
                    <a:pt x="12684" y="8441"/>
                    <a:pt x="12839" y="8333"/>
                    <a:pt x="12808" y="8117"/>
                  </a:cubicBezTo>
                  <a:lnTo>
                    <a:pt x="12808" y="7839"/>
                  </a:lnTo>
                  <a:cubicBezTo>
                    <a:pt x="12808" y="7454"/>
                    <a:pt x="13093" y="7261"/>
                    <a:pt x="13379" y="7261"/>
                  </a:cubicBezTo>
                  <a:cubicBezTo>
                    <a:pt x="13664" y="7261"/>
                    <a:pt x="13950" y="7454"/>
                    <a:pt x="13950" y="7839"/>
                  </a:cubicBezTo>
                  <a:lnTo>
                    <a:pt x="13950" y="10000"/>
                  </a:lnTo>
                  <a:cubicBezTo>
                    <a:pt x="13950" y="11728"/>
                    <a:pt x="12808" y="13271"/>
                    <a:pt x="11172" y="13796"/>
                  </a:cubicBezTo>
                  <a:cubicBezTo>
                    <a:pt x="10788" y="13851"/>
                    <a:pt x="10916" y="14345"/>
                    <a:pt x="11210" y="14345"/>
                  </a:cubicBezTo>
                  <a:cubicBezTo>
                    <a:pt x="11247" y="14345"/>
                    <a:pt x="11286" y="14337"/>
                    <a:pt x="11326" y="14320"/>
                  </a:cubicBezTo>
                  <a:cubicBezTo>
                    <a:pt x="13240" y="13734"/>
                    <a:pt x="14536" y="11975"/>
                    <a:pt x="14536" y="10000"/>
                  </a:cubicBezTo>
                  <a:lnTo>
                    <a:pt x="14536" y="7839"/>
                  </a:lnTo>
                  <a:cubicBezTo>
                    <a:pt x="14536" y="7191"/>
                    <a:pt x="14011" y="6698"/>
                    <a:pt x="13394" y="6698"/>
                  </a:cubicBezTo>
                  <a:cubicBezTo>
                    <a:pt x="13178" y="6698"/>
                    <a:pt x="12962" y="6759"/>
                    <a:pt x="12777" y="6883"/>
                  </a:cubicBezTo>
                  <a:cubicBezTo>
                    <a:pt x="12623" y="6420"/>
                    <a:pt x="12191" y="6111"/>
                    <a:pt x="11697" y="6111"/>
                  </a:cubicBezTo>
                  <a:cubicBezTo>
                    <a:pt x="11481" y="6111"/>
                    <a:pt x="11265" y="6173"/>
                    <a:pt x="11080" y="6327"/>
                  </a:cubicBezTo>
                  <a:cubicBezTo>
                    <a:pt x="10894" y="5864"/>
                    <a:pt x="10493" y="5556"/>
                    <a:pt x="9999" y="5556"/>
                  </a:cubicBezTo>
                  <a:cubicBezTo>
                    <a:pt x="9962" y="5550"/>
                    <a:pt x="9926" y="5548"/>
                    <a:pt x="9891" y="5548"/>
                  </a:cubicBezTo>
                  <a:cubicBezTo>
                    <a:pt x="9721" y="5548"/>
                    <a:pt x="9572" y="5608"/>
                    <a:pt x="9444" y="5710"/>
                  </a:cubicBezTo>
                  <a:lnTo>
                    <a:pt x="9444" y="3982"/>
                  </a:lnTo>
                  <a:lnTo>
                    <a:pt x="10277" y="3982"/>
                  </a:lnTo>
                  <a:cubicBezTo>
                    <a:pt x="10740" y="3982"/>
                    <a:pt x="11141" y="3581"/>
                    <a:pt x="11141" y="3118"/>
                  </a:cubicBezTo>
                  <a:lnTo>
                    <a:pt x="11141" y="865"/>
                  </a:lnTo>
                  <a:cubicBezTo>
                    <a:pt x="11141" y="371"/>
                    <a:pt x="10740" y="1"/>
                    <a:pt x="10277" y="1"/>
                  </a:cubicBezTo>
                  <a:lnTo>
                    <a:pt x="6296" y="1"/>
                  </a:lnTo>
                  <a:cubicBezTo>
                    <a:pt x="5833" y="1"/>
                    <a:pt x="5463" y="371"/>
                    <a:pt x="5463" y="865"/>
                  </a:cubicBezTo>
                  <a:lnTo>
                    <a:pt x="5463" y="1698"/>
                  </a:lnTo>
                  <a:lnTo>
                    <a:pt x="2284" y="1698"/>
                  </a:lnTo>
                  <a:lnTo>
                    <a:pt x="2284" y="865"/>
                  </a:lnTo>
                  <a:cubicBezTo>
                    <a:pt x="2284" y="371"/>
                    <a:pt x="1883" y="1"/>
                    <a:pt x="14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09" name="Google Shape;13636;p26">
            <a:extLst>
              <a:ext uri="{FF2B5EF4-FFF2-40B4-BE49-F238E27FC236}">
                <a16:creationId xmlns:a16="http://schemas.microsoft.com/office/drawing/2014/main" id="{E1249DA6-5E54-4DA6-9738-F08CC321890A}"/>
              </a:ext>
            </a:extLst>
          </p:cNvPr>
          <p:cNvGrpSpPr/>
          <p:nvPr/>
        </p:nvGrpSpPr>
        <p:grpSpPr>
          <a:xfrm>
            <a:off x="12459139" y="4658313"/>
            <a:ext cx="726850" cy="726850"/>
            <a:chOff x="6243125" y="2485750"/>
            <a:chExt cx="363425" cy="363425"/>
          </a:xfrm>
        </p:grpSpPr>
        <p:sp>
          <p:nvSpPr>
            <p:cNvPr id="110" name="Google Shape;13637;p26">
              <a:extLst>
                <a:ext uri="{FF2B5EF4-FFF2-40B4-BE49-F238E27FC236}">
                  <a16:creationId xmlns:a16="http://schemas.microsoft.com/office/drawing/2014/main" id="{21A07387-32BF-3566-C0D2-15A6559F8015}"/>
                </a:ext>
              </a:extLst>
            </p:cNvPr>
            <p:cNvSpPr/>
            <p:nvPr/>
          </p:nvSpPr>
          <p:spPr>
            <a:xfrm>
              <a:off x="6243125" y="2681725"/>
              <a:ext cx="363425" cy="167450"/>
            </a:xfrm>
            <a:custGeom>
              <a:avLst/>
              <a:gdLst/>
              <a:ahLst/>
              <a:cxnLst/>
              <a:rect l="l" t="t" r="r" b="b"/>
              <a:pathLst>
                <a:path w="14537" h="6698" extrusionOk="0">
                  <a:moveTo>
                    <a:pt x="3550" y="988"/>
                  </a:moveTo>
                  <a:lnTo>
                    <a:pt x="4692" y="2130"/>
                  </a:lnTo>
                  <a:lnTo>
                    <a:pt x="3550" y="2130"/>
                  </a:lnTo>
                  <a:lnTo>
                    <a:pt x="3550" y="988"/>
                  </a:lnTo>
                  <a:close/>
                  <a:moveTo>
                    <a:pt x="12407" y="988"/>
                  </a:moveTo>
                  <a:lnTo>
                    <a:pt x="13549" y="2130"/>
                  </a:lnTo>
                  <a:lnTo>
                    <a:pt x="12407" y="2130"/>
                  </a:lnTo>
                  <a:lnTo>
                    <a:pt x="12407" y="988"/>
                  </a:lnTo>
                  <a:close/>
                  <a:moveTo>
                    <a:pt x="2964" y="556"/>
                  </a:moveTo>
                  <a:lnTo>
                    <a:pt x="2964" y="2408"/>
                  </a:lnTo>
                  <a:cubicBezTo>
                    <a:pt x="2964" y="2562"/>
                    <a:pt x="3087" y="2685"/>
                    <a:pt x="3241" y="2685"/>
                  </a:cubicBezTo>
                  <a:lnTo>
                    <a:pt x="5093" y="2685"/>
                  </a:lnTo>
                  <a:lnTo>
                    <a:pt x="5093" y="6142"/>
                  </a:lnTo>
                  <a:lnTo>
                    <a:pt x="556" y="6142"/>
                  </a:lnTo>
                  <a:lnTo>
                    <a:pt x="556" y="556"/>
                  </a:lnTo>
                  <a:close/>
                  <a:moveTo>
                    <a:pt x="11821" y="556"/>
                  </a:moveTo>
                  <a:lnTo>
                    <a:pt x="11821" y="2408"/>
                  </a:lnTo>
                  <a:cubicBezTo>
                    <a:pt x="11821" y="2562"/>
                    <a:pt x="11944" y="2685"/>
                    <a:pt x="12099" y="2685"/>
                  </a:cubicBezTo>
                  <a:lnTo>
                    <a:pt x="13951" y="2685"/>
                  </a:lnTo>
                  <a:lnTo>
                    <a:pt x="13951" y="6142"/>
                  </a:lnTo>
                  <a:lnTo>
                    <a:pt x="9414" y="6142"/>
                  </a:lnTo>
                  <a:lnTo>
                    <a:pt x="9414" y="556"/>
                  </a:lnTo>
                  <a:close/>
                  <a:moveTo>
                    <a:pt x="279" y="0"/>
                  </a:moveTo>
                  <a:cubicBezTo>
                    <a:pt x="124" y="0"/>
                    <a:pt x="1" y="124"/>
                    <a:pt x="1" y="278"/>
                  </a:cubicBezTo>
                  <a:lnTo>
                    <a:pt x="1" y="6420"/>
                  </a:lnTo>
                  <a:cubicBezTo>
                    <a:pt x="1" y="6574"/>
                    <a:pt x="124" y="6697"/>
                    <a:pt x="279" y="6697"/>
                  </a:cubicBezTo>
                  <a:lnTo>
                    <a:pt x="5371" y="6697"/>
                  </a:lnTo>
                  <a:cubicBezTo>
                    <a:pt x="5525" y="6697"/>
                    <a:pt x="5680" y="6574"/>
                    <a:pt x="5680" y="6420"/>
                  </a:cubicBezTo>
                  <a:lnTo>
                    <a:pt x="5680" y="4846"/>
                  </a:lnTo>
                  <a:lnTo>
                    <a:pt x="8858" y="4846"/>
                  </a:lnTo>
                  <a:lnTo>
                    <a:pt x="8858" y="6420"/>
                  </a:lnTo>
                  <a:cubicBezTo>
                    <a:pt x="8858" y="6574"/>
                    <a:pt x="8982" y="6697"/>
                    <a:pt x="9136" y="6697"/>
                  </a:cubicBezTo>
                  <a:lnTo>
                    <a:pt x="14228" y="6697"/>
                  </a:lnTo>
                  <a:cubicBezTo>
                    <a:pt x="14383" y="6697"/>
                    <a:pt x="14537" y="6574"/>
                    <a:pt x="14537" y="6420"/>
                  </a:cubicBezTo>
                  <a:lnTo>
                    <a:pt x="14537" y="2408"/>
                  </a:lnTo>
                  <a:cubicBezTo>
                    <a:pt x="14537" y="2346"/>
                    <a:pt x="14506" y="2253"/>
                    <a:pt x="14444" y="2222"/>
                  </a:cubicBezTo>
                  <a:lnTo>
                    <a:pt x="12315" y="93"/>
                  </a:lnTo>
                  <a:cubicBezTo>
                    <a:pt x="12253" y="31"/>
                    <a:pt x="12191" y="0"/>
                    <a:pt x="12099" y="0"/>
                  </a:cubicBezTo>
                  <a:lnTo>
                    <a:pt x="9136" y="0"/>
                  </a:lnTo>
                  <a:cubicBezTo>
                    <a:pt x="8982" y="0"/>
                    <a:pt x="8858" y="124"/>
                    <a:pt x="8858" y="278"/>
                  </a:cubicBezTo>
                  <a:lnTo>
                    <a:pt x="8858" y="4259"/>
                  </a:lnTo>
                  <a:lnTo>
                    <a:pt x="7531" y="4259"/>
                  </a:lnTo>
                  <a:lnTo>
                    <a:pt x="7531" y="2716"/>
                  </a:lnTo>
                  <a:cubicBezTo>
                    <a:pt x="7516" y="2547"/>
                    <a:pt x="7385" y="2462"/>
                    <a:pt x="7253" y="2462"/>
                  </a:cubicBezTo>
                  <a:cubicBezTo>
                    <a:pt x="7122" y="2462"/>
                    <a:pt x="6991" y="2547"/>
                    <a:pt x="6976" y="2716"/>
                  </a:cubicBezTo>
                  <a:lnTo>
                    <a:pt x="6976" y="4259"/>
                  </a:lnTo>
                  <a:lnTo>
                    <a:pt x="5680" y="4259"/>
                  </a:lnTo>
                  <a:lnTo>
                    <a:pt x="5680" y="2408"/>
                  </a:lnTo>
                  <a:cubicBezTo>
                    <a:pt x="5680" y="2346"/>
                    <a:pt x="5649" y="2253"/>
                    <a:pt x="5587" y="2222"/>
                  </a:cubicBezTo>
                  <a:lnTo>
                    <a:pt x="3457" y="93"/>
                  </a:lnTo>
                  <a:cubicBezTo>
                    <a:pt x="3396" y="31"/>
                    <a:pt x="3334" y="0"/>
                    <a:pt x="324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11" name="Google Shape;13638;p26">
              <a:extLst>
                <a:ext uri="{FF2B5EF4-FFF2-40B4-BE49-F238E27FC236}">
                  <a16:creationId xmlns:a16="http://schemas.microsoft.com/office/drawing/2014/main" id="{D2D23E8A-1175-B560-9415-CD2D516A6544}"/>
                </a:ext>
              </a:extLst>
            </p:cNvPr>
            <p:cNvSpPr/>
            <p:nvPr/>
          </p:nvSpPr>
          <p:spPr>
            <a:xfrm>
              <a:off x="6417500" y="2710075"/>
              <a:ext cx="18400" cy="14175"/>
            </a:xfrm>
            <a:custGeom>
              <a:avLst/>
              <a:gdLst/>
              <a:ahLst/>
              <a:cxnLst/>
              <a:rect l="l" t="t" r="r" b="b"/>
              <a:pathLst>
                <a:path w="736" h="567" extrusionOk="0">
                  <a:moveTo>
                    <a:pt x="294" y="1"/>
                  </a:moveTo>
                  <a:cubicBezTo>
                    <a:pt x="224" y="1"/>
                    <a:pt x="155" y="24"/>
                    <a:pt x="93" y="70"/>
                  </a:cubicBezTo>
                  <a:cubicBezTo>
                    <a:pt x="1" y="193"/>
                    <a:pt x="1" y="348"/>
                    <a:pt x="93" y="471"/>
                  </a:cubicBezTo>
                  <a:cubicBezTo>
                    <a:pt x="127" y="539"/>
                    <a:pt x="180" y="566"/>
                    <a:pt x="239" y="566"/>
                  </a:cubicBezTo>
                  <a:cubicBezTo>
                    <a:pt x="449" y="566"/>
                    <a:pt x="736" y="215"/>
                    <a:pt x="495" y="70"/>
                  </a:cubicBezTo>
                  <a:cubicBezTo>
                    <a:pt x="433" y="24"/>
                    <a:pt x="363" y="1"/>
                    <a:pt x="2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12" name="Google Shape;13639;p26">
              <a:extLst>
                <a:ext uri="{FF2B5EF4-FFF2-40B4-BE49-F238E27FC236}">
                  <a16:creationId xmlns:a16="http://schemas.microsoft.com/office/drawing/2014/main" id="{91737938-8D0D-3331-BD21-33CDF27A0002}"/>
                </a:ext>
              </a:extLst>
            </p:cNvPr>
            <p:cNvSpPr/>
            <p:nvPr/>
          </p:nvSpPr>
          <p:spPr>
            <a:xfrm>
              <a:off x="6353475" y="2485750"/>
              <a:ext cx="141975" cy="207175"/>
            </a:xfrm>
            <a:custGeom>
              <a:avLst/>
              <a:gdLst/>
              <a:ahLst/>
              <a:cxnLst/>
              <a:rect l="l" t="t" r="r" b="b"/>
              <a:pathLst>
                <a:path w="5679" h="8287" extrusionOk="0">
                  <a:moveTo>
                    <a:pt x="3549" y="957"/>
                  </a:moveTo>
                  <a:lnTo>
                    <a:pt x="4722" y="2130"/>
                  </a:lnTo>
                  <a:lnTo>
                    <a:pt x="3549" y="2130"/>
                  </a:lnTo>
                  <a:lnTo>
                    <a:pt x="3549" y="957"/>
                  </a:lnTo>
                  <a:close/>
                  <a:moveTo>
                    <a:pt x="2994" y="587"/>
                  </a:moveTo>
                  <a:lnTo>
                    <a:pt x="2994" y="2439"/>
                  </a:lnTo>
                  <a:cubicBezTo>
                    <a:pt x="2994" y="2593"/>
                    <a:pt x="3117" y="2716"/>
                    <a:pt x="3272" y="2716"/>
                  </a:cubicBezTo>
                  <a:lnTo>
                    <a:pt x="5123" y="2716"/>
                  </a:lnTo>
                  <a:lnTo>
                    <a:pt x="5123" y="6142"/>
                  </a:lnTo>
                  <a:lnTo>
                    <a:pt x="587" y="6142"/>
                  </a:lnTo>
                  <a:lnTo>
                    <a:pt x="587" y="587"/>
                  </a:lnTo>
                  <a:close/>
                  <a:moveTo>
                    <a:pt x="278" y="1"/>
                  </a:moveTo>
                  <a:cubicBezTo>
                    <a:pt x="124" y="1"/>
                    <a:pt x="0" y="124"/>
                    <a:pt x="0" y="278"/>
                  </a:cubicBezTo>
                  <a:lnTo>
                    <a:pt x="0" y="6420"/>
                  </a:lnTo>
                  <a:cubicBezTo>
                    <a:pt x="0" y="6574"/>
                    <a:pt x="124" y="6698"/>
                    <a:pt x="278" y="6698"/>
                  </a:cubicBezTo>
                  <a:lnTo>
                    <a:pt x="2562" y="6698"/>
                  </a:lnTo>
                  <a:lnTo>
                    <a:pt x="2562" y="7963"/>
                  </a:lnTo>
                  <a:cubicBezTo>
                    <a:pt x="2531" y="8179"/>
                    <a:pt x="2685" y="8287"/>
                    <a:pt x="2839" y="8287"/>
                  </a:cubicBezTo>
                  <a:cubicBezTo>
                    <a:pt x="2994" y="8287"/>
                    <a:pt x="3148" y="8179"/>
                    <a:pt x="3117" y="7963"/>
                  </a:cubicBezTo>
                  <a:lnTo>
                    <a:pt x="3117" y="6698"/>
                  </a:lnTo>
                  <a:lnTo>
                    <a:pt x="5401" y="6698"/>
                  </a:lnTo>
                  <a:cubicBezTo>
                    <a:pt x="5555" y="6698"/>
                    <a:pt x="5679" y="6574"/>
                    <a:pt x="5679" y="6420"/>
                  </a:cubicBezTo>
                  <a:lnTo>
                    <a:pt x="5679" y="2408"/>
                  </a:lnTo>
                  <a:cubicBezTo>
                    <a:pt x="5679" y="2346"/>
                    <a:pt x="5648" y="2253"/>
                    <a:pt x="5586" y="2223"/>
                  </a:cubicBezTo>
                  <a:lnTo>
                    <a:pt x="3457" y="93"/>
                  </a:lnTo>
                  <a:cubicBezTo>
                    <a:pt x="3426" y="31"/>
                    <a:pt x="3333" y="1"/>
                    <a:pt x="32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13" name="Google Shape;13640;p26">
            <a:extLst>
              <a:ext uri="{FF2B5EF4-FFF2-40B4-BE49-F238E27FC236}">
                <a16:creationId xmlns:a16="http://schemas.microsoft.com/office/drawing/2014/main" id="{441E3BBD-66C8-FFCE-576A-6B0596F5EF90}"/>
              </a:ext>
            </a:extLst>
          </p:cNvPr>
          <p:cNvGrpSpPr/>
          <p:nvPr/>
        </p:nvGrpSpPr>
        <p:grpSpPr>
          <a:xfrm>
            <a:off x="10928001" y="4658313"/>
            <a:ext cx="730750" cy="726850"/>
            <a:chOff x="5495100" y="2485750"/>
            <a:chExt cx="365375" cy="363425"/>
          </a:xfrm>
        </p:grpSpPr>
        <p:sp>
          <p:nvSpPr>
            <p:cNvPr id="114" name="Google Shape;13641;p26">
              <a:extLst>
                <a:ext uri="{FF2B5EF4-FFF2-40B4-BE49-F238E27FC236}">
                  <a16:creationId xmlns:a16="http://schemas.microsoft.com/office/drawing/2014/main" id="{168FE58F-619C-3A17-51F2-B9E109870B04}"/>
                </a:ext>
              </a:extLst>
            </p:cNvPr>
            <p:cNvSpPr/>
            <p:nvPr/>
          </p:nvSpPr>
          <p:spPr>
            <a:xfrm>
              <a:off x="5579600" y="2792050"/>
              <a:ext cx="17000" cy="14600"/>
            </a:xfrm>
            <a:custGeom>
              <a:avLst/>
              <a:gdLst/>
              <a:ahLst/>
              <a:cxnLst/>
              <a:rect l="l" t="t" r="r" b="b"/>
              <a:pathLst>
                <a:path w="680" h="584" extrusionOk="0">
                  <a:moveTo>
                    <a:pt x="402" y="1"/>
                  </a:moveTo>
                  <a:cubicBezTo>
                    <a:pt x="124" y="1"/>
                    <a:pt x="1" y="309"/>
                    <a:pt x="186" y="494"/>
                  </a:cubicBezTo>
                  <a:cubicBezTo>
                    <a:pt x="248" y="556"/>
                    <a:pt x="323" y="584"/>
                    <a:pt x="396" y="584"/>
                  </a:cubicBezTo>
                  <a:cubicBezTo>
                    <a:pt x="543" y="584"/>
                    <a:pt x="680" y="474"/>
                    <a:pt x="680" y="30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15" name="Google Shape;13642;p26">
              <a:extLst>
                <a:ext uri="{FF2B5EF4-FFF2-40B4-BE49-F238E27FC236}">
                  <a16:creationId xmlns:a16="http://schemas.microsoft.com/office/drawing/2014/main" id="{F3CAA3AC-F115-19B1-DD4E-EEF39155DE72}"/>
                </a:ext>
              </a:extLst>
            </p:cNvPr>
            <p:cNvSpPr/>
            <p:nvPr/>
          </p:nvSpPr>
          <p:spPr>
            <a:xfrm>
              <a:off x="5496275" y="2485750"/>
              <a:ext cx="364200" cy="363425"/>
            </a:xfrm>
            <a:custGeom>
              <a:avLst/>
              <a:gdLst/>
              <a:ahLst/>
              <a:cxnLst/>
              <a:rect l="l" t="t" r="r" b="b"/>
              <a:pathLst>
                <a:path w="14568" h="14537" extrusionOk="0">
                  <a:moveTo>
                    <a:pt x="4028" y="5817"/>
                  </a:moveTo>
                  <a:cubicBezTo>
                    <a:pt x="4158" y="5817"/>
                    <a:pt x="4293" y="5867"/>
                    <a:pt x="4414" y="5988"/>
                  </a:cubicBezTo>
                  <a:lnTo>
                    <a:pt x="8025" y="9599"/>
                  </a:lnTo>
                  <a:cubicBezTo>
                    <a:pt x="8066" y="9667"/>
                    <a:pt x="8123" y="9694"/>
                    <a:pt x="8184" y="9694"/>
                  </a:cubicBezTo>
                  <a:cubicBezTo>
                    <a:pt x="8401" y="9694"/>
                    <a:pt x="8667" y="9349"/>
                    <a:pt x="8426" y="9228"/>
                  </a:cubicBezTo>
                  <a:lnTo>
                    <a:pt x="7840" y="8611"/>
                  </a:lnTo>
                  <a:cubicBezTo>
                    <a:pt x="7416" y="8188"/>
                    <a:pt x="7781" y="7621"/>
                    <a:pt x="8225" y="7621"/>
                  </a:cubicBezTo>
                  <a:cubicBezTo>
                    <a:pt x="8364" y="7621"/>
                    <a:pt x="8510" y="7676"/>
                    <a:pt x="8642" y="7809"/>
                  </a:cubicBezTo>
                  <a:lnTo>
                    <a:pt x="9228" y="8395"/>
                  </a:lnTo>
                  <a:cubicBezTo>
                    <a:pt x="9274" y="8418"/>
                    <a:pt x="9320" y="8428"/>
                    <a:pt x="9365" y="8428"/>
                  </a:cubicBezTo>
                  <a:cubicBezTo>
                    <a:pt x="9564" y="8428"/>
                    <a:pt x="9730" y="8226"/>
                    <a:pt x="9630" y="8025"/>
                  </a:cubicBezTo>
                  <a:lnTo>
                    <a:pt x="9012" y="7407"/>
                  </a:lnTo>
                  <a:cubicBezTo>
                    <a:pt x="8796" y="7191"/>
                    <a:pt x="8796" y="6821"/>
                    <a:pt x="9012" y="6605"/>
                  </a:cubicBezTo>
                  <a:cubicBezTo>
                    <a:pt x="9120" y="6497"/>
                    <a:pt x="9267" y="6443"/>
                    <a:pt x="9414" y="6443"/>
                  </a:cubicBezTo>
                  <a:cubicBezTo>
                    <a:pt x="9560" y="6443"/>
                    <a:pt x="9707" y="6497"/>
                    <a:pt x="9815" y="6605"/>
                  </a:cubicBezTo>
                  <a:lnTo>
                    <a:pt x="10432" y="7222"/>
                  </a:lnTo>
                  <a:cubicBezTo>
                    <a:pt x="10478" y="7268"/>
                    <a:pt x="10548" y="7292"/>
                    <a:pt x="10617" y="7292"/>
                  </a:cubicBezTo>
                  <a:cubicBezTo>
                    <a:pt x="10687" y="7292"/>
                    <a:pt x="10756" y="7268"/>
                    <a:pt x="10802" y="7222"/>
                  </a:cubicBezTo>
                  <a:cubicBezTo>
                    <a:pt x="10895" y="7099"/>
                    <a:pt x="10895" y="6944"/>
                    <a:pt x="10802" y="6821"/>
                  </a:cubicBezTo>
                  <a:cubicBezTo>
                    <a:pt x="10586" y="6605"/>
                    <a:pt x="10586" y="6235"/>
                    <a:pt x="10802" y="6019"/>
                  </a:cubicBezTo>
                  <a:cubicBezTo>
                    <a:pt x="10910" y="5911"/>
                    <a:pt x="11057" y="5857"/>
                    <a:pt x="11204" y="5857"/>
                  </a:cubicBezTo>
                  <a:cubicBezTo>
                    <a:pt x="11350" y="5857"/>
                    <a:pt x="11497" y="5911"/>
                    <a:pt x="11605" y="6019"/>
                  </a:cubicBezTo>
                  <a:lnTo>
                    <a:pt x="12839" y="7191"/>
                  </a:lnTo>
                  <a:cubicBezTo>
                    <a:pt x="13580" y="7932"/>
                    <a:pt x="14012" y="8950"/>
                    <a:pt x="14012" y="10000"/>
                  </a:cubicBezTo>
                  <a:cubicBezTo>
                    <a:pt x="14012" y="12191"/>
                    <a:pt x="12253" y="13981"/>
                    <a:pt x="10062" y="13981"/>
                  </a:cubicBezTo>
                  <a:cubicBezTo>
                    <a:pt x="9043" y="13981"/>
                    <a:pt x="8086" y="13580"/>
                    <a:pt x="7346" y="12901"/>
                  </a:cubicBezTo>
                  <a:lnTo>
                    <a:pt x="6667" y="12222"/>
                  </a:lnTo>
                  <a:cubicBezTo>
                    <a:pt x="6451" y="11975"/>
                    <a:pt x="6451" y="11635"/>
                    <a:pt x="6667" y="11419"/>
                  </a:cubicBezTo>
                  <a:lnTo>
                    <a:pt x="7037" y="11018"/>
                  </a:lnTo>
                  <a:lnTo>
                    <a:pt x="8056" y="12037"/>
                  </a:lnTo>
                  <a:cubicBezTo>
                    <a:pt x="8102" y="12083"/>
                    <a:pt x="8171" y="12106"/>
                    <a:pt x="8241" y="12106"/>
                  </a:cubicBezTo>
                  <a:cubicBezTo>
                    <a:pt x="8310" y="12106"/>
                    <a:pt x="8380" y="12083"/>
                    <a:pt x="8426" y="12037"/>
                  </a:cubicBezTo>
                  <a:cubicBezTo>
                    <a:pt x="8519" y="11913"/>
                    <a:pt x="8519" y="11759"/>
                    <a:pt x="8426" y="11635"/>
                  </a:cubicBezTo>
                  <a:lnTo>
                    <a:pt x="3612" y="6790"/>
                  </a:lnTo>
                  <a:cubicBezTo>
                    <a:pt x="3207" y="6386"/>
                    <a:pt x="3591" y="5817"/>
                    <a:pt x="4028" y="5817"/>
                  </a:cubicBezTo>
                  <a:close/>
                  <a:moveTo>
                    <a:pt x="896" y="1"/>
                  </a:moveTo>
                  <a:cubicBezTo>
                    <a:pt x="402" y="1"/>
                    <a:pt x="32" y="371"/>
                    <a:pt x="32" y="834"/>
                  </a:cubicBezTo>
                  <a:lnTo>
                    <a:pt x="32" y="5988"/>
                  </a:lnTo>
                  <a:cubicBezTo>
                    <a:pt x="1" y="6204"/>
                    <a:pt x="155" y="6312"/>
                    <a:pt x="309" y="6312"/>
                  </a:cubicBezTo>
                  <a:cubicBezTo>
                    <a:pt x="464" y="6312"/>
                    <a:pt x="618" y="6204"/>
                    <a:pt x="587" y="5988"/>
                  </a:cubicBezTo>
                  <a:lnTo>
                    <a:pt x="587" y="865"/>
                  </a:lnTo>
                  <a:cubicBezTo>
                    <a:pt x="587" y="710"/>
                    <a:pt x="710" y="556"/>
                    <a:pt x="896" y="556"/>
                  </a:cubicBezTo>
                  <a:lnTo>
                    <a:pt x="6543" y="556"/>
                  </a:lnTo>
                  <a:cubicBezTo>
                    <a:pt x="6698" y="556"/>
                    <a:pt x="6852" y="710"/>
                    <a:pt x="6852" y="865"/>
                  </a:cubicBezTo>
                  <a:lnTo>
                    <a:pt x="6852" y="7623"/>
                  </a:lnTo>
                  <a:lnTo>
                    <a:pt x="4815" y="5587"/>
                  </a:lnTo>
                  <a:cubicBezTo>
                    <a:pt x="4563" y="5334"/>
                    <a:pt x="4281" y="5228"/>
                    <a:pt x="4012" y="5228"/>
                  </a:cubicBezTo>
                  <a:cubicBezTo>
                    <a:pt x="3131" y="5228"/>
                    <a:pt x="2383" y="6364"/>
                    <a:pt x="3210" y="7191"/>
                  </a:cubicBezTo>
                  <a:lnTo>
                    <a:pt x="6605" y="10617"/>
                  </a:lnTo>
                  <a:lnTo>
                    <a:pt x="6235" y="10987"/>
                  </a:lnTo>
                  <a:cubicBezTo>
                    <a:pt x="5803" y="11419"/>
                    <a:pt x="5803" y="12160"/>
                    <a:pt x="6235" y="12592"/>
                  </a:cubicBezTo>
                  <a:lnTo>
                    <a:pt x="6852" y="13209"/>
                  </a:lnTo>
                  <a:lnTo>
                    <a:pt x="6852" y="13672"/>
                  </a:lnTo>
                  <a:cubicBezTo>
                    <a:pt x="6852" y="13827"/>
                    <a:pt x="6729" y="13950"/>
                    <a:pt x="6574" y="13950"/>
                  </a:cubicBezTo>
                  <a:lnTo>
                    <a:pt x="896" y="13950"/>
                  </a:lnTo>
                  <a:cubicBezTo>
                    <a:pt x="710" y="13950"/>
                    <a:pt x="587" y="13827"/>
                    <a:pt x="587" y="13672"/>
                  </a:cubicBezTo>
                  <a:lnTo>
                    <a:pt x="587" y="8549"/>
                  </a:lnTo>
                  <a:cubicBezTo>
                    <a:pt x="572" y="8380"/>
                    <a:pt x="440" y="8295"/>
                    <a:pt x="309" y="8295"/>
                  </a:cubicBezTo>
                  <a:cubicBezTo>
                    <a:pt x="178" y="8295"/>
                    <a:pt x="47" y="8380"/>
                    <a:pt x="32" y="8549"/>
                  </a:cubicBezTo>
                  <a:lnTo>
                    <a:pt x="32" y="13672"/>
                  </a:lnTo>
                  <a:cubicBezTo>
                    <a:pt x="32" y="14166"/>
                    <a:pt x="402" y="14536"/>
                    <a:pt x="896" y="14536"/>
                  </a:cubicBezTo>
                  <a:lnTo>
                    <a:pt x="6574" y="14536"/>
                  </a:lnTo>
                  <a:cubicBezTo>
                    <a:pt x="7006" y="14536"/>
                    <a:pt x="7408" y="14166"/>
                    <a:pt x="7408" y="13703"/>
                  </a:cubicBezTo>
                  <a:cubicBezTo>
                    <a:pt x="8179" y="14259"/>
                    <a:pt x="9105" y="14536"/>
                    <a:pt x="10031" y="14536"/>
                  </a:cubicBezTo>
                  <a:cubicBezTo>
                    <a:pt x="12531" y="14536"/>
                    <a:pt x="14567" y="12500"/>
                    <a:pt x="14537" y="10000"/>
                  </a:cubicBezTo>
                  <a:cubicBezTo>
                    <a:pt x="14537" y="8796"/>
                    <a:pt x="14074" y="7654"/>
                    <a:pt x="13240" y="6821"/>
                  </a:cubicBezTo>
                  <a:lnTo>
                    <a:pt x="12037" y="5587"/>
                  </a:lnTo>
                  <a:cubicBezTo>
                    <a:pt x="11810" y="5359"/>
                    <a:pt x="11524" y="5253"/>
                    <a:pt x="11242" y="5253"/>
                  </a:cubicBezTo>
                  <a:cubicBezTo>
                    <a:pt x="10760" y="5253"/>
                    <a:pt x="10291" y="5565"/>
                    <a:pt x="10154" y="6111"/>
                  </a:cubicBezTo>
                  <a:cubicBezTo>
                    <a:pt x="9936" y="5936"/>
                    <a:pt x="9688" y="5858"/>
                    <a:pt x="9446" y="5858"/>
                  </a:cubicBezTo>
                  <a:cubicBezTo>
                    <a:pt x="8833" y="5858"/>
                    <a:pt x="8258" y="6360"/>
                    <a:pt x="8303" y="7068"/>
                  </a:cubicBezTo>
                  <a:cubicBezTo>
                    <a:pt x="7963" y="7068"/>
                    <a:pt x="7654" y="7160"/>
                    <a:pt x="7438" y="7407"/>
                  </a:cubicBezTo>
                  <a:lnTo>
                    <a:pt x="7438" y="834"/>
                  </a:lnTo>
                  <a:cubicBezTo>
                    <a:pt x="7438" y="371"/>
                    <a:pt x="7037" y="1"/>
                    <a:pt x="657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16" name="Google Shape;13643;p26">
              <a:extLst>
                <a:ext uri="{FF2B5EF4-FFF2-40B4-BE49-F238E27FC236}">
                  <a16:creationId xmlns:a16="http://schemas.microsoft.com/office/drawing/2014/main" id="{164A1248-669A-BF9A-7CA0-1B4B0918983A}"/>
                </a:ext>
              </a:extLst>
            </p:cNvPr>
            <p:cNvSpPr/>
            <p:nvPr/>
          </p:nvSpPr>
          <p:spPr>
            <a:xfrm>
              <a:off x="5558775" y="2528175"/>
              <a:ext cx="61750" cy="14700"/>
            </a:xfrm>
            <a:custGeom>
              <a:avLst/>
              <a:gdLst/>
              <a:ahLst/>
              <a:cxnLst/>
              <a:rect l="l" t="t" r="r" b="b"/>
              <a:pathLst>
                <a:path w="2470" h="588" extrusionOk="0">
                  <a:moveTo>
                    <a:pt x="371" y="1"/>
                  </a:moveTo>
                  <a:cubicBezTo>
                    <a:pt x="0" y="1"/>
                    <a:pt x="0" y="587"/>
                    <a:pt x="371" y="587"/>
                  </a:cubicBezTo>
                  <a:lnTo>
                    <a:pt x="2068" y="587"/>
                  </a:lnTo>
                  <a:cubicBezTo>
                    <a:pt x="2469" y="587"/>
                    <a:pt x="2469"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17" name="Google Shape;13644;p26">
              <a:extLst>
                <a:ext uri="{FF2B5EF4-FFF2-40B4-BE49-F238E27FC236}">
                  <a16:creationId xmlns:a16="http://schemas.microsoft.com/office/drawing/2014/main" id="{56248D59-E2FE-4D23-D737-931983E6BD05}"/>
                </a:ext>
              </a:extLst>
            </p:cNvPr>
            <p:cNvSpPr/>
            <p:nvPr/>
          </p:nvSpPr>
          <p:spPr>
            <a:xfrm>
              <a:off x="5495100" y="2660300"/>
              <a:ext cx="17400" cy="14275"/>
            </a:xfrm>
            <a:custGeom>
              <a:avLst/>
              <a:gdLst/>
              <a:ahLst/>
              <a:cxnLst/>
              <a:rect l="l" t="t" r="r" b="b"/>
              <a:pathLst>
                <a:path w="696" h="571" extrusionOk="0">
                  <a:moveTo>
                    <a:pt x="357" y="1"/>
                  </a:moveTo>
                  <a:cubicBezTo>
                    <a:pt x="238" y="1"/>
                    <a:pt x="124" y="64"/>
                    <a:pt x="79" y="178"/>
                  </a:cubicBezTo>
                  <a:cubicBezTo>
                    <a:pt x="1" y="385"/>
                    <a:pt x="162" y="571"/>
                    <a:pt x="343" y="571"/>
                  </a:cubicBezTo>
                  <a:cubicBezTo>
                    <a:pt x="378" y="571"/>
                    <a:pt x="414" y="564"/>
                    <a:pt x="449" y="549"/>
                  </a:cubicBezTo>
                  <a:cubicBezTo>
                    <a:pt x="696" y="456"/>
                    <a:pt x="696" y="117"/>
                    <a:pt x="480" y="24"/>
                  </a:cubicBezTo>
                  <a:cubicBezTo>
                    <a:pt x="440" y="8"/>
                    <a:pt x="398" y="1"/>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18" name="Google Shape;13645;p26">
            <a:extLst>
              <a:ext uri="{FF2B5EF4-FFF2-40B4-BE49-F238E27FC236}">
                <a16:creationId xmlns:a16="http://schemas.microsoft.com/office/drawing/2014/main" id="{7BD32BB5-91D2-29A1-B720-768CC396F591}"/>
              </a:ext>
            </a:extLst>
          </p:cNvPr>
          <p:cNvGrpSpPr/>
          <p:nvPr/>
        </p:nvGrpSpPr>
        <p:grpSpPr>
          <a:xfrm>
            <a:off x="9498626" y="4657313"/>
            <a:ext cx="735200" cy="728850"/>
            <a:chOff x="4744475" y="2485325"/>
            <a:chExt cx="367600" cy="364425"/>
          </a:xfrm>
        </p:grpSpPr>
        <p:sp>
          <p:nvSpPr>
            <p:cNvPr id="119" name="Google Shape;13646;p26">
              <a:extLst>
                <a:ext uri="{FF2B5EF4-FFF2-40B4-BE49-F238E27FC236}">
                  <a16:creationId xmlns:a16="http://schemas.microsoft.com/office/drawing/2014/main" id="{2247581D-3585-B703-46C6-8DC22E0A9755}"/>
                </a:ext>
              </a:extLst>
            </p:cNvPr>
            <p:cNvSpPr/>
            <p:nvPr/>
          </p:nvSpPr>
          <p:spPr>
            <a:xfrm>
              <a:off x="4744475" y="2813550"/>
              <a:ext cx="367600" cy="36200"/>
            </a:xfrm>
            <a:custGeom>
              <a:avLst/>
              <a:gdLst/>
              <a:ahLst/>
              <a:cxnLst/>
              <a:rect l="l" t="t" r="r" b="b"/>
              <a:pathLst>
                <a:path w="14704" h="1448" extrusionOk="0">
                  <a:moveTo>
                    <a:pt x="360" y="1"/>
                  </a:moveTo>
                  <a:cubicBezTo>
                    <a:pt x="0" y="1"/>
                    <a:pt x="0" y="564"/>
                    <a:pt x="360" y="564"/>
                  </a:cubicBezTo>
                  <a:cubicBezTo>
                    <a:pt x="378" y="564"/>
                    <a:pt x="396" y="563"/>
                    <a:pt x="414" y="560"/>
                  </a:cubicBezTo>
                  <a:lnTo>
                    <a:pt x="970" y="560"/>
                  </a:lnTo>
                  <a:lnTo>
                    <a:pt x="970" y="1147"/>
                  </a:lnTo>
                  <a:cubicBezTo>
                    <a:pt x="970" y="1332"/>
                    <a:pt x="1117" y="1424"/>
                    <a:pt x="1263" y="1424"/>
                  </a:cubicBezTo>
                  <a:cubicBezTo>
                    <a:pt x="1410" y="1424"/>
                    <a:pt x="1556" y="1332"/>
                    <a:pt x="1556" y="1147"/>
                  </a:cubicBezTo>
                  <a:lnTo>
                    <a:pt x="1556" y="560"/>
                  </a:lnTo>
                  <a:lnTo>
                    <a:pt x="2698" y="560"/>
                  </a:lnTo>
                  <a:lnTo>
                    <a:pt x="2698" y="1147"/>
                  </a:lnTo>
                  <a:cubicBezTo>
                    <a:pt x="2683" y="1347"/>
                    <a:pt x="2837" y="1448"/>
                    <a:pt x="2991" y="1448"/>
                  </a:cubicBezTo>
                  <a:cubicBezTo>
                    <a:pt x="3146" y="1448"/>
                    <a:pt x="3300" y="1347"/>
                    <a:pt x="3285" y="1147"/>
                  </a:cubicBezTo>
                  <a:lnTo>
                    <a:pt x="3285" y="560"/>
                  </a:lnTo>
                  <a:lnTo>
                    <a:pt x="4426" y="560"/>
                  </a:lnTo>
                  <a:lnTo>
                    <a:pt x="4426" y="1147"/>
                  </a:lnTo>
                  <a:cubicBezTo>
                    <a:pt x="4411" y="1347"/>
                    <a:pt x="4565" y="1448"/>
                    <a:pt x="4720" y="1448"/>
                  </a:cubicBezTo>
                  <a:cubicBezTo>
                    <a:pt x="4874" y="1448"/>
                    <a:pt x="5028" y="1347"/>
                    <a:pt x="5013" y="1147"/>
                  </a:cubicBezTo>
                  <a:lnTo>
                    <a:pt x="5013" y="560"/>
                  </a:lnTo>
                  <a:lnTo>
                    <a:pt x="6186" y="560"/>
                  </a:lnTo>
                  <a:lnTo>
                    <a:pt x="6186" y="1147"/>
                  </a:lnTo>
                  <a:cubicBezTo>
                    <a:pt x="6170" y="1347"/>
                    <a:pt x="6324" y="1448"/>
                    <a:pt x="6479" y="1448"/>
                  </a:cubicBezTo>
                  <a:cubicBezTo>
                    <a:pt x="6633" y="1448"/>
                    <a:pt x="6787" y="1347"/>
                    <a:pt x="6772" y="1147"/>
                  </a:cubicBezTo>
                  <a:lnTo>
                    <a:pt x="6772" y="560"/>
                  </a:lnTo>
                  <a:lnTo>
                    <a:pt x="7945" y="560"/>
                  </a:lnTo>
                  <a:lnTo>
                    <a:pt x="7945" y="1147"/>
                  </a:lnTo>
                  <a:cubicBezTo>
                    <a:pt x="7929" y="1347"/>
                    <a:pt x="8084" y="1448"/>
                    <a:pt x="8238" y="1448"/>
                  </a:cubicBezTo>
                  <a:cubicBezTo>
                    <a:pt x="8392" y="1448"/>
                    <a:pt x="8547" y="1347"/>
                    <a:pt x="8531" y="1147"/>
                  </a:cubicBezTo>
                  <a:lnTo>
                    <a:pt x="8531" y="560"/>
                  </a:lnTo>
                  <a:lnTo>
                    <a:pt x="9735" y="560"/>
                  </a:lnTo>
                  <a:lnTo>
                    <a:pt x="9735" y="1147"/>
                  </a:lnTo>
                  <a:cubicBezTo>
                    <a:pt x="9735" y="1332"/>
                    <a:pt x="9881" y="1424"/>
                    <a:pt x="10028" y="1424"/>
                  </a:cubicBezTo>
                  <a:cubicBezTo>
                    <a:pt x="10174" y="1424"/>
                    <a:pt x="10321" y="1332"/>
                    <a:pt x="10321" y="1147"/>
                  </a:cubicBezTo>
                  <a:lnTo>
                    <a:pt x="10321" y="560"/>
                  </a:lnTo>
                  <a:lnTo>
                    <a:pt x="11463" y="560"/>
                  </a:lnTo>
                  <a:lnTo>
                    <a:pt x="11463" y="1147"/>
                  </a:lnTo>
                  <a:cubicBezTo>
                    <a:pt x="11432" y="1347"/>
                    <a:pt x="11586" y="1448"/>
                    <a:pt x="11741" y="1448"/>
                  </a:cubicBezTo>
                  <a:cubicBezTo>
                    <a:pt x="11895" y="1448"/>
                    <a:pt x="12049" y="1347"/>
                    <a:pt x="12018" y="1147"/>
                  </a:cubicBezTo>
                  <a:lnTo>
                    <a:pt x="12018" y="560"/>
                  </a:lnTo>
                  <a:lnTo>
                    <a:pt x="13191" y="560"/>
                  </a:lnTo>
                  <a:lnTo>
                    <a:pt x="13191" y="1147"/>
                  </a:lnTo>
                  <a:cubicBezTo>
                    <a:pt x="13160" y="1347"/>
                    <a:pt x="13315" y="1448"/>
                    <a:pt x="13469" y="1448"/>
                  </a:cubicBezTo>
                  <a:cubicBezTo>
                    <a:pt x="13623" y="1448"/>
                    <a:pt x="13778" y="1347"/>
                    <a:pt x="13747" y="1147"/>
                  </a:cubicBezTo>
                  <a:lnTo>
                    <a:pt x="13747" y="560"/>
                  </a:lnTo>
                  <a:lnTo>
                    <a:pt x="14364" y="560"/>
                  </a:lnTo>
                  <a:cubicBezTo>
                    <a:pt x="14703" y="529"/>
                    <a:pt x="14703" y="36"/>
                    <a:pt x="14364" y="5"/>
                  </a:cubicBezTo>
                  <a:lnTo>
                    <a:pt x="414" y="5"/>
                  </a:lnTo>
                  <a:cubicBezTo>
                    <a:pt x="396" y="2"/>
                    <a:pt x="378" y="1"/>
                    <a:pt x="3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0" name="Google Shape;13647;p26">
              <a:extLst>
                <a:ext uri="{FF2B5EF4-FFF2-40B4-BE49-F238E27FC236}">
                  <a16:creationId xmlns:a16="http://schemas.microsoft.com/office/drawing/2014/main" id="{C4A96A2A-3F7A-3E67-FE9B-E0F5C923CC4C}"/>
                </a:ext>
              </a:extLst>
            </p:cNvPr>
            <p:cNvSpPr/>
            <p:nvPr/>
          </p:nvSpPr>
          <p:spPr>
            <a:xfrm>
              <a:off x="4772575" y="2634650"/>
              <a:ext cx="57125" cy="150475"/>
            </a:xfrm>
            <a:custGeom>
              <a:avLst/>
              <a:gdLst/>
              <a:ahLst/>
              <a:cxnLst/>
              <a:rect l="l" t="t" r="r" b="b"/>
              <a:pathLst>
                <a:path w="2285" h="6019" extrusionOk="0">
                  <a:moveTo>
                    <a:pt x="1729" y="587"/>
                  </a:moveTo>
                  <a:lnTo>
                    <a:pt x="1729" y="5463"/>
                  </a:lnTo>
                  <a:lnTo>
                    <a:pt x="556" y="5463"/>
                  </a:lnTo>
                  <a:lnTo>
                    <a:pt x="556" y="587"/>
                  </a:lnTo>
                  <a:close/>
                  <a:moveTo>
                    <a:pt x="278" y="1"/>
                  </a:moveTo>
                  <a:cubicBezTo>
                    <a:pt x="124" y="1"/>
                    <a:pt x="0" y="124"/>
                    <a:pt x="0" y="279"/>
                  </a:cubicBezTo>
                  <a:lnTo>
                    <a:pt x="0" y="5741"/>
                  </a:lnTo>
                  <a:cubicBezTo>
                    <a:pt x="0" y="5895"/>
                    <a:pt x="124" y="6019"/>
                    <a:pt x="278" y="6019"/>
                  </a:cubicBezTo>
                  <a:lnTo>
                    <a:pt x="1975" y="6019"/>
                  </a:lnTo>
                  <a:cubicBezTo>
                    <a:pt x="2130" y="6019"/>
                    <a:pt x="2284" y="5895"/>
                    <a:pt x="2284" y="5741"/>
                  </a:cubicBezTo>
                  <a:lnTo>
                    <a:pt x="2284" y="279"/>
                  </a:lnTo>
                  <a:cubicBezTo>
                    <a:pt x="2284"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1" name="Google Shape;13648;p26">
              <a:extLst>
                <a:ext uri="{FF2B5EF4-FFF2-40B4-BE49-F238E27FC236}">
                  <a16:creationId xmlns:a16="http://schemas.microsoft.com/office/drawing/2014/main" id="{69ABA7C3-1AF6-4037-5254-27BA1FB494A7}"/>
                </a:ext>
              </a:extLst>
            </p:cNvPr>
            <p:cNvSpPr/>
            <p:nvPr/>
          </p:nvSpPr>
          <p:spPr>
            <a:xfrm>
              <a:off x="4857450" y="2592225"/>
              <a:ext cx="57100" cy="192900"/>
            </a:xfrm>
            <a:custGeom>
              <a:avLst/>
              <a:gdLst/>
              <a:ahLst/>
              <a:cxnLst/>
              <a:rect l="l" t="t" r="r" b="b"/>
              <a:pathLst>
                <a:path w="2284" h="7716" extrusionOk="0">
                  <a:moveTo>
                    <a:pt x="1728" y="556"/>
                  </a:moveTo>
                  <a:lnTo>
                    <a:pt x="1728" y="7160"/>
                  </a:lnTo>
                  <a:lnTo>
                    <a:pt x="586" y="7160"/>
                  </a:lnTo>
                  <a:lnTo>
                    <a:pt x="586" y="556"/>
                  </a:lnTo>
                  <a:close/>
                  <a:moveTo>
                    <a:pt x="309" y="0"/>
                  </a:moveTo>
                  <a:cubicBezTo>
                    <a:pt x="154" y="0"/>
                    <a:pt x="0" y="124"/>
                    <a:pt x="0" y="278"/>
                  </a:cubicBezTo>
                  <a:lnTo>
                    <a:pt x="0" y="7438"/>
                  </a:lnTo>
                  <a:cubicBezTo>
                    <a:pt x="0" y="7592"/>
                    <a:pt x="154" y="7716"/>
                    <a:pt x="309" y="7716"/>
                  </a:cubicBezTo>
                  <a:lnTo>
                    <a:pt x="2006" y="7716"/>
                  </a:lnTo>
                  <a:cubicBezTo>
                    <a:pt x="2160" y="7716"/>
                    <a:pt x="2284" y="7592"/>
                    <a:pt x="2284" y="7438"/>
                  </a:cubicBezTo>
                  <a:lnTo>
                    <a:pt x="2284" y="278"/>
                  </a:lnTo>
                  <a:cubicBezTo>
                    <a:pt x="2284" y="124"/>
                    <a:pt x="2160" y="0"/>
                    <a:pt x="20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2" name="Google Shape;13649;p26">
              <a:extLst>
                <a:ext uri="{FF2B5EF4-FFF2-40B4-BE49-F238E27FC236}">
                  <a16:creationId xmlns:a16="http://schemas.microsoft.com/office/drawing/2014/main" id="{57526532-2819-A1F6-3124-0B99D21EE9D5}"/>
                </a:ext>
              </a:extLst>
            </p:cNvPr>
            <p:cNvSpPr/>
            <p:nvPr/>
          </p:nvSpPr>
          <p:spPr>
            <a:xfrm>
              <a:off x="4943075" y="2613825"/>
              <a:ext cx="56350" cy="171300"/>
            </a:xfrm>
            <a:custGeom>
              <a:avLst/>
              <a:gdLst/>
              <a:ahLst/>
              <a:cxnLst/>
              <a:rect l="l" t="t" r="r" b="b"/>
              <a:pathLst>
                <a:path w="2254" h="6852" extrusionOk="0">
                  <a:moveTo>
                    <a:pt x="1698" y="556"/>
                  </a:moveTo>
                  <a:lnTo>
                    <a:pt x="1698" y="6296"/>
                  </a:lnTo>
                  <a:lnTo>
                    <a:pt x="556" y="6296"/>
                  </a:lnTo>
                  <a:lnTo>
                    <a:pt x="556" y="556"/>
                  </a:lnTo>
                  <a:close/>
                  <a:moveTo>
                    <a:pt x="278" y="1"/>
                  </a:moveTo>
                  <a:cubicBezTo>
                    <a:pt x="124" y="1"/>
                    <a:pt x="1" y="124"/>
                    <a:pt x="1" y="278"/>
                  </a:cubicBezTo>
                  <a:lnTo>
                    <a:pt x="1" y="6574"/>
                  </a:lnTo>
                  <a:cubicBezTo>
                    <a:pt x="1" y="6728"/>
                    <a:pt x="124" y="6852"/>
                    <a:pt x="278" y="6852"/>
                  </a:cubicBezTo>
                  <a:lnTo>
                    <a:pt x="1976" y="6852"/>
                  </a:lnTo>
                  <a:cubicBezTo>
                    <a:pt x="2130" y="6852"/>
                    <a:pt x="2254" y="6728"/>
                    <a:pt x="2254" y="6574"/>
                  </a:cubicBezTo>
                  <a:lnTo>
                    <a:pt x="2254" y="278"/>
                  </a:lnTo>
                  <a:cubicBezTo>
                    <a:pt x="2254" y="124"/>
                    <a:pt x="2130" y="1"/>
                    <a:pt x="197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3" name="Google Shape;13650;p26">
              <a:extLst>
                <a:ext uri="{FF2B5EF4-FFF2-40B4-BE49-F238E27FC236}">
                  <a16:creationId xmlns:a16="http://schemas.microsoft.com/office/drawing/2014/main" id="{009E5290-146E-DF14-562C-23374302123A}"/>
                </a:ext>
              </a:extLst>
            </p:cNvPr>
            <p:cNvSpPr/>
            <p:nvPr/>
          </p:nvSpPr>
          <p:spPr>
            <a:xfrm>
              <a:off x="4766400" y="2485325"/>
              <a:ext cx="324575" cy="120800"/>
            </a:xfrm>
            <a:custGeom>
              <a:avLst/>
              <a:gdLst/>
              <a:ahLst/>
              <a:cxnLst/>
              <a:rect l="l" t="t" r="r" b="b"/>
              <a:pathLst>
                <a:path w="12983" h="4832" extrusionOk="0">
                  <a:moveTo>
                    <a:pt x="11604" y="604"/>
                  </a:moveTo>
                  <a:cubicBezTo>
                    <a:pt x="12098" y="604"/>
                    <a:pt x="12345" y="1221"/>
                    <a:pt x="12006" y="1561"/>
                  </a:cubicBezTo>
                  <a:cubicBezTo>
                    <a:pt x="11883" y="1683"/>
                    <a:pt x="11738" y="1738"/>
                    <a:pt x="11597" y="1738"/>
                  </a:cubicBezTo>
                  <a:cubicBezTo>
                    <a:pt x="11312" y="1738"/>
                    <a:pt x="11049" y="1511"/>
                    <a:pt x="11049" y="1159"/>
                  </a:cubicBezTo>
                  <a:cubicBezTo>
                    <a:pt x="11049" y="851"/>
                    <a:pt x="11296" y="604"/>
                    <a:pt x="11604" y="604"/>
                  </a:cubicBezTo>
                  <a:close/>
                  <a:moveTo>
                    <a:pt x="4784" y="1437"/>
                  </a:moveTo>
                  <a:lnTo>
                    <a:pt x="4784" y="1468"/>
                  </a:lnTo>
                  <a:cubicBezTo>
                    <a:pt x="4797" y="1467"/>
                    <a:pt x="4809" y="1467"/>
                    <a:pt x="4822" y="1467"/>
                  </a:cubicBezTo>
                  <a:cubicBezTo>
                    <a:pt x="5320" y="1467"/>
                    <a:pt x="5547" y="2063"/>
                    <a:pt x="5185" y="2425"/>
                  </a:cubicBezTo>
                  <a:cubicBezTo>
                    <a:pt x="5068" y="2542"/>
                    <a:pt x="4929" y="2594"/>
                    <a:pt x="4794" y="2594"/>
                  </a:cubicBezTo>
                  <a:cubicBezTo>
                    <a:pt x="4502" y="2594"/>
                    <a:pt x="4228" y="2351"/>
                    <a:pt x="4228" y="1993"/>
                  </a:cubicBezTo>
                  <a:cubicBezTo>
                    <a:pt x="4228" y="1684"/>
                    <a:pt x="4475" y="1437"/>
                    <a:pt x="4784" y="1437"/>
                  </a:cubicBezTo>
                  <a:close/>
                  <a:moveTo>
                    <a:pt x="8210" y="2301"/>
                  </a:moveTo>
                  <a:cubicBezTo>
                    <a:pt x="8703" y="2301"/>
                    <a:pt x="8950" y="2919"/>
                    <a:pt x="8580" y="3258"/>
                  </a:cubicBezTo>
                  <a:cubicBezTo>
                    <a:pt x="8467" y="3381"/>
                    <a:pt x="8323" y="3436"/>
                    <a:pt x="8181" y="3436"/>
                  </a:cubicBezTo>
                  <a:cubicBezTo>
                    <a:pt x="7898" y="3436"/>
                    <a:pt x="7623" y="3217"/>
                    <a:pt x="7623" y="2888"/>
                  </a:cubicBezTo>
                  <a:cubicBezTo>
                    <a:pt x="7623" y="2548"/>
                    <a:pt x="7870" y="2301"/>
                    <a:pt x="8210" y="2301"/>
                  </a:cubicBezTo>
                  <a:close/>
                  <a:moveTo>
                    <a:pt x="1389" y="3165"/>
                  </a:moveTo>
                  <a:cubicBezTo>
                    <a:pt x="1883" y="3165"/>
                    <a:pt x="2161" y="3783"/>
                    <a:pt x="1790" y="4122"/>
                  </a:cubicBezTo>
                  <a:cubicBezTo>
                    <a:pt x="1668" y="4244"/>
                    <a:pt x="1519" y="4299"/>
                    <a:pt x="1374" y="4299"/>
                  </a:cubicBezTo>
                  <a:cubicBezTo>
                    <a:pt x="1080" y="4299"/>
                    <a:pt x="803" y="4073"/>
                    <a:pt x="803" y="3721"/>
                  </a:cubicBezTo>
                  <a:cubicBezTo>
                    <a:pt x="803" y="3412"/>
                    <a:pt x="1081" y="3165"/>
                    <a:pt x="1389" y="3165"/>
                  </a:cubicBezTo>
                  <a:close/>
                  <a:moveTo>
                    <a:pt x="11599" y="0"/>
                  </a:moveTo>
                  <a:cubicBezTo>
                    <a:pt x="11029" y="0"/>
                    <a:pt x="10463" y="410"/>
                    <a:pt x="10463" y="1129"/>
                  </a:cubicBezTo>
                  <a:cubicBezTo>
                    <a:pt x="10463" y="1221"/>
                    <a:pt x="10463" y="1314"/>
                    <a:pt x="10493" y="1375"/>
                  </a:cubicBezTo>
                  <a:lnTo>
                    <a:pt x="9043" y="2085"/>
                  </a:lnTo>
                  <a:cubicBezTo>
                    <a:pt x="8825" y="1827"/>
                    <a:pt x="8512" y="1700"/>
                    <a:pt x="8198" y="1700"/>
                  </a:cubicBezTo>
                  <a:cubicBezTo>
                    <a:pt x="7799" y="1700"/>
                    <a:pt x="7398" y="1904"/>
                    <a:pt x="7191" y="2301"/>
                  </a:cubicBezTo>
                  <a:lnTo>
                    <a:pt x="5926" y="1993"/>
                  </a:lnTo>
                  <a:cubicBezTo>
                    <a:pt x="5880" y="1267"/>
                    <a:pt x="5332" y="905"/>
                    <a:pt x="4784" y="905"/>
                  </a:cubicBezTo>
                  <a:cubicBezTo>
                    <a:pt x="4236" y="905"/>
                    <a:pt x="3688" y="1267"/>
                    <a:pt x="3642" y="1993"/>
                  </a:cubicBezTo>
                  <a:cubicBezTo>
                    <a:pt x="3642" y="2054"/>
                    <a:pt x="3673" y="2147"/>
                    <a:pt x="3673" y="2240"/>
                  </a:cubicBezTo>
                  <a:lnTo>
                    <a:pt x="2222" y="2949"/>
                  </a:lnTo>
                  <a:cubicBezTo>
                    <a:pt x="2001" y="2689"/>
                    <a:pt x="1693" y="2566"/>
                    <a:pt x="1384" y="2566"/>
                  </a:cubicBezTo>
                  <a:cubicBezTo>
                    <a:pt x="960" y="2566"/>
                    <a:pt x="536" y="2799"/>
                    <a:pt x="340" y="3227"/>
                  </a:cubicBezTo>
                  <a:cubicBezTo>
                    <a:pt x="0" y="3968"/>
                    <a:pt x="556" y="4832"/>
                    <a:pt x="1389" y="4832"/>
                  </a:cubicBezTo>
                  <a:cubicBezTo>
                    <a:pt x="2006" y="4832"/>
                    <a:pt x="2531" y="4307"/>
                    <a:pt x="2531" y="3690"/>
                  </a:cubicBezTo>
                  <a:cubicBezTo>
                    <a:pt x="2531" y="3598"/>
                    <a:pt x="2500" y="3536"/>
                    <a:pt x="2500" y="3443"/>
                  </a:cubicBezTo>
                  <a:lnTo>
                    <a:pt x="3951" y="2733"/>
                  </a:lnTo>
                  <a:cubicBezTo>
                    <a:pt x="4168" y="2992"/>
                    <a:pt x="4476" y="3118"/>
                    <a:pt x="4786" y="3118"/>
                  </a:cubicBezTo>
                  <a:cubicBezTo>
                    <a:pt x="5180" y="3118"/>
                    <a:pt x="5578" y="2914"/>
                    <a:pt x="5802" y="2517"/>
                  </a:cubicBezTo>
                  <a:lnTo>
                    <a:pt x="7068" y="2857"/>
                  </a:lnTo>
                  <a:cubicBezTo>
                    <a:pt x="7068" y="3613"/>
                    <a:pt x="7631" y="3991"/>
                    <a:pt x="8194" y="3991"/>
                  </a:cubicBezTo>
                  <a:cubicBezTo>
                    <a:pt x="8757" y="3991"/>
                    <a:pt x="9321" y="3613"/>
                    <a:pt x="9321" y="2857"/>
                  </a:cubicBezTo>
                  <a:cubicBezTo>
                    <a:pt x="9321" y="2764"/>
                    <a:pt x="9321" y="2672"/>
                    <a:pt x="9321" y="2610"/>
                  </a:cubicBezTo>
                  <a:lnTo>
                    <a:pt x="10740" y="1900"/>
                  </a:lnTo>
                  <a:cubicBezTo>
                    <a:pt x="10982" y="2168"/>
                    <a:pt x="11283" y="2284"/>
                    <a:pt x="11578" y="2284"/>
                  </a:cubicBezTo>
                  <a:cubicBezTo>
                    <a:pt x="12300" y="2284"/>
                    <a:pt x="12982" y="1591"/>
                    <a:pt x="12654" y="758"/>
                  </a:cubicBezTo>
                  <a:cubicBezTo>
                    <a:pt x="12467" y="238"/>
                    <a:pt x="12032" y="0"/>
                    <a:pt x="115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4" name="Google Shape;13651;p26">
              <a:extLst>
                <a:ext uri="{FF2B5EF4-FFF2-40B4-BE49-F238E27FC236}">
                  <a16:creationId xmlns:a16="http://schemas.microsoft.com/office/drawing/2014/main" id="{ED0AB8BA-AB06-F94A-81F8-D3C4605DBE99}"/>
                </a:ext>
              </a:extLst>
            </p:cNvPr>
            <p:cNvSpPr/>
            <p:nvPr/>
          </p:nvSpPr>
          <p:spPr>
            <a:xfrm>
              <a:off x="5068075" y="2670925"/>
              <a:ext cx="17000" cy="14575"/>
            </a:xfrm>
            <a:custGeom>
              <a:avLst/>
              <a:gdLst/>
              <a:ahLst/>
              <a:cxnLst/>
              <a:rect l="l" t="t" r="r" b="b"/>
              <a:pathLst>
                <a:path w="680" h="583" extrusionOk="0">
                  <a:moveTo>
                    <a:pt x="402" y="0"/>
                  </a:moveTo>
                  <a:cubicBezTo>
                    <a:pt x="124" y="0"/>
                    <a:pt x="0" y="309"/>
                    <a:pt x="186" y="494"/>
                  </a:cubicBezTo>
                  <a:cubicBezTo>
                    <a:pt x="246" y="555"/>
                    <a:pt x="320" y="582"/>
                    <a:pt x="391" y="582"/>
                  </a:cubicBezTo>
                  <a:cubicBezTo>
                    <a:pt x="539" y="582"/>
                    <a:pt x="679" y="465"/>
                    <a:pt x="679" y="278"/>
                  </a:cubicBezTo>
                  <a:cubicBezTo>
                    <a:pt x="679"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5" name="Google Shape;13652;p26">
              <a:extLst>
                <a:ext uri="{FF2B5EF4-FFF2-40B4-BE49-F238E27FC236}">
                  <a16:creationId xmlns:a16="http://schemas.microsoft.com/office/drawing/2014/main" id="{299B0768-6CD8-AAD2-ECF4-E62C4A4A3C30}"/>
                </a:ext>
              </a:extLst>
            </p:cNvPr>
            <p:cNvSpPr/>
            <p:nvPr/>
          </p:nvSpPr>
          <p:spPr>
            <a:xfrm>
              <a:off x="5027950" y="2570625"/>
              <a:ext cx="57500" cy="214500"/>
            </a:xfrm>
            <a:custGeom>
              <a:avLst/>
              <a:gdLst/>
              <a:ahLst/>
              <a:cxnLst/>
              <a:rect l="l" t="t" r="r" b="b"/>
              <a:pathLst>
                <a:path w="2300" h="8580" extrusionOk="0">
                  <a:moveTo>
                    <a:pt x="278" y="0"/>
                  </a:moveTo>
                  <a:cubicBezTo>
                    <a:pt x="124" y="0"/>
                    <a:pt x="1" y="124"/>
                    <a:pt x="1" y="309"/>
                  </a:cubicBezTo>
                  <a:lnTo>
                    <a:pt x="1" y="8302"/>
                  </a:lnTo>
                  <a:cubicBezTo>
                    <a:pt x="1" y="8456"/>
                    <a:pt x="124" y="8580"/>
                    <a:pt x="278" y="8580"/>
                  </a:cubicBezTo>
                  <a:lnTo>
                    <a:pt x="2007" y="8580"/>
                  </a:lnTo>
                  <a:cubicBezTo>
                    <a:pt x="2161" y="8580"/>
                    <a:pt x="2284" y="8456"/>
                    <a:pt x="2284" y="8302"/>
                  </a:cubicBezTo>
                  <a:lnTo>
                    <a:pt x="2284" y="5586"/>
                  </a:lnTo>
                  <a:cubicBezTo>
                    <a:pt x="2300" y="5370"/>
                    <a:pt x="2145" y="5262"/>
                    <a:pt x="1991" y="5262"/>
                  </a:cubicBezTo>
                  <a:cubicBezTo>
                    <a:pt x="1837" y="5262"/>
                    <a:pt x="1682" y="5370"/>
                    <a:pt x="1698" y="5586"/>
                  </a:cubicBezTo>
                  <a:lnTo>
                    <a:pt x="1698" y="8024"/>
                  </a:lnTo>
                  <a:lnTo>
                    <a:pt x="587" y="8024"/>
                  </a:lnTo>
                  <a:lnTo>
                    <a:pt x="587" y="587"/>
                  </a:lnTo>
                  <a:lnTo>
                    <a:pt x="1698" y="587"/>
                  </a:lnTo>
                  <a:lnTo>
                    <a:pt x="1698" y="3025"/>
                  </a:lnTo>
                  <a:cubicBezTo>
                    <a:pt x="1698" y="3179"/>
                    <a:pt x="1821" y="3303"/>
                    <a:pt x="2007" y="3303"/>
                  </a:cubicBezTo>
                  <a:cubicBezTo>
                    <a:pt x="2161" y="3303"/>
                    <a:pt x="2284" y="3179"/>
                    <a:pt x="2284" y="3025"/>
                  </a:cubicBezTo>
                  <a:lnTo>
                    <a:pt x="2284" y="309"/>
                  </a:lnTo>
                  <a:cubicBezTo>
                    <a:pt x="2284" y="124"/>
                    <a:pt x="2161" y="0"/>
                    <a:pt x="20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6" name="Google Shape;13653;p26">
            <a:extLst>
              <a:ext uri="{FF2B5EF4-FFF2-40B4-BE49-F238E27FC236}">
                <a16:creationId xmlns:a16="http://schemas.microsoft.com/office/drawing/2014/main" id="{3A970218-4C0A-0070-A858-7B0119D6DCF2}"/>
              </a:ext>
            </a:extLst>
          </p:cNvPr>
          <p:cNvGrpSpPr/>
          <p:nvPr/>
        </p:nvGrpSpPr>
        <p:grpSpPr>
          <a:xfrm>
            <a:off x="7981076" y="4658313"/>
            <a:ext cx="726800" cy="726850"/>
            <a:chOff x="3997175" y="2485750"/>
            <a:chExt cx="363400" cy="363425"/>
          </a:xfrm>
        </p:grpSpPr>
        <p:sp>
          <p:nvSpPr>
            <p:cNvPr id="127" name="Google Shape;13654;p26">
              <a:extLst>
                <a:ext uri="{FF2B5EF4-FFF2-40B4-BE49-F238E27FC236}">
                  <a16:creationId xmlns:a16="http://schemas.microsoft.com/office/drawing/2014/main" id="{57174E72-2E13-D406-A24C-D55EE1C8CB26}"/>
                </a:ext>
              </a:extLst>
            </p:cNvPr>
            <p:cNvSpPr/>
            <p:nvPr/>
          </p:nvSpPr>
          <p:spPr>
            <a:xfrm>
              <a:off x="4190050" y="2702550"/>
              <a:ext cx="17000" cy="14600"/>
            </a:xfrm>
            <a:custGeom>
              <a:avLst/>
              <a:gdLst/>
              <a:ahLst/>
              <a:cxnLst/>
              <a:rect l="l" t="t" r="r" b="b"/>
              <a:pathLst>
                <a:path w="680" h="584" extrusionOk="0">
                  <a:moveTo>
                    <a:pt x="371" y="1"/>
                  </a:moveTo>
                  <a:cubicBezTo>
                    <a:pt x="124" y="1"/>
                    <a:pt x="1" y="309"/>
                    <a:pt x="186" y="494"/>
                  </a:cubicBezTo>
                  <a:cubicBezTo>
                    <a:pt x="247" y="556"/>
                    <a:pt x="323" y="584"/>
                    <a:pt x="396" y="584"/>
                  </a:cubicBezTo>
                  <a:cubicBezTo>
                    <a:pt x="542" y="584"/>
                    <a:pt x="679" y="474"/>
                    <a:pt x="679" y="309"/>
                  </a:cubicBezTo>
                  <a:cubicBezTo>
                    <a:pt x="679" y="155"/>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 name="Google Shape;13655;p26">
              <a:extLst>
                <a:ext uri="{FF2B5EF4-FFF2-40B4-BE49-F238E27FC236}">
                  <a16:creationId xmlns:a16="http://schemas.microsoft.com/office/drawing/2014/main" id="{2981B80C-B3A3-7825-8900-E4426541A424}"/>
                </a:ext>
              </a:extLst>
            </p:cNvPr>
            <p:cNvSpPr/>
            <p:nvPr/>
          </p:nvSpPr>
          <p:spPr>
            <a:xfrm>
              <a:off x="4041150" y="2702550"/>
              <a:ext cx="17000" cy="14600"/>
            </a:xfrm>
            <a:custGeom>
              <a:avLst/>
              <a:gdLst/>
              <a:ahLst/>
              <a:cxnLst/>
              <a:rect l="l" t="t" r="r" b="b"/>
              <a:pathLst>
                <a:path w="680" h="584" extrusionOk="0">
                  <a:moveTo>
                    <a:pt x="401" y="1"/>
                  </a:moveTo>
                  <a:cubicBezTo>
                    <a:pt x="124" y="1"/>
                    <a:pt x="0" y="309"/>
                    <a:pt x="185" y="494"/>
                  </a:cubicBezTo>
                  <a:cubicBezTo>
                    <a:pt x="247" y="556"/>
                    <a:pt x="323" y="584"/>
                    <a:pt x="396" y="584"/>
                  </a:cubicBezTo>
                  <a:cubicBezTo>
                    <a:pt x="542" y="584"/>
                    <a:pt x="679" y="474"/>
                    <a:pt x="679" y="309"/>
                  </a:cubicBezTo>
                  <a:cubicBezTo>
                    <a:pt x="679" y="155"/>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 name="Google Shape;13656;p26">
              <a:extLst>
                <a:ext uri="{FF2B5EF4-FFF2-40B4-BE49-F238E27FC236}">
                  <a16:creationId xmlns:a16="http://schemas.microsoft.com/office/drawing/2014/main" id="{07612F33-A4CF-9FEB-89B3-290F43856AB2}"/>
                </a:ext>
              </a:extLst>
            </p:cNvPr>
            <p:cNvSpPr/>
            <p:nvPr/>
          </p:nvSpPr>
          <p:spPr>
            <a:xfrm>
              <a:off x="3997175" y="2485750"/>
              <a:ext cx="363400" cy="363425"/>
            </a:xfrm>
            <a:custGeom>
              <a:avLst/>
              <a:gdLst/>
              <a:ahLst/>
              <a:cxnLst/>
              <a:rect l="l" t="t" r="r" b="b"/>
              <a:pathLst>
                <a:path w="14536" h="14537" extrusionOk="0">
                  <a:moveTo>
                    <a:pt x="13672" y="556"/>
                  </a:moveTo>
                  <a:cubicBezTo>
                    <a:pt x="13826" y="556"/>
                    <a:pt x="13950" y="710"/>
                    <a:pt x="13950" y="865"/>
                  </a:cubicBezTo>
                  <a:lnTo>
                    <a:pt x="13950" y="10401"/>
                  </a:lnTo>
                  <a:lnTo>
                    <a:pt x="8549" y="10401"/>
                  </a:lnTo>
                  <a:cubicBezTo>
                    <a:pt x="8209" y="10432"/>
                    <a:pt x="8209" y="10926"/>
                    <a:pt x="8549" y="10956"/>
                  </a:cubicBezTo>
                  <a:lnTo>
                    <a:pt x="13950" y="10956"/>
                  </a:lnTo>
                  <a:lnTo>
                    <a:pt x="13950" y="11821"/>
                  </a:lnTo>
                  <a:cubicBezTo>
                    <a:pt x="13950" y="11975"/>
                    <a:pt x="13826" y="12098"/>
                    <a:pt x="13672" y="12098"/>
                  </a:cubicBezTo>
                  <a:lnTo>
                    <a:pt x="833" y="12098"/>
                  </a:lnTo>
                  <a:cubicBezTo>
                    <a:pt x="679" y="12098"/>
                    <a:pt x="556" y="11975"/>
                    <a:pt x="556" y="11821"/>
                  </a:cubicBezTo>
                  <a:lnTo>
                    <a:pt x="556" y="10956"/>
                  </a:lnTo>
                  <a:lnTo>
                    <a:pt x="5956" y="10956"/>
                  </a:lnTo>
                  <a:cubicBezTo>
                    <a:pt x="5975" y="10959"/>
                    <a:pt x="5993" y="10960"/>
                    <a:pt x="6010" y="10960"/>
                  </a:cubicBezTo>
                  <a:cubicBezTo>
                    <a:pt x="6370" y="10960"/>
                    <a:pt x="6370" y="10397"/>
                    <a:pt x="6010" y="10397"/>
                  </a:cubicBezTo>
                  <a:cubicBezTo>
                    <a:pt x="5993" y="10397"/>
                    <a:pt x="5975" y="10398"/>
                    <a:pt x="5956" y="10401"/>
                  </a:cubicBezTo>
                  <a:lnTo>
                    <a:pt x="556" y="10401"/>
                  </a:lnTo>
                  <a:lnTo>
                    <a:pt x="556" y="865"/>
                  </a:lnTo>
                  <a:cubicBezTo>
                    <a:pt x="556" y="710"/>
                    <a:pt x="679" y="556"/>
                    <a:pt x="833" y="556"/>
                  </a:cubicBezTo>
                  <a:close/>
                  <a:moveTo>
                    <a:pt x="8672" y="12685"/>
                  </a:moveTo>
                  <a:lnTo>
                    <a:pt x="8672" y="13981"/>
                  </a:lnTo>
                  <a:lnTo>
                    <a:pt x="5833" y="13981"/>
                  </a:lnTo>
                  <a:lnTo>
                    <a:pt x="5833" y="12685"/>
                  </a:lnTo>
                  <a:close/>
                  <a:moveTo>
                    <a:pt x="833" y="1"/>
                  </a:moveTo>
                  <a:cubicBezTo>
                    <a:pt x="370" y="1"/>
                    <a:pt x="0" y="371"/>
                    <a:pt x="0" y="865"/>
                  </a:cubicBezTo>
                  <a:lnTo>
                    <a:pt x="0" y="11821"/>
                  </a:lnTo>
                  <a:cubicBezTo>
                    <a:pt x="0" y="12284"/>
                    <a:pt x="370" y="12685"/>
                    <a:pt x="833" y="12685"/>
                  </a:cubicBezTo>
                  <a:lnTo>
                    <a:pt x="5277" y="12685"/>
                  </a:lnTo>
                  <a:lnTo>
                    <a:pt x="5277" y="13981"/>
                  </a:lnTo>
                  <a:lnTo>
                    <a:pt x="3858" y="13981"/>
                  </a:lnTo>
                  <a:cubicBezTo>
                    <a:pt x="3703" y="13981"/>
                    <a:pt x="3580" y="14104"/>
                    <a:pt x="3580" y="14259"/>
                  </a:cubicBezTo>
                  <a:cubicBezTo>
                    <a:pt x="3580" y="14413"/>
                    <a:pt x="3703" y="14536"/>
                    <a:pt x="3858" y="14536"/>
                  </a:cubicBezTo>
                  <a:lnTo>
                    <a:pt x="10678" y="14536"/>
                  </a:lnTo>
                  <a:cubicBezTo>
                    <a:pt x="10833" y="14536"/>
                    <a:pt x="10956" y="14413"/>
                    <a:pt x="10956" y="14259"/>
                  </a:cubicBezTo>
                  <a:cubicBezTo>
                    <a:pt x="10956" y="14104"/>
                    <a:pt x="10833" y="13981"/>
                    <a:pt x="10678" y="13981"/>
                  </a:cubicBezTo>
                  <a:lnTo>
                    <a:pt x="9259" y="13981"/>
                  </a:lnTo>
                  <a:lnTo>
                    <a:pt x="9259" y="12685"/>
                  </a:lnTo>
                  <a:lnTo>
                    <a:pt x="13672" y="12685"/>
                  </a:lnTo>
                  <a:cubicBezTo>
                    <a:pt x="14135" y="12654"/>
                    <a:pt x="14536" y="12284"/>
                    <a:pt x="14536" y="11821"/>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 name="Google Shape;13657;p26">
              <a:extLst>
                <a:ext uri="{FF2B5EF4-FFF2-40B4-BE49-F238E27FC236}">
                  <a16:creationId xmlns:a16="http://schemas.microsoft.com/office/drawing/2014/main" id="{093DCA19-72FA-633E-5158-13046F7001C5}"/>
                </a:ext>
              </a:extLst>
            </p:cNvPr>
            <p:cNvSpPr/>
            <p:nvPr/>
          </p:nvSpPr>
          <p:spPr>
            <a:xfrm>
              <a:off x="4061450" y="2528175"/>
              <a:ext cx="232025" cy="146650"/>
            </a:xfrm>
            <a:custGeom>
              <a:avLst/>
              <a:gdLst/>
              <a:ahLst/>
              <a:cxnLst/>
              <a:rect l="l" t="t" r="r" b="b"/>
              <a:pathLst>
                <a:path w="9281" h="5866" extrusionOk="0">
                  <a:moveTo>
                    <a:pt x="2706" y="3118"/>
                  </a:moveTo>
                  <a:lnTo>
                    <a:pt x="2706" y="5278"/>
                  </a:lnTo>
                  <a:lnTo>
                    <a:pt x="1565" y="5278"/>
                  </a:lnTo>
                  <a:lnTo>
                    <a:pt x="1565" y="3118"/>
                  </a:lnTo>
                  <a:close/>
                  <a:moveTo>
                    <a:pt x="4404" y="587"/>
                  </a:moveTo>
                  <a:lnTo>
                    <a:pt x="4404" y="5278"/>
                  </a:lnTo>
                  <a:lnTo>
                    <a:pt x="3262" y="5278"/>
                  </a:lnTo>
                  <a:lnTo>
                    <a:pt x="3262" y="587"/>
                  </a:lnTo>
                  <a:close/>
                  <a:moveTo>
                    <a:pt x="6101" y="2285"/>
                  </a:moveTo>
                  <a:lnTo>
                    <a:pt x="6101" y="5278"/>
                  </a:lnTo>
                  <a:lnTo>
                    <a:pt x="4959" y="5278"/>
                  </a:lnTo>
                  <a:lnTo>
                    <a:pt x="4959" y="2285"/>
                  </a:lnTo>
                  <a:close/>
                  <a:moveTo>
                    <a:pt x="7799" y="3982"/>
                  </a:moveTo>
                  <a:lnTo>
                    <a:pt x="7799" y="5278"/>
                  </a:lnTo>
                  <a:lnTo>
                    <a:pt x="6688" y="5278"/>
                  </a:lnTo>
                  <a:lnTo>
                    <a:pt x="6688" y="3982"/>
                  </a:lnTo>
                  <a:close/>
                  <a:moveTo>
                    <a:pt x="2984" y="1"/>
                  </a:moveTo>
                  <a:cubicBezTo>
                    <a:pt x="2830" y="1"/>
                    <a:pt x="2706" y="124"/>
                    <a:pt x="2706" y="279"/>
                  </a:cubicBezTo>
                  <a:lnTo>
                    <a:pt x="2706" y="2562"/>
                  </a:lnTo>
                  <a:lnTo>
                    <a:pt x="1287" y="2562"/>
                  </a:lnTo>
                  <a:cubicBezTo>
                    <a:pt x="1132" y="2562"/>
                    <a:pt x="1009" y="2686"/>
                    <a:pt x="1009" y="2840"/>
                  </a:cubicBezTo>
                  <a:lnTo>
                    <a:pt x="1009" y="5278"/>
                  </a:lnTo>
                  <a:lnTo>
                    <a:pt x="423" y="5278"/>
                  </a:lnTo>
                  <a:cubicBezTo>
                    <a:pt x="413" y="5278"/>
                    <a:pt x="403" y="5277"/>
                    <a:pt x="393" y="5277"/>
                  </a:cubicBezTo>
                  <a:cubicBezTo>
                    <a:pt x="0" y="5277"/>
                    <a:pt x="0" y="5866"/>
                    <a:pt x="393" y="5866"/>
                  </a:cubicBezTo>
                  <a:cubicBezTo>
                    <a:pt x="403" y="5866"/>
                    <a:pt x="413" y="5865"/>
                    <a:pt x="423" y="5865"/>
                  </a:cubicBezTo>
                  <a:lnTo>
                    <a:pt x="8941" y="5865"/>
                  </a:lnTo>
                  <a:cubicBezTo>
                    <a:pt x="9280" y="5803"/>
                    <a:pt x="9280" y="5340"/>
                    <a:pt x="8941" y="5278"/>
                  </a:cubicBezTo>
                  <a:lnTo>
                    <a:pt x="8385" y="5278"/>
                  </a:lnTo>
                  <a:lnTo>
                    <a:pt x="8385" y="3704"/>
                  </a:lnTo>
                  <a:cubicBezTo>
                    <a:pt x="8385" y="3550"/>
                    <a:pt x="8262" y="3427"/>
                    <a:pt x="8076" y="3427"/>
                  </a:cubicBezTo>
                  <a:lnTo>
                    <a:pt x="6657" y="3427"/>
                  </a:lnTo>
                  <a:lnTo>
                    <a:pt x="6657" y="2007"/>
                  </a:lnTo>
                  <a:cubicBezTo>
                    <a:pt x="6657" y="1822"/>
                    <a:pt x="6533" y="1698"/>
                    <a:pt x="6379" y="1698"/>
                  </a:cubicBezTo>
                  <a:lnTo>
                    <a:pt x="4959" y="1698"/>
                  </a:lnTo>
                  <a:lnTo>
                    <a:pt x="4959" y="279"/>
                  </a:lnTo>
                  <a:cubicBezTo>
                    <a:pt x="4959" y="124"/>
                    <a:pt x="4836" y="1"/>
                    <a:pt x="46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 name="Google Shape;13658;p26">
              <a:extLst>
                <a:ext uri="{FF2B5EF4-FFF2-40B4-BE49-F238E27FC236}">
                  <a16:creationId xmlns:a16="http://schemas.microsoft.com/office/drawing/2014/main" id="{23A5BCEF-7A81-3B4F-8A41-D5B663594046}"/>
                </a:ext>
              </a:extLst>
            </p:cNvPr>
            <p:cNvSpPr/>
            <p:nvPr/>
          </p:nvSpPr>
          <p:spPr>
            <a:xfrm>
              <a:off x="4085125" y="2702550"/>
              <a:ext cx="81025" cy="14700"/>
            </a:xfrm>
            <a:custGeom>
              <a:avLst/>
              <a:gdLst/>
              <a:ahLst/>
              <a:cxnLst/>
              <a:rect l="l" t="t" r="r" b="b"/>
              <a:pathLst>
                <a:path w="3241" h="588" extrusionOk="0">
                  <a:moveTo>
                    <a:pt x="340" y="1"/>
                  </a:moveTo>
                  <a:cubicBezTo>
                    <a:pt x="0" y="62"/>
                    <a:pt x="0" y="525"/>
                    <a:pt x="340" y="587"/>
                  </a:cubicBezTo>
                  <a:lnTo>
                    <a:pt x="2901" y="587"/>
                  </a:lnTo>
                  <a:cubicBezTo>
                    <a:pt x="3241" y="525"/>
                    <a:pt x="3241" y="62"/>
                    <a:pt x="29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 name="Google Shape;13659;p26">
              <a:extLst>
                <a:ext uri="{FF2B5EF4-FFF2-40B4-BE49-F238E27FC236}">
                  <a16:creationId xmlns:a16="http://schemas.microsoft.com/office/drawing/2014/main" id="{9885E5D8-159D-6347-F734-FC849349C917}"/>
                </a:ext>
              </a:extLst>
            </p:cNvPr>
            <p:cNvSpPr/>
            <p:nvPr/>
          </p:nvSpPr>
          <p:spPr>
            <a:xfrm>
              <a:off x="4235575" y="2702525"/>
              <a:ext cx="81550" cy="14750"/>
            </a:xfrm>
            <a:custGeom>
              <a:avLst/>
              <a:gdLst/>
              <a:ahLst/>
              <a:cxnLst/>
              <a:rect l="l" t="t" r="r" b="b"/>
              <a:pathLst>
                <a:path w="3262" h="590" extrusionOk="0">
                  <a:moveTo>
                    <a:pt x="2869" y="1"/>
                  </a:moveTo>
                  <a:cubicBezTo>
                    <a:pt x="2860" y="1"/>
                    <a:pt x="2850" y="1"/>
                    <a:pt x="2840" y="2"/>
                  </a:cubicBezTo>
                  <a:lnTo>
                    <a:pt x="278" y="2"/>
                  </a:lnTo>
                  <a:cubicBezTo>
                    <a:pt x="124" y="2"/>
                    <a:pt x="0" y="156"/>
                    <a:pt x="0" y="310"/>
                  </a:cubicBezTo>
                  <a:cubicBezTo>
                    <a:pt x="0" y="465"/>
                    <a:pt x="124" y="588"/>
                    <a:pt x="278" y="588"/>
                  </a:cubicBezTo>
                  <a:lnTo>
                    <a:pt x="2840" y="588"/>
                  </a:lnTo>
                  <a:cubicBezTo>
                    <a:pt x="2850" y="589"/>
                    <a:pt x="2860" y="589"/>
                    <a:pt x="2869" y="589"/>
                  </a:cubicBezTo>
                  <a:cubicBezTo>
                    <a:pt x="3262" y="589"/>
                    <a:pt x="3262" y="1"/>
                    <a:pt x="28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3" name="Google Shape;13660;p26">
              <a:extLst>
                <a:ext uri="{FF2B5EF4-FFF2-40B4-BE49-F238E27FC236}">
                  <a16:creationId xmlns:a16="http://schemas.microsoft.com/office/drawing/2014/main" id="{6C35E5C6-0E0F-6237-5B7D-1AEC95639513}"/>
                </a:ext>
              </a:extLst>
            </p:cNvPr>
            <p:cNvSpPr/>
            <p:nvPr/>
          </p:nvSpPr>
          <p:spPr>
            <a:xfrm>
              <a:off x="4169225" y="2745750"/>
              <a:ext cx="16225" cy="13850"/>
            </a:xfrm>
            <a:custGeom>
              <a:avLst/>
              <a:gdLst/>
              <a:ahLst/>
              <a:cxnLst/>
              <a:rect l="l" t="t" r="r" b="b"/>
              <a:pathLst>
                <a:path w="649" h="554" extrusionOk="0">
                  <a:moveTo>
                    <a:pt x="371" y="1"/>
                  </a:moveTo>
                  <a:cubicBezTo>
                    <a:pt x="124" y="1"/>
                    <a:pt x="0" y="310"/>
                    <a:pt x="185" y="464"/>
                  </a:cubicBezTo>
                  <a:cubicBezTo>
                    <a:pt x="247" y="526"/>
                    <a:pt x="319" y="553"/>
                    <a:pt x="388" y="553"/>
                  </a:cubicBezTo>
                  <a:cubicBezTo>
                    <a:pt x="525" y="553"/>
                    <a:pt x="648" y="443"/>
                    <a:pt x="648" y="279"/>
                  </a:cubicBezTo>
                  <a:cubicBezTo>
                    <a:pt x="648"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4" name="Google Shape;13661;p26">
            <a:extLst>
              <a:ext uri="{FF2B5EF4-FFF2-40B4-BE49-F238E27FC236}">
                <a16:creationId xmlns:a16="http://schemas.microsoft.com/office/drawing/2014/main" id="{034A3EA7-050D-7999-9A07-C5B8647D3BB2}"/>
              </a:ext>
            </a:extLst>
          </p:cNvPr>
          <p:cNvGrpSpPr/>
          <p:nvPr/>
        </p:nvGrpSpPr>
        <p:grpSpPr>
          <a:xfrm>
            <a:off x="6611426" y="4658288"/>
            <a:ext cx="455300" cy="726900"/>
            <a:chOff x="6311025" y="3602925"/>
            <a:chExt cx="227650" cy="363450"/>
          </a:xfrm>
        </p:grpSpPr>
        <p:sp>
          <p:nvSpPr>
            <p:cNvPr id="135" name="Google Shape;13662;p26">
              <a:extLst>
                <a:ext uri="{FF2B5EF4-FFF2-40B4-BE49-F238E27FC236}">
                  <a16:creationId xmlns:a16="http://schemas.microsoft.com/office/drawing/2014/main" id="{0F529A5A-DA9A-8CE0-059F-ECD383673115}"/>
                </a:ext>
              </a:extLst>
            </p:cNvPr>
            <p:cNvSpPr/>
            <p:nvPr/>
          </p:nvSpPr>
          <p:spPr>
            <a:xfrm>
              <a:off x="6415200" y="3906925"/>
              <a:ext cx="16225" cy="14575"/>
            </a:xfrm>
            <a:custGeom>
              <a:avLst/>
              <a:gdLst/>
              <a:ahLst/>
              <a:cxnLst/>
              <a:rect l="l" t="t" r="r" b="b"/>
              <a:pathLst>
                <a:path w="649" h="583" extrusionOk="0">
                  <a:moveTo>
                    <a:pt x="370" y="1"/>
                  </a:moveTo>
                  <a:cubicBezTo>
                    <a:pt x="124" y="1"/>
                    <a:pt x="0" y="310"/>
                    <a:pt x="154" y="495"/>
                  </a:cubicBezTo>
                  <a:cubicBezTo>
                    <a:pt x="215" y="555"/>
                    <a:pt x="289" y="583"/>
                    <a:pt x="360" y="583"/>
                  </a:cubicBezTo>
                  <a:cubicBezTo>
                    <a:pt x="508" y="583"/>
                    <a:pt x="648" y="466"/>
                    <a:pt x="648" y="279"/>
                  </a:cubicBezTo>
                  <a:cubicBezTo>
                    <a:pt x="648" y="124"/>
                    <a:pt x="525" y="1"/>
                    <a:pt x="37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 name="Google Shape;13663;p26">
              <a:extLst>
                <a:ext uri="{FF2B5EF4-FFF2-40B4-BE49-F238E27FC236}">
                  <a16:creationId xmlns:a16="http://schemas.microsoft.com/office/drawing/2014/main" id="{B62D10D7-F3A7-A250-4526-D18154F668EC}"/>
                </a:ext>
              </a:extLst>
            </p:cNvPr>
            <p:cNvSpPr/>
            <p:nvPr/>
          </p:nvSpPr>
          <p:spPr>
            <a:xfrm>
              <a:off x="6393600" y="3646925"/>
              <a:ext cx="61725" cy="14675"/>
            </a:xfrm>
            <a:custGeom>
              <a:avLst/>
              <a:gdLst/>
              <a:ahLst/>
              <a:cxnLst/>
              <a:rect l="l" t="t" r="r" b="b"/>
              <a:pathLst>
                <a:path w="2469" h="587" extrusionOk="0">
                  <a:moveTo>
                    <a:pt x="401" y="1"/>
                  </a:moveTo>
                  <a:cubicBezTo>
                    <a:pt x="0" y="1"/>
                    <a:pt x="0" y="587"/>
                    <a:pt x="401" y="587"/>
                  </a:cubicBezTo>
                  <a:lnTo>
                    <a:pt x="2099" y="587"/>
                  </a:lnTo>
                  <a:cubicBezTo>
                    <a:pt x="2469" y="587"/>
                    <a:pt x="2469" y="1"/>
                    <a:pt x="20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 name="Google Shape;13664;p26">
              <a:extLst>
                <a:ext uri="{FF2B5EF4-FFF2-40B4-BE49-F238E27FC236}">
                  <a16:creationId xmlns:a16="http://schemas.microsoft.com/office/drawing/2014/main" id="{926C6A66-87DA-1886-3CD3-8D46F323EA9B}"/>
                </a:ext>
              </a:extLst>
            </p:cNvPr>
            <p:cNvSpPr/>
            <p:nvPr/>
          </p:nvSpPr>
          <p:spPr>
            <a:xfrm>
              <a:off x="6311025" y="3602925"/>
              <a:ext cx="227650" cy="362675"/>
            </a:xfrm>
            <a:custGeom>
              <a:avLst/>
              <a:gdLst/>
              <a:ahLst/>
              <a:cxnLst/>
              <a:rect l="l" t="t" r="r" b="b"/>
              <a:pathLst>
                <a:path w="9106" h="14507" extrusionOk="0">
                  <a:moveTo>
                    <a:pt x="7099" y="557"/>
                  </a:moveTo>
                  <a:cubicBezTo>
                    <a:pt x="7408" y="557"/>
                    <a:pt x="7655" y="804"/>
                    <a:pt x="7655" y="1112"/>
                  </a:cubicBezTo>
                  <a:lnTo>
                    <a:pt x="7655" y="3551"/>
                  </a:lnTo>
                  <a:lnTo>
                    <a:pt x="1420" y="3551"/>
                  </a:lnTo>
                  <a:lnTo>
                    <a:pt x="1420" y="1112"/>
                  </a:lnTo>
                  <a:cubicBezTo>
                    <a:pt x="1420" y="804"/>
                    <a:pt x="1667" y="557"/>
                    <a:pt x="1976" y="557"/>
                  </a:cubicBezTo>
                  <a:close/>
                  <a:moveTo>
                    <a:pt x="6821" y="4137"/>
                  </a:moveTo>
                  <a:lnTo>
                    <a:pt x="6821" y="5279"/>
                  </a:lnTo>
                  <a:lnTo>
                    <a:pt x="556" y="5279"/>
                  </a:lnTo>
                  <a:lnTo>
                    <a:pt x="556" y="4415"/>
                  </a:lnTo>
                  <a:cubicBezTo>
                    <a:pt x="556" y="4260"/>
                    <a:pt x="680" y="4137"/>
                    <a:pt x="865" y="4137"/>
                  </a:cubicBezTo>
                  <a:close/>
                  <a:moveTo>
                    <a:pt x="8241" y="4137"/>
                  </a:moveTo>
                  <a:cubicBezTo>
                    <a:pt x="8395" y="4137"/>
                    <a:pt x="8519" y="4260"/>
                    <a:pt x="8519" y="4415"/>
                  </a:cubicBezTo>
                  <a:lnTo>
                    <a:pt x="8519" y="5279"/>
                  </a:lnTo>
                  <a:lnTo>
                    <a:pt x="7377" y="5279"/>
                  </a:lnTo>
                  <a:lnTo>
                    <a:pt x="7377" y="4137"/>
                  </a:lnTo>
                  <a:close/>
                  <a:moveTo>
                    <a:pt x="8519" y="5834"/>
                  </a:moveTo>
                  <a:lnTo>
                    <a:pt x="8519" y="10093"/>
                  </a:lnTo>
                  <a:cubicBezTo>
                    <a:pt x="8519" y="10248"/>
                    <a:pt x="8395" y="10371"/>
                    <a:pt x="8241" y="10371"/>
                  </a:cubicBezTo>
                  <a:lnTo>
                    <a:pt x="865" y="10371"/>
                  </a:lnTo>
                  <a:cubicBezTo>
                    <a:pt x="680" y="10371"/>
                    <a:pt x="556" y="10248"/>
                    <a:pt x="556" y="10093"/>
                  </a:cubicBezTo>
                  <a:lnTo>
                    <a:pt x="556" y="5834"/>
                  </a:lnTo>
                  <a:close/>
                  <a:moveTo>
                    <a:pt x="1924" y="0"/>
                  </a:moveTo>
                  <a:cubicBezTo>
                    <a:pt x="1330" y="0"/>
                    <a:pt x="834" y="513"/>
                    <a:pt x="834" y="1112"/>
                  </a:cubicBezTo>
                  <a:lnTo>
                    <a:pt x="865" y="1112"/>
                  </a:lnTo>
                  <a:lnTo>
                    <a:pt x="865" y="3551"/>
                  </a:lnTo>
                  <a:cubicBezTo>
                    <a:pt x="371" y="3551"/>
                    <a:pt x="1" y="3952"/>
                    <a:pt x="1" y="4415"/>
                  </a:cubicBezTo>
                  <a:lnTo>
                    <a:pt x="1" y="10093"/>
                  </a:lnTo>
                  <a:cubicBezTo>
                    <a:pt x="1" y="10556"/>
                    <a:pt x="371" y="10927"/>
                    <a:pt x="865" y="10957"/>
                  </a:cubicBezTo>
                  <a:lnTo>
                    <a:pt x="865" y="13395"/>
                  </a:lnTo>
                  <a:cubicBezTo>
                    <a:pt x="865" y="14013"/>
                    <a:pt x="1390" y="14506"/>
                    <a:pt x="2007" y="14506"/>
                  </a:cubicBezTo>
                  <a:lnTo>
                    <a:pt x="3272" y="14506"/>
                  </a:lnTo>
                  <a:cubicBezTo>
                    <a:pt x="3426" y="14506"/>
                    <a:pt x="3581" y="14383"/>
                    <a:pt x="3550" y="14229"/>
                  </a:cubicBezTo>
                  <a:cubicBezTo>
                    <a:pt x="3550" y="14074"/>
                    <a:pt x="3426" y="13951"/>
                    <a:pt x="3272" y="13951"/>
                  </a:cubicBezTo>
                  <a:lnTo>
                    <a:pt x="2007" y="13951"/>
                  </a:lnTo>
                  <a:cubicBezTo>
                    <a:pt x="1698" y="13951"/>
                    <a:pt x="1420" y="13704"/>
                    <a:pt x="1420" y="13395"/>
                  </a:cubicBezTo>
                  <a:lnTo>
                    <a:pt x="1420" y="10957"/>
                  </a:lnTo>
                  <a:lnTo>
                    <a:pt x="7685" y="10957"/>
                  </a:lnTo>
                  <a:lnTo>
                    <a:pt x="7685" y="13395"/>
                  </a:lnTo>
                  <a:cubicBezTo>
                    <a:pt x="7685" y="13704"/>
                    <a:pt x="7439" y="13951"/>
                    <a:pt x="7130" y="13951"/>
                  </a:cubicBezTo>
                  <a:lnTo>
                    <a:pt x="5834" y="13951"/>
                  </a:lnTo>
                  <a:cubicBezTo>
                    <a:pt x="5679" y="13951"/>
                    <a:pt x="5556" y="14074"/>
                    <a:pt x="5556" y="14229"/>
                  </a:cubicBezTo>
                  <a:cubicBezTo>
                    <a:pt x="5556" y="14383"/>
                    <a:pt x="5679" y="14506"/>
                    <a:pt x="5834" y="14506"/>
                  </a:cubicBezTo>
                  <a:lnTo>
                    <a:pt x="7130" y="14506"/>
                  </a:lnTo>
                  <a:cubicBezTo>
                    <a:pt x="7747" y="14506"/>
                    <a:pt x="8241" y="14013"/>
                    <a:pt x="8241" y="13395"/>
                  </a:cubicBezTo>
                  <a:lnTo>
                    <a:pt x="8241" y="10957"/>
                  </a:lnTo>
                  <a:cubicBezTo>
                    <a:pt x="8735" y="10957"/>
                    <a:pt x="9105" y="10556"/>
                    <a:pt x="9105" y="10093"/>
                  </a:cubicBezTo>
                  <a:lnTo>
                    <a:pt x="9105" y="4415"/>
                  </a:lnTo>
                  <a:cubicBezTo>
                    <a:pt x="9105" y="3952"/>
                    <a:pt x="8735" y="3551"/>
                    <a:pt x="8241" y="3551"/>
                  </a:cubicBezTo>
                  <a:lnTo>
                    <a:pt x="8241" y="1112"/>
                  </a:lnTo>
                  <a:cubicBezTo>
                    <a:pt x="8241" y="495"/>
                    <a:pt x="7747" y="1"/>
                    <a:pt x="7130" y="1"/>
                  </a:cubicBezTo>
                  <a:lnTo>
                    <a:pt x="1976" y="1"/>
                  </a:lnTo>
                  <a:cubicBezTo>
                    <a:pt x="1959" y="1"/>
                    <a:pt x="1941" y="0"/>
                    <a:pt x="19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 name="Google Shape;13665;p26">
              <a:extLst>
                <a:ext uri="{FF2B5EF4-FFF2-40B4-BE49-F238E27FC236}">
                  <a16:creationId xmlns:a16="http://schemas.microsoft.com/office/drawing/2014/main" id="{996D79D0-99A3-81EA-97F1-62AFAFE6A1BC}"/>
                </a:ext>
              </a:extLst>
            </p:cNvPr>
            <p:cNvSpPr/>
            <p:nvPr/>
          </p:nvSpPr>
          <p:spPr>
            <a:xfrm>
              <a:off x="6350800" y="3777225"/>
              <a:ext cx="146200" cy="14100"/>
            </a:xfrm>
            <a:custGeom>
              <a:avLst/>
              <a:gdLst/>
              <a:ahLst/>
              <a:cxnLst/>
              <a:rect l="l" t="t" r="r" b="b"/>
              <a:pathLst>
                <a:path w="5848" h="564" extrusionOk="0">
                  <a:moveTo>
                    <a:pt x="335" y="0"/>
                  </a:moveTo>
                  <a:cubicBezTo>
                    <a:pt x="0" y="0"/>
                    <a:pt x="0" y="564"/>
                    <a:pt x="335" y="564"/>
                  </a:cubicBezTo>
                  <a:cubicBezTo>
                    <a:pt x="351" y="564"/>
                    <a:pt x="367" y="562"/>
                    <a:pt x="385" y="560"/>
                  </a:cubicBezTo>
                  <a:lnTo>
                    <a:pt x="5508" y="560"/>
                  </a:lnTo>
                  <a:cubicBezTo>
                    <a:pt x="5848" y="529"/>
                    <a:pt x="5848" y="35"/>
                    <a:pt x="5508" y="4"/>
                  </a:cubicBezTo>
                  <a:lnTo>
                    <a:pt x="385" y="4"/>
                  </a:lnTo>
                  <a:cubicBezTo>
                    <a:pt x="367" y="2"/>
                    <a:pt x="351" y="0"/>
                    <a:pt x="3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9" name="Google Shape;13666;p26">
              <a:extLst>
                <a:ext uri="{FF2B5EF4-FFF2-40B4-BE49-F238E27FC236}">
                  <a16:creationId xmlns:a16="http://schemas.microsoft.com/office/drawing/2014/main" id="{A9E6C8A7-ECC9-834C-28F8-6942F93C8153}"/>
                </a:ext>
              </a:extLst>
            </p:cNvPr>
            <p:cNvSpPr/>
            <p:nvPr/>
          </p:nvSpPr>
          <p:spPr>
            <a:xfrm>
              <a:off x="6350800" y="3819650"/>
              <a:ext cx="146200" cy="14125"/>
            </a:xfrm>
            <a:custGeom>
              <a:avLst/>
              <a:gdLst/>
              <a:ahLst/>
              <a:cxnLst/>
              <a:rect l="l" t="t" r="r" b="b"/>
              <a:pathLst>
                <a:path w="5848" h="565" extrusionOk="0">
                  <a:moveTo>
                    <a:pt x="335" y="1"/>
                  </a:moveTo>
                  <a:cubicBezTo>
                    <a:pt x="0" y="1"/>
                    <a:pt x="0" y="564"/>
                    <a:pt x="335" y="564"/>
                  </a:cubicBezTo>
                  <a:cubicBezTo>
                    <a:pt x="351" y="564"/>
                    <a:pt x="367" y="563"/>
                    <a:pt x="385" y="560"/>
                  </a:cubicBezTo>
                  <a:lnTo>
                    <a:pt x="5508" y="560"/>
                  </a:lnTo>
                  <a:cubicBezTo>
                    <a:pt x="5848" y="529"/>
                    <a:pt x="5848" y="35"/>
                    <a:pt x="5508" y="5"/>
                  </a:cubicBezTo>
                  <a:lnTo>
                    <a:pt x="385" y="5"/>
                  </a:lnTo>
                  <a:cubicBezTo>
                    <a:pt x="367" y="2"/>
                    <a:pt x="351" y="1"/>
                    <a:pt x="3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0" name="Google Shape;13667;p26">
              <a:extLst>
                <a:ext uri="{FF2B5EF4-FFF2-40B4-BE49-F238E27FC236}">
                  <a16:creationId xmlns:a16="http://schemas.microsoft.com/office/drawing/2014/main" id="{BC797597-4B77-E5E5-B5A3-6DCB3562FCC0}"/>
                </a:ext>
              </a:extLst>
            </p:cNvPr>
            <p:cNvSpPr/>
            <p:nvPr/>
          </p:nvSpPr>
          <p:spPr>
            <a:xfrm>
              <a:off x="6415200" y="3951675"/>
              <a:ext cx="19300" cy="14700"/>
            </a:xfrm>
            <a:custGeom>
              <a:avLst/>
              <a:gdLst/>
              <a:ahLst/>
              <a:cxnLst/>
              <a:rect l="l" t="t" r="r" b="b"/>
              <a:pathLst>
                <a:path w="772" h="588" extrusionOk="0">
                  <a:moveTo>
                    <a:pt x="386" y="1"/>
                  </a:moveTo>
                  <a:cubicBezTo>
                    <a:pt x="316" y="1"/>
                    <a:pt x="247" y="32"/>
                    <a:pt x="185" y="94"/>
                  </a:cubicBezTo>
                  <a:cubicBezTo>
                    <a:pt x="0" y="248"/>
                    <a:pt x="124" y="587"/>
                    <a:pt x="370" y="587"/>
                  </a:cubicBezTo>
                  <a:cubicBezTo>
                    <a:pt x="648" y="587"/>
                    <a:pt x="772" y="248"/>
                    <a:pt x="587" y="94"/>
                  </a:cubicBezTo>
                  <a:cubicBezTo>
                    <a:pt x="525" y="32"/>
                    <a:pt x="455" y="1"/>
                    <a:pt x="3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41" name="Google Shape;13668;p26">
            <a:extLst>
              <a:ext uri="{FF2B5EF4-FFF2-40B4-BE49-F238E27FC236}">
                <a16:creationId xmlns:a16="http://schemas.microsoft.com/office/drawing/2014/main" id="{581C753C-7B77-F197-6752-B7CAE9E07853}"/>
              </a:ext>
            </a:extLst>
          </p:cNvPr>
          <p:cNvGrpSpPr/>
          <p:nvPr/>
        </p:nvGrpSpPr>
        <p:grpSpPr>
          <a:xfrm>
            <a:off x="4915750" y="4658313"/>
            <a:ext cx="725300" cy="726850"/>
            <a:chOff x="3247225" y="2485750"/>
            <a:chExt cx="362650" cy="363425"/>
          </a:xfrm>
        </p:grpSpPr>
        <p:sp>
          <p:nvSpPr>
            <p:cNvPr id="142" name="Google Shape;13669;p26">
              <a:extLst>
                <a:ext uri="{FF2B5EF4-FFF2-40B4-BE49-F238E27FC236}">
                  <a16:creationId xmlns:a16="http://schemas.microsoft.com/office/drawing/2014/main" id="{E7FE91FD-A627-EECC-02B8-6EDC82077096}"/>
                </a:ext>
              </a:extLst>
            </p:cNvPr>
            <p:cNvSpPr/>
            <p:nvPr/>
          </p:nvSpPr>
          <p:spPr>
            <a:xfrm>
              <a:off x="3247225" y="2485750"/>
              <a:ext cx="98775" cy="99550"/>
            </a:xfrm>
            <a:custGeom>
              <a:avLst/>
              <a:gdLst/>
              <a:ahLst/>
              <a:cxnLst/>
              <a:rect l="l" t="t" r="r" b="b"/>
              <a:pathLst>
                <a:path w="3951" h="3982" extrusionOk="0">
                  <a:moveTo>
                    <a:pt x="3117" y="556"/>
                  </a:moveTo>
                  <a:cubicBezTo>
                    <a:pt x="3272" y="556"/>
                    <a:pt x="3395" y="710"/>
                    <a:pt x="3395" y="865"/>
                  </a:cubicBezTo>
                  <a:lnTo>
                    <a:pt x="3395" y="3118"/>
                  </a:lnTo>
                  <a:cubicBezTo>
                    <a:pt x="3395" y="3272"/>
                    <a:pt x="3272" y="3395"/>
                    <a:pt x="3117" y="3395"/>
                  </a:cubicBezTo>
                  <a:lnTo>
                    <a:pt x="864" y="3395"/>
                  </a:lnTo>
                  <a:cubicBezTo>
                    <a:pt x="710" y="3395"/>
                    <a:pt x="556" y="3272"/>
                    <a:pt x="587" y="3118"/>
                  </a:cubicBezTo>
                  <a:lnTo>
                    <a:pt x="587" y="865"/>
                  </a:lnTo>
                  <a:cubicBezTo>
                    <a:pt x="556" y="710"/>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3" name="Google Shape;13670;p26">
              <a:extLst>
                <a:ext uri="{FF2B5EF4-FFF2-40B4-BE49-F238E27FC236}">
                  <a16:creationId xmlns:a16="http://schemas.microsoft.com/office/drawing/2014/main" id="{5779A339-F61F-8DFC-14B6-887BA4D57A6B}"/>
                </a:ext>
              </a:extLst>
            </p:cNvPr>
            <p:cNvSpPr/>
            <p:nvPr/>
          </p:nvSpPr>
          <p:spPr>
            <a:xfrm>
              <a:off x="3379150" y="2485750"/>
              <a:ext cx="98800" cy="99550"/>
            </a:xfrm>
            <a:custGeom>
              <a:avLst/>
              <a:gdLst/>
              <a:ahLst/>
              <a:cxnLst/>
              <a:rect l="l" t="t" r="r" b="b"/>
              <a:pathLst>
                <a:path w="3952" h="3982" extrusionOk="0">
                  <a:moveTo>
                    <a:pt x="3118" y="556"/>
                  </a:moveTo>
                  <a:cubicBezTo>
                    <a:pt x="3272" y="556"/>
                    <a:pt x="3396" y="710"/>
                    <a:pt x="3396" y="865"/>
                  </a:cubicBezTo>
                  <a:lnTo>
                    <a:pt x="3396" y="3118"/>
                  </a:lnTo>
                  <a:cubicBezTo>
                    <a:pt x="3396" y="3272"/>
                    <a:pt x="3272" y="3395"/>
                    <a:pt x="3118" y="3395"/>
                  </a:cubicBezTo>
                  <a:lnTo>
                    <a:pt x="834" y="3395"/>
                  </a:lnTo>
                  <a:cubicBezTo>
                    <a:pt x="680" y="3395"/>
                    <a:pt x="556" y="3272"/>
                    <a:pt x="556" y="3118"/>
                  </a:cubicBezTo>
                  <a:lnTo>
                    <a:pt x="556" y="865"/>
                  </a:lnTo>
                  <a:cubicBezTo>
                    <a:pt x="556" y="710"/>
                    <a:pt x="680" y="556"/>
                    <a:pt x="834" y="556"/>
                  </a:cubicBezTo>
                  <a:close/>
                  <a:moveTo>
                    <a:pt x="834" y="1"/>
                  </a:moveTo>
                  <a:cubicBezTo>
                    <a:pt x="371" y="1"/>
                    <a:pt x="1" y="371"/>
                    <a:pt x="1" y="865"/>
                  </a:cubicBezTo>
                  <a:lnTo>
                    <a:pt x="1" y="3118"/>
                  </a:lnTo>
                  <a:cubicBezTo>
                    <a:pt x="1" y="3581"/>
                    <a:pt x="371" y="3982"/>
                    <a:pt x="834" y="3982"/>
                  </a:cubicBezTo>
                  <a:lnTo>
                    <a:pt x="3118" y="3982"/>
                  </a:lnTo>
                  <a:cubicBezTo>
                    <a:pt x="3581" y="3982"/>
                    <a:pt x="3951" y="3581"/>
                    <a:pt x="3951" y="3118"/>
                  </a:cubicBezTo>
                  <a:lnTo>
                    <a:pt x="3951" y="865"/>
                  </a:lnTo>
                  <a:cubicBezTo>
                    <a:pt x="3951" y="371"/>
                    <a:pt x="3581" y="1"/>
                    <a:pt x="31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4" name="Google Shape;13671;p26">
              <a:extLst>
                <a:ext uri="{FF2B5EF4-FFF2-40B4-BE49-F238E27FC236}">
                  <a16:creationId xmlns:a16="http://schemas.microsoft.com/office/drawing/2014/main" id="{CC9EB114-7A7F-1025-832B-928ACCE3329C}"/>
                </a:ext>
              </a:extLst>
            </p:cNvPr>
            <p:cNvSpPr/>
            <p:nvPr/>
          </p:nvSpPr>
          <p:spPr>
            <a:xfrm>
              <a:off x="3511100" y="2485750"/>
              <a:ext cx="98775" cy="99550"/>
            </a:xfrm>
            <a:custGeom>
              <a:avLst/>
              <a:gdLst/>
              <a:ahLst/>
              <a:cxnLst/>
              <a:rect l="l" t="t" r="r" b="b"/>
              <a:pathLst>
                <a:path w="3951" h="3982" extrusionOk="0">
                  <a:moveTo>
                    <a:pt x="3117" y="556"/>
                  </a:moveTo>
                  <a:cubicBezTo>
                    <a:pt x="3271" y="556"/>
                    <a:pt x="3395" y="710"/>
                    <a:pt x="3395" y="865"/>
                  </a:cubicBezTo>
                  <a:lnTo>
                    <a:pt x="3395" y="3118"/>
                  </a:lnTo>
                  <a:cubicBezTo>
                    <a:pt x="3395" y="3272"/>
                    <a:pt x="3271" y="3395"/>
                    <a:pt x="3117" y="3395"/>
                  </a:cubicBezTo>
                  <a:lnTo>
                    <a:pt x="833" y="3395"/>
                  </a:lnTo>
                  <a:cubicBezTo>
                    <a:pt x="679" y="3395"/>
                    <a:pt x="556" y="3272"/>
                    <a:pt x="556" y="3118"/>
                  </a:cubicBezTo>
                  <a:lnTo>
                    <a:pt x="556" y="865"/>
                  </a:lnTo>
                  <a:cubicBezTo>
                    <a:pt x="556" y="710"/>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5" name="Google Shape;13672;p26">
              <a:extLst>
                <a:ext uri="{FF2B5EF4-FFF2-40B4-BE49-F238E27FC236}">
                  <a16:creationId xmlns:a16="http://schemas.microsoft.com/office/drawing/2014/main" id="{6F4A9CCC-5E9D-F2BC-F789-6947B07945AB}"/>
                </a:ext>
              </a:extLst>
            </p:cNvPr>
            <p:cNvSpPr/>
            <p:nvPr/>
          </p:nvSpPr>
          <p:spPr>
            <a:xfrm>
              <a:off x="3511100" y="2617675"/>
              <a:ext cx="98775" cy="99575"/>
            </a:xfrm>
            <a:custGeom>
              <a:avLst/>
              <a:gdLst/>
              <a:ahLst/>
              <a:cxnLst/>
              <a:rect l="l" t="t" r="r" b="b"/>
              <a:pathLst>
                <a:path w="3951" h="3983" extrusionOk="0">
                  <a:moveTo>
                    <a:pt x="3117" y="556"/>
                  </a:moveTo>
                  <a:cubicBezTo>
                    <a:pt x="3271" y="556"/>
                    <a:pt x="3395" y="711"/>
                    <a:pt x="3395" y="865"/>
                  </a:cubicBezTo>
                  <a:lnTo>
                    <a:pt x="3395" y="3118"/>
                  </a:lnTo>
                  <a:cubicBezTo>
                    <a:pt x="3395" y="3272"/>
                    <a:pt x="3271" y="3396"/>
                    <a:pt x="3117" y="3396"/>
                  </a:cubicBezTo>
                  <a:lnTo>
                    <a:pt x="833" y="3396"/>
                  </a:lnTo>
                  <a:cubicBezTo>
                    <a:pt x="679" y="3396"/>
                    <a:pt x="556" y="3272"/>
                    <a:pt x="556" y="3118"/>
                  </a:cubicBezTo>
                  <a:lnTo>
                    <a:pt x="556" y="865"/>
                  </a:lnTo>
                  <a:cubicBezTo>
                    <a:pt x="556" y="711"/>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6" name="Google Shape;13673;p26">
              <a:extLst>
                <a:ext uri="{FF2B5EF4-FFF2-40B4-BE49-F238E27FC236}">
                  <a16:creationId xmlns:a16="http://schemas.microsoft.com/office/drawing/2014/main" id="{DACF817B-2FB6-734F-D6A0-711149A69902}"/>
                </a:ext>
              </a:extLst>
            </p:cNvPr>
            <p:cNvSpPr/>
            <p:nvPr/>
          </p:nvSpPr>
          <p:spPr>
            <a:xfrm>
              <a:off x="3247225" y="2617675"/>
              <a:ext cx="98775" cy="99575"/>
            </a:xfrm>
            <a:custGeom>
              <a:avLst/>
              <a:gdLst/>
              <a:ahLst/>
              <a:cxnLst/>
              <a:rect l="l" t="t" r="r" b="b"/>
              <a:pathLst>
                <a:path w="3951" h="3983" extrusionOk="0">
                  <a:moveTo>
                    <a:pt x="3117" y="556"/>
                  </a:moveTo>
                  <a:cubicBezTo>
                    <a:pt x="3272" y="556"/>
                    <a:pt x="3395" y="711"/>
                    <a:pt x="3395" y="865"/>
                  </a:cubicBezTo>
                  <a:lnTo>
                    <a:pt x="3395" y="3118"/>
                  </a:lnTo>
                  <a:cubicBezTo>
                    <a:pt x="3395" y="3272"/>
                    <a:pt x="3272" y="3396"/>
                    <a:pt x="3117" y="3396"/>
                  </a:cubicBezTo>
                  <a:lnTo>
                    <a:pt x="864" y="3396"/>
                  </a:lnTo>
                  <a:cubicBezTo>
                    <a:pt x="710" y="3396"/>
                    <a:pt x="587" y="3272"/>
                    <a:pt x="587" y="3118"/>
                  </a:cubicBezTo>
                  <a:lnTo>
                    <a:pt x="587" y="865"/>
                  </a:lnTo>
                  <a:cubicBezTo>
                    <a:pt x="556" y="711"/>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7" name="Google Shape;13674;p26">
              <a:extLst>
                <a:ext uri="{FF2B5EF4-FFF2-40B4-BE49-F238E27FC236}">
                  <a16:creationId xmlns:a16="http://schemas.microsoft.com/office/drawing/2014/main" id="{F82FECE0-DD6D-C07D-659F-748EB5CCF87F}"/>
                </a:ext>
              </a:extLst>
            </p:cNvPr>
            <p:cNvSpPr/>
            <p:nvPr/>
          </p:nvSpPr>
          <p:spPr>
            <a:xfrm>
              <a:off x="3247225"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2" y="3395"/>
                    <a:pt x="3117" y="3426"/>
                  </a:cubicBezTo>
                  <a:lnTo>
                    <a:pt x="834" y="3426"/>
                  </a:lnTo>
                  <a:cubicBezTo>
                    <a:pt x="679" y="3395"/>
                    <a:pt x="556" y="3272"/>
                    <a:pt x="556" y="3117"/>
                  </a:cubicBezTo>
                  <a:lnTo>
                    <a:pt x="556" y="864"/>
                  </a:lnTo>
                  <a:cubicBezTo>
                    <a:pt x="556" y="710"/>
                    <a:pt x="679" y="587"/>
                    <a:pt x="834" y="587"/>
                  </a:cubicBezTo>
                  <a:lnTo>
                    <a:pt x="3117" y="587"/>
                  </a:lnTo>
                  <a:cubicBezTo>
                    <a:pt x="3131" y="584"/>
                    <a:pt x="3144" y="583"/>
                    <a:pt x="3157" y="583"/>
                  </a:cubicBezTo>
                  <a:close/>
                  <a:moveTo>
                    <a:pt x="834" y="0"/>
                  </a:moveTo>
                  <a:cubicBezTo>
                    <a:pt x="371" y="0"/>
                    <a:pt x="0" y="371"/>
                    <a:pt x="0" y="864"/>
                  </a:cubicBezTo>
                  <a:lnTo>
                    <a:pt x="0" y="3117"/>
                  </a:lnTo>
                  <a:cubicBezTo>
                    <a:pt x="0" y="3611"/>
                    <a:pt x="371" y="3981"/>
                    <a:pt x="834" y="3981"/>
                  </a:cubicBezTo>
                  <a:lnTo>
                    <a:pt x="3117" y="3981"/>
                  </a:lnTo>
                  <a:cubicBezTo>
                    <a:pt x="3580" y="3981"/>
                    <a:pt x="3951" y="3580"/>
                    <a:pt x="3951" y="3117"/>
                  </a:cubicBezTo>
                  <a:lnTo>
                    <a:pt x="3951" y="864"/>
                  </a:lnTo>
                  <a:cubicBezTo>
                    <a:pt x="3951" y="371"/>
                    <a:pt x="3580" y="0"/>
                    <a:pt x="31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8" name="Google Shape;13675;p26">
              <a:extLst>
                <a:ext uri="{FF2B5EF4-FFF2-40B4-BE49-F238E27FC236}">
                  <a16:creationId xmlns:a16="http://schemas.microsoft.com/office/drawing/2014/main" id="{0B9697A5-DDBF-7C3A-C014-40667F8F864E}"/>
                </a:ext>
              </a:extLst>
            </p:cNvPr>
            <p:cNvSpPr/>
            <p:nvPr/>
          </p:nvSpPr>
          <p:spPr>
            <a:xfrm>
              <a:off x="3379150" y="2749625"/>
              <a:ext cx="98800" cy="99550"/>
            </a:xfrm>
            <a:custGeom>
              <a:avLst/>
              <a:gdLst/>
              <a:ahLst/>
              <a:cxnLst/>
              <a:rect l="l" t="t" r="r" b="b"/>
              <a:pathLst>
                <a:path w="3952" h="3982" extrusionOk="0">
                  <a:moveTo>
                    <a:pt x="3157" y="583"/>
                  </a:moveTo>
                  <a:cubicBezTo>
                    <a:pt x="3293" y="583"/>
                    <a:pt x="3396" y="724"/>
                    <a:pt x="3396" y="864"/>
                  </a:cubicBezTo>
                  <a:lnTo>
                    <a:pt x="3396" y="3117"/>
                  </a:lnTo>
                  <a:cubicBezTo>
                    <a:pt x="3396" y="3272"/>
                    <a:pt x="3272" y="3426"/>
                    <a:pt x="3118" y="3426"/>
                  </a:cubicBezTo>
                  <a:lnTo>
                    <a:pt x="834" y="3426"/>
                  </a:lnTo>
                  <a:cubicBezTo>
                    <a:pt x="680" y="3395"/>
                    <a:pt x="556" y="3272"/>
                    <a:pt x="556" y="3117"/>
                  </a:cubicBezTo>
                  <a:lnTo>
                    <a:pt x="556" y="864"/>
                  </a:lnTo>
                  <a:cubicBezTo>
                    <a:pt x="556" y="710"/>
                    <a:pt x="680" y="587"/>
                    <a:pt x="834" y="587"/>
                  </a:cubicBezTo>
                  <a:lnTo>
                    <a:pt x="3118" y="587"/>
                  </a:lnTo>
                  <a:cubicBezTo>
                    <a:pt x="3131" y="584"/>
                    <a:pt x="3144" y="583"/>
                    <a:pt x="3157" y="583"/>
                  </a:cubicBezTo>
                  <a:close/>
                  <a:moveTo>
                    <a:pt x="834" y="0"/>
                  </a:moveTo>
                  <a:cubicBezTo>
                    <a:pt x="371" y="0"/>
                    <a:pt x="1" y="371"/>
                    <a:pt x="1" y="864"/>
                  </a:cubicBezTo>
                  <a:lnTo>
                    <a:pt x="1" y="3117"/>
                  </a:lnTo>
                  <a:cubicBezTo>
                    <a:pt x="1" y="3580"/>
                    <a:pt x="371" y="3981"/>
                    <a:pt x="834" y="3981"/>
                  </a:cubicBezTo>
                  <a:lnTo>
                    <a:pt x="3118" y="3981"/>
                  </a:lnTo>
                  <a:cubicBezTo>
                    <a:pt x="3581" y="3981"/>
                    <a:pt x="3951" y="3611"/>
                    <a:pt x="3951" y="3117"/>
                  </a:cubicBezTo>
                  <a:lnTo>
                    <a:pt x="3951" y="864"/>
                  </a:lnTo>
                  <a:cubicBezTo>
                    <a:pt x="3951" y="371"/>
                    <a:pt x="3581" y="0"/>
                    <a:pt x="311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49" name="Google Shape;13676;p26">
              <a:extLst>
                <a:ext uri="{FF2B5EF4-FFF2-40B4-BE49-F238E27FC236}">
                  <a16:creationId xmlns:a16="http://schemas.microsoft.com/office/drawing/2014/main" id="{E0CB9532-C480-7B1F-4F29-4A164620919A}"/>
                </a:ext>
              </a:extLst>
            </p:cNvPr>
            <p:cNvSpPr/>
            <p:nvPr/>
          </p:nvSpPr>
          <p:spPr>
            <a:xfrm>
              <a:off x="3511100"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1" y="3426"/>
                    <a:pt x="3117" y="3426"/>
                  </a:cubicBezTo>
                  <a:lnTo>
                    <a:pt x="833" y="3426"/>
                  </a:lnTo>
                  <a:cubicBezTo>
                    <a:pt x="679" y="3426"/>
                    <a:pt x="556" y="3272"/>
                    <a:pt x="556" y="3117"/>
                  </a:cubicBezTo>
                  <a:lnTo>
                    <a:pt x="556" y="864"/>
                  </a:lnTo>
                  <a:cubicBezTo>
                    <a:pt x="556" y="724"/>
                    <a:pt x="658" y="583"/>
                    <a:pt x="794" y="583"/>
                  </a:cubicBezTo>
                  <a:cubicBezTo>
                    <a:pt x="807" y="583"/>
                    <a:pt x="820" y="584"/>
                    <a:pt x="833" y="587"/>
                  </a:cubicBezTo>
                  <a:lnTo>
                    <a:pt x="3117" y="587"/>
                  </a:lnTo>
                  <a:cubicBezTo>
                    <a:pt x="3131" y="584"/>
                    <a:pt x="3144" y="583"/>
                    <a:pt x="3157" y="583"/>
                  </a:cubicBezTo>
                  <a:close/>
                  <a:moveTo>
                    <a:pt x="833" y="0"/>
                  </a:moveTo>
                  <a:cubicBezTo>
                    <a:pt x="370" y="0"/>
                    <a:pt x="0" y="371"/>
                    <a:pt x="0" y="864"/>
                  </a:cubicBezTo>
                  <a:lnTo>
                    <a:pt x="0" y="3117"/>
                  </a:lnTo>
                  <a:cubicBezTo>
                    <a:pt x="0" y="3611"/>
                    <a:pt x="370" y="3981"/>
                    <a:pt x="833" y="3981"/>
                  </a:cubicBezTo>
                  <a:lnTo>
                    <a:pt x="3117" y="3981"/>
                  </a:lnTo>
                  <a:cubicBezTo>
                    <a:pt x="3580" y="3981"/>
                    <a:pt x="3950" y="3611"/>
                    <a:pt x="3950" y="3117"/>
                  </a:cubicBezTo>
                  <a:lnTo>
                    <a:pt x="3950" y="864"/>
                  </a:lnTo>
                  <a:cubicBezTo>
                    <a:pt x="3950" y="371"/>
                    <a:pt x="3580" y="0"/>
                    <a:pt x="31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50" name="Google Shape;13677;p26">
              <a:extLst>
                <a:ext uri="{FF2B5EF4-FFF2-40B4-BE49-F238E27FC236}">
                  <a16:creationId xmlns:a16="http://schemas.microsoft.com/office/drawing/2014/main" id="{804024FC-DABB-710C-194D-95D1B54A9197}"/>
                </a:ext>
              </a:extLst>
            </p:cNvPr>
            <p:cNvSpPr/>
            <p:nvPr/>
          </p:nvSpPr>
          <p:spPr>
            <a:xfrm>
              <a:off x="3419600" y="2702800"/>
              <a:ext cx="16675" cy="13900"/>
            </a:xfrm>
            <a:custGeom>
              <a:avLst/>
              <a:gdLst/>
              <a:ahLst/>
              <a:cxnLst/>
              <a:rect l="l" t="t" r="r" b="b"/>
              <a:pathLst>
                <a:path w="667" h="556" extrusionOk="0">
                  <a:moveTo>
                    <a:pt x="364" y="1"/>
                  </a:moveTo>
                  <a:cubicBezTo>
                    <a:pt x="266" y="1"/>
                    <a:pt x="167" y="48"/>
                    <a:pt x="111" y="145"/>
                  </a:cubicBezTo>
                  <a:cubicBezTo>
                    <a:pt x="1" y="338"/>
                    <a:pt x="137" y="556"/>
                    <a:pt x="343" y="556"/>
                  </a:cubicBezTo>
                  <a:cubicBezTo>
                    <a:pt x="368" y="556"/>
                    <a:pt x="393" y="553"/>
                    <a:pt x="420" y="546"/>
                  </a:cubicBezTo>
                  <a:cubicBezTo>
                    <a:pt x="574" y="515"/>
                    <a:pt x="666" y="361"/>
                    <a:pt x="636" y="207"/>
                  </a:cubicBezTo>
                  <a:cubicBezTo>
                    <a:pt x="602" y="71"/>
                    <a:pt x="484" y="1"/>
                    <a:pt x="3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51" name="Google Shape;13678;p26">
              <a:extLst>
                <a:ext uri="{FF2B5EF4-FFF2-40B4-BE49-F238E27FC236}">
                  <a16:creationId xmlns:a16="http://schemas.microsoft.com/office/drawing/2014/main" id="{7F59AB13-37D3-1792-09EF-B075FD2A44AF}"/>
                </a:ext>
              </a:extLst>
            </p:cNvPr>
            <p:cNvSpPr/>
            <p:nvPr/>
          </p:nvSpPr>
          <p:spPr>
            <a:xfrm>
              <a:off x="3379150" y="2617675"/>
              <a:ext cx="98800" cy="99050"/>
            </a:xfrm>
            <a:custGeom>
              <a:avLst/>
              <a:gdLst/>
              <a:ahLst/>
              <a:cxnLst/>
              <a:rect l="l" t="t" r="r" b="b"/>
              <a:pathLst>
                <a:path w="3952" h="3962" extrusionOk="0">
                  <a:moveTo>
                    <a:pt x="834" y="1"/>
                  </a:moveTo>
                  <a:cubicBezTo>
                    <a:pt x="371" y="1"/>
                    <a:pt x="1" y="371"/>
                    <a:pt x="1" y="865"/>
                  </a:cubicBezTo>
                  <a:lnTo>
                    <a:pt x="1" y="3118"/>
                  </a:lnTo>
                  <a:cubicBezTo>
                    <a:pt x="1" y="3519"/>
                    <a:pt x="248" y="3859"/>
                    <a:pt x="618" y="3951"/>
                  </a:cubicBezTo>
                  <a:lnTo>
                    <a:pt x="711" y="3951"/>
                  </a:lnTo>
                  <a:cubicBezTo>
                    <a:pt x="1019" y="3920"/>
                    <a:pt x="1081" y="3488"/>
                    <a:pt x="772" y="3396"/>
                  </a:cubicBezTo>
                  <a:cubicBezTo>
                    <a:pt x="649" y="3365"/>
                    <a:pt x="556" y="3241"/>
                    <a:pt x="556" y="3118"/>
                  </a:cubicBezTo>
                  <a:lnTo>
                    <a:pt x="556" y="865"/>
                  </a:lnTo>
                  <a:cubicBezTo>
                    <a:pt x="556" y="711"/>
                    <a:pt x="680" y="556"/>
                    <a:pt x="834" y="556"/>
                  </a:cubicBezTo>
                  <a:lnTo>
                    <a:pt x="3118" y="556"/>
                  </a:lnTo>
                  <a:cubicBezTo>
                    <a:pt x="3272" y="556"/>
                    <a:pt x="3396" y="711"/>
                    <a:pt x="3396" y="865"/>
                  </a:cubicBezTo>
                  <a:lnTo>
                    <a:pt x="3396" y="3118"/>
                  </a:lnTo>
                  <a:cubicBezTo>
                    <a:pt x="3396" y="3241"/>
                    <a:pt x="3303" y="3365"/>
                    <a:pt x="3179" y="3396"/>
                  </a:cubicBezTo>
                  <a:cubicBezTo>
                    <a:pt x="2837" y="3481"/>
                    <a:pt x="2943" y="3962"/>
                    <a:pt x="3253" y="3962"/>
                  </a:cubicBezTo>
                  <a:cubicBezTo>
                    <a:pt x="3278" y="3962"/>
                    <a:pt x="3305" y="3958"/>
                    <a:pt x="3334" y="3951"/>
                  </a:cubicBezTo>
                  <a:cubicBezTo>
                    <a:pt x="3704" y="3859"/>
                    <a:pt x="3951" y="3519"/>
                    <a:pt x="3951" y="3118"/>
                  </a:cubicBezTo>
                  <a:lnTo>
                    <a:pt x="3951" y="865"/>
                  </a:lnTo>
                  <a:cubicBezTo>
                    <a:pt x="3951" y="371"/>
                    <a:pt x="3581" y="1"/>
                    <a:pt x="31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52" name="Google Shape;13679;p26">
            <a:extLst>
              <a:ext uri="{FF2B5EF4-FFF2-40B4-BE49-F238E27FC236}">
                <a16:creationId xmlns:a16="http://schemas.microsoft.com/office/drawing/2014/main" id="{7ACD4E6E-1971-E403-FBB1-3D55DEBCFFA7}"/>
              </a:ext>
            </a:extLst>
          </p:cNvPr>
          <p:cNvGrpSpPr/>
          <p:nvPr/>
        </p:nvGrpSpPr>
        <p:grpSpPr>
          <a:xfrm>
            <a:off x="3430627" y="4658313"/>
            <a:ext cx="726850" cy="726850"/>
            <a:chOff x="2492650" y="2485750"/>
            <a:chExt cx="363425" cy="363425"/>
          </a:xfrm>
        </p:grpSpPr>
        <p:sp>
          <p:nvSpPr>
            <p:cNvPr id="153" name="Google Shape;13680;p26">
              <a:extLst>
                <a:ext uri="{FF2B5EF4-FFF2-40B4-BE49-F238E27FC236}">
                  <a16:creationId xmlns:a16="http://schemas.microsoft.com/office/drawing/2014/main" id="{76F87E2D-D282-9D79-AD04-71A2D0E9EE78}"/>
                </a:ext>
              </a:extLst>
            </p:cNvPr>
            <p:cNvSpPr/>
            <p:nvPr/>
          </p:nvSpPr>
          <p:spPr>
            <a:xfrm>
              <a:off x="2539725" y="2575250"/>
              <a:ext cx="121150" cy="114600"/>
            </a:xfrm>
            <a:custGeom>
              <a:avLst/>
              <a:gdLst/>
              <a:ahLst/>
              <a:cxnLst/>
              <a:rect l="l" t="t" r="r" b="b"/>
              <a:pathLst>
                <a:path w="4846" h="4584" extrusionOk="0">
                  <a:moveTo>
                    <a:pt x="2407" y="926"/>
                  </a:moveTo>
                  <a:lnTo>
                    <a:pt x="2778" y="1729"/>
                  </a:lnTo>
                  <a:cubicBezTo>
                    <a:pt x="2808" y="1821"/>
                    <a:pt x="2901" y="1883"/>
                    <a:pt x="2994" y="1883"/>
                  </a:cubicBezTo>
                  <a:lnTo>
                    <a:pt x="3889" y="2007"/>
                  </a:lnTo>
                  <a:lnTo>
                    <a:pt x="3240" y="2655"/>
                  </a:lnTo>
                  <a:cubicBezTo>
                    <a:pt x="3179" y="2716"/>
                    <a:pt x="3148" y="2809"/>
                    <a:pt x="3179" y="2902"/>
                  </a:cubicBezTo>
                  <a:lnTo>
                    <a:pt x="3333" y="3797"/>
                  </a:lnTo>
                  <a:lnTo>
                    <a:pt x="2500" y="3364"/>
                  </a:lnTo>
                  <a:cubicBezTo>
                    <a:pt x="2469" y="3364"/>
                    <a:pt x="2438" y="3334"/>
                    <a:pt x="2376" y="3334"/>
                  </a:cubicBezTo>
                  <a:cubicBezTo>
                    <a:pt x="2346" y="3334"/>
                    <a:pt x="2284" y="3364"/>
                    <a:pt x="2253" y="3364"/>
                  </a:cubicBezTo>
                  <a:lnTo>
                    <a:pt x="1481" y="3797"/>
                  </a:lnTo>
                  <a:lnTo>
                    <a:pt x="1636" y="2902"/>
                  </a:lnTo>
                  <a:cubicBezTo>
                    <a:pt x="1667" y="2809"/>
                    <a:pt x="1636" y="2716"/>
                    <a:pt x="1543" y="2655"/>
                  </a:cubicBezTo>
                  <a:lnTo>
                    <a:pt x="895" y="2007"/>
                  </a:lnTo>
                  <a:lnTo>
                    <a:pt x="1790" y="1883"/>
                  </a:lnTo>
                  <a:cubicBezTo>
                    <a:pt x="1883" y="1883"/>
                    <a:pt x="1975" y="1821"/>
                    <a:pt x="2006" y="1729"/>
                  </a:cubicBezTo>
                  <a:lnTo>
                    <a:pt x="2407" y="926"/>
                  </a:lnTo>
                  <a:close/>
                  <a:moveTo>
                    <a:pt x="2407" y="1"/>
                  </a:moveTo>
                  <a:cubicBezTo>
                    <a:pt x="2315" y="1"/>
                    <a:pt x="2191" y="62"/>
                    <a:pt x="2160" y="155"/>
                  </a:cubicBezTo>
                  <a:lnTo>
                    <a:pt x="1574" y="1358"/>
                  </a:lnTo>
                  <a:lnTo>
                    <a:pt x="247" y="1544"/>
                  </a:lnTo>
                  <a:cubicBezTo>
                    <a:pt x="154" y="1544"/>
                    <a:pt x="62" y="1636"/>
                    <a:pt x="31" y="1729"/>
                  </a:cubicBezTo>
                  <a:cubicBezTo>
                    <a:pt x="0" y="1821"/>
                    <a:pt x="0" y="1945"/>
                    <a:pt x="93" y="2037"/>
                  </a:cubicBezTo>
                  <a:lnTo>
                    <a:pt x="1049" y="2963"/>
                  </a:lnTo>
                  <a:lnTo>
                    <a:pt x="833" y="4259"/>
                  </a:lnTo>
                  <a:cubicBezTo>
                    <a:pt x="802" y="4383"/>
                    <a:pt x="833" y="4475"/>
                    <a:pt x="926" y="4537"/>
                  </a:cubicBezTo>
                  <a:cubicBezTo>
                    <a:pt x="972" y="4568"/>
                    <a:pt x="1026" y="4583"/>
                    <a:pt x="1080" y="4583"/>
                  </a:cubicBezTo>
                  <a:cubicBezTo>
                    <a:pt x="1134" y="4583"/>
                    <a:pt x="1188" y="4568"/>
                    <a:pt x="1234" y="4537"/>
                  </a:cubicBezTo>
                  <a:lnTo>
                    <a:pt x="2407" y="3920"/>
                  </a:lnTo>
                  <a:lnTo>
                    <a:pt x="3580" y="4537"/>
                  </a:lnTo>
                  <a:cubicBezTo>
                    <a:pt x="3626" y="4568"/>
                    <a:pt x="3680" y="4583"/>
                    <a:pt x="3734" y="4583"/>
                  </a:cubicBezTo>
                  <a:cubicBezTo>
                    <a:pt x="3788" y="4583"/>
                    <a:pt x="3842" y="4568"/>
                    <a:pt x="3889" y="4537"/>
                  </a:cubicBezTo>
                  <a:cubicBezTo>
                    <a:pt x="3981" y="4475"/>
                    <a:pt x="4012" y="4383"/>
                    <a:pt x="4012" y="4259"/>
                  </a:cubicBezTo>
                  <a:lnTo>
                    <a:pt x="3765" y="2963"/>
                  </a:lnTo>
                  <a:lnTo>
                    <a:pt x="4722" y="2037"/>
                  </a:lnTo>
                  <a:cubicBezTo>
                    <a:pt x="4814" y="1945"/>
                    <a:pt x="4845" y="1821"/>
                    <a:pt x="4814" y="1729"/>
                  </a:cubicBezTo>
                  <a:cubicBezTo>
                    <a:pt x="4753" y="1636"/>
                    <a:pt x="4691" y="1544"/>
                    <a:pt x="4568" y="1544"/>
                  </a:cubicBezTo>
                  <a:lnTo>
                    <a:pt x="3240" y="1358"/>
                  </a:lnTo>
                  <a:lnTo>
                    <a:pt x="2654" y="155"/>
                  </a:lnTo>
                  <a:cubicBezTo>
                    <a:pt x="2623" y="62"/>
                    <a:pt x="2531" y="1"/>
                    <a:pt x="240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54" name="Google Shape;13681;p26">
              <a:extLst>
                <a:ext uri="{FF2B5EF4-FFF2-40B4-BE49-F238E27FC236}">
                  <a16:creationId xmlns:a16="http://schemas.microsoft.com/office/drawing/2014/main" id="{CE60AA3A-3F8A-F243-E25E-BB8E48C2496C}"/>
                </a:ext>
              </a:extLst>
            </p:cNvPr>
            <p:cNvSpPr/>
            <p:nvPr/>
          </p:nvSpPr>
          <p:spPr>
            <a:xfrm>
              <a:off x="2687850" y="2575250"/>
              <a:ext cx="121150" cy="114600"/>
            </a:xfrm>
            <a:custGeom>
              <a:avLst/>
              <a:gdLst/>
              <a:ahLst/>
              <a:cxnLst/>
              <a:rect l="l" t="t" r="r" b="b"/>
              <a:pathLst>
                <a:path w="4846" h="4584" extrusionOk="0">
                  <a:moveTo>
                    <a:pt x="2408" y="926"/>
                  </a:moveTo>
                  <a:lnTo>
                    <a:pt x="2809" y="1729"/>
                  </a:lnTo>
                  <a:cubicBezTo>
                    <a:pt x="2840" y="1821"/>
                    <a:pt x="2932" y="1883"/>
                    <a:pt x="3025" y="1883"/>
                  </a:cubicBezTo>
                  <a:lnTo>
                    <a:pt x="3920" y="2007"/>
                  </a:lnTo>
                  <a:lnTo>
                    <a:pt x="3303" y="2655"/>
                  </a:lnTo>
                  <a:cubicBezTo>
                    <a:pt x="3210" y="2716"/>
                    <a:pt x="3179" y="2809"/>
                    <a:pt x="3210" y="2902"/>
                  </a:cubicBezTo>
                  <a:lnTo>
                    <a:pt x="3364" y="3797"/>
                  </a:lnTo>
                  <a:lnTo>
                    <a:pt x="2562" y="3364"/>
                  </a:lnTo>
                  <a:cubicBezTo>
                    <a:pt x="2531" y="3364"/>
                    <a:pt x="2469" y="3334"/>
                    <a:pt x="2439" y="3334"/>
                  </a:cubicBezTo>
                  <a:cubicBezTo>
                    <a:pt x="2377" y="3334"/>
                    <a:pt x="2346" y="3364"/>
                    <a:pt x="2284" y="3364"/>
                  </a:cubicBezTo>
                  <a:lnTo>
                    <a:pt x="1482" y="3797"/>
                  </a:lnTo>
                  <a:lnTo>
                    <a:pt x="1482" y="3797"/>
                  </a:lnTo>
                  <a:lnTo>
                    <a:pt x="1636" y="2902"/>
                  </a:lnTo>
                  <a:cubicBezTo>
                    <a:pt x="1667" y="2809"/>
                    <a:pt x="1636" y="2716"/>
                    <a:pt x="1574" y="2655"/>
                  </a:cubicBezTo>
                  <a:lnTo>
                    <a:pt x="926" y="2007"/>
                  </a:lnTo>
                  <a:lnTo>
                    <a:pt x="1821" y="1883"/>
                  </a:lnTo>
                  <a:cubicBezTo>
                    <a:pt x="1914" y="1883"/>
                    <a:pt x="1976" y="1821"/>
                    <a:pt x="2037" y="1729"/>
                  </a:cubicBezTo>
                  <a:lnTo>
                    <a:pt x="2408" y="926"/>
                  </a:lnTo>
                  <a:close/>
                  <a:moveTo>
                    <a:pt x="2439" y="1"/>
                  </a:moveTo>
                  <a:cubicBezTo>
                    <a:pt x="2315" y="1"/>
                    <a:pt x="2223" y="62"/>
                    <a:pt x="2161" y="155"/>
                  </a:cubicBezTo>
                  <a:lnTo>
                    <a:pt x="1574" y="1358"/>
                  </a:lnTo>
                  <a:lnTo>
                    <a:pt x="278" y="1544"/>
                  </a:lnTo>
                  <a:cubicBezTo>
                    <a:pt x="155" y="1544"/>
                    <a:pt x="62" y="1636"/>
                    <a:pt x="31" y="1729"/>
                  </a:cubicBezTo>
                  <a:cubicBezTo>
                    <a:pt x="0" y="1821"/>
                    <a:pt x="31" y="1945"/>
                    <a:pt x="124" y="2037"/>
                  </a:cubicBezTo>
                  <a:lnTo>
                    <a:pt x="1081" y="2963"/>
                  </a:lnTo>
                  <a:lnTo>
                    <a:pt x="834" y="4259"/>
                  </a:lnTo>
                  <a:cubicBezTo>
                    <a:pt x="834" y="4383"/>
                    <a:pt x="865" y="4475"/>
                    <a:pt x="957" y="4537"/>
                  </a:cubicBezTo>
                  <a:cubicBezTo>
                    <a:pt x="1003" y="4568"/>
                    <a:pt x="1057" y="4583"/>
                    <a:pt x="1112" y="4583"/>
                  </a:cubicBezTo>
                  <a:cubicBezTo>
                    <a:pt x="1166" y="4583"/>
                    <a:pt x="1220" y="4568"/>
                    <a:pt x="1266" y="4537"/>
                  </a:cubicBezTo>
                  <a:lnTo>
                    <a:pt x="2408" y="3920"/>
                  </a:lnTo>
                  <a:lnTo>
                    <a:pt x="3580" y="4537"/>
                  </a:lnTo>
                  <a:cubicBezTo>
                    <a:pt x="3627" y="4568"/>
                    <a:pt x="3681" y="4583"/>
                    <a:pt x="3735" y="4583"/>
                  </a:cubicBezTo>
                  <a:cubicBezTo>
                    <a:pt x="3789" y="4583"/>
                    <a:pt x="3843" y="4568"/>
                    <a:pt x="3889" y="4537"/>
                  </a:cubicBezTo>
                  <a:cubicBezTo>
                    <a:pt x="3982" y="4475"/>
                    <a:pt x="4013" y="4383"/>
                    <a:pt x="4013" y="4259"/>
                  </a:cubicBezTo>
                  <a:lnTo>
                    <a:pt x="3766" y="2963"/>
                  </a:lnTo>
                  <a:lnTo>
                    <a:pt x="4722" y="2037"/>
                  </a:lnTo>
                  <a:cubicBezTo>
                    <a:pt x="4815" y="1945"/>
                    <a:pt x="4846" y="1821"/>
                    <a:pt x="4815" y="1729"/>
                  </a:cubicBezTo>
                  <a:lnTo>
                    <a:pt x="4846" y="1729"/>
                  </a:lnTo>
                  <a:cubicBezTo>
                    <a:pt x="4815" y="1636"/>
                    <a:pt x="4722" y="1544"/>
                    <a:pt x="4599" y="1544"/>
                  </a:cubicBezTo>
                  <a:lnTo>
                    <a:pt x="3272" y="1358"/>
                  </a:lnTo>
                  <a:lnTo>
                    <a:pt x="2685" y="155"/>
                  </a:lnTo>
                  <a:cubicBezTo>
                    <a:pt x="2624" y="62"/>
                    <a:pt x="2531" y="1"/>
                    <a:pt x="24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55" name="Google Shape;13682;p26">
              <a:extLst>
                <a:ext uri="{FF2B5EF4-FFF2-40B4-BE49-F238E27FC236}">
                  <a16:creationId xmlns:a16="http://schemas.microsoft.com/office/drawing/2014/main" id="{1214AC1A-8BEB-C42A-F183-976A2196A5FB}"/>
                </a:ext>
              </a:extLst>
            </p:cNvPr>
            <p:cNvSpPr/>
            <p:nvPr/>
          </p:nvSpPr>
          <p:spPr>
            <a:xfrm>
              <a:off x="2613775" y="2681525"/>
              <a:ext cx="121175" cy="115250"/>
            </a:xfrm>
            <a:custGeom>
              <a:avLst/>
              <a:gdLst/>
              <a:ahLst/>
              <a:cxnLst/>
              <a:rect l="l" t="t" r="r" b="b"/>
              <a:pathLst>
                <a:path w="4847" h="4610" extrusionOk="0">
                  <a:moveTo>
                    <a:pt x="2408" y="934"/>
                  </a:moveTo>
                  <a:lnTo>
                    <a:pt x="2809" y="1737"/>
                  </a:lnTo>
                  <a:cubicBezTo>
                    <a:pt x="2840" y="1829"/>
                    <a:pt x="2933" y="1891"/>
                    <a:pt x="3025" y="1891"/>
                  </a:cubicBezTo>
                  <a:lnTo>
                    <a:pt x="3920" y="2014"/>
                  </a:lnTo>
                  <a:lnTo>
                    <a:pt x="3272" y="2663"/>
                  </a:lnTo>
                  <a:cubicBezTo>
                    <a:pt x="3180" y="2724"/>
                    <a:pt x="3149" y="2817"/>
                    <a:pt x="3180" y="2909"/>
                  </a:cubicBezTo>
                  <a:lnTo>
                    <a:pt x="3334" y="3804"/>
                  </a:lnTo>
                  <a:lnTo>
                    <a:pt x="2531" y="3372"/>
                  </a:lnTo>
                  <a:cubicBezTo>
                    <a:pt x="2501" y="3372"/>
                    <a:pt x="2439" y="3342"/>
                    <a:pt x="2408" y="3342"/>
                  </a:cubicBezTo>
                  <a:cubicBezTo>
                    <a:pt x="2346" y="3342"/>
                    <a:pt x="2315" y="3372"/>
                    <a:pt x="2254" y="3372"/>
                  </a:cubicBezTo>
                  <a:lnTo>
                    <a:pt x="1451" y="3804"/>
                  </a:lnTo>
                  <a:lnTo>
                    <a:pt x="1606" y="2909"/>
                  </a:lnTo>
                  <a:cubicBezTo>
                    <a:pt x="1636" y="2817"/>
                    <a:pt x="1606" y="2724"/>
                    <a:pt x="1544" y="2663"/>
                  </a:cubicBezTo>
                  <a:lnTo>
                    <a:pt x="927" y="2014"/>
                  </a:lnTo>
                  <a:lnTo>
                    <a:pt x="1822" y="1891"/>
                  </a:lnTo>
                  <a:cubicBezTo>
                    <a:pt x="1914" y="1891"/>
                    <a:pt x="1976" y="1829"/>
                    <a:pt x="2038" y="1737"/>
                  </a:cubicBezTo>
                  <a:lnTo>
                    <a:pt x="2408" y="934"/>
                  </a:lnTo>
                  <a:close/>
                  <a:moveTo>
                    <a:pt x="2423" y="1"/>
                  </a:moveTo>
                  <a:cubicBezTo>
                    <a:pt x="2323" y="1"/>
                    <a:pt x="2223" y="55"/>
                    <a:pt x="2161" y="163"/>
                  </a:cubicBezTo>
                  <a:lnTo>
                    <a:pt x="1575" y="1366"/>
                  </a:lnTo>
                  <a:lnTo>
                    <a:pt x="278" y="1552"/>
                  </a:lnTo>
                  <a:cubicBezTo>
                    <a:pt x="155" y="1582"/>
                    <a:pt x="62" y="1644"/>
                    <a:pt x="32" y="1768"/>
                  </a:cubicBezTo>
                  <a:cubicBezTo>
                    <a:pt x="1" y="1860"/>
                    <a:pt x="32" y="1953"/>
                    <a:pt x="124" y="2045"/>
                  </a:cubicBezTo>
                  <a:lnTo>
                    <a:pt x="1050" y="2971"/>
                  </a:lnTo>
                  <a:lnTo>
                    <a:pt x="834" y="4298"/>
                  </a:lnTo>
                  <a:cubicBezTo>
                    <a:pt x="803" y="4391"/>
                    <a:pt x="865" y="4483"/>
                    <a:pt x="957" y="4576"/>
                  </a:cubicBezTo>
                  <a:lnTo>
                    <a:pt x="957" y="4545"/>
                  </a:lnTo>
                  <a:cubicBezTo>
                    <a:pt x="1015" y="4583"/>
                    <a:pt x="1072" y="4610"/>
                    <a:pt x="1129" y="4610"/>
                  </a:cubicBezTo>
                  <a:cubicBezTo>
                    <a:pt x="1164" y="4610"/>
                    <a:pt x="1200" y="4600"/>
                    <a:pt x="1235" y="4576"/>
                  </a:cubicBezTo>
                  <a:lnTo>
                    <a:pt x="2439" y="3959"/>
                  </a:lnTo>
                  <a:lnTo>
                    <a:pt x="3612" y="4576"/>
                  </a:lnTo>
                  <a:cubicBezTo>
                    <a:pt x="3655" y="4594"/>
                    <a:pt x="3699" y="4603"/>
                    <a:pt x="3742" y="4603"/>
                  </a:cubicBezTo>
                  <a:cubicBezTo>
                    <a:pt x="3914" y="4603"/>
                    <a:pt x="4062" y="4465"/>
                    <a:pt x="4013" y="4267"/>
                  </a:cubicBezTo>
                  <a:lnTo>
                    <a:pt x="3797" y="2971"/>
                  </a:lnTo>
                  <a:lnTo>
                    <a:pt x="4753" y="2045"/>
                  </a:lnTo>
                  <a:cubicBezTo>
                    <a:pt x="4815" y="1953"/>
                    <a:pt x="4846" y="1829"/>
                    <a:pt x="4815" y="1737"/>
                  </a:cubicBezTo>
                  <a:cubicBezTo>
                    <a:pt x="4784" y="1644"/>
                    <a:pt x="4692" y="1552"/>
                    <a:pt x="4599" y="1552"/>
                  </a:cubicBezTo>
                  <a:lnTo>
                    <a:pt x="3272" y="1366"/>
                  </a:lnTo>
                  <a:lnTo>
                    <a:pt x="2686" y="163"/>
                  </a:lnTo>
                  <a:cubicBezTo>
                    <a:pt x="2624" y="55"/>
                    <a:pt x="2524" y="1"/>
                    <a:pt x="24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56" name="Google Shape;13683;p26">
              <a:extLst>
                <a:ext uri="{FF2B5EF4-FFF2-40B4-BE49-F238E27FC236}">
                  <a16:creationId xmlns:a16="http://schemas.microsoft.com/office/drawing/2014/main" id="{154E7E73-BB0D-9C83-F72E-23DFDAA0A8FA}"/>
                </a:ext>
              </a:extLst>
            </p:cNvPr>
            <p:cNvSpPr/>
            <p:nvPr/>
          </p:nvSpPr>
          <p:spPr>
            <a:xfrm>
              <a:off x="2667025" y="2834675"/>
              <a:ext cx="14675" cy="14500"/>
            </a:xfrm>
            <a:custGeom>
              <a:avLst/>
              <a:gdLst/>
              <a:ahLst/>
              <a:cxnLst/>
              <a:rect l="l" t="t" r="r" b="b"/>
              <a:pathLst>
                <a:path w="587" h="580" extrusionOk="0">
                  <a:moveTo>
                    <a:pt x="293" y="1"/>
                  </a:moveTo>
                  <a:cubicBezTo>
                    <a:pt x="147" y="1"/>
                    <a:pt x="0" y="101"/>
                    <a:pt x="0" y="302"/>
                  </a:cubicBezTo>
                  <a:cubicBezTo>
                    <a:pt x="0" y="487"/>
                    <a:pt x="147" y="579"/>
                    <a:pt x="293" y="579"/>
                  </a:cubicBezTo>
                  <a:cubicBezTo>
                    <a:pt x="440" y="579"/>
                    <a:pt x="587" y="487"/>
                    <a:pt x="587" y="302"/>
                  </a:cubicBezTo>
                  <a:cubicBezTo>
                    <a:pt x="587" y="101"/>
                    <a:pt x="440" y="1"/>
                    <a:pt x="2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57" name="Google Shape;13684;p26">
              <a:extLst>
                <a:ext uri="{FF2B5EF4-FFF2-40B4-BE49-F238E27FC236}">
                  <a16:creationId xmlns:a16="http://schemas.microsoft.com/office/drawing/2014/main" id="{E1C30A04-DE6B-69F7-D155-2CEF98EE530E}"/>
                </a:ext>
              </a:extLst>
            </p:cNvPr>
            <p:cNvSpPr/>
            <p:nvPr/>
          </p:nvSpPr>
          <p:spPr>
            <a:xfrm>
              <a:off x="2492650" y="2485750"/>
              <a:ext cx="363425" cy="363425"/>
            </a:xfrm>
            <a:custGeom>
              <a:avLst/>
              <a:gdLst/>
              <a:ahLst/>
              <a:cxnLst/>
              <a:rect l="l" t="t" r="r" b="b"/>
              <a:pathLst>
                <a:path w="14537" h="14537" extrusionOk="0">
                  <a:moveTo>
                    <a:pt x="11234" y="556"/>
                  </a:moveTo>
                  <a:lnTo>
                    <a:pt x="11234" y="1698"/>
                  </a:lnTo>
                  <a:lnTo>
                    <a:pt x="556" y="1698"/>
                  </a:lnTo>
                  <a:lnTo>
                    <a:pt x="556" y="865"/>
                  </a:lnTo>
                  <a:cubicBezTo>
                    <a:pt x="556" y="710"/>
                    <a:pt x="679" y="556"/>
                    <a:pt x="834" y="556"/>
                  </a:cubicBezTo>
                  <a:close/>
                  <a:moveTo>
                    <a:pt x="13672" y="556"/>
                  </a:moveTo>
                  <a:cubicBezTo>
                    <a:pt x="13827" y="556"/>
                    <a:pt x="13950" y="710"/>
                    <a:pt x="13950" y="865"/>
                  </a:cubicBezTo>
                  <a:lnTo>
                    <a:pt x="13950" y="1698"/>
                  </a:lnTo>
                  <a:lnTo>
                    <a:pt x="11790" y="1698"/>
                  </a:lnTo>
                  <a:lnTo>
                    <a:pt x="11790" y="556"/>
                  </a:lnTo>
                  <a:close/>
                  <a:moveTo>
                    <a:pt x="834" y="1"/>
                  </a:moveTo>
                  <a:cubicBezTo>
                    <a:pt x="371" y="1"/>
                    <a:pt x="0" y="371"/>
                    <a:pt x="0" y="865"/>
                  </a:cubicBezTo>
                  <a:lnTo>
                    <a:pt x="0" y="13672"/>
                  </a:lnTo>
                  <a:cubicBezTo>
                    <a:pt x="0" y="14135"/>
                    <a:pt x="371" y="14536"/>
                    <a:pt x="834" y="14536"/>
                  </a:cubicBezTo>
                  <a:lnTo>
                    <a:pt x="5988" y="14536"/>
                  </a:lnTo>
                  <a:cubicBezTo>
                    <a:pt x="6142" y="14536"/>
                    <a:pt x="6265" y="14413"/>
                    <a:pt x="6265" y="14259"/>
                  </a:cubicBezTo>
                  <a:cubicBezTo>
                    <a:pt x="6265" y="14118"/>
                    <a:pt x="6163" y="13977"/>
                    <a:pt x="6027" y="13977"/>
                  </a:cubicBezTo>
                  <a:cubicBezTo>
                    <a:pt x="6014" y="13977"/>
                    <a:pt x="6001" y="13978"/>
                    <a:pt x="5988" y="13981"/>
                  </a:cubicBezTo>
                  <a:lnTo>
                    <a:pt x="834" y="13981"/>
                  </a:lnTo>
                  <a:cubicBezTo>
                    <a:pt x="679" y="13950"/>
                    <a:pt x="556" y="13827"/>
                    <a:pt x="556" y="13672"/>
                  </a:cubicBezTo>
                  <a:lnTo>
                    <a:pt x="556" y="2284"/>
                  </a:lnTo>
                  <a:lnTo>
                    <a:pt x="13950" y="2284"/>
                  </a:lnTo>
                  <a:lnTo>
                    <a:pt x="13950" y="13672"/>
                  </a:lnTo>
                  <a:cubicBezTo>
                    <a:pt x="13950" y="13827"/>
                    <a:pt x="13827" y="13950"/>
                    <a:pt x="13672" y="13981"/>
                  </a:cubicBezTo>
                  <a:lnTo>
                    <a:pt x="8549" y="13981"/>
                  </a:lnTo>
                  <a:cubicBezTo>
                    <a:pt x="8536" y="13978"/>
                    <a:pt x="8523" y="13977"/>
                    <a:pt x="8510" y="13977"/>
                  </a:cubicBezTo>
                  <a:cubicBezTo>
                    <a:pt x="8374" y="13977"/>
                    <a:pt x="8271" y="14118"/>
                    <a:pt x="8271" y="14259"/>
                  </a:cubicBezTo>
                  <a:cubicBezTo>
                    <a:pt x="8271" y="14413"/>
                    <a:pt x="8395" y="14536"/>
                    <a:pt x="8549" y="14536"/>
                  </a:cubicBezTo>
                  <a:lnTo>
                    <a:pt x="13672" y="14536"/>
                  </a:lnTo>
                  <a:cubicBezTo>
                    <a:pt x="14135" y="14536"/>
                    <a:pt x="14536" y="14135"/>
                    <a:pt x="14536" y="13672"/>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58" name="Google Shape;13685;p26">
            <a:extLst>
              <a:ext uri="{FF2B5EF4-FFF2-40B4-BE49-F238E27FC236}">
                <a16:creationId xmlns:a16="http://schemas.microsoft.com/office/drawing/2014/main" id="{3B3FE5C7-C2A0-A514-8780-49D32E4573F7}"/>
              </a:ext>
            </a:extLst>
          </p:cNvPr>
          <p:cNvGrpSpPr/>
          <p:nvPr/>
        </p:nvGrpSpPr>
        <p:grpSpPr>
          <a:xfrm>
            <a:off x="2096676" y="4659088"/>
            <a:ext cx="743800" cy="725300"/>
            <a:chOff x="1734225" y="2485750"/>
            <a:chExt cx="371900" cy="362650"/>
          </a:xfrm>
        </p:grpSpPr>
        <p:sp>
          <p:nvSpPr>
            <p:cNvPr id="159" name="Google Shape;13686;p26">
              <a:extLst>
                <a:ext uri="{FF2B5EF4-FFF2-40B4-BE49-F238E27FC236}">
                  <a16:creationId xmlns:a16="http://schemas.microsoft.com/office/drawing/2014/main" id="{EDA5998A-BC6E-F364-D315-1CAFB7CC9E20}"/>
                </a:ext>
              </a:extLst>
            </p:cNvPr>
            <p:cNvSpPr/>
            <p:nvPr/>
          </p:nvSpPr>
          <p:spPr>
            <a:xfrm>
              <a:off x="1868475" y="2603450"/>
              <a:ext cx="82575" cy="71350"/>
            </a:xfrm>
            <a:custGeom>
              <a:avLst/>
              <a:gdLst/>
              <a:ahLst/>
              <a:cxnLst/>
              <a:rect l="l" t="t" r="r" b="b"/>
              <a:pathLst>
                <a:path w="3303" h="2854" extrusionOk="0">
                  <a:moveTo>
                    <a:pt x="1883" y="572"/>
                  </a:moveTo>
                  <a:cubicBezTo>
                    <a:pt x="2321" y="572"/>
                    <a:pt x="2747" y="911"/>
                    <a:pt x="2747" y="1434"/>
                  </a:cubicBezTo>
                  <a:cubicBezTo>
                    <a:pt x="2747" y="1897"/>
                    <a:pt x="2377" y="2267"/>
                    <a:pt x="1883" y="2267"/>
                  </a:cubicBezTo>
                  <a:cubicBezTo>
                    <a:pt x="1142" y="2267"/>
                    <a:pt x="741" y="1341"/>
                    <a:pt x="1296" y="817"/>
                  </a:cubicBezTo>
                  <a:cubicBezTo>
                    <a:pt x="1465" y="648"/>
                    <a:pt x="1675" y="572"/>
                    <a:pt x="1883" y="572"/>
                  </a:cubicBezTo>
                  <a:close/>
                  <a:moveTo>
                    <a:pt x="1877" y="0"/>
                  </a:moveTo>
                  <a:cubicBezTo>
                    <a:pt x="1533" y="0"/>
                    <a:pt x="1182" y="128"/>
                    <a:pt x="895" y="416"/>
                  </a:cubicBezTo>
                  <a:cubicBezTo>
                    <a:pt x="0" y="1311"/>
                    <a:pt x="617" y="2854"/>
                    <a:pt x="1883" y="2854"/>
                  </a:cubicBezTo>
                  <a:cubicBezTo>
                    <a:pt x="2685" y="2854"/>
                    <a:pt x="3302" y="2206"/>
                    <a:pt x="3302" y="1434"/>
                  </a:cubicBezTo>
                  <a:cubicBezTo>
                    <a:pt x="3302" y="575"/>
                    <a:pt x="2605" y="0"/>
                    <a:pt x="18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60" name="Google Shape;13687;p26">
              <a:extLst>
                <a:ext uri="{FF2B5EF4-FFF2-40B4-BE49-F238E27FC236}">
                  <a16:creationId xmlns:a16="http://schemas.microsoft.com/office/drawing/2014/main" id="{ABFF0DF0-7B37-911C-57B2-CCE11146DE7F}"/>
                </a:ext>
              </a:extLst>
            </p:cNvPr>
            <p:cNvSpPr/>
            <p:nvPr/>
          </p:nvSpPr>
          <p:spPr>
            <a:xfrm>
              <a:off x="1734225" y="2485750"/>
              <a:ext cx="371900" cy="362650"/>
            </a:xfrm>
            <a:custGeom>
              <a:avLst/>
              <a:gdLst/>
              <a:ahLst/>
              <a:cxnLst/>
              <a:rect l="l" t="t" r="r" b="b"/>
              <a:pathLst>
                <a:path w="14876" h="14506" extrusionOk="0">
                  <a:moveTo>
                    <a:pt x="7259" y="564"/>
                  </a:moveTo>
                  <a:cubicBezTo>
                    <a:pt x="7400" y="564"/>
                    <a:pt x="7542" y="619"/>
                    <a:pt x="7654" y="741"/>
                  </a:cubicBezTo>
                  <a:cubicBezTo>
                    <a:pt x="8024" y="1081"/>
                    <a:pt x="7777" y="1698"/>
                    <a:pt x="7253" y="1698"/>
                  </a:cubicBezTo>
                  <a:cubicBezTo>
                    <a:pt x="6944" y="1698"/>
                    <a:pt x="6697" y="1451"/>
                    <a:pt x="6697" y="1142"/>
                  </a:cubicBezTo>
                  <a:cubicBezTo>
                    <a:pt x="6697" y="791"/>
                    <a:pt x="6974" y="564"/>
                    <a:pt x="7259" y="564"/>
                  </a:cubicBezTo>
                  <a:close/>
                  <a:moveTo>
                    <a:pt x="2978" y="2391"/>
                  </a:moveTo>
                  <a:cubicBezTo>
                    <a:pt x="3109" y="2391"/>
                    <a:pt x="3244" y="2442"/>
                    <a:pt x="3364" y="2562"/>
                  </a:cubicBezTo>
                  <a:cubicBezTo>
                    <a:pt x="3768" y="2966"/>
                    <a:pt x="3385" y="3535"/>
                    <a:pt x="2948" y="3535"/>
                  </a:cubicBezTo>
                  <a:cubicBezTo>
                    <a:pt x="2817" y="3535"/>
                    <a:pt x="2682" y="3485"/>
                    <a:pt x="2562" y="3364"/>
                  </a:cubicBezTo>
                  <a:cubicBezTo>
                    <a:pt x="2158" y="2960"/>
                    <a:pt x="2541" y="2391"/>
                    <a:pt x="2978" y="2391"/>
                  </a:cubicBezTo>
                  <a:close/>
                  <a:moveTo>
                    <a:pt x="11573" y="2400"/>
                  </a:moveTo>
                  <a:cubicBezTo>
                    <a:pt x="11720" y="2400"/>
                    <a:pt x="11867" y="2454"/>
                    <a:pt x="11975" y="2562"/>
                  </a:cubicBezTo>
                  <a:cubicBezTo>
                    <a:pt x="12379" y="2966"/>
                    <a:pt x="11995" y="3535"/>
                    <a:pt x="11558" y="3535"/>
                  </a:cubicBezTo>
                  <a:cubicBezTo>
                    <a:pt x="11428" y="3535"/>
                    <a:pt x="11293" y="3485"/>
                    <a:pt x="11172" y="3364"/>
                  </a:cubicBezTo>
                  <a:cubicBezTo>
                    <a:pt x="10925" y="3148"/>
                    <a:pt x="10925" y="2778"/>
                    <a:pt x="11172" y="2562"/>
                  </a:cubicBezTo>
                  <a:cubicBezTo>
                    <a:pt x="11280" y="2454"/>
                    <a:pt x="11427" y="2400"/>
                    <a:pt x="11573" y="2400"/>
                  </a:cubicBezTo>
                  <a:close/>
                  <a:moveTo>
                    <a:pt x="1117" y="6696"/>
                  </a:moveTo>
                  <a:cubicBezTo>
                    <a:pt x="1409" y="6696"/>
                    <a:pt x="1698" y="6925"/>
                    <a:pt x="1698" y="7284"/>
                  </a:cubicBezTo>
                  <a:cubicBezTo>
                    <a:pt x="1698" y="7593"/>
                    <a:pt x="1451" y="7839"/>
                    <a:pt x="1142" y="7839"/>
                  </a:cubicBezTo>
                  <a:cubicBezTo>
                    <a:pt x="617" y="7839"/>
                    <a:pt x="371" y="7222"/>
                    <a:pt x="741" y="6852"/>
                  </a:cubicBezTo>
                  <a:cubicBezTo>
                    <a:pt x="848" y="6745"/>
                    <a:pt x="983" y="6696"/>
                    <a:pt x="1117" y="6696"/>
                  </a:cubicBezTo>
                  <a:close/>
                  <a:moveTo>
                    <a:pt x="13383" y="6696"/>
                  </a:moveTo>
                  <a:cubicBezTo>
                    <a:pt x="13675" y="6696"/>
                    <a:pt x="13950" y="6925"/>
                    <a:pt x="13950" y="7284"/>
                  </a:cubicBezTo>
                  <a:cubicBezTo>
                    <a:pt x="13950" y="7593"/>
                    <a:pt x="13703" y="7839"/>
                    <a:pt x="13394" y="7839"/>
                  </a:cubicBezTo>
                  <a:cubicBezTo>
                    <a:pt x="12900" y="7839"/>
                    <a:pt x="12623" y="7222"/>
                    <a:pt x="12993" y="6852"/>
                  </a:cubicBezTo>
                  <a:cubicBezTo>
                    <a:pt x="13110" y="6745"/>
                    <a:pt x="13248" y="6696"/>
                    <a:pt x="13383" y="6696"/>
                  </a:cubicBezTo>
                  <a:close/>
                  <a:moveTo>
                    <a:pt x="7257" y="4128"/>
                  </a:moveTo>
                  <a:cubicBezTo>
                    <a:pt x="8055" y="4128"/>
                    <a:pt x="8858" y="4429"/>
                    <a:pt x="9475" y="5031"/>
                  </a:cubicBezTo>
                  <a:cubicBezTo>
                    <a:pt x="10678" y="6265"/>
                    <a:pt x="10678" y="8241"/>
                    <a:pt x="9475" y="9444"/>
                  </a:cubicBezTo>
                  <a:lnTo>
                    <a:pt x="9475" y="9475"/>
                  </a:lnTo>
                  <a:cubicBezTo>
                    <a:pt x="9413" y="9537"/>
                    <a:pt x="9320" y="9599"/>
                    <a:pt x="9259" y="9691"/>
                  </a:cubicBezTo>
                  <a:lnTo>
                    <a:pt x="9259" y="9599"/>
                  </a:lnTo>
                  <a:cubicBezTo>
                    <a:pt x="9274" y="9383"/>
                    <a:pt x="9120" y="9275"/>
                    <a:pt x="8966" y="9275"/>
                  </a:cubicBezTo>
                  <a:cubicBezTo>
                    <a:pt x="8811" y="9275"/>
                    <a:pt x="8657" y="9383"/>
                    <a:pt x="8672" y="9599"/>
                  </a:cubicBezTo>
                  <a:lnTo>
                    <a:pt x="8672" y="10061"/>
                  </a:lnTo>
                  <a:cubicBezTo>
                    <a:pt x="8240" y="10278"/>
                    <a:pt x="7754" y="10386"/>
                    <a:pt x="7264" y="10386"/>
                  </a:cubicBezTo>
                  <a:cubicBezTo>
                    <a:pt x="6774" y="10386"/>
                    <a:pt x="6281" y="10278"/>
                    <a:pt x="5833" y="10061"/>
                  </a:cubicBezTo>
                  <a:lnTo>
                    <a:pt x="5833" y="9537"/>
                  </a:lnTo>
                  <a:cubicBezTo>
                    <a:pt x="5833" y="8765"/>
                    <a:pt x="6481" y="8117"/>
                    <a:pt x="7253" y="8117"/>
                  </a:cubicBezTo>
                  <a:lnTo>
                    <a:pt x="7376" y="8117"/>
                  </a:lnTo>
                  <a:cubicBezTo>
                    <a:pt x="7716" y="8117"/>
                    <a:pt x="7777" y="7593"/>
                    <a:pt x="7407" y="7562"/>
                  </a:cubicBezTo>
                  <a:lnTo>
                    <a:pt x="7253" y="7562"/>
                  </a:lnTo>
                  <a:cubicBezTo>
                    <a:pt x="6173" y="7562"/>
                    <a:pt x="5278" y="8426"/>
                    <a:pt x="5278" y="9537"/>
                  </a:cubicBezTo>
                  <a:lnTo>
                    <a:pt x="5278" y="9691"/>
                  </a:lnTo>
                  <a:cubicBezTo>
                    <a:pt x="3858" y="8488"/>
                    <a:pt x="3734" y="6358"/>
                    <a:pt x="5062" y="5031"/>
                  </a:cubicBezTo>
                  <a:cubicBezTo>
                    <a:pt x="5663" y="4429"/>
                    <a:pt x="6458" y="4128"/>
                    <a:pt x="7257" y="4128"/>
                  </a:cubicBezTo>
                  <a:close/>
                  <a:moveTo>
                    <a:pt x="2964" y="10985"/>
                  </a:moveTo>
                  <a:cubicBezTo>
                    <a:pt x="3099" y="10985"/>
                    <a:pt x="3239" y="11040"/>
                    <a:pt x="3364" y="11173"/>
                  </a:cubicBezTo>
                  <a:cubicBezTo>
                    <a:pt x="3580" y="11389"/>
                    <a:pt x="3580" y="11759"/>
                    <a:pt x="3364" y="11975"/>
                  </a:cubicBezTo>
                  <a:cubicBezTo>
                    <a:pt x="3256" y="12083"/>
                    <a:pt x="3110" y="12137"/>
                    <a:pt x="2963" y="12137"/>
                  </a:cubicBezTo>
                  <a:cubicBezTo>
                    <a:pt x="2816" y="12137"/>
                    <a:pt x="2670" y="12083"/>
                    <a:pt x="2562" y="11975"/>
                  </a:cubicBezTo>
                  <a:cubicBezTo>
                    <a:pt x="2162" y="11552"/>
                    <a:pt x="2533" y="10985"/>
                    <a:pt x="2964" y="10985"/>
                  </a:cubicBezTo>
                  <a:close/>
                  <a:moveTo>
                    <a:pt x="11558" y="10985"/>
                  </a:moveTo>
                  <a:cubicBezTo>
                    <a:pt x="11696" y="10985"/>
                    <a:pt x="11842" y="11040"/>
                    <a:pt x="11975" y="11173"/>
                  </a:cubicBezTo>
                  <a:cubicBezTo>
                    <a:pt x="12379" y="11577"/>
                    <a:pt x="11995" y="12146"/>
                    <a:pt x="11558" y="12146"/>
                  </a:cubicBezTo>
                  <a:cubicBezTo>
                    <a:pt x="11428" y="12146"/>
                    <a:pt x="11293" y="12095"/>
                    <a:pt x="11172" y="11975"/>
                  </a:cubicBezTo>
                  <a:cubicBezTo>
                    <a:pt x="10749" y="11552"/>
                    <a:pt x="11114" y="10985"/>
                    <a:pt x="11558" y="10985"/>
                  </a:cubicBezTo>
                  <a:close/>
                  <a:moveTo>
                    <a:pt x="7253" y="12839"/>
                  </a:moveTo>
                  <a:cubicBezTo>
                    <a:pt x="7592" y="12839"/>
                    <a:pt x="7839" y="13086"/>
                    <a:pt x="7839" y="13395"/>
                  </a:cubicBezTo>
                  <a:cubicBezTo>
                    <a:pt x="7839" y="13730"/>
                    <a:pt x="7554" y="13966"/>
                    <a:pt x="7254" y="13966"/>
                  </a:cubicBezTo>
                  <a:cubicBezTo>
                    <a:pt x="7114" y="13966"/>
                    <a:pt x="6970" y="13914"/>
                    <a:pt x="6852" y="13796"/>
                  </a:cubicBezTo>
                  <a:cubicBezTo>
                    <a:pt x="6512" y="13425"/>
                    <a:pt x="6759" y="12839"/>
                    <a:pt x="7253" y="12839"/>
                  </a:cubicBezTo>
                  <a:close/>
                  <a:moveTo>
                    <a:pt x="7253" y="1"/>
                  </a:moveTo>
                  <a:cubicBezTo>
                    <a:pt x="5926" y="1"/>
                    <a:pt x="5679" y="1914"/>
                    <a:pt x="6975" y="2253"/>
                  </a:cubicBezTo>
                  <a:lnTo>
                    <a:pt x="6975" y="3611"/>
                  </a:lnTo>
                  <a:cubicBezTo>
                    <a:pt x="6203" y="3673"/>
                    <a:pt x="5463" y="3982"/>
                    <a:pt x="4876" y="4475"/>
                  </a:cubicBezTo>
                  <a:lnTo>
                    <a:pt x="3951" y="3550"/>
                  </a:lnTo>
                  <a:cubicBezTo>
                    <a:pt x="4458" y="2697"/>
                    <a:pt x="3742" y="1827"/>
                    <a:pt x="2949" y="1827"/>
                  </a:cubicBezTo>
                  <a:cubicBezTo>
                    <a:pt x="2680" y="1827"/>
                    <a:pt x="2403" y="1927"/>
                    <a:pt x="2161" y="2161"/>
                  </a:cubicBezTo>
                  <a:cubicBezTo>
                    <a:pt x="1396" y="2951"/>
                    <a:pt x="2063" y="4121"/>
                    <a:pt x="2962" y="4121"/>
                  </a:cubicBezTo>
                  <a:cubicBezTo>
                    <a:pt x="3151" y="4121"/>
                    <a:pt x="3351" y="4069"/>
                    <a:pt x="3549" y="3951"/>
                  </a:cubicBezTo>
                  <a:lnTo>
                    <a:pt x="4475" y="4877"/>
                  </a:lnTo>
                  <a:cubicBezTo>
                    <a:pt x="3951" y="5463"/>
                    <a:pt x="3642" y="6204"/>
                    <a:pt x="3611" y="6975"/>
                  </a:cubicBezTo>
                  <a:lnTo>
                    <a:pt x="2222" y="6975"/>
                  </a:lnTo>
                  <a:cubicBezTo>
                    <a:pt x="2084" y="6394"/>
                    <a:pt x="1623" y="6123"/>
                    <a:pt x="1157" y="6123"/>
                  </a:cubicBezTo>
                  <a:cubicBezTo>
                    <a:pt x="583" y="6123"/>
                    <a:pt x="0" y="6535"/>
                    <a:pt x="0" y="7284"/>
                  </a:cubicBezTo>
                  <a:cubicBezTo>
                    <a:pt x="0" y="8013"/>
                    <a:pt x="578" y="8416"/>
                    <a:pt x="1150" y="8416"/>
                  </a:cubicBezTo>
                  <a:cubicBezTo>
                    <a:pt x="1619" y="8416"/>
                    <a:pt x="2083" y="8146"/>
                    <a:pt x="2222" y="7562"/>
                  </a:cubicBezTo>
                  <a:lnTo>
                    <a:pt x="3580" y="7562"/>
                  </a:lnTo>
                  <a:cubicBezTo>
                    <a:pt x="3642" y="8333"/>
                    <a:pt x="3951" y="9074"/>
                    <a:pt x="4475" y="9660"/>
                  </a:cubicBezTo>
                  <a:lnTo>
                    <a:pt x="3549" y="10586"/>
                  </a:lnTo>
                  <a:cubicBezTo>
                    <a:pt x="3341" y="10460"/>
                    <a:pt x="3133" y="10405"/>
                    <a:pt x="2937" y="10405"/>
                  </a:cubicBezTo>
                  <a:cubicBezTo>
                    <a:pt x="2028" y="10405"/>
                    <a:pt x="1374" y="11589"/>
                    <a:pt x="2161" y="12376"/>
                  </a:cubicBezTo>
                  <a:cubicBezTo>
                    <a:pt x="2395" y="12610"/>
                    <a:pt x="2669" y="12710"/>
                    <a:pt x="2936" y="12710"/>
                  </a:cubicBezTo>
                  <a:cubicBezTo>
                    <a:pt x="3723" y="12710"/>
                    <a:pt x="4450" y="11840"/>
                    <a:pt x="3920" y="10987"/>
                  </a:cubicBezTo>
                  <a:lnTo>
                    <a:pt x="4846" y="10061"/>
                  </a:lnTo>
                  <a:cubicBezTo>
                    <a:pt x="5432" y="10555"/>
                    <a:pt x="6173" y="10864"/>
                    <a:pt x="6975" y="10926"/>
                  </a:cubicBezTo>
                  <a:lnTo>
                    <a:pt x="6975" y="12284"/>
                  </a:lnTo>
                  <a:cubicBezTo>
                    <a:pt x="5679" y="12623"/>
                    <a:pt x="5926" y="14506"/>
                    <a:pt x="7253" y="14506"/>
                  </a:cubicBezTo>
                  <a:cubicBezTo>
                    <a:pt x="8580" y="14506"/>
                    <a:pt x="8827" y="12623"/>
                    <a:pt x="7531" y="12284"/>
                  </a:cubicBezTo>
                  <a:lnTo>
                    <a:pt x="7531" y="10926"/>
                  </a:lnTo>
                  <a:cubicBezTo>
                    <a:pt x="8302" y="10864"/>
                    <a:pt x="9043" y="10555"/>
                    <a:pt x="9660" y="10061"/>
                  </a:cubicBezTo>
                  <a:lnTo>
                    <a:pt x="10586" y="10987"/>
                  </a:lnTo>
                  <a:cubicBezTo>
                    <a:pt x="10056" y="11840"/>
                    <a:pt x="10765" y="12710"/>
                    <a:pt x="11557" y="12710"/>
                  </a:cubicBezTo>
                  <a:cubicBezTo>
                    <a:pt x="11825" y="12710"/>
                    <a:pt x="12103" y="12610"/>
                    <a:pt x="12345" y="12376"/>
                  </a:cubicBezTo>
                  <a:cubicBezTo>
                    <a:pt x="13135" y="11586"/>
                    <a:pt x="12451" y="10416"/>
                    <a:pt x="11546" y="10416"/>
                  </a:cubicBezTo>
                  <a:cubicBezTo>
                    <a:pt x="11355" y="10416"/>
                    <a:pt x="11155" y="10468"/>
                    <a:pt x="10956" y="10586"/>
                  </a:cubicBezTo>
                  <a:lnTo>
                    <a:pt x="10030" y="9660"/>
                  </a:lnTo>
                  <a:cubicBezTo>
                    <a:pt x="10555" y="9074"/>
                    <a:pt x="10864" y="8333"/>
                    <a:pt x="10956" y="7562"/>
                  </a:cubicBezTo>
                  <a:lnTo>
                    <a:pt x="12283" y="7562"/>
                  </a:lnTo>
                  <a:cubicBezTo>
                    <a:pt x="12431" y="8096"/>
                    <a:pt x="12908" y="8399"/>
                    <a:pt x="13394" y="8399"/>
                  </a:cubicBezTo>
                  <a:cubicBezTo>
                    <a:pt x="13722" y="8399"/>
                    <a:pt x="14053" y="8261"/>
                    <a:pt x="14289" y="7963"/>
                  </a:cubicBezTo>
                  <a:cubicBezTo>
                    <a:pt x="14876" y="7222"/>
                    <a:pt x="14351" y="6142"/>
                    <a:pt x="13394" y="6142"/>
                  </a:cubicBezTo>
                  <a:cubicBezTo>
                    <a:pt x="12870" y="6142"/>
                    <a:pt x="12438" y="6482"/>
                    <a:pt x="12283" y="6975"/>
                  </a:cubicBezTo>
                  <a:lnTo>
                    <a:pt x="10956" y="6975"/>
                  </a:lnTo>
                  <a:cubicBezTo>
                    <a:pt x="10894" y="6204"/>
                    <a:pt x="10586" y="5463"/>
                    <a:pt x="10061" y="4877"/>
                  </a:cubicBezTo>
                  <a:lnTo>
                    <a:pt x="10987" y="3951"/>
                  </a:lnTo>
                  <a:cubicBezTo>
                    <a:pt x="11186" y="4069"/>
                    <a:pt x="11385" y="4121"/>
                    <a:pt x="11574" y="4121"/>
                  </a:cubicBezTo>
                  <a:cubicBezTo>
                    <a:pt x="12473" y="4121"/>
                    <a:pt x="13141" y="2951"/>
                    <a:pt x="12376" y="2161"/>
                  </a:cubicBezTo>
                  <a:cubicBezTo>
                    <a:pt x="12129" y="1914"/>
                    <a:pt x="11845" y="1809"/>
                    <a:pt x="11572" y="1809"/>
                  </a:cubicBezTo>
                  <a:cubicBezTo>
                    <a:pt x="10785" y="1809"/>
                    <a:pt x="10082" y="2679"/>
                    <a:pt x="10586" y="3550"/>
                  </a:cubicBezTo>
                  <a:lnTo>
                    <a:pt x="9660" y="4475"/>
                  </a:lnTo>
                  <a:cubicBezTo>
                    <a:pt x="9074" y="3951"/>
                    <a:pt x="8333" y="3642"/>
                    <a:pt x="7531" y="3581"/>
                  </a:cubicBezTo>
                  <a:lnTo>
                    <a:pt x="7531" y="2253"/>
                  </a:lnTo>
                  <a:cubicBezTo>
                    <a:pt x="8858" y="1914"/>
                    <a:pt x="8611" y="1"/>
                    <a:pt x="72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61" name="Google Shape;13688;p26">
              <a:extLst>
                <a:ext uri="{FF2B5EF4-FFF2-40B4-BE49-F238E27FC236}">
                  <a16:creationId xmlns:a16="http://schemas.microsoft.com/office/drawing/2014/main" id="{53DF0C2D-5663-6375-33BC-B82D5B56809F}"/>
                </a:ext>
              </a:extLst>
            </p:cNvPr>
            <p:cNvSpPr/>
            <p:nvPr/>
          </p:nvSpPr>
          <p:spPr>
            <a:xfrm>
              <a:off x="1937900" y="2688675"/>
              <a:ext cx="17000" cy="14400"/>
            </a:xfrm>
            <a:custGeom>
              <a:avLst/>
              <a:gdLst/>
              <a:ahLst/>
              <a:cxnLst/>
              <a:rect l="l" t="t" r="r" b="b"/>
              <a:pathLst>
                <a:path w="680" h="576" extrusionOk="0">
                  <a:moveTo>
                    <a:pt x="402" y="0"/>
                  </a:moveTo>
                  <a:cubicBezTo>
                    <a:pt x="155" y="0"/>
                    <a:pt x="1" y="309"/>
                    <a:pt x="186" y="494"/>
                  </a:cubicBezTo>
                  <a:cubicBezTo>
                    <a:pt x="243" y="551"/>
                    <a:pt x="311" y="576"/>
                    <a:pt x="379" y="576"/>
                  </a:cubicBezTo>
                  <a:cubicBezTo>
                    <a:pt x="531" y="576"/>
                    <a:pt x="680" y="449"/>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62" name="Google Shape;13689;p26">
            <a:extLst>
              <a:ext uri="{FF2B5EF4-FFF2-40B4-BE49-F238E27FC236}">
                <a16:creationId xmlns:a16="http://schemas.microsoft.com/office/drawing/2014/main" id="{F1627192-FD5D-60A0-96D8-C712050676C4}"/>
              </a:ext>
            </a:extLst>
          </p:cNvPr>
          <p:cNvGrpSpPr/>
          <p:nvPr/>
        </p:nvGrpSpPr>
        <p:grpSpPr>
          <a:xfrm>
            <a:off x="2105176" y="5870442"/>
            <a:ext cx="726800" cy="728000"/>
            <a:chOff x="975800" y="2485750"/>
            <a:chExt cx="363400" cy="364000"/>
          </a:xfrm>
        </p:grpSpPr>
        <p:sp>
          <p:nvSpPr>
            <p:cNvPr id="163" name="Google Shape;13690;p26">
              <a:extLst>
                <a:ext uri="{FF2B5EF4-FFF2-40B4-BE49-F238E27FC236}">
                  <a16:creationId xmlns:a16="http://schemas.microsoft.com/office/drawing/2014/main" id="{915A2FD8-BCA2-97F6-F413-945E5D24B9C1}"/>
                </a:ext>
              </a:extLst>
            </p:cNvPr>
            <p:cNvSpPr/>
            <p:nvPr/>
          </p:nvSpPr>
          <p:spPr>
            <a:xfrm>
              <a:off x="975800" y="2485750"/>
              <a:ext cx="363400" cy="363425"/>
            </a:xfrm>
            <a:custGeom>
              <a:avLst/>
              <a:gdLst/>
              <a:ahLst/>
              <a:cxnLst/>
              <a:rect l="l" t="t" r="r" b="b"/>
              <a:pathLst>
                <a:path w="14536" h="14537" extrusionOk="0">
                  <a:moveTo>
                    <a:pt x="10400" y="556"/>
                  </a:moveTo>
                  <a:lnTo>
                    <a:pt x="10400" y="1698"/>
                  </a:lnTo>
                  <a:lnTo>
                    <a:pt x="556" y="1698"/>
                  </a:lnTo>
                  <a:lnTo>
                    <a:pt x="556" y="865"/>
                  </a:lnTo>
                  <a:cubicBezTo>
                    <a:pt x="556" y="710"/>
                    <a:pt x="710" y="556"/>
                    <a:pt x="864" y="556"/>
                  </a:cubicBezTo>
                  <a:close/>
                  <a:moveTo>
                    <a:pt x="13672" y="556"/>
                  </a:moveTo>
                  <a:cubicBezTo>
                    <a:pt x="13826" y="556"/>
                    <a:pt x="13980" y="710"/>
                    <a:pt x="13980" y="865"/>
                  </a:cubicBezTo>
                  <a:lnTo>
                    <a:pt x="13980" y="1698"/>
                  </a:lnTo>
                  <a:lnTo>
                    <a:pt x="10956" y="1698"/>
                  </a:lnTo>
                  <a:lnTo>
                    <a:pt x="10956" y="556"/>
                  </a:lnTo>
                  <a:close/>
                  <a:moveTo>
                    <a:pt x="13980" y="2284"/>
                  </a:moveTo>
                  <a:lnTo>
                    <a:pt x="13980" y="10278"/>
                  </a:lnTo>
                  <a:cubicBezTo>
                    <a:pt x="13950" y="10432"/>
                    <a:pt x="13826" y="10555"/>
                    <a:pt x="13672" y="10555"/>
                  </a:cubicBezTo>
                  <a:lnTo>
                    <a:pt x="12653" y="10555"/>
                  </a:lnTo>
                  <a:lnTo>
                    <a:pt x="12653" y="5741"/>
                  </a:lnTo>
                  <a:cubicBezTo>
                    <a:pt x="12653" y="5556"/>
                    <a:pt x="12530" y="5432"/>
                    <a:pt x="12376" y="5432"/>
                  </a:cubicBezTo>
                  <a:lnTo>
                    <a:pt x="2160" y="5432"/>
                  </a:lnTo>
                  <a:cubicBezTo>
                    <a:pt x="2006" y="5432"/>
                    <a:pt x="1883" y="5556"/>
                    <a:pt x="1883" y="5741"/>
                  </a:cubicBezTo>
                  <a:lnTo>
                    <a:pt x="1883" y="10555"/>
                  </a:lnTo>
                  <a:lnTo>
                    <a:pt x="864" y="10555"/>
                  </a:lnTo>
                  <a:cubicBezTo>
                    <a:pt x="710" y="10555"/>
                    <a:pt x="556" y="10432"/>
                    <a:pt x="556" y="10278"/>
                  </a:cubicBezTo>
                  <a:lnTo>
                    <a:pt x="556" y="2284"/>
                  </a:lnTo>
                  <a:close/>
                  <a:moveTo>
                    <a:pt x="864" y="1"/>
                  </a:moveTo>
                  <a:cubicBezTo>
                    <a:pt x="370" y="1"/>
                    <a:pt x="0" y="371"/>
                    <a:pt x="0" y="865"/>
                  </a:cubicBezTo>
                  <a:lnTo>
                    <a:pt x="0" y="10278"/>
                  </a:lnTo>
                  <a:cubicBezTo>
                    <a:pt x="0" y="10740"/>
                    <a:pt x="370" y="11142"/>
                    <a:pt x="864" y="11142"/>
                  </a:cubicBezTo>
                  <a:lnTo>
                    <a:pt x="1883" y="11142"/>
                  </a:lnTo>
                  <a:lnTo>
                    <a:pt x="1883" y="14259"/>
                  </a:lnTo>
                  <a:cubicBezTo>
                    <a:pt x="1883" y="14413"/>
                    <a:pt x="2006" y="14536"/>
                    <a:pt x="2160" y="14536"/>
                  </a:cubicBezTo>
                  <a:lnTo>
                    <a:pt x="5987" y="14536"/>
                  </a:lnTo>
                  <a:cubicBezTo>
                    <a:pt x="6142" y="14536"/>
                    <a:pt x="6265" y="14413"/>
                    <a:pt x="6265" y="14259"/>
                  </a:cubicBezTo>
                  <a:cubicBezTo>
                    <a:pt x="6265" y="14118"/>
                    <a:pt x="6162" y="13977"/>
                    <a:pt x="6027" y="13977"/>
                  </a:cubicBezTo>
                  <a:cubicBezTo>
                    <a:pt x="6014" y="13977"/>
                    <a:pt x="6001" y="13978"/>
                    <a:pt x="5987" y="13981"/>
                  </a:cubicBezTo>
                  <a:lnTo>
                    <a:pt x="2438" y="13981"/>
                  </a:lnTo>
                  <a:lnTo>
                    <a:pt x="2438" y="6019"/>
                  </a:lnTo>
                  <a:lnTo>
                    <a:pt x="12098" y="6019"/>
                  </a:lnTo>
                  <a:lnTo>
                    <a:pt x="12098" y="13981"/>
                  </a:lnTo>
                  <a:lnTo>
                    <a:pt x="8549" y="13981"/>
                  </a:lnTo>
                  <a:cubicBezTo>
                    <a:pt x="8394" y="13981"/>
                    <a:pt x="8271" y="14104"/>
                    <a:pt x="8271" y="14259"/>
                  </a:cubicBezTo>
                  <a:cubicBezTo>
                    <a:pt x="8240" y="14413"/>
                    <a:pt x="8394" y="14536"/>
                    <a:pt x="8549" y="14536"/>
                  </a:cubicBezTo>
                  <a:lnTo>
                    <a:pt x="12376" y="14536"/>
                  </a:lnTo>
                  <a:cubicBezTo>
                    <a:pt x="12530" y="14536"/>
                    <a:pt x="12653" y="14413"/>
                    <a:pt x="12653" y="14259"/>
                  </a:cubicBezTo>
                  <a:lnTo>
                    <a:pt x="12653" y="11142"/>
                  </a:lnTo>
                  <a:lnTo>
                    <a:pt x="13672" y="11142"/>
                  </a:lnTo>
                  <a:cubicBezTo>
                    <a:pt x="14135" y="11142"/>
                    <a:pt x="14536" y="10740"/>
                    <a:pt x="14536" y="10278"/>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64" name="Google Shape;13691;p26">
              <a:extLst>
                <a:ext uri="{FF2B5EF4-FFF2-40B4-BE49-F238E27FC236}">
                  <a16:creationId xmlns:a16="http://schemas.microsoft.com/office/drawing/2014/main" id="{64FB655A-671F-3F52-3916-0ACEE8BBBD76}"/>
                </a:ext>
              </a:extLst>
            </p:cNvPr>
            <p:cNvSpPr/>
            <p:nvPr/>
          </p:nvSpPr>
          <p:spPr>
            <a:xfrm>
              <a:off x="1061875" y="2664650"/>
              <a:ext cx="126475" cy="14100"/>
            </a:xfrm>
            <a:custGeom>
              <a:avLst/>
              <a:gdLst/>
              <a:ahLst/>
              <a:cxnLst/>
              <a:rect l="l" t="t" r="r" b="b"/>
              <a:pathLst>
                <a:path w="5059" h="564" extrusionOk="0">
                  <a:moveTo>
                    <a:pt x="361" y="1"/>
                  </a:moveTo>
                  <a:cubicBezTo>
                    <a:pt x="1" y="1"/>
                    <a:pt x="1" y="564"/>
                    <a:pt x="361" y="564"/>
                  </a:cubicBezTo>
                  <a:cubicBezTo>
                    <a:pt x="378" y="564"/>
                    <a:pt x="396" y="563"/>
                    <a:pt x="415" y="560"/>
                  </a:cubicBezTo>
                  <a:lnTo>
                    <a:pt x="4674" y="560"/>
                  </a:lnTo>
                  <a:cubicBezTo>
                    <a:pt x="4691" y="563"/>
                    <a:pt x="4708" y="564"/>
                    <a:pt x="4724" y="564"/>
                  </a:cubicBezTo>
                  <a:cubicBezTo>
                    <a:pt x="5058" y="564"/>
                    <a:pt x="5058" y="1"/>
                    <a:pt x="4724" y="1"/>
                  </a:cubicBezTo>
                  <a:cubicBezTo>
                    <a:pt x="4708" y="1"/>
                    <a:pt x="4691" y="2"/>
                    <a:pt x="4674" y="4"/>
                  </a:cubicBezTo>
                  <a:lnTo>
                    <a:pt x="415" y="4"/>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65" name="Google Shape;13692;p26">
              <a:extLst>
                <a:ext uri="{FF2B5EF4-FFF2-40B4-BE49-F238E27FC236}">
                  <a16:creationId xmlns:a16="http://schemas.microsoft.com/office/drawing/2014/main" id="{16D41464-9B17-D765-0F6F-875C11A5C8C5}"/>
                </a:ext>
              </a:extLst>
            </p:cNvPr>
            <p:cNvSpPr/>
            <p:nvPr/>
          </p:nvSpPr>
          <p:spPr>
            <a:xfrm>
              <a:off x="1061875" y="2707075"/>
              <a:ext cx="191250" cy="14125"/>
            </a:xfrm>
            <a:custGeom>
              <a:avLst/>
              <a:gdLst/>
              <a:ahLst/>
              <a:cxnLst/>
              <a:rect l="l" t="t" r="r" b="b"/>
              <a:pathLst>
                <a:path w="7650" h="565" extrusionOk="0">
                  <a:moveTo>
                    <a:pt x="361" y="1"/>
                  </a:moveTo>
                  <a:cubicBezTo>
                    <a:pt x="1" y="1"/>
                    <a:pt x="1" y="564"/>
                    <a:pt x="361" y="564"/>
                  </a:cubicBezTo>
                  <a:cubicBezTo>
                    <a:pt x="378" y="564"/>
                    <a:pt x="396" y="563"/>
                    <a:pt x="415" y="560"/>
                  </a:cubicBezTo>
                  <a:lnTo>
                    <a:pt x="7235" y="560"/>
                  </a:lnTo>
                  <a:cubicBezTo>
                    <a:pt x="7254" y="563"/>
                    <a:pt x="7272" y="564"/>
                    <a:pt x="7289" y="564"/>
                  </a:cubicBezTo>
                  <a:cubicBezTo>
                    <a:pt x="7649" y="564"/>
                    <a:pt x="7649" y="1"/>
                    <a:pt x="7289" y="1"/>
                  </a:cubicBezTo>
                  <a:cubicBezTo>
                    <a:pt x="7272" y="1"/>
                    <a:pt x="7254" y="2"/>
                    <a:pt x="7235"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66" name="Google Shape;13693;p26">
              <a:extLst>
                <a:ext uri="{FF2B5EF4-FFF2-40B4-BE49-F238E27FC236}">
                  <a16:creationId xmlns:a16="http://schemas.microsoft.com/office/drawing/2014/main" id="{91E428D5-7266-5689-9A81-4432951C813C}"/>
                </a:ext>
              </a:extLst>
            </p:cNvPr>
            <p:cNvSpPr/>
            <p:nvPr/>
          </p:nvSpPr>
          <p:spPr>
            <a:xfrm>
              <a:off x="1061675" y="2749600"/>
              <a:ext cx="191650" cy="14725"/>
            </a:xfrm>
            <a:custGeom>
              <a:avLst/>
              <a:gdLst/>
              <a:ahLst/>
              <a:cxnLst/>
              <a:rect l="l" t="t" r="r" b="b"/>
              <a:pathLst>
                <a:path w="7666" h="589" extrusionOk="0">
                  <a:moveTo>
                    <a:pt x="393" y="0"/>
                  </a:moveTo>
                  <a:cubicBezTo>
                    <a:pt x="0" y="0"/>
                    <a:pt x="0" y="589"/>
                    <a:pt x="393" y="589"/>
                  </a:cubicBezTo>
                  <a:cubicBezTo>
                    <a:pt x="403" y="589"/>
                    <a:pt x="413" y="588"/>
                    <a:pt x="423" y="588"/>
                  </a:cubicBezTo>
                  <a:lnTo>
                    <a:pt x="7243" y="588"/>
                  </a:lnTo>
                  <a:cubicBezTo>
                    <a:pt x="7253" y="588"/>
                    <a:pt x="7263" y="589"/>
                    <a:pt x="7273" y="589"/>
                  </a:cubicBezTo>
                  <a:cubicBezTo>
                    <a:pt x="7665" y="589"/>
                    <a:pt x="7665" y="0"/>
                    <a:pt x="7273" y="0"/>
                  </a:cubicBezTo>
                  <a:cubicBezTo>
                    <a:pt x="7263" y="0"/>
                    <a:pt x="7253" y="1"/>
                    <a:pt x="7243" y="1"/>
                  </a:cubicBezTo>
                  <a:lnTo>
                    <a:pt x="423" y="1"/>
                  </a:lnTo>
                  <a:cubicBezTo>
                    <a:pt x="413" y="1"/>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67" name="Google Shape;13694;p26">
              <a:extLst>
                <a:ext uri="{FF2B5EF4-FFF2-40B4-BE49-F238E27FC236}">
                  <a16:creationId xmlns:a16="http://schemas.microsoft.com/office/drawing/2014/main" id="{AC3DC0FC-FF15-5B6B-F5DA-69854CC0D0DF}"/>
                </a:ext>
              </a:extLst>
            </p:cNvPr>
            <p:cNvSpPr/>
            <p:nvPr/>
          </p:nvSpPr>
          <p:spPr>
            <a:xfrm>
              <a:off x="1061675" y="2792025"/>
              <a:ext cx="191650" cy="14750"/>
            </a:xfrm>
            <a:custGeom>
              <a:avLst/>
              <a:gdLst/>
              <a:ahLst/>
              <a:cxnLst/>
              <a:rect l="l" t="t" r="r" b="b"/>
              <a:pathLst>
                <a:path w="7666" h="590" extrusionOk="0">
                  <a:moveTo>
                    <a:pt x="393" y="1"/>
                  </a:moveTo>
                  <a:cubicBezTo>
                    <a:pt x="0" y="1"/>
                    <a:pt x="0" y="589"/>
                    <a:pt x="393" y="589"/>
                  </a:cubicBezTo>
                  <a:cubicBezTo>
                    <a:pt x="403" y="589"/>
                    <a:pt x="413" y="589"/>
                    <a:pt x="423" y="588"/>
                  </a:cubicBezTo>
                  <a:lnTo>
                    <a:pt x="7243" y="588"/>
                  </a:lnTo>
                  <a:cubicBezTo>
                    <a:pt x="7253" y="589"/>
                    <a:pt x="7263" y="589"/>
                    <a:pt x="7273" y="589"/>
                  </a:cubicBezTo>
                  <a:cubicBezTo>
                    <a:pt x="7665" y="589"/>
                    <a:pt x="7665" y="1"/>
                    <a:pt x="7273" y="1"/>
                  </a:cubicBezTo>
                  <a:cubicBezTo>
                    <a:pt x="7263" y="1"/>
                    <a:pt x="7253" y="1"/>
                    <a:pt x="7243"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68" name="Google Shape;13695;p26">
              <a:extLst>
                <a:ext uri="{FF2B5EF4-FFF2-40B4-BE49-F238E27FC236}">
                  <a16:creationId xmlns:a16="http://schemas.microsoft.com/office/drawing/2014/main" id="{36F57F3F-FA1C-AC2F-E74B-0DDDEE50B886}"/>
                </a:ext>
              </a:extLst>
            </p:cNvPr>
            <p:cNvSpPr/>
            <p:nvPr/>
          </p:nvSpPr>
          <p:spPr>
            <a:xfrm>
              <a:off x="1149775" y="2835850"/>
              <a:ext cx="15450" cy="13900"/>
            </a:xfrm>
            <a:custGeom>
              <a:avLst/>
              <a:gdLst/>
              <a:ahLst/>
              <a:cxnLst/>
              <a:rect l="l" t="t" r="r" b="b"/>
              <a:pathLst>
                <a:path w="618" h="556" extrusionOk="0">
                  <a:moveTo>
                    <a:pt x="309" y="0"/>
                  </a:moveTo>
                  <a:cubicBezTo>
                    <a:pt x="178" y="0"/>
                    <a:pt x="47" y="85"/>
                    <a:pt x="16" y="255"/>
                  </a:cubicBezTo>
                  <a:cubicBezTo>
                    <a:pt x="0" y="455"/>
                    <a:pt x="155" y="556"/>
                    <a:pt x="309" y="556"/>
                  </a:cubicBezTo>
                  <a:cubicBezTo>
                    <a:pt x="463" y="556"/>
                    <a:pt x="618" y="455"/>
                    <a:pt x="602" y="255"/>
                  </a:cubicBezTo>
                  <a:cubicBezTo>
                    <a:pt x="571" y="85"/>
                    <a:pt x="440"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69" name="Google Shape;13696;p26">
            <a:extLst>
              <a:ext uri="{FF2B5EF4-FFF2-40B4-BE49-F238E27FC236}">
                <a16:creationId xmlns:a16="http://schemas.microsoft.com/office/drawing/2014/main" id="{92570CE3-6543-AFD7-0AD0-8627DC716080}"/>
              </a:ext>
            </a:extLst>
          </p:cNvPr>
          <p:cNvGrpSpPr/>
          <p:nvPr/>
        </p:nvGrpSpPr>
        <p:grpSpPr>
          <a:xfrm>
            <a:off x="3429100" y="5870842"/>
            <a:ext cx="729900" cy="727200"/>
            <a:chOff x="7722975" y="4171400"/>
            <a:chExt cx="364950" cy="363600"/>
          </a:xfrm>
        </p:grpSpPr>
        <p:sp>
          <p:nvSpPr>
            <p:cNvPr id="170" name="Google Shape;13697;p26">
              <a:extLst>
                <a:ext uri="{FF2B5EF4-FFF2-40B4-BE49-F238E27FC236}">
                  <a16:creationId xmlns:a16="http://schemas.microsoft.com/office/drawing/2014/main" id="{4D5D99A5-7AEB-C1C2-3BA8-FD7855B55469}"/>
                </a:ext>
              </a:extLst>
            </p:cNvPr>
            <p:cNvSpPr/>
            <p:nvPr/>
          </p:nvSpPr>
          <p:spPr>
            <a:xfrm>
              <a:off x="7746100" y="4372400"/>
              <a:ext cx="90300" cy="77725"/>
            </a:xfrm>
            <a:custGeom>
              <a:avLst/>
              <a:gdLst/>
              <a:ahLst/>
              <a:cxnLst/>
              <a:rect l="l" t="t" r="r" b="b"/>
              <a:pathLst>
                <a:path w="3612" h="3109" extrusionOk="0">
                  <a:moveTo>
                    <a:pt x="1544" y="547"/>
                  </a:moveTo>
                  <a:cubicBezTo>
                    <a:pt x="2439" y="547"/>
                    <a:pt x="2871" y="1596"/>
                    <a:pt x="2254" y="2245"/>
                  </a:cubicBezTo>
                  <a:cubicBezTo>
                    <a:pt x="2054" y="2444"/>
                    <a:pt x="1806" y="2534"/>
                    <a:pt x="1562" y="2534"/>
                  </a:cubicBezTo>
                  <a:cubicBezTo>
                    <a:pt x="1051" y="2534"/>
                    <a:pt x="556" y="2140"/>
                    <a:pt x="556" y="1535"/>
                  </a:cubicBezTo>
                  <a:cubicBezTo>
                    <a:pt x="556" y="979"/>
                    <a:pt x="988" y="547"/>
                    <a:pt x="1544" y="547"/>
                  </a:cubicBezTo>
                  <a:close/>
                  <a:moveTo>
                    <a:pt x="1558" y="1"/>
                  </a:moveTo>
                  <a:cubicBezTo>
                    <a:pt x="770" y="1"/>
                    <a:pt x="22" y="600"/>
                    <a:pt x="1" y="1535"/>
                  </a:cubicBezTo>
                  <a:cubicBezTo>
                    <a:pt x="1" y="2399"/>
                    <a:pt x="680" y="3078"/>
                    <a:pt x="1544" y="3109"/>
                  </a:cubicBezTo>
                  <a:cubicBezTo>
                    <a:pt x="2902" y="3078"/>
                    <a:pt x="3612" y="1442"/>
                    <a:pt x="2655" y="455"/>
                  </a:cubicBezTo>
                  <a:cubicBezTo>
                    <a:pt x="2332" y="142"/>
                    <a:pt x="1940" y="1"/>
                    <a:pt x="15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71" name="Google Shape;13698;p26">
              <a:extLst>
                <a:ext uri="{FF2B5EF4-FFF2-40B4-BE49-F238E27FC236}">
                  <a16:creationId xmlns:a16="http://schemas.microsoft.com/office/drawing/2014/main" id="{93CB4EB0-C297-0084-3D83-CF55672B106A}"/>
                </a:ext>
              </a:extLst>
            </p:cNvPr>
            <p:cNvSpPr/>
            <p:nvPr/>
          </p:nvSpPr>
          <p:spPr>
            <a:xfrm>
              <a:off x="7722975" y="4453975"/>
              <a:ext cx="123450" cy="81025"/>
            </a:xfrm>
            <a:custGeom>
              <a:avLst/>
              <a:gdLst/>
              <a:ahLst/>
              <a:cxnLst/>
              <a:rect l="l" t="t" r="r" b="b"/>
              <a:pathLst>
                <a:path w="4938" h="3241" extrusionOk="0">
                  <a:moveTo>
                    <a:pt x="2481" y="772"/>
                  </a:moveTo>
                  <a:cubicBezTo>
                    <a:pt x="3379" y="772"/>
                    <a:pt x="4274" y="1358"/>
                    <a:pt x="4321" y="2531"/>
                  </a:cubicBezTo>
                  <a:lnTo>
                    <a:pt x="4321" y="2685"/>
                  </a:lnTo>
                  <a:lnTo>
                    <a:pt x="617" y="2685"/>
                  </a:lnTo>
                  <a:lnTo>
                    <a:pt x="617" y="2531"/>
                  </a:lnTo>
                  <a:cubicBezTo>
                    <a:pt x="679" y="1358"/>
                    <a:pt x="1582" y="772"/>
                    <a:pt x="2481" y="772"/>
                  </a:cubicBezTo>
                  <a:close/>
                  <a:moveTo>
                    <a:pt x="2469" y="0"/>
                  </a:moveTo>
                  <a:cubicBezTo>
                    <a:pt x="1080" y="0"/>
                    <a:pt x="0" y="1142"/>
                    <a:pt x="62" y="2531"/>
                  </a:cubicBezTo>
                  <a:lnTo>
                    <a:pt x="62" y="2963"/>
                  </a:lnTo>
                  <a:cubicBezTo>
                    <a:pt x="62" y="3117"/>
                    <a:pt x="185" y="3240"/>
                    <a:pt x="339" y="3240"/>
                  </a:cubicBezTo>
                  <a:lnTo>
                    <a:pt x="4598" y="3240"/>
                  </a:lnTo>
                  <a:cubicBezTo>
                    <a:pt x="4753" y="3240"/>
                    <a:pt x="4876" y="3117"/>
                    <a:pt x="4876" y="2963"/>
                  </a:cubicBezTo>
                  <a:lnTo>
                    <a:pt x="4876" y="2531"/>
                  </a:lnTo>
                  <a:cubicBezTo>
                    <a:pt x="4938" y="1142"/>
                    <a:pt x="3827" y="0"/>
                    <a:pt x="246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72" name="Google Shape;13699;p26">
              <a:extLst>
                <a:ext uri="{FF2B5EF4-FFF2-40B4-BE49-F238E27FC236}">
                  <a16:creationId xmlns:a16="http://schemas.microsoft.com/office/drawing/2014/main" id="{090C9DD2-74DC-DEFD-C0DC-353E198D9BBB}"/>
                </a:ext>
              </a:extLst>
            </p:cNvPr>
            <p:cNvSpPr/>
            <p:nvPr/>
          </p:nvSpPr>
          <p:spPr>
            <a:xfrm>
              <a:off x="7976025" y="4371400"/>
              <a:ext cx="90300" cy="77550"/>
            </a:xfrm>
            <a:custGeom>
              <a:avLst/>
              <a:gdLst/>
              <a:ahLst/>
              <a:cxnLst/>
              <a:rect l="l" t="t" r="r" b="b"/>
              <a:pathLst>
                <a:path w="3612" h="3102" extrusionOk="0">
                  <a:moveTo>
                    <a:pt x="2050" y="575"/>
                  </a:moveTo>
                  <a:cubicBezTo>
                    <a:pt x="2561" y="575"/>
                    <a:pt x="3056" y="969"/>
                    <a:pt x="3056" y="1575"/>
                  </a:cubicBezTo>
                  <a:cubicBezTo>
                    <a:pt x="3056" y="2130"/>
                    <a:pt x="2593" y="2562"/>
                    <a:pt x="2068" y="2562"/>
                  </a:cubicBezTo>
                  <a:cubicBezTo>
                    <a:pt x="1173" y="2562"/>
                    <a:pt x="711" y="1482"/>
                    <a:pt x="1359" y="865"/>
                  </a:cubicBezTo>
                  <a:cubicBezTo>
                    <a:pt x="1558" y="665"/>
                    <a:pt x="1806" y="575"/>
                    <a:pt x="2050" y="575"/>
                  </a:cubicBezTo>
                  <a:close/>
                  <a:moveTo>
                    <a:pt x="2068" y="1"/>
                  </a:moveTo>
                  <a:cubicBezTo>
                    <a:pt x="680" y="1"/>
                    <a:pt x="1" y="1667"/>
                    <a:pt x="957" y="2655"/>
                  </a:cubicBezTo>
                  <a:cubicBezTo>
                    <a:pt x="1275" y="2963"/>
                    <a:pt x="1663" y="3101"/>
                    <a:pt x="2043" y="3101"/>
                  </a:cubicBezTo>
                  <a:cubicBezTo>
                    <a:pt x="2845" y="3101"/>
                    <a:pt x="3612" y="2486"/>
                    <a:pt x="3612" y="1544"/>
                  </a:cubicBezTo>
                  <a:cubicBezTo>
                    <a:pt x="3612" y="711"/>
                    <a:pt x="2902"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73" name="Google Shape;13700;p26">
              <a:extLst>
                <a:ext uri="{FF2B5EF4-FFF2-40B4-BE49-F238E27FC236}">
                  <a16:creationId xmlns:a16="http://schemas.microsoft.com/office/drawing/2014/main" id="{8369C41C-BF6D-94B9-88FD-DDE1982EB2B2}"/>
                </a:ext>
              </a:extLst>
            </p:cNvPr>
            <p:cNvSpPr/>
            <p:nvPr/>
          </p:nvSpPr>
          <p:spPr>
            <a:xfrm>
              <a:off x="7967550" y="4457050"/>
              <a:ext cx="120375" cy="77950"/>
            </a:xfrm>
            <a:custGeom>
              <a:avLst/>
              <a:gdLst/>
              <a:ahLst/>
              <a:cxnLst/>
              <a:rect l="l" t="t" r="r" b="b"/>
              <a:pathLst>
                <a:path w="4815" h="3118" extrusionOk="0">
                  <a:moveTo>
                    <a:pt x="2377" y="0"/>
                  </a:moveTo>
                  <a:cubicBezTo>
                    <a:pt x="2382" y="0"/>
                    <a:pt x="2387" y="0"/>
                    <a:pt x="2392" y="1"/>
                  </a:cubicBezTo>
                  <a:lnTo>
                    <a:pt x="2392" y="1"/>
                  </a:lnTo>
                  <a:cubicBezTo>
                    <a:pt x="2397" y="0"/>
                    <a:pt x="2402" y="0"/>
                    <a:pt x="2407" y="0"/>
                  </a:cubicBezTo>
                  <a:close/>
                  <a:moveTo>
                    <a:pt x="2392" y="649"/>
                  </a:moveTo>
                  <a:cubicBezTo>
                    <a:pt x="3287" y="649"/>
                    <a:pt x="4182" y="1235"/>
                    <a:pt x="4228" y="2408"/>
                  </a:cubicBezTo>
                  <a:lnTo>
                    <a:pt x="4228" y="2531"/>
                  </a:lnTo>
                  <a:lnTo>
                    <a:pt x="556" y="2531"/>
                  </a:lnTo>
                  <a:lnTo>
                    <a:pt x="556" y="2408"/>
                  </a:lnTo>
                  <a:cubicBezTo>
                    <a:pt x="602" y="1235"/>
                    <a:pt x="1497" y="649"/>
                    <a:pt x="2392" y="649"/>
                  </a:cubicBezTo>
                  <a:close/>
                  <a:moveTo>
                    <a:pt x="2392" y="1"/>
                  </a:moveTo>
                  <a:cubicBezTo>
                    <a:pt x="1072" y="9"/>
                    <a:pt x="0" y="1086"/>
                    <a:pt x="0" y="2408"/>
                  </a:cubicBezTo>
                  <a:lnTo>
                    <a:pt x="0" y="2840"/>
                  </a:lnTo>
                  <a:cubicBezTo>
                    <a:pt x="0" y="2994"/>
                    <a:pt x="124" y="3117"/>
                    <a:pt x="278" y="3117"/>
                  </a:cubicBezTo>
                  <a:lnTo>
                    <a:pt x="4506" y="3117"/>
                  </a:lnTo>
                  <a:cubicBezTo>
                    <a:pt x="4660" y="3117"/>
                    <a:pt x="4815" y="2994"/>
                    <a:pt x="4815" y="2840"/>
                  </a:cubicBezTo>
                  <a:lnTo>
                    <a:pt x="4815" y="2408"/>
                  </a:lnTo>
                  <a:cubicBezTo>
                    <a:pt x="4784" y="1086"/>
                    <a:pt x="3743" y="9"/>
                    <a:pt x="239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74" name="Google Shape;13701;p26">
              <a:extLst>
                <a:ext uri="{FF2B5EF4-FFF2-40B4-BE49-F238E27FC236}">
                  <a16:creationId xmlns:a16="http://schemas.microsoft.com/office/drawing/2014/main" id="{A1574951-C8B1-4D1E-39DC-64585BEB2B57}"/>
                </a:ext>
              </a:extLst>
            </p:cNvPr>
            <p:cNvSpPr/>
            <p:nvPr/>
          </p:nvSpPr>
          <p:spPr>
            <a:xfrm>
              <a:off x="7792400" y="4214000"/>
              <a:ext cx="229950" cy="14700"/>
            </a:xfrm>
            <a:custGeom>
              <a:avLst/>
              <a:gdLst/>
              <a:ahLst/>
              <a:cxnLst/>
              <a:rect l="l" t="t" r="r" b="b"/>
              <a:pathLst>
                <a:path w="9198" h="588" extrusionOk="0">
                  <a:moveTo>
                    <a:pt x="309" y="1"/>
                  </a:moveTo>
                  <a:cubicBezTo>
                    <a:pt x="124" y="1"/>
                    <a:pt x="1" y="124"/>
                    <a:pt x="1" y="279"/>
                  </a:cubicBezTo>
                  <a:cubicBezTo>
                    <a:pt x="1" y="433"/>
                    <a:pt x="124" y="587"/>
                    <a:pt x="309" y="587"/>
                  </a:cubicBezTo>
                  <a:lnTo>
                    <a:pt x="8796" y="587"/>
                  </a:lnTo>
                  <a:cubicBezTo>
                    <a:pt x="9197" y="587"/>
                    <a:pt x="9197" y="1"/>
                    <a:pt x="87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75" name="Google Shape;13702;p26">
              <a:extLst>
                <a:ext uri="{FF2B5EF4-FFF2-40B4-BE49-F238E27FC236}">
                  <a16:creationId xmlns:a16="http://schemas.microsoft.com/office/drawing/2014/main" id="{495FB4F9-E839-B5B2-5EB7-9E65F435AF73}"/>
                </a:ext>
              </a:extLst>
            </p:cNvPr>
            <p:cNvSpPr/>
            <p:nvPr/>
          </p:nvSpPr>
          <p:spPr>
            <a:xfrm>
              <a:off x="7789550" y="4256425"/>
              <a:ext cx="233325" cy="14725"/>
            </a:xfrm>
            <a:custGeom>
              <a:avLst/>
              <a:gdLst/>
              <a:ahLst/>
              <a:cxnLst/>
              <a:rect l="l" t="t" r="r" b="b"/>
              <a:pathLst>
                <a:path w="9333" h="589" extrusionOk="0">
                  <a:moveTo>
                    <a:pt x="394" y="0"/>
                  </a:moveTo>
                  <a:cubicBezTo>
                    <a:pt x="1" y="0"/>
                    <a:pt x="1" y="589"/>
                    <a:pt x="394" y="589"/>
                  </a:cubicBezTo>
                  <a:cubicBezTo>
                    <a:pt x="403" y="589"/>
                    <a:pt x="413" y="588"/>
                    <a:pt x="423" y="588"/>
                  </a:cubicBezTo>
                  <a:lnTo>
                    <a:pt x="8910" y="588"/>
                  </a:lnTo>
                  <a:cubicBezTo>
                    <a:pt x="8920" y="588"/>
                    <a:pt x="8930" y="589"/>
                    <a:pt x="8940" y="589"/>
                  </a:cubicBezTo>
                  <a:cubicBezTo>
                    <a:pt x="9332" y="589"/>
                    <a:pt x="9332" y="0"/>
                    <a:pt x="8940" y="0"/>
                  </a:cubicBezTo>
                  <a:cubicBezTo>
                    <a:pt x="8930" y="0"/>
                    <a:pt x="8920" y="1"/>
                    <a:pt x="8910" y="1"/>
                  </a:cubicBezTo>
                  <a:lnTo>
                    <a:pt x="423" y="1"/>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76" name="Google Shape;13703;p26">
              <a:extLst>
                <a:ext uri="{FF2B5EF4-FFF2-40B4-BE49-F238E27FC236}">
                  <a16:creationId xmlns:a16="http://schemas.microsoft.com/office/drawing/2014/main" id="{3B9B0B02-5BA4-8A5E-3EB6-E7639C0A7FA5}"/>
                </a:ext>
              </a:extLst>
            </p:cNvPr>
            <p:cNvSpPr/>
            <p:nvPr/>
          </p:nvSpPr>
          <p:spPr>
            <a:xfrm>
              <a:off x="7897975" y="4171400"/>
              <a:ext cx="16150" cy="14275"/>
            </a:xfrm>
            <a:custGeom>
              <a:avLst/>
              <a:gdLst/>
              <a:ahLst/>
              <a:cxnLst/>
              <a:rect l="l" t="t" r="r" b="b"/>
              <a:pathLst>
                <a:path w="646" h="571" extrusionOk="0">
                  <a:moveTo>
                    <a:pt x="323" y="0"/>
                  </a:moveTo>
                  <a:cubicBezTo>
                    <a:pt x="163" y="0"/>
                    <a:pt x="1" y="132"/>
                    <a:pt x="37" y="347"/>
                  </a:cubicBezTo>
                  <a:cubicBezTo>
                    <a:pt x="75" y="502"/>
                    <a:pt x="195" y="571"/>
                    <a:pt x="315" y="571"/>
                  </a:cubicBezTo>
                  <a:cubicBezTo>
                    <a:pt x="481" y="571"/>
                    <a:pt x="646" y="439"/>
                    <a:pt x="592" y="224"/>
                  </a:cubicBezTo>
                  <a:cubicBezTo>
                    <a:pt x="553" y="68"/>
                    <a:pt x="439" y="0"/>
                    <a:pt x="3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77" name="Google Shape;13704;p26">
              <a:extLst>
                <a:ext uri="{FF2B5EF4-FFF2-40B4-BE49-F238E27FC236}">
                  <a16:creationId xmlns:a16="http://schemas.microsoft.com/office/drawing/2014/main" id="{B5B05516-8F51-210D-9F1D-27DE6345E9F1}"/>
                </a:ext>
              </a:extLst>
            </p:cNvPr>
            <p:cNvSpPr/>
            <p:nvPr/>
          </p:nvSpPr>
          <p:spPr>
            <a:xfrm>
              <a:off x="7749975" y="4172250"/>
              <a:ext cx="311725" cy="184400"/>
            </a:xfrm>
            <a:custGeom>
              <a:avLst/>
              <a:gdLst/>
              <a:ahLst/>
              <a:cxnLst/>
              <a:rect l="l" t="t" r="r" b="b"/>
              <a:pathLst>
                <a:path w="12469" h="7376" extrusionOk="0">
                  <a:moveTo>
                    <a:pt x="5025" y="0"/>
                  </a:moveTo>
                  <a:cubicBezTo>
                    <a:pt x="5007" y="0"/>
                    <a:pt x="4989" y="2"/>
                    <a:pt x="4969" y="4"/>
                  </a:cubicBezTo>
                  <a:lnTo>
                    <a:pt x="864" y="4"/>
                  </a:lnTo>
                  <a:cubicBezTo>
                    <a:pt x="371" y="4"/>
                    <a:pt x="0" y="375"/>
                    <a:pt x="0" y="838"/>
                  </a:cubicBezTo>
                  <a:lnTo>
                    <a:pt x="0" y="4819"/>
                  </a:lnTo>
                  <a:cubicBezTo>
                    <a:pt x="0" y="5282"/>
                    <a:pt x="401" y="5652"/>
                    <a:pt x="864" y="5652"/>
                  </a:cubicBezTo>
                  <a:lnTo>
                    <a:pt x="2562" y="5652"/>
                  </a:lnTo>
                  <a:lnTo>
                    <a:pt x="2562" y="7072"/>
                  </a:lnTo>
                  <a:cubicBezTo>
                    <a:pt x="2562" y="7259"/>
                    <a:pt x="2688" y="7376"/>
                    <a:pt x="2826" y="7376"/>
                  </a:cubicBezTo>
                  <a:cubicBezTo>
                    <a:pt x="2894" y="7376"/>
                    <a:pt x="2964" y="7348"/>
                    <a:pt x="3025" y="7288"/>
                  </a:cubicBezTo>
                  <a:lnTo>
                    <a:pt x="4660" y="5652"/>
                  </a:lnTo>
                  <a:lnTo>
                    <a:pt x="7808" y="5652"/>
                  </a:lnTo>
                  <a:lnTo>
                    <a:pt x="9444" y="7288"/>
                  </a:lnTo>
                  <a:cubicBezTo>
                    <a:pt x="9504" y="7348"/>
                    <a:pt x="9578" y="7376"/>
                    <a:pt x="9650" y="7376"/>
                  </a:cubicBezTo>
                  <a:cubicBezTo>
                    <a:pt x="9798" y="7376"/>
                    <a:pt x="9938" y="7259"/>
                    <a:pt x="9938" y="7072"/>
                  </a:cubicBezTo>
                  <a:lnTo>
                    <a:pt x="9938" y="5652"/>
                  </a:lnTo>
                  <a:lnTo>
                    <a:pt x="11635" y="5652"/>
                  </a:lnTo>
                  <a:cubicBezTo>
                    <a:pt x="12098" y="5652"/>
                    <a:pt x="12468" y="5282"/>
                    <a:pt x="12468" y="4819"/>
                  </a:cubicBezTo>
                  <a:lnTo>
                    <a:pt x="12468" y="838"/>
                  </a:lnTo>
                  <a:cubicBezTo>
                    <a:pt x="12468" y="375"/>
                    <a:pt x="12098" y="4"/>
                    <a:pt x="11635" y="4"/>
                  </a:cubicBezTo>
                  <a:lnTo>
                    <a:pt x="7530" y="4"/>
                  </a:lnTo>
                  <a:cubicBezTo>
                    <a:pt x="7511" y="2"/>
                    <a:pt x="7492" y="0"/>
                    <a:pt x="7474" y="0"/>
                  </a:cubicBezTo>
                  <a:cubicBezTo>
                    <a:pt x="7108" y="0"/>
                    <a:pt x="7117" y="561"/>
                    <a:pt x="7501" y="561"/>
                  </a:cubicBezTo>
                  <a:cubicBezTo>
                    <a:pt x="7511" y="561"/>
                    <a:pt x="7520" y="561"/>
                    <a:pt x="7530" y="560"/>
                  </a:cubicBezTo>
                  <a:lnTo>
                    <a:pt x="11635" y="560"/>
                  </a:lnTo>
                  <a:cubicBezTo>
                    <a:pt x="11789" y="560"/>
                    <a:pt x="11913" y="683"/>
                    <a:pt x="11913" y="838"/>
                  </a:cubicBezTo>
                  <a:lnTo>
                    <a:pt x="11913" y="4819"/>
                  </a:lnTo>
                  <a:cubicBezTo>
                    <a:pt x="11913" y="4973"/>
                    <a:pt x="11789" y="5097"/>
                    <a:pt x="11635" y="5097"/>
                  </a:cubicBezTo>
                  <a:lnTo>
                    <a:pt x="9660" y="5097"/>
                  </a:lnTo>
                  <a:cubicBezTo>
                    <a:pt x="9506" y="5097"/>
                    <a:pt x="9382" y="5220"/>
                    <a:pt x="9382" y="5374"/>
                  </a:cubicBezTo>
                  <a:lnTo>
                    <a:pt x="9382" y="6393"/>
                  </a:lnTo>
                  <a:lnTo>
                    <a:pt x="8148" y="5189"/>
                  </a:lnTo>
                  <a:cubicBezTo>
                    <a:pt x="8086" y="5128"/>
                    <a:pt x="8024" y="5097"/>
                    <a:pt x="7963" y="5097"/>
                  </a:cubicBezTo>
                  <a:lnTo>
                    <a:pt x="4537" y="5097"/>
                  </a:lnTo>
                  <a:cubicBezTo>
                    <a:pt x="4475" y="5097"/>
                    <a:pt x="4383" y="5128"/>
                    <a:pt x="4352" y="5189"/>
                  </a:cubicBezTo>
                  <a:lnTo>
                    <a:pt x="3117" y="6393"/>
                  </a:lnTo>
                  <a:lnTo>
                    <a:pt x="3117" y="5374"/>
                  </a:lnTo>
                  <a:cubicBezTo>
                    <a:pt x="3117" y="5220"/>
                    <a:pt x="2994" y="5097"/>
                    <a:pt x="2839" y="5097"/>
                  </a:cubicBezTo>
                  <a:lnTo>
                    <a:pt x="864" y="5097"/>
                  </a:lnTo>
                  <a:cubicBezTo>
                    <a:pt x="710" y="5097"/>
                    <a:pt x="587" y="4973"/>
                    <a:pt x="587" y="4819"/>
                  </a:cubicBezTo>
                  <a:lnTo>
                    <a:pt x="587" y="838"/>
                  </a:lnTo>
                  <a:cubicBezTo>
                    <a:pt x="587" y="683"/>
                    <a:pt x="710" y="560"/>
                    <a:pt x="864" y="560"/>
                  </a:cubicBezTo>
                  <a:lnTo>
                    <a:pt x="4969" y="560"/>
                  </a:lnTo>
                  <a:cubicBezTo>
                    <a:pt x="4979" y="561"/>
                    <a:pt x="4989" y="561"/>
                    <a:pt x="4998" y="561"/>
                  </a:cubicBezTo>
                  <a:cubicBezTo>
                    <a:pt x="5382" y="561"/>
                    <a:pt x="5391" y="0"/>
                    <a:pt x="50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78" name="Google Shape;13705;p26">
            <a:extLst>
              <a:ext uri="{FF2B5EF4-FFF2-40B4-BE49-F238E27FC236}">
                <a16:creationId xmlns:a16="http://schemas.microsoft.com/office/drawing/2014/main" id="{722CFA17-C6EF-9A9E-1164-7F5112A75093}"/>
              </a:ext>
            </a:extLst>
          </p:cNvPr>
          <p:cNvGrpSpPr/>
          <p:nvPr/>
        </p:nvGrpSpPr>
        <p:grpSpPr>
          <a:xfrm>
            <a:off x="4914977" y="5871017"/>
            <a:ext cx="726850" cy="726850"/>
            <a:chOff x="6979200" y="4171575"/>
            <a:chExt cx="363425" cy="363425"/>
          </a:xfrm>
        </p:grpSpPr>
        <p:sp>
          <p:nvSpPr>
            <p:cNvPr id="179" name="Google Shape;13706;p26">
              <a:extLst>
                <a:ext uri="{FF2B5EF4-FFF2-40B4-BE49-F238E27FC236}">
                  <a16:creationId xmlns:a16="http://schemas.microsoft.com/office/drawing/2014/main" id="{25BFC06C-7AEA-1C37-FBA2-F895DBE2D544}"/>
                </a:ext>
              </a:extLst>
            </p:cNvPr>
            <p:cNvSpPr/>
            <p:nvPr/>
          </p:nvSpPr>
          <p:spPr>
            <a:xfrm>
              <a:off x="7144300" y="4235625"/>
              <a:ext cx="66375" cy="56800"/>
            </a:xfrm>
            <a:custGeom>
              <a:avLst/>
              <a:gdLst/>
              <a:ahLst/>
              <a:cxnLst/>
              <a:rect l="l" t="t" r="r" b="b"/>
              <a:pathLst>
                <a:path w="2655" h="2272" extrusionOk="0">
                  <a:moveTo>
                    <a:pt x="1509" y="554"/>
                  </a:moveTo>
                  <a:cubicBezTo>
                    <a:pt x="1810" y="554"/>
                    <a:pt x="2099" y="783"/>
                    <a:pt x="2099" y="1142"/>
                  </a:cubicBezTo>
                  <a:cubicBezTo>
                    <a:pt x="2099" y="1451"/>
                    <a:pt x="1821" y="1698"/>
                    <a:pt x="1513" y="1698"/>
                  </a:cubicBezTo>
                  <a:cubicBezTo>
                    <a:pt x="1019" y="1698"/>
                    <a:pt x="741" y="1080"/>
                    <a:pt x="1112" y="710"/>
                  </a:cubicBezTo>
                  <a:cubicBezTo>
                    <a:pt x="1229" y="603"/>
                    <a:pt x="1370" y="554"/>
                    <a:pt x="1509" y="554"/>
                  </a:cubicBezTo>
                  <a:close/>
                  <a:moveTo>
                    <a:pt x="1513" y="0"/>
                  </a:moveTo>
                  <a:cubicBezTo>
                    <a:pt x="494" y="0"/>
                    <a:pt x="1" y="1204"/>
                    <a:pt x="710" y="1944"/>
                  </a:cubicBezTo>
                  <a:cubicBezTo>
                    <a:pt x="937" y="2171"/>
                    <a:pt x="1217" y="2272"/>
                    <a:pt x="1494" y="2272"/>
                  </a:cubicBezTo>
                  <a:cubicBezTo>
                    <a:pt x="2083" y="2272"/>
                    <a:pt x="2655" y="1814"/>
                    <a:pt x="2655" y="1142"/>
                  </a:cubicBezTo>
                  <a:cubicBezTo>
                    <a:pt x="2655" y="494"/>
                    <a:pt x="2161" y="0"/>
                    <a:pt x="151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80" name="Google Shape;13707;p26">
              <a:extLst>
                <a:ext uri="{FF2B5EF4-FFF2-40B4-BE49-F238E27FC236}">
                  <a16:creationId xmlns:a16="http://schemas.microsoft.com/office/drawing/2014/main" id="{7E508561-5E34-724C-F804-B4588CFCF6E2}"/>
                </a:ext>
              </a:extLst>
            </p:cNvPr>
            <p:cNvSpPr/>
            <p:nvPr/>
          </p:nvSpPr>
          <p:spPr>
            <a:xfrm>
              <a:off x="7172850" y="4520900"/>
              <a:ext cx="19325" cy="14100"/>
            </a:xfrm>
            <a:custGeom>
              <a:avLst/>
              <a:gdLst/>
              <a:ahLst/>
              <a:cxnLst/>
              <a:rect l="l" t="t" r="r" b="b"/>
              <a:pathLst>
                <a:path w="773" h="564" extrusionOk="0">
                  <a:moveTo>
                    <a:pt x="386" y="0"/>
                  </a:moveTo>
                  <a:cubicBezTo>
                    <a:pt x="317" y="0"/>
                    <a:pt x="247" y="23"/>
                    <a:pt x="186" y="70"/>
                  </a:cubicBezTo>
                  <a:cubicBezTo>
                    <a:pt x="1" y="255"/>
                    <a:pt x="124" y="563"/>
                    <a:pt x="371" y="563"/>
                  </a:cubicBezTo>
                  <a:cubicBezTo>
                    <a:pt x="649" y="563"/>
                    <a:pt x="772" y="255"/>
                    <a:pt x="587" y="70"/>
                  </a:cubicBezTo>
                  <a:cubicBezTo>
                    <a:pt x="525" y="23"/>
                    <a:pt x="456" y="0"/>
                    <a:pt x="3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81" name="Google Shape;13708;p26">
              <a:extLst>
                <a:ext uri="{FF2B5EF4-FFF2-40B4-BE49-F238E27FC236}">
                  <a16:creationId xmlns:a16="http://schemas.microsoft.com/office/drawing/2014/main" id="{5C22EF16-EFE9-34BB-9EE6-D3DE2B050FB9}"/>
                </a:ext>
              </a:extLst>
            </p:cNvPr>
            <p:cNvSpPr/>
            <p:nvPr/>
          </p:nvSpPr>
          <p:spPr>
            <a:xfrm>
              <a:off x="6979200" y="4171575"/>
              <a:ext cx="363425" cy="361875"/>
            </a:xfrm>
            <a:custGeom>
              <a:avLst/>
              <a:gdLst/>
              <a:ahLst/>
              <a:cxnLst/>
              <a:rect l="l" t="t" r="r" b="b"/>
              <a:pathLst>
                <a:path w="14537" h="14475" extrusionOk="0">
                  <a:moveTo>
                    <a:pt x="8703" y="556"/>
                  </a:moveTo>
                  <a:lnTo>
                    <a:pt x="8703" y="1297"/>
                  </a:lnTo>
                  <a:cubicBezTo>
                    <a:pt x="8672" y="1420"/>
                    <a:pt x="8765" y="1513"/>
                    <a:pt x="8888" y="1544"/>
                  </a:cubicBezTo>
                  <a:cubicBezTo>
                    <a:pt x="9135" y="1667"/>
                    <a:pt x="9382" y="1791"/>
                    <a:pt x="9598" y="1976"/>
                  </a:cubicBezTo>
                  <a:cubicBezTo>
                    <a:pt x="9655" y="2014"/>
                    <a:pt x="9724" y="2040"/>
                    <a:pt x="9791" y="2040"/>
                  </a:cubicBezTo>
                  <a:cubicBezTo>
                    <a:pt x="9832" y="2040"/>
                    <a:pt x="9871" y="2030"/>
                    <a:pt x="9907" y="2007"/>
                  </a:cubicBezTo>
                  <a:lnTo>
                    <a:pt x="10555" y="1636"/>
                  </a:lnTo>
                  <a:lnTo>
                    <a:pt x="11110" y="2624"/>
                  </a:lnTo>
                  <a:lnTo>
                    <a:pt x="10493" y="2963"/>
                  </a:lnTo>
                  <a:cubicBezTo>
                    <a:pt x="10370" y="3025"/>
                    <a:pt x="10339" y="3148"/>
                    <a:pt x="10339" y="3272"/>
                  </a:cubicBezTo>
                  <a:cubicBezTo>
                    <a:pt x="10401" y="3550"/>
                    <a:pt x="10401" y="3827"/>
                    <a:pt x="10339" y="4105"/>
                  </a:cubicBezTo>
                  <a:cubicBezTo>
                    <a:pt x="10339" y="4229"/>
                    <a:pt x="10370" y="4352"/>
                    <a:pt x="10493" y="4414"/>
                  </a:cubicBezTo>
                  <a:lnTo>
                    <a:pt x="11110" y="4753"/>
                  </a:lnTo>
                  <a:lnTo>
                    <a:pt x="10555" y="5741"/>
                  </a:lnTo>
                  <a:lnTo>
                    <a:pt x="9938" y="5371"/>
                  </a:lnTo>
                  <a:cubicBezTo>
                    <a:pt x="9891" y="5347"/>
                    <a:pt x="9843" y="5337"/>
                    <a:pt x="9798" y="5337"/>
                  </a:cubicBezTo>
                  <a:cubicBezTo>
                    <a:pt x="9724" y="5337"/>
                    <a:pt x="9655" y="5363"/>
                    <a:pt x="9598" y="5401"/>
                  </a:cubicBezTo>
                  <a:cubicBezTo>
                    <a:pt x="9382" y="5587"/>
                    <a:pt x="9166" y="5741"/>
                    <a:pt x="8888" y="5833"/>
                  </a:cubicBezTo>
                  <a:cubicBezTo>
                    <a:pt x="8765" y="5864"/>
                    <a:pt x="8703" y="5957"/>
                    <a:pt x="8703" y="6080"/>
                  </a:cubicBezTo>
                  <a:lnTo>
                    <a:pt x="8703" y="6821"/>
                  </a:lnTo>
                  <a:lnTo>
                    <a:pt x="7561" y="6821"/>
                  </a:lnTo>
                  <a:lnTo>
                    <a:pt x="7561" y="6080"/>
                  </a:lnTo>
                  <a:cubicBezTo>
                    <a:pt x="7561" y="5957"/>
                    <a:pt x="7500" y="5864"/>
                    <a:pt x="7376" y="5833"/>
                  </a:cubicBezTo>
                  <a:cubicBezTo>
                    <a:pt x="7129" y="5741"/>
                    <a:pt x="6882" y="5587"/>
                    <a:pt x="6666" y="5401"/>
                  </a:cubicBezTo>
                  <a:cubicBezTo>
                    <a:pt x="6609" y="5363"/>
                    <a:pt x="6540" y="5337"/>
                    <a:pt x="6467" y="5337"/>
                  </a:cubicBezTo>
                  <a:cubicBezTo>
                    <a:pt x="6421" y="5337"/>
                    <a:pt x="6374" y="5347"/>
                    <a:pt x="6327" y="5371"/>
                  </a:cubicBezTo>
                  <a:lnTo>
                    <a:pt x="5710" y="5741"/>
                  </a:lnTo>
                  <a:lnTo>
                    <a:pt x="5154" y="4753"/>
                  </a:lnTo>
                  <a:lnTo>
                    <a:pt x="5771" y="4414"/>
                  </a:lnTo>
                  <a:cubicBezTo>
                    <a:pt x="5864" y="4352"/>
                    <a:pt x="5926" y="4229"/>
                    <a:pt x="5895" y="4105"/>
                  </a:cubicBezTo>
                  <a:cubicBezTo>
                    <a:pt x="5864" y="3827"/>
                    <a:pt x="5864" y="3550"/>
                    <a:pt x="5895" y="3272"/>
                  </a:cubicBezTo>
                  <a:cubicBezTo>
                    <a:pt x="5926" y="3148"/>
                    <a:pt x="5864" y="3025"/>
                    <a:pt x="5771" y="2963"/>
                  </a:cubicBezTo>
                  <a:lnTo>
                    <a:pt x="5154" y="2624"/>
                  </a:lnTo>
                  <a:lnTo>
                    <a:pt x="5710" y="1636"/>
                  </a:lnTo>
                  <a:lnTo>
                    <a:pt x="6327" y="2007"/>
                  </a:lnTo>
                  <a:cubicBezTo>
                    <a:pt x="6374" y="2030"/>
                    <a:pt x="6421" y="2040"/>
                    <a:pt x="6467" y="2040"/>
                  </a:cubicBezTo>
                  <a:cubicBezTo>
                    <a:pt x="6540" y="2040"/>
                    <a:pt x="6609" y="2014"/>
                    <a:pt x="6666" y="1976"/>
                  </a:cubicBezTo>
                  <a:cubicBezTo>
                    <a:pt x="6882" y="1791"/>
                    <a:pt x="7129" y="1667"/>
                    <a:pt x="7376" y="1544"/>
                  </a:cubicBezTo>
                  <a:cubicBezTo>
                    <a:pt x="7500" y="1513"/>
                    <a:pt x="7561" y="1420"/>
                    <a:pt x="7561" y="1297"/>
                  </a:cubicBezTo>
                  <a:lnTo>
                    <a:pt x="7561" y="556"/>
                  </a:lnTo>
                  <a:close/>
                  <a:moveTo>
                    <a:pt x="1698" y="3982"/>
                  </a:moveTo>
                  <a:lnTo>
                    <a:pt x="1698" y="11419"/>
                  </a:lnTo>
                  <a:lnTo>
                    <a:pt x="1574" y="11419"/>
                  </a:lnTo>
                  <a:cubicBezTo>
                    <a:pt x="1204" y="11419"/>
                    <a:pt x="864" y="11543"/>
                    <a:pt x="587" y="11759"/>
                  </a:cubicBezTo>
                  <a:lnTo>
                    <a:pt x="587" y="4969"/>
                  </a:lnTo>
                  <a:cubicBezTo>
                    <a:pt x="587" y="4414"/>
                    <a:pt x="1019" y="3982"/>
                    <a:pt x="1574" y="3982"/>
                  </a:cubicBezTo>
                  <a:close/>
                  <a:moveTo>
                    <a:pt x="6975" y="11142"/>
                  </a:moveTo>
                  <a:lnTo>
                    <a:pt x="6975" y="12253"/>
                  </a:lnTo>
                  <a:lnTo>
                    <a:pt x="4136" y="12253"/>
                  </a:lnTo>
                  <a:lnTo>
                    <a:pt x="4136" y="11142"/>
                  </a:lnTo>
                  <a:close/>
                  <a:moveTo>
                    <a:pt x="12098" y="11142"/>
                  </a:moveTo>
                  <a:lnTo>
                    <a:pt x="12098" y="12253"/>
                  </a:lnTo>
                  <a:lnTo>
                    <a:pt x="9259" y="12253"/>
                  </a:lnTo>
                  <a:lnTo>
                    <a:pt x="9259" y="11142"/>
                  </a:lnTo>
                  <a:close/>
                  <a:moveTo>
                    <a:pt x="7253" y="1"/>
                  </a:moveTo>
                  <a:cubicBezTo>
                    <a:pt x="7098" y="1"/>
                    <a:pt x="6975" y="124"/>
                    <a:pt x="6975" y="278"/>
                  </a:cubicBezTo>
                  <a:lnTo>
                    <a:pt x="6975" y="1112"/>
                  </a:lnTo>
                  <a:cubicBezTo>
                    <a:pt x="6790" y="1173"/>
                    <a:pt x="6605" y="1297"/>
                    <a:pt x="6450" y="1420"/>
                  </a:cubicBezTo>
                  <a:lnTo>
                    <a:pt x="5740" y="1019"/>
                  </a:lnTo>
                  <a:cubicBezTo>
                    <a:pt x="5683" y="984"/>
                    <a:pt x="5625" y="967"/>
                    <a:pt x="5570" y="967"/>
                  </a:cubicBezTo>
                  <a:cubicBezTo>
                    <a:pt x="5479" y="967"/>
                    <a:pt x="5397" y="1015"/>
                    <a:pt x="5339" y="1112"/>
                  </a:cubicBezTo>
                  <a:lnTo>
                    <a:pt x="4506" y="2593"/>
                  </a:lnTo>
                  <a:cubicBezTo>
                    <a:pt x="4413" y="2716"/>
                    <a:pt x="4475" y="2902"/>
                    <a:pt x="4599" y="2963"/>
                  </a:cubicBezTo>
                  <a:lnTo>
                    <a:pt x="5308" y="3365"/>
                  </a:lnTo>
                  <a:cubicBezTo>
                    <a:pt x="5278" y="3457"/>
                    <a:pt x="5278" y="3550"/>
                    <a:pt x="5278" y="3673"/>
                  </a:cubicBezTo>
                  <a:cubicBezTo>
                    <a:pt x="5278" y="3766"/>
                    <a:pt x="5278" y="3889"/>
                    <a:pt x="5308" y="3982"/>
                  </a:cubicBezTo>
                  <a:lnTo>
                    <a:pt x="4599" y="4383"/>
                  </a:lnTo>
                  <a:cubicBezTo>
                    <a:pt x="4537" y="4414"/>
                    <a:pt x="4475" y="4476"/>
                    <a:pt x="4475" y="4537"/>
                  </a:cubicBezTo>
                  <a:cubicBezTo>
                    <a:pt x="4444" y="4630"/>
                    <a:pt x="4444" y="4692"/>
                    <a:pt x="4506" y="4753"/>
                  </a:cubicBezTo>
                  <a:lnTo>
                    <a:pt x="4660" y="5062"/>
                  </a:lnTo>
                  <a:lnTo>
                    <a:pt x="2253" y="5062"/>
                  </a:lnTo>
                  <a:lnTo>
                    <a:pt x="2253" y="3642"/>
                  </a:lnTo>
                  <a:cubicBezTo>
                    <a:pt x="2253" y="3488"/>
                    <a:pt x="2130" y="3365"/>
                    <a:pt x="1975" y="3365"/>
                  </a:cubicBezTo>
                  <a:lnTo>
                    <a:pt x="1543" y="3365"/>
                  </a:lnTo>
                  <a:cubicBezTo>
                    <a:pt x="710" y="3365"/>
                    <a:pt x="0" y="4074"/>
                    <a:pt x="0" y="4908"/>
                  </a:cubicBezTo>
                  <a:lnTo>
                    <a:pt x="0" y="12932"/>
                  </a:lnTo>
                  <a:cubicBezTo>
                    <a:pt x="0" y="13765"/>
                    <a:pt x="710" y="14475"/>
                    <a:pt x="1543" y="14475"/>
                  </a:cubicBezTo>
                  <a:lnTo>
                    <a:pt x="6852" y="14475"/>
                  </a:lnTo>
                  <a:cubicBezTo>
                    <a:pt x="7006" y="14475"/>
                    <a:pt x="7129" y="14351"/>
                    <a:pt x="7129" y="14197"/>
                  </a:cubicBezTo>
                  <a:cubicBezTo>
                    <a:pt x="7129" y="14043"/>
                    <a:pt x="7006" y="13919"/>
                    <a:pt x="6852" y="13919"/>
                  </a:cubicBezTo>
                  <a:lnTo>
                    <a:pt x="1574" y="13919"/>
                  </a:lnTo>
                  <a:cubicBezTo>
                    <a:pt x="309" y="13827"/>
                    <a:pt x="309" y="12006"/>
                    <a:pt x="1574" y="11913"/>
                  </a:cubicBezTo>
                  <a:lnTo>
                    <a:pt x="2006" y="11913"/>
                  </a:lnTo>
                  <a:cubicBezTo>
                    <a:pt x="2161" y="11913"/>
                    <a:pt x="2284" y="11790"/>
                    <a:pt x="2284" y="11635"/>
                  </a:cubicBezTo>
                  <a:lnTo>
                    <a:pt x="2284" y="5617"/>
                  </a:lnTo>
                  <a:lnTo>
                    <a:pt x="5000" y="5617"/>
                  </a:lnTo>
                  <a:lnTo>
                    <a:pt x="5370" y="6235"/>
                  </a:lnTo>
                  <a:cubicBezTo>
                    <a:pt x="5411" y="6317"/>
                    <a:pt x="5507" y="6358"/>
                    <a:pt x="5603" y="6358"/>
                  </a:cubicBezTo>
                  <a:cubicBezTo>
                    <a:pt x="5651" y="6358"/>
                    <a:pt x="5699" y="6348"/>
                    <a:pt x="5740" y="6327"/>
                  </a:cubicBezTo>
                  <a:lnTo>
                    <a:pt x="6450" y="5926"/>
                  </a:lnTo>
                  <a:cubicBezTo>
                    <a:pt x="6605" y="6049"/>
                    <a:pt x="6790" y="6142"/>
                    <a:pt x="6975" y="6235"/>
                  </a:cubicBezTo>
                  <a:lnTo>
                    <a:pt x="6975" y="7037"/>
                  </a:lnTo>
                  <a:cubicBezTo>
                    <a:pt x="6975" y="7191"/>
                    <a:pt x="7129" y="7315"/>
                    <a:pt x="7284" y="7315"/>
                  </a:cubicBezTo>
                  <a:lnTo>
                    <a:pt x="7839" y="7315"/>
                  </a:lnTo>
                  <a:lnTo>
                    <a:pt x="7839" y="8642"/>
                  </a:lnTo>
                  <a:lnTo>
                    <a:pt x="5586" y="8642"/>
                  </a:lnTo>
                  <a:cubicBezTo>
                    <a:pt x="5401" y="8642"/>
                    <a:pt x="5278" y="8765"/>
                    <a:pt x="5278" y="8920"/>
                  </a:cubicBezTo>
                  <a:lnTo>
                    <a:pt x="5278" y="10494"/>
                  </a:lnTo>
                  <a:lnTo>
                    <a:pt x="3858" y="10494"/>
                  </a:lnTo>
                  <a:cubicBezTo>
                    <a:pt x="3704" y="10494"/>
                    <a:pt x="3580" y="10617"/>
                    <a:pt x="3580" y="10802"/>
                  </a:cubicBezTo>
                  <a:lnTo>
                    <a:pt x="3580" y="12500"/>
                  </a:lnTo>
                  <a:cubicBezTo>
                    <a:pt x="3580" y="12654"/>
                    <a:pt x="3704" y="12777"/>
                    <a:pt x="3858" y="12777"/>
                  </a:cubicBezTo>
                  <a:lnTo>
                    <a:pt x="7284" y="12777"/>
                  </a:lnTo>
                  <a:cubicBezTo>
                    <a:pt x="7438" y="12777"/>
                    <a:pt x="7561" y="12654"/>
                    <a:pt x="7561" y="12500"/>
                  </a:cubicBezTo>
                  <a:lnTo>
                    <a:pt x="7561" y="10802"/>
                  </a:lnTo>
                  <a:cubicBezTo>
                    <a:pt x="7561" y="10617"/>
                    <a:pt x="7438" y="10494"/>
                    <a:pt x="7284" y="10494"/>
                  </a:cubicBezTo>
                  <a:lnTo>
                    <a:pt x="5864" y="10494"/>
                  </a:lnTo>
                  <a:lnTo>
                    <a:pt x="5864" y="9197"/>
                  </a:lnTo>
                  <a:lnTo>
                    <a:pt x="10401" y="9197"/>
                  </a:lnTo>
                  <a:lnTo>
                    <a:pt x="10401" y="10494"/>
                  </a:lnTo>
                  <a:lnTo>
                    <a:pt x="8981" y="10494"/>
                  </a:lnTo>
                  <a:cubicBezTo>
                    <a:pt x="8827" y="10494"/>
                    <a:pt x="8703" y="10617"/>
                    <a:pt x="8703" y="10802"/>
                  </a:cubicBezTo>
                  <a:lnTo>
                    <a:pt x="8703" y="12500"/>
                  </a:lnTo>
                  <a:cubicBezTo>
                    <a:pt x="8703" y="12654"/>
                    <a:pt x="8827" y="12777"/>
                    <a:pt x="8981" y="12777"/>
                  </a:cubicBezTo>
                  <a:lnTo>
                    <a:pt x="12376" y="12777"/>
                  </a:lnTo>
                  <a:cubicBezTo>
                    <a:pt x="12530" y="12777"/>
                    <a:pt x="12654" y="12654"/>
                    <a:pt x="12654" y="12500"/>
                  </a:cubicBezTo>
                  <a:lnTo>
                    <a:pt x="12654" y="10802"/>
                  </a:lnTo>
                  <a:cubicBezTo>
                    <a:pt x="12654" y="10617"/>
                    <a:pt x="12530" y="10494"/>
                    <a:pt x="12376" y="10494"/>
                  </a:cubicBezTo>
                  <a:lnTo>
                    <a:pt x="10956" y="10494"/>
                  </a:lnTo>
                  <a:lnTo>
                    <a:pt x="10956" y="8920"/>
                  </a:lnTo>
                  <a:cubicBezTo>
                    <a:pt x="10956" y="8765"/>
                    <a:pt x="10833" y="8642"/>
                    <a:pt x="10678" y="8642"/>
                  </a:cubicBezTo>
                  <a:lnTo>
                    <a:pt x="8395" y="8642"/>
                  </a:lnTo>
                  <a:lnTo>
                    <a:pt x="8395" y="7315"/>
                  </a:lnTo>
                  <a:lnTo>
                    <a:pt x="8981" y="7315"/>
                  </a:lnTo>
                  <a:cubicBezTo>
                    <a:pt x="9135" y="7315"/>
                    <a:pt x="9259" y="7191"/>
                    <a:pt x="9259" y="7037"/>
                  </a:cubicBezTo>
                  <a:lnTo>
                    <a:pt x="9259" y="6235"/>
                  </a:lnTo>
                  <a:cubicBezTo>
                    <a:pt x="9444" y="6142"/>
                    <a:pt x="9629" y="6049"/>
                    <a:pt x="9814" y="5926"/>
                  </a:cubicBezTo>
                  <a:lnTo>
                    <a:pt x="10493" y="6327"/>
                  </a:lnTo>
                  <a:cubicBezTo>
                    <a:pt x="10545" y="6348"/>
                    <a:pt x="10596" y="6358"/>
                    <a:pt x="10645" y="6358"/>
                  </a:cubicBezTo>
                  <a:cubicBezTo>
                    <a:pt x="10744" y="6358"/>
                    <a:pt x="10833" y="6317"/>
                    <a:pt x="10894" y="6235"/>
                  </a:cubicBezTo>
                  <a:lnTo>
                    <a:pt x="11234" y="5617"/>
                  </a:lnTo>
                  <a:lnTo>
                    <a:pt x="13981" y="5617"/>
                  </a:lnTo>
                  <a:lnTo>
                    <a:pt x="13981" y="13919"/>
                  </a:lnTo>
                  <a:lnTo>
                    <a:pt x="9413" y="13919"/>
                  </a:lnTo>
                  <a:cubicBezTo>
                    <a:pt x="9259" y="13919"/>
                    <a:pt x="9104" y="14043"/>
                    <a:pt x="9104" y="14197"/>
                  </a:cubicBezTo>
                  <a:cubicBezTo>
                    <a:pt x="9104" y="14351"/>
                    <a:pt x="9259" y="14475"/>
                    <a:pt x="9413" y="14475"/>
                  </a:cubicBezTo>
                  <a:lnTo>
                    <a:pt x="14258" y="14475"/>
                  </a:lnTo>
                  <a:cubicBezTo>
                    <a:pt x="14413" y="14475"/>
                    <a:pt x="14536" y="14351"/>
                    <a:pt x="14536" y="14197"/>
                  </a:cubicBezTo>
                  <a:lnTo>
                    <a:pt x="14536" y="5401"/>
                  </a:lnTo>
                  <a:cubicBezTo>
                    <a:pt x="14536" y="5247"/>
                    <a:pt x="14413" y="5124"/>
                    <a:pt x="14258" y="5124"/>
                  </a:cubicBezTo>
                  <a:lnTo>
                    <a:pt x="11543" y="5124"/>
                  </a:lnTo>
                  <a:lnTo>
                    <a:pt x="11728" y="4784"/>
                  </a:lnTo>
                  <a:cubicBezTo>
                    <a:pt x="11759" y="4722"/>
                    <a:pt x="11789" y="4661"/>
                    <a:pt x="11759" y="4568"/>
                  </a:cubicBezTo>
                  <a:cubicBezTo>
                    <a:pt x="11728" y="4506"/>
                    <a:pt x="11697" y="4445"/>
                    <a:pt x="11635" y="4414"/>
                  </a:cubicBezTo>
                  <a:lnTo>
                    <a:pt x="10925" y="4013"/>
                  </a:lnTo>
                  <a:cubicBezTo>
                    <a:pt x="10925" y="3920"/>
                    <a:pt x="10925" y="3827"/>
                    <a:pt x="10925" y="3704"/>
                  </a:cubicBezTo>
                  <a:cubicBezTo>
                    <a:pt x="10925" y="3611"/>
                    <a:pt x="10925" y="3488"/>
                    <a:pt x="10925" y="3395"/>
                  </a:cubicBezTo>
                  <a:lnTo>
                    <a:pt x="11635" y="2994"/>
                  </a:lnTo>
                  <a:cubicBezTo>
                    <a:pt x="11697" y="2963"/>
                    <a:pt x="11728" y="2902"/>
                    <a:pt x="11759" y="2840"/>
                  </a:cubicBezTo>
                  <a:cubicBezTo>
                    <a:pt x="11789" y="2747"/>
                    <a:pt x="11759" y="2686"/>
                    <a:pt x="11728" y="2624"/>
                  </a:cubicBezTo>
                  <a:lnTo>
                    <a:pt x="10894" y="1142"/>
                  </a:lnTo>
                  <a:cubicBezTo>
                    <a:pt x="10833" y="1060"/>
                    <a:pt x="10744" y="1005"/>
                    <a:pt x="10645" y="1005"/>
                  </a:cubicBezTo>
                  <a:cubicBezTo>
                    <a:pt x="10596" y="1005"/>
                    <a:pt x="10545" y="1019"/>
                    <a:pt x="10493" y="1050"/>
                  </a:cubicBezTo>
                  <a:lnTo>
                    <a:pt x="9783" y="1451"/>
                  </a:lnTo>
                  <a:cubicBezTo>
                    <a:pt x="9629" y="1328"/>
                    <a:pt x="9444" y="1235"/>
                    <a:pt x="9259" y="1142"/>
                  </a:cubicBezTo>
                  <a:lnTo>
                    <a:pt x="9259" y="278"/>
                  </a:lnTo>
                  <a:cubicBezTo>
                    <a:pt x="9259" y="124"/>
                    <a:pt x="9135" y="1"/>
                    <a:pt x="89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82" name="Google Shape;13709;p26">
            <a:extLst>
              <a:ext uri="{FF2B5EF4-FFF2-40B4-BE49-F238E27FC236}">
                <a16:creationId xmlns:a16="http://schemas.microsoft.com/office/drawing/2014/main" id="{B093F4B4-3A0E-1F55-2E62-5871DD20A738}"/>
              </a:ext>
            </a:extLst>
          </p:cNvPr>
          <p:cNvGrpSpPr/>
          <p:nvPr/>
        </p:nvGrpSpPr>
        <p:grpSpPr>
          <a:xfrm>
            <a:off x="6633051" y="5870242"/>
            <a:ext cx="412050" cy="728400"/>
            <a:chOff x="7057900" y="3602175"/>
            <a:chExt cx="206025" cy="364200"/>
          </a:xfrm>
        </p:grpSpPr>
        <p:sp>
          <p:nvSpPr>
            <p:cNvPr id="183" name="Google Shape;13710;p26">
              <a:extLst>
                <a:ext uri="{FF2B5EF4-FFF2-40B4-BE49-F238E27FC236}">
                  <a16:creationId xmlns:a16="http://schemas.microsoft.com/office/drawing/2014/main" id="{3E2F4B65-BE55-D61B-FCA1-4CE37E782F92}"/>
                </a:ext>
              </a:extLst>
            </p:cNvPr>
            <p:cNvSpPr/>
            <p:nvPr/>
          </p:nvSpPr>
          <p:spPr>
            <a:xfrm>
              <a:off x="7151250" y="3909250"/>
              <a:ext cx="17000" cy="14075"/>
            </a:xfrm>
            <a:custGeom>
              <a:avLst/>
              <a:gdLst/>
              <a:ahLst/>
              <a:cxnLst/>
              <a:rect l="l" t="t" r="r" b="b"/>
              <a:pathLst>
                <a:path w="680" h="563" extrusionOk="0">
                  <a:moveTo>
                    <a:pt x="402" y="1"/>
                  </a:moveTo>
                  <a:cubicBezTo>
                    <a:pt x="124" y="1"/>
                    <a:pt x="0" y="309"/>
                    <a:pt x="186" y="494"/>
                  </a:cubicBezTo>
                  <a:cubicBezTo>
                    <a:pt x="242" y="541"/>
                    <a:pt x="309" y="562"/>
                    <a:pt x="376" y="562"/>
                  </a:cubicBezTo>
                  <a:cubicBezTo>
                    <a:pt x="530" y="562"/>
                    <a:pt x="679" y="450"/>
                    <a:pt x="679" y="278"/>
                  </a:cubicBezTo>
                  <a:cubicBezTo>
                    <a:pt x="679"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84" name="Google Shape;13711;p26">
              <a:extLst>
                <a:ext uri="{FF2B5EF4-FFF2-40B4-BE49-F238E27FC236}">
                  <a16:creationId xmlns:a16="http://schemas.microsoft.com/office/drawing/2014/main" id="{0E755BC1-EAD9-5F6E-8C5F-348B83140537}"/>
                </a:ext>
              </a:extLst>
            </p:cNvPr>
            <p:cNvSpPr/>
            <p:nvPr/>
          </p:nvSpPr>
          <p:spPr>
            <a:xfrm>
              <a:off x="7130425" y="3645375"/>
              <a:ext cx="61750" cy="13925"/>
            </a:xfrm>
            <a:custGeom>
              <a:avLst/>
              <a:gdLst/>
              <a:ahLst/>
              <a:cxnLst/>
              <a:rect l="l" t="t" r="r" b="b"/>
              <a:pathLst>
                <a:path w="2470" h="557" extrusionOk="0">
                  <a:moveTo>
                    <a:pt x="370" y="1"/>
                  </a:moveTo>
                  <a:cubicBezTo>
                    <a:pt x="0" y="1"/>
                    <a:pt x="0" y="556"/>
                    <a:pt x="370" y="556"/>
                  </a:cubicBezTo>
                  <a:lnTo>
                    <a:pt x="2068" y="556"/>
                  </a:lnTo>
                  <a:cubicBezTo>
                    <a:pt x="2469" y="556"/>
                    <a:pt x="2469"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85" name="Google Shape;13712;p26">
              <a:extLst>
                <a:ext uri="{FF2B5EF4-FFF2-40B4-BE49-F238E27FC236}">
                  <a16:creationId xmlns:a16="http://schemas.microsoft.com/office/drawing/2014/main" id="{52EDB619-7EC6-5651-725E-82B4FE9E07ED}"/>
                </a:ext>
              </a:extLst>
            </p:cNvPr>
            <p:cNvSpPr/>
            <p:nvPr/>
          </p:nvSpPr>
          <p:spPr>
            <a:xfrm>
              <a:off x="7096475" y="3727175"/>
              <a:ext cx="130400" cy="114200"/>
            </a:xfrm>
            <a:custGeom>
              <a:avLst/>
              <a:gdLst/>
              <a:ahLst/>
              <a:cxnLst/>
              <a:rect l="l" t="t" r="r" b="b"/>
              <a:pathLst>
                <a:path w="5216" h="4568" extrusionOk="0">
                  <a:moveTo>
                    <a:pt x="3734" y="587"/>
                  </a:moveTo>
                  <a:cubicBezTo>
                    <a:pt x="4228" y="587"/>
                    <a:pt x="4629" y="1049"/>
                    <a:pt x="4599" y="1543"/>
                  </a:cubicBezTo>
                  <a:cubicBezTo>
                    <a:pt x="4599" y="2315"/>
                    <a:pt x="3734" y="2932"/>
                    <a:pt x="2593" y="3889"/>
                  </a:cubicBezTo>
                  <a:cubicBezTo>
                    <a:pt x="1389" y="2839"/>
                    <a:pt x="617" y="2284"/>
                    <a:pt x="617" y="1543"/>
                  </a:cubicBezTo>
                  <a:cubicBezTo>
                    <a:pt x="587" y="1049"/>
                    <a:pt x="957" y="587"/>
                    <a:pt x="1482" y="587"/>
                  </a:cubicBezTo>
                  <a:cubicBezTo>
                    <a:pt x="2099" y="587"/>
                    <a:pt x="2315" y="1358"/>
                    <a:pt x="2315" y="1358"/>
                  </a:cubicBezTo>
                  <a:cubicBezTo>
                    <a:pt x="2361" y="1497"/>
                    <a:pt x="2485" y="1566"/>
                    <a:pt x="2604" y="1566"/>
                  </a:cubicBezTo>
                  <a:cubicBezTo>
                    <a:pt x="2724" y="1566"/>
                    <a:pt x="2839" y="1497"/>
                    <a:pt x="2870" y="1358"/>
                  </a:cubicBezTo>
                  <a:cubicBezTo>
                    <a:pt x="2870" y="1358"/>
                    <a:pt x="3086" y="587"/>
                    <a:pt x="3734" y="587"/>
                  </a:cubicBezTo>
                  <a:close/>
                  <a:moveTo>
                    <a:pt x="1482" y="0"/>
                  </a:moveTo>
                  <a:cubicBezTo>
                    <a:pt x="648" y="0"/>
                    <a:pt x="0" y="710"/>
                    <a:pt x="62" y="1543"/>
                  </a:cubicBezTo>
                  <a:cubicBezTo>
                    <a:pt x="62" y="2623"/>
                    <a:pt x="1019" y="3272"/>
                    <a:pt x="2407" y="4475"/>
                  </a:cubicBezTo>
                  <a:cubicBezTo>
                    <a:pt x="2469" y="4537"/>
                    <a:pt x="2539" y="4568"/>
                    <a:pt x="2608" y="4568"/>
                  </a:cubicBezTo>
                  <a:cubicBezTo>
                    <a:pt x="2677" y="4568"/>
                    <a:pt x="2747" y="4537"/>
                    <a:pt x="2809" y="4475"/>
                  </a:cubicBezTo>
                  <a:cubicBezTo>
                    <a:pt x="4197" y="3272"/>
                    <a:pt x="5185" y="2623"/>
                    <a:pt x="5185" y="1543"/>
                  </a:cubicBezTo>
                  <a:lnTo>
                    <a:pt x="5154" y="1543"/>
                  </a:lnTo>
                  <a:cubicBezTo>
                    <a:pt x="5216" y="710"/>
                    <a:pt x="4568" y="0"/>
                    <a:pt x="3734" y="0"/>
                  </a:cubicBezTo>
                  <a:cubicBezTo>
                    <a:pt x="3472" y="417"/>
                    <a:pt x="3032" y="625"/>
                    <a:pt x="2596" y="625"/>
                  </a:cubicBezTo>
                  <a:cubicBezTo>
                    <a:pt x="2161" y="625"/>
                    <a:pt x="1728" y="417"/>
                    <a:pt x="14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86" name="Google Shape;13713;p26">
              <a:extLst>
                <a:ext uri="{FF2B5EF4-FFF2-40B4-BE49-F238E27FC236}">
                  <a16:creationId xmlns:a16="http://schemas.microsoft.com/office/drawing/2014/main" id="{8318ADA1-3DE3-2560-379E-EBA6309A07CA}"/>
                </a:ext>
              </a:extLst>
            </p:cNvPr>
            <p:cNvSpPr/>
            <p:nvPr/>
          </p:nvSpPr>
          <p:spPr>
            <a:xfrm>
              <a:off x="7153550" y="3951675"/>
              <a:ext cx="14700" cy="13925"/>
            </a:xfrm>
            <a:custGeom>
              <a:avLst/>
              <a:gdLst/>
              <a:ahLst/>
              <a:cxnLst/>
              <a:rect l="l" t="t" r="r" b="b"/>
              <a:pathLst>
                <a:path w="588" h="557" extrusionOk="0">
                  <a:moveTo>
                    <a:pt x="294" y="1"/>
                  </a:moveTo>
                  <a:cubicBezTo>
                    <a:pt x="148" y="1"/>
                    <a:pt x="1" y="94"/>
                    <a:pt x="1" y="279"/>
                  </a:cubicBezTo>
                  <a:cubicBezTo>
                    <a:pt x="1" y="464"/>
                    <a:pt x="148" y="556"/>
                    <a:pt x="294" y="556"/>
                  </a:cubicBezTo>
                  <a:cubicBezTo>
                    <a:pt x="441" y="556"/>
                    <a:pt x="587" y="464"/>
                    <a:pt x="587" y="279"/>
                  </a:cubicBezTo>
                  <a:cubicBezTo>
                    <a:pt x="587" y="94"/>
                    <a:pt x="441" y="1"/>
                    <a:pt x="2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87" name="Google Shape;13714;p26">
              <a:extLst>
                <a:ext uri="{FF2B5EF4-FFF2-40B4-BE49-F238E27FC236}">
                  <a16:creationId xmlns:a16="http://schemas.microsoft.com/office/drawing/2014/main" id="{1FFDC657-FB8D-9DAC-8917-EC36DA1DA413}"/>
                </a:ext>
              </a:extLst>
            </p:cNvPr>
            <p:cNvSpPr/>
            <p:nvPr/>
          </p:nvSpPr>
          <p:spPr>
            <a:xfrm>
              <a:off x="7057900" y="3602175"/>
              <a:ext cx="206025" cy="364200"/>
            </a:xfrm>
            <a:custGeom>
              <a:avLst/>
              <a:gdLst/>
              <a:ahLst/>
              <a:cxnLst/>
              <a:rect l="l" t="t" r="r" b="b"/>
              <a:pathLst>
                <a:path w="8241" h="14568" extrusionOk="0">
                  <a:moveTo>
                    <a:pt x="7376" y="1"/>
                  </a:moveTo>
                  <a:lnTo>
                    <a:pt x="7376" y="31"/>
                  </a:lnTo>
                  <a:lnTo>
                    <a:pt x="864" y="31"/>
                  </a:lnTo>
                  <a:cubicBezTo>
                    <a:pt x="401" y="31"/>
                    <a:pt x="0" y="402"/>
                    <a:pt x="0" y="896"/>
                  </a:cubicBezTo>
                  <a:lnTo>
                    <a:pt x="0" y="13703"/>
                  </a:lnTo>
                  <a:cubicBezTo>
                    <a:pt x="0" y="14197"/>
                    <a:pt x="401" y="14567"/>
                    <a:pt x="864" y="14567"/>
                  </a:cubicBezTo>
                  <a:lnTo>
                    <a:pt x="2839" y="14567"/>
                  </a:lnTo>
                  <a:cubicBezTo>
                    <a:pt x="2994" y="14567"/>
                    <a:pt x="3117" y="14444"/>
                    <a:pt x="3117" y="14290"/>
                  </a:cubicBezTo>
                  <a:cubicBezTo>
                    <a:pt x="3117" y="14149"/>
                    <a:pt x="3014" y="14008"/>
                    <a:pt x="2879" y="14008"/>
                  </a:cubicBezTo>
                  <a:cubicBezTo>
                    <a:pt x="2866" y="14008"/>
                    <a:pt x="2853" y="14009"/>
                    <a:pt x="2839" y="14012"/>
                  </a:cubicBezTo>
                  <a:lnTo>
                    <a:pt x="864" y="14012"/>
                  </a:lnTo>
                  <a:cubicBezTo>
                    <a:pt x="710" y="14012"/>
                    <a:pt x="556" y="13858"/>
                    <a:pt x="556" y="13703"/>
                  </a:cubicBezTo>
                  <a:lnTo>
                    <a:pt x="556" y="865"/>
                  </a:lnTo>
                  <a:cubicBezTo>
                    <a:pt x="556" y="710"/>
                    <a:pt x="710" y="587"/>
                    <a:pt x="864" y="587"/>
                  </a:cubicBezTo>
                  <a:lnTo>
                    <a:pt x="7376" y="587"/>
                  </a:lnTo>
                  <a:cubicBezTo>
                    <a:pt x="7530" y="587"/>
                    <a:pt x="7654" y="710"/>
                    <a:pt x="7654" y="865"/>
                  </a:cubicBezTo>
                  <a:lnTo>
                    <a:pt x="7654" y="13703"/>
                  </a:lnTo>
                  <a:cubicBezTo>
                    <a:pt x="7654" y="13858"/>
                    <a:pt x="7530" y="13981"/>
                    <a:pt x="7376" y="13981"/>
                  </a:cubicBezTo>
                  <a:lnTo>
                    <a:pt x="5401" y="13981"/>
                  </a:lnTo>
                  <a:cubicBezTo>
                    <a:pt x="5247" y="13981"/>
                    <a:pt x="5092" y="14104"/>
                    <a:pt x="5123" y="14259"/>
                  </a:cubicBezTo>
                  <a:cubicBezTo>
                    <a:pt x="5123" y="14413"/>
                    <a:pt x="5247" y="14536"/>
                    <a:pt x="5401" y="14536"/>
                  </a:cubicBezTo>
                  <a:lnTo>
                    <a:pt x="7376" y="14536"/>
                  </a:lnTo>
                  <a:cubicBezTo>
                    <a:pt x="7839" y="14536"/>
                    <a:pt x="8240" y="14166"/>
                    <a:pt x="8240" y="13703"/>
                  </a:cubicBezTo>
                  <a:lnTo>
                    <a:pt x="8240" y="865"/>
                  </a:lnTo>
                  <a:cubicBezTo>
                    <a:pt x="8240" y="402"/>
                    <a:pt x="7839" y="1"/>
                    <a:pt x="737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88" name="Google Shape;13715;p26">
            <a:extLst>
              <a:ext uri="{FF2B5EF4-FFF2-40B4-BE49-F238E27FC236}">
                <a16:creationId xmlns:a16="http://schemas.microsoft.com/office/drawing/2014/main" id="{86480AA8-309E-95D6-97CD-C75B050EA618}"/>
              </a:ext>
            </a:extLst>
          </p:cNvPr>
          <p:cNvGrpSpPr/>
          <p:nvPr/>
        </p:nvGrpSpPr>
        <p:grpSpPr>
          <a:xfrm>
            <a:off x="7981051" y="5871017"/>
            <a:ext cx="726850" cy="726850"/>
            <a:chOff x="6242375" y="4171575"/>
            <a:chExt cx="363425" cy="363425"/>
          </a:xfrm>
        </p:grpSpPr>
        <p:sp>
          <p:nvSpPr>
            <p:cNvPr id="189" name="Google Shape;13716;p26">
              <a:extLst>
                <a:ext uri="{FF2B5EF4-FFF2-40B4-BE49-F238E27FC236}">
                  <a16:creationId xmlns:a16="http://schemas.microsoft.com/office/drawing/2014/main" id="{4C9B9BF0-C739-6F5A-CC98-E58378616963}"/>
                </a:ext>
              </a:extLst>
            </p:cNvPr>
            <p:cNvSpPr/>
            <p:nvPr/>
          </p:nvSpPr>
          <p:spPr>
            <a:xfrm>
              <a:off x="6479225" y="4367550"/>
              <a:ext cx="86450" cy="13900"/>
            </a:xfrm>
            <a:custGeom>
              <a:avLst/>
              <a:gdLst/>
              <a:ahLst/>
              <a:cxnLst/>
              <a:rect l="l" t="t" r="r" b="b"/>
              <a:pathLst>
                <a:path w="3458" h="556" extrusionOk="0">
                  <a:moveTo>
                    <a:pt x="371" y="0"/>
                  </a:moveTo>
                  <a:cubicBezTo>
                    <a:pt x="1" y="0"/>
                    <a:pt x="1" y="556"/>
                    <a:pt x="371" y="556"/>
                  </a:cubicBezTo>
                  <a:lnTo>
                    <a:pt x="3087" y="556"/>
                  </a:lnTo>
                  <a:cubicBezTo>
                    <a:pt x="3457" y="556"/>
                    <a:pt x="3457" y="0"/>
                    <a:pt x="30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90" name="Google Shape;13717;p26">
              <a:extLst>
                <a:ext uri="{FF2B5EF4-FFF2-40B4-BE49-F238E27FC236}">
                  <a16:creationId xmlns:a16="http://schemas.microsoft.com/office/drawing/2014/main" id="{E8CC9439-66B0-305B-89D4-C45A849461C2}"/>
                </a:ext>
              </a:extLst>
            </p:cNvPr>
            <p:cNvSpPr/>
            <p:nvPr/>
          </p:nvSpPr>
          <p:spPr>
            <a:xfrm>
              <a:off x="6499700" y="4409875"/>
              <a:ext cx="67050" cy="14125"/>
            </a:xfrm>
            <a:custGeom>
              <a:avLst/>
              <a:gdLst/>
              <a:ahLst/>
              <a:cxnLst/>
              <a:rect l="l" t="t" r="r" b="b"/>
              <a:pathLst>
                <a:path w="2682" h="565" extrusionOk="0">
                  <a:moveTo>
                    <a:pt x="335" y="1"/>
                  </a:moveTo>
                  <a:cubicBezTo>
                    <a:pt x="1" y="1"/>
                    <a:pt x="1" y="564"/>
                    <a:pt x="335" y="564"/>
                  </a:cubicBezTo>
                  <a:cubicBezTo>
                    <a:pt x="351" y="564"/>
                    <a:pt x="368" y="563"/>
                    <a:pt x="385" y="560"/>
                  </a:cubicBezTo>
                  <a:lnTo>
                    <a:pt x="2268" y="560"/>
                  </a:lnTo>
                  <a:cubicBezTo>
                    <a:pt x="2287" y="563"/>
                    <a:pt x="2305" y="564"/>
                    <a:pt x="2322" y="564"/>
                  </a:cubicBezTo>
                  <a:cubicBezTo>
                    <a:pt x="2682" y="564"/>
                    <a:pt x="2682" y="1"/>
                    <a:pt x="2322" y="1"/>
                  </a:cubicBezTo>
                  <a:cubicBezTo>
                    <a:pt x="2305" y="1"/>
                    <a:pt x="2287" y="2"/>
                    <a:pt x="2268" y="5"/>
                  </a:cubicBezTo>
                  <a:lnTo>
                    <a:pt x="385" y="5"/>
                  </a:lnTo>
                  <a:cubicBezTo>
                    <a:pt x="368" y="2"/>
                    <a:pt x="351" y="1"/>
                    <a:pt x="3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91" name="Google Shape;13718;p26">
              <a:extLst>
                <a:ext uri="{FF2B5EF4-FFF2-40B4-BE49-F238E27FC236}">
                  <a16:creationId xmlns:a16="http://schemas.microsoft.com/office/drawing/2014/main" id="{974EC95D-DF11-6E71-B562-0FA1C98EA676}"/>
                </a:ext>
              </a:extLst>
            </p:cNvPr>
            <p:cNvSpPr/>
            <p:nvPr/>
          </p:nvSpPr>
          <p:spPr>
            <a:xfrm>
              <a:off x="6477925" y="4452400"/>
              <a:ext cx="89050" cy="14725"/>
            </a:xfrm>
            <a:custGeom>
              <a:avLst/>
              <a:gdLst/>
              <a:ahLst/>
              <a:cxnLst/>
              <a:rect l="l" t="t" r="r" b="b"/>
              <a:pathLst>
                <a:path w="3562" h="589" extrusionOk="0">
                  <a:moveTo>
                    <a:pt x="394" y="0"/>
                  </a:moveTo>
                  <a:cubicBezTo>
                    <a:pt x="1" y="0"/>
                    <a:pt x="1" y="589"/>
                    <a:pt x="394" y="589"/>
                  </a:cubicBezTo>
                  <a:cubicBezTo>
                    <a:pt x="403" y="589"/>
                    <a:pt x="413" y="588"/>
                    <a:pt x="423" y="588"/>
                  </a:cubicBezTo>
                  <a:lnTo>
                    <a:pt x="3139" y="588"/>
                  </a:lnTo>
                  <a:cubicBezTo>
                    <a:pt x="3149" y="588"/>
                    <a:pt x="3159" y="589"/>
                    <a:pt x="3168" y="589"/>
                  </a:cubicBezTo>
                  <a:cubicBezTo>
                    <a:pt x="3561" y="589"/>
                    <a:pt x="3561" y="0"/>
                    <a:pt x="3168" y="0"/>
                  </a:cubicBezTo>
                  <a:cubicBezTo>
                    <a:pt x="3159" y="0"/>
                    <a:pt x="3149" y="1"/>
                    <a:pt x="3139" y="1"/>
                  </a:cubicBezTo>
                  <a:lnTo>
                    <a:pt x="423" y="1"/>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92" name="Google Shape;13719;p26">
              <a:extLst>
                <a:ext uri="{FF2B5EF4-FFF2-40B4-BE49-F238E27FC236}">
                  <a16:creationId xmlns:a16="http://schemas.microsoft.com/office/drawing/2014/main" id="{D3E816DB-2D29-EDCA-2A56-B95CF6B1E5C3}"/>
                </a:ext>
              </a:extLst>
            </p:cNvPr>
            <p:cNvSpPr/>
            <p:nvPr/>
          </p:nvSpPr>
          <p:spPr>
            <a:xfrm>
              <a:off x="6459950" y="4520325"/>
              <a:ext cx="14675" cy="14675"/>
            </a:xfrm>
            <a:custGeom>
              <a:avLst/>
              <a:gdLst/>
              <a:ahLst/>
              <a:cxnLst/>
              <a:rect l="l" t="t" r="r" b="b"/>
              <a:pathLst>
                <a:path w="587" h="587" extrusionOk="0">
                  <a:moveTo>
                    <a:pt x="278" y="0"/>
                  </a:moveTo>
                  <a:cubicBezTo>
                    <a:pt x="124" y="0"/>
                    <a:pt x="0" y="154"/>
                    <a:pt x="0" y="309"/>
                  </a:cubicBezTo>
                  <a:cubicBezTo>
                    <a:pt x="0" y="463"/>
                    <a:pt x="124" y="586"/>
                    <a:pt x="278" y="586"/>
                  </a:cubicBezTo>
                  <a:cubicBezTo>
                    <a:pt x="432" y="586"/>
                    <a:pt x="587" y="463"/>
                    <a:pt x="587" y="309"/>
                  </a:cubicBezTo>
                  <a:cubicBezTo>
                    <a:pt x="587" y="154"/>
                    <a:pt x="432" y="0"/>
                    <a:pt x="2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93" name="Google Shape;13720;p26">
              <a:extLst>
                <a:ext uri="{FF2B5EF4-FFF2-40B4-BE49-F238E27FC236}">
                  <a16:creationId xmlns:a16="http://schemas.microsoft.com/office/drawing/2014/main" id="{4E761E2A-8B90-0C69-DEB8-C1A44A50E4FD}"/>
                </a:ext>
              </a:extLst>
            </p:cNvPr>
            <p:cNvSpPr/>
            <p:nvPr/>
          </p:nvSpPr>
          <p:spPr>
            <a:xfrm>
              <a:off x="6242375" y="4171575"/>
              <a:ext cx="363425" cy="363425"/>
            </a:xfrm>
            <a:custGeom>
              <a:avLst/>
              <a:gdLst/>
              <a:ahLst/>
              <a:cxnLst/>
              <a:rect l="l" t="t" r="r" b="b"/>
              <a:pathLst>
                <a:path w="14537" h="14537" extrusionOk="0">
                  <a:moveTo>
                    <a:pt x="8703" y="556"/>
                  </a:moveTo>
                  <a:lnTo>
                    <a:pt x="8703" y="1698"/>
                  </a:lnTo>
                  <a:lnTo>
                    <a:pt x="617" y="1698"/>
                  </a:lnTo>
                  <a:lnTo>
                    <a:pt x="617" y="865"/>
                  </a:lnTo>
                  <a:cubicBezTo>
                    <a:pt x="617" y="710"/>
                    <a:pt x="741" y="556"/>
                    <a:pt x="895" y="556"/>
                  </a:cubicBezTo>
                  <a:close/>
                  <a:moveTo>
                    <a:pt x="10123" y="556"/>
                  </a:moveTo>
                  <a:cubicBezTo>
                    <a:pt x="10277" y="556"/>
                    <a:pt x="10401" y="710"/>
                    <a:pt x="10401" y="865"/>
                  </a:cubicBezTo>
                  <a:lnTo>
                    <a:pt x="10401" y="1698"/>
                  </a:lnTo>
                  <a:lnTo>
                    <a:pt x="9290" y="1698"/>
                  </a:lnTo>
                  <a:lnTo>
                    <a:pt x="9290" y="556"/>
                  </a:lnTo>
                  <a:close/>
                  <a:moveTo>
                    <a:pt x="12283" y="4815"/>
                  </a:moveTo>
                  <a:lnTo>
                    <a:pt x="12283" y="5957"/>
                  </a:lnTo>
                  <a:lnTo>
                    <a:pt x="4166" y="5957"/>
                  </a:lnTo>
                  <a:lnTo>
                    <a:pt x="4166" y="5124"/>
                  </a:lnTo>
                  <a:cubicBezTo>
                    <a:pt x="4166" y="4938"/>
                    <a:pt x="4290" y="4815"/>
                    <a:pt x="4444" y="4815"/>
                  </a:cubicBezTo>
                  <a:close/>
                  <a:moveTo>
                    <a:pt x="13703" y="4815"/>
                  </a:moveTo>
                  <a:cubicBezTo>
                    <a:pt x="13857" y="4815"/>
                    <a:pt x="13981" y="4938"/>
                    <a:pt x="13981" y="5124"/>
                  </a:cubicBezTo>
                  <a:lnTo>
                    <a:pt x="13981" y="5957"/>
                  </a:lnTo>
                  <a:lnTo>
                    <a:pt x="12839" y="5957"/>
                  </a:lnTo>
                  <a:lnTo>
                    <a:pt x="12839" y="4815"/>
                  </a:lnTo>
                  <a:close/>
                  <a:moveTo>
                    <a:pt x="10401" y="2284"/>
                  </a:moveTo>
                  <a:lnTo>
                    <a:pt x="10401" y="4260"/>
                  </a:lnTo>
                  <a:lnTo>
                    <a:pt x="4444" y="4260"/>
                  </a:lnTo>
                  <a:cubicBezTo>
                    <a:pt x="3981" y="4260"/>
                    <a:pt x="3611" y="4630"/>
                    <a:pt x="3611" y="5124"/>
                  </a:cubicBezTo>
                  <a:lnTo>
                    <a:pt x="3611" y="8673"/>
                  </a:lnTo>
                  <a:lnTo>
                    <a:pt x="2870" y="8673"/>
                  </a:lnTo>
                  <a:cubicBezTo>
                    <a:pt x="2853" y="8674"/>
                    <a:pt x="2836" y="8675"/>
                    <a:pt x="2819" y="8675"/>
                  </a:cubicBezTo>
                  <a:cubicBezTo>
                    <a:pt x="2506" y="8675"/>
                    <a:pt x="2284" y="8410"/>
                    <a:pt x="2284" y="8117"/>
                  </a:cubicBezTo>
                  <a:cubicBezTo>
                    <a:pt x="2315" y="7901"/>
                    <a:pt x="2160" y="7793"/>
                    <a:pt x="2006" y="7793"/>
                  </a:cubicBezTo>
                  <a:cubicBezTo>
                    <a:pt x="1852" y="7793"/>
                    <a:pt x="1697" y="7901"/>
                    <a:pt x="1728" y="8117"/>
                  </a:cubicBezTo>
                  <a:lnTo>
                    <a:pt x="1728" y="9537"/>
                  </a:lnTo>
                  <a:lnTo>
                    <a:pt x="864" y="9537"/>
                  </a:lnTo>
                  <a:cubicBezTo>
                    <a:pt x="710" y="9537"/>
                    <a:pt x="586" y="9413"/>
                    <a:pt x="586" y="9259"/>
                  </a:cubicBezTo>
                  <a:lnTo>
                    <a:pt x="586" y="2284"/>
                  </a:lnTo>
                  <a:close/>
                  <a:moveTo>
                    <a:pt x="6728" y="8642"/>
                  </a:moveTo>
                  <a:lnTo>
                    <a:pt x="8487" y="9815"/>
                  </a:lnTo>
                  <a:lnTo>
                    <a:pt x="6728" y="10957"/>
                  </a:lnTo>
                  <a:lnTo>
                    <a:pt x="6728" y="10648"/>
                  </a:lnTo>
                  <a:cubicBezTo>
                    <a:pt x="6728" y="10494"/>
                    <a:pt x="6605" y="10370"/>
                    <a:pt x="6450" y="10370"/>
                  </a:cubicBezTo>
                  <a:lnTo>
                    <a:pt x="2870" y="10370"/>
                  </a:lnTo>
                  <a:cubicBezTo>
                    <a:pt x="2531" y="10370"/>
                    <a:pt x="2284" y="10092"/>
                    <a:pt x="2284" y="9784"/>
                  </a:cubicBezTo>
                  <a:lnTo>
                    <a:pt x="2284" y="9074"/>
                  </a:lnTo>
                  <a:cubicBezTo>
                    <a:pt x="2469" y="9167"/>
                    <a:pt x="2654" y="9228"/>
                    <a:pt x="2870" y="9228"/>
                  </a:cubicBezTo>
                  <a:lnTo>
                    <a:pt x="6450" y="9259"/>
                  </a:lnTo>
                  <a:cubicBezTo>
                    <a:pt x="6605" y="9259"/>
                    <a:pt x="6728" y="9136"/>
                    <a:pt x="6728" y="8981"/>
                  </a:cubicBezTo>
                  <a:lnTo>
                    <a:pt x="6728" y="8642"/>
                  </a:lnTo>
                  <a:close/>
                  <a:moveTo>
                    <a:pt x="864" y="1"/>
                  </a:moveTo>
                  <a:cubicBezTo>
                    <a:pt x="401" y="1"/>
                    <a:pt x="0" y="371"/>
                    <a:pt x="0" y="865"/>
                  </a:cubicBezTo>
                  <a:lnTo>
                    <a:pt x="0" y="9259"/>
                  </a:lnTo>
                  <a:cubicBezTo>
                    <a:pt x="0" y="9722"/>
                    <a:pt x="401" y="10092"/>
                    <a:pt x="864" y="10092"/>
                  </a:cubicBezTo>
                  <a:lnTo>
                    <a:pt x="1759" y="10092"/>
                  </a:lnTo>
                  <a:cubicBezTo>
                    <a:pt x="1883" y="10586"/>
                    <a:pt x="2346" y="10957"/>
                    <a:pt x="2839" y="10957"/>
                  </a:cubicBezTo>
                  <a:lnTo>
                    <a:pt x="3580" y="10957"/>
                  </a:lnTo>
                  <a:lnTo>
                    <a:pt x="3580" y="13672"/>
                  </a:lnTo>
                  <a:cubicBezTo>
                    <a:pt x="3580" y="14166"/>
                    <a:pt x="3981" y="14536"/>
                    <a:pt x="4444" y="14536"/>
                  </a:cubicBezTo>
                  <a:lnTo>
                    <a:pt x="7716" y="14536"/>
                  </a:lnTo>
                  <a:cubicBezTo>
                    <a:pt x="7870" y="14536"/>
                    <a:pt x="7993" y="14413"/>
                    <a:pt x="7993" y="14259"/>
                  </a:cubicBezTo>
                  <a:cubicBezTo>
                    <a:pt x="7993" y="14104"/>
                    <a:pt x="7870" y="13950"/>
                    <a:pt x="7716" y="13950"/>
                  </a:cubicBezTo>
                  <a:lnTo>
                    <a:pt x="4444" y="13950"/>
                  </a:lnTo>
                  <a:cubicBezTo>
                    <a:pt x="4290" y="13950"/>
                    <a:pt x="4166" y="13827"/>
                    <a:pt x="4166" y="13672"/>
                  </a:cubicBezTo>
                  <a:lnTo>
                    <a:pt x="4166" y="10957"/>
                  </a:lnTo>
                  <a:lnTo>
                    <a:pt x="6142" y="10957"/>
                  </a:lnTo>
                  <a:lnTo>
                    <a:pt x="6142" y="11512"/>
                  </a:lnTo>
                  <a:cubicBezTo>
                    <a:pt x="6142" y="11635"/>
                    <a:pt x="6203" y="11728"/>
                    <a:pt x="6296" y="11759"/>
                  </a:cubicBezTo>
                  <a:cubicBezTo>
                    <a:pt x="6342" y="11790"/>
                    <a:pt x="6388" y="11805"/>
                    <a:pt x="6435" y="11805"/>
                  </a:cubicBezTo>
                  <a:cubicBezTo>
                    <a:pt x="6481" y="11805"/>
                    <a:pt x="6527" y="11790"/>
                    <a:pt x="6574" y="11759"/>
                  </a:cubicBezTo>
                  <a:lnTo>
                    <a:pt x="9135" y="10062"/>
                  </a:lnTo>
                  <a:cubicBezTo>
                    <a:pt x="9320" y="9969"/>
                    <a:pt x="9320" y="9722"/>
                    <a:pt x="9135" y="9599"/>
                  </a:cubicBezTo>
                  <a:lnTo>
                    <a:pt x="6574" y="7901"/>
                  </a:lnTo>
                  <a:cubicBezTo>
                    <a:pt x="6523" y="7867"/>
                    <a:pt x="6468" y="7852"/>
                    <a:pt x="6414" y="7852"/>
                  </a:cubicBezTo>
                  <a:cubicBezTo>
                    <a:pt x="6272" y="7852"/>
                    <a:pt x="6142" y="7960"/>
                    <a:pt x="6142" y="8117"/>
                  </a:cubicBezTo>
                  <a:lnTo>
                    <a:pt x="6142" y="8673"/>
                  </a:lnTo>
                  <a:lnTo>
                    <a:pt x="4166" y="8673"/>
                  </a:lnTo>
                  <a:lnTo>
                    <a:pt x="4166" y="6543"/>
                  </a:lnTo>
                  <a:lnTo>
                    <a:pt x="13981" y="6543"/>
                  </a:lnTo>
                  <a:lnTo>
                    <a:pt x="13981" y="13672"/>
                  </a:lnTo>
                  <a:cubicBezTo>
                    <a:pt x="13981" y="13827"/>
                    <a:pt x="13857" y="13981"/>
                    <a:pt x="13703" y="13981"/>
                  </a:cubicBezTo>
                  <a:lnTo>
                    <a:pt x="10246" y="13981"/>
                  </a:lnTo>
                  <a:cubicBezTo>
                    <a:pt x="10092" y="13981"/>
                    <a:pt x="9968" y="14104"/>
                    <a:pt x="9968" y="14259"/>
                  </a:cubicBezTo>
                  <a:cubicBezTo>
                    <a:pt x="9968" y="14413"/>
                    <a:pt x="10092" y="14536"/>
                    <a:pt x="10246" y="14536"/>
                  </a:cubicBezTo>
                  <a:lnTo>
                    <a:pt x="13703" y="14536"/>
                  </a:lnTo>
                  <a:cubicBezTo>
                    <a:pt x="14166" y="14536"/>
                    <a:pt x="14536" y="14166"/>
                    <a:pt x="14536" y="13672"/>
                  </a:cubicBezTo>
                  <a:lnTo>
                    <a:pt x="14536" y="5124"/>
                  </a:lnTo>
                  <a:cubicBezTo>
                    <a:pt x="14536" y="4630"/>
                    <a:pt x="14166" y="4260"/>
                    <a:pt x="13703" y="4260"/>
                  </a:cubicBezTo>
                  <a:lnTo>
                    <a:pt x="10987" y="4260"/>
                  </a:lnTo>
                  <a:lnTo>
                    <a:pt x="10987" y="865"/>
                  </a:lnTo>
                  <a:cubicBezTo>
                    <a:pt x="10987" y="371"/>
                    <a:pt x="10586" y="1"/>
                    <a:pt x="101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94" name="Google Shape;13721;p26">
            <a:extLst>
              <a:ext uri="{FF2B5EF4-FFF2-40B4-BE49-F238E27FC236}">
                <a16:creationId xmlns:a16="http://schemas.microsoft.com/office/drawing/2014/main" id="{C3A31623-09A1-ACB9-2EB0-29F27D24A3C9}"/>
              </a:ext>
            </a:extLst>
          </p:cNvPr>
          <p:cNvGrpSpPr/>
          <p:nvPr/>
        </p:nvGrpSpPr>
        <p:grpSpPr>
          <a:xfrm>
            <a:off x="9502801" y="5871017"/>
            <a:ext cx="726850" cy="726850"/>
            <a:chOff x="5497050" y="4171575"/>
            <a:chExt cx="363425" cy="363425"/>
          </a:xfrm>
        </p:grpSpPr>
        <p:sp>
          <p:nvSpPr>
            <p:cNvPr id="195" name="Google Shape;13722;p26">
              <a:extLst>
                <a:ext uri="{FF2B5EF4-FFF2-40B4-BE49-F238E27FC236}">
                  <a16:creationId xmlns:a16="http://schemas.microsoft.com/office/drawing/2014/main" id="{0E6A5789-5FC7-2997-96DE-2A734D68DDE4}"/>
                </a:ext>
              </a:extLst>
            </p:cNvPr>
            <p:cNvSpPr/>
            <p:nvPr/>
          </p:nvSpPr>
          <p:spPr>
            <a:xfrm>
              <a:off x="5769400" y="4214000"/>
              <a:ext cx="40150" cy="14700"/>
            </a:xfrm>
            <a:custGeom>
              <a:avLst/>
              <a:gdLst/>
              <a:ahLst/>
              <a:cxnLst/>
              <a:rect l="l" t="t" r="r" b="b"/>
              <a:pathLst>
                <a:path w="1606" h="588" extrusionOk="0">
                  <a:moveTo>
                    <a:pt x="371" y="1"/>
                  </a:moveTo>
                  <a:cubicBezTo>
                    <a:pt x="1" y="1"/>
                    <a:pt x="1" y="587"/>
                    <a:pt x="371" y="587"/>
                  </a:cubicBezTo>
                  <a:lnTo>
                    <a:pt x="1235" y="587"/>
                  </a:lnTo>
                  <a:cubicBezTo>
                    <a:pt x="1606" y="587"/>
                    <a:pt x="1606" y="1"/>
                    <a:pt x="12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96" name="Google Shape;13723;p26">
              <a:extLst>
                <a:ext uri="{FF2B5EF4-FFF2-40B4-BE49-F238E27FC236}">
                  <a16:creationId xmlns:a16="http://schemas.microsoft.com/office/drawing/2014/main" id="{31B826BA-381B-A048-231F-C1C01FA69CAD}"/>
                </a:ext>
              </a:extLst>
            </p:cNvPr>
            <p:cNvSpPr/>
            <p:nvPr/>
          </p:nvSpPr>
          <p:spPr>
            <a:xfrm>
              <a:off x="5497050" y="4171575"/>
              <a:ext cx="363425" cy="363425"/>
            </a:xfrm>
            <a:custGeom>
              <a:avLst/>
              <a:gdLst/>
              <a:ahLst/>
              <a:cxnLst/>
              <a:rect l="l" t="t" r="r" b="b"/>
              <a:pathLst>
                <a:path w="14537" h="14537" extrusionOk="0">
                  <a:moveTo>
                    <a:pt x="13395" y="587"/>
                  </a:moveTo>
                  <a:cubicBezTo>
                    <a:pt x="13703" y="587"/>
                    <a:pt x="13950" y="834"/>
                    <a:pt x="13981" y="1142"/>
                  </a:cubicBezTo>
                  <a:lnTo>
                    <a:pt x="13981" y="6975"/>
                  </a:lnTo>
                  <a:lnTo>
                    <a:pt x="9413" y="6975"/>
                  </a:lnTo>
                  <a:lnTo>
                    <a:pt x="9413" y="1142"/>
                  </a:lnTo>
                  <a:cubicBezTo>
                    <a:pt x="9413" y="834"/>
                    <a:pt x="9691" y="587"/>
                    <a:pt x="10000" y="587"/>
                  </a:cubicBezTo>
                  <a:close/>
                  <a:moveTo>
                    <a:pt x="13981" y="7562"/>
                  </a:moveTo>
                  <a:lnTo>
                    <a:pt x="13981" y="8117"/>
                  </a:lnTo>
                  <a:cubicBezTo>
                    <a:pt x="13981" y="8426"/>
                    <a:pt x="13703" y="8673"/>
                    <a:pt x="13395" y="8673"/>
                  </a:cubicBezTo>
                  <a:lnTo>
                    <a:pt x="13395" y="8704"/>
                  </a:lnTo>
                  <a:lnTo>
                    <a:pt x="10000" y="8704"/>
                  </a:lnTo>
                  <a:cubicBezTo>
                    <a:pt x="9691" y="8704"/>
                    <a:pt x="9413" y="8457"/>
                    <a:pt x="9413" y="8148"/>
                  </a:cubicBezTo>
                  <a:lnTo>
                    <a:pt x="9413" y="7562"/>
                  </a:lnTo>
                  <a:close/>
                  <a:moveTo>
                    <a:pt x="8858" y="3148"/>
                  </a:moveTo>
                  <a:lnTo>
                    <a:pt x="8858" y="8117"/>
                  </a:lnTo>
                  <a:cubicBezTo>
                    <a:pt x="8858" y="8734"/>
                    <a:pt x="9383" y="9228"/>
                    <a:pt x="10000" y="9259"/>
                  </a:cubicBezTo>
                  <a:lnTo>
                    <a:pt x="12253" y="9259"/>
                  </a:lnTo>
                  <a:lnTo>
                    <a:pt x="12253" y="10401"/>
                  </a:lnTo>
                  <a:lnTo>
                    <a:pt x="7685" y="10401"/>
                  </a:lnTo>
                  <a:cubicBezTo>
                    <a:pt x="7676" y="10400"/>
                    <a:pt x="7667" y="10400"/>
                    <a:pt x="7658" y="10400"/>
                  </a:cubicBezTo>
                  <a:cubicBezTo>
                    <a:pt x="7293" y="10400"/>
                    <a:pt x="7293" y="10988"/>
                    <a:pt x="7658" y="10988"/>
                  </a:cubicBezTo>
                  <a:cubicBezTo>
                    <a:pt x="7667" y="10988"/>
                    <a:pt x="7676" y="10988"/>
                    <a:pt x="7685" y="10987"/>
                  </a:cubicBezTo>
                  <a:lnTo>
                    <a:pt x="12253" y="10987"/>
                  </a:lnTo>
                  <a:lnTo>
                    <a:pt x="12253" y="11821"/>
                  </a:lnTo>
                  <a:cubicBezTo>
                    <a:pt x="12253" y="11975"/>
                    <a:pt x="12129" y="12098"/>
                    <a:pt x="11975" y="12098"/>
                  </a:cubicBezTo>
                  <a:lnTo>
                    <a:pt x="865" y="12098"/>
                  </a:lnTo>
                  <a:cubicBezTo>
                    <a:pt x="679" y="12098"/>
                    <a:pt x="556" y="11975"/>
                    <a:pt x="556" y="11821"/>
                  </a:cubicBezTo>
                  <a:lnTo>
                    <a:pt x="556" y="10987"/>
                  </a:lnTo>
                  <a:lnTo>
                    <a:pt x="5124" y="10987"/>
                  </a:lnTo>
                  <a:cubicBezTo>
                    <a:pt x="5463" y="10926"/>
                    <a:pt x="5463" y="10432"/>
                    <a:pt x="5124" y="10401"/>
                  </a:cubicBezTo>
                  <a:lnTo>
                    <a:pt x="587" y="10401"/>
                  </a:lnTo>
                  <a:lnTo>
                    <a:pt x="587" y="3426"/>
                  </a:lnTo>
                  <a:cubicBezTo>
                    <a:pt x="587" y="3272"/>
                    <a:pt x="710" y="3148"/>
                    <a:pt x="865" y="3148"/>
                  </a:cubicBezTo>
                  <a:close/>
                  <a:moveTo>
                    <a:pt x="7839" y="12685"/>
                  </a:moveTo>
                  <a:lnTo>
                    <a:pt x="7839" y="13981"/>
                  </a:lnTo>
                  <a:lnTo>
                    <a:pt x="5000" y="13981"/>
                  </a:lnTo>
                  <a:lnTo>
                    <a:pt x="5000" y="12685"/>
                  </a:lnTo>
                  <a:close/>
                  <a:moveTo>
                    <a:pt x="13395" y="1"/>
                  </a:moveTo>
                  <a:lnTo>
                    <a:pt x="13395" y="31"/>
                  </a:lnTo>
                  <a:lnTo>
                    <a:pt x="10000" y="31"/>
                  </a:lnTo>
                  <a:cubicBezTo>
                    <a:pt x="9383" y="31"/>
                    <a:pt x="8858" y="525"/>
                    <a:pt x="8858" y="1142"/>
                  </a:cubicBezTo>
                  <a:lnTo>
                    <a:pt x="8858" y="2562"/>
                  </a:lnTo>
                  <a:lnTo>
                    <a:pt x="865" y="2562"/>
                  </a:lnTo>
                  <a:cubicBezTo>
                    <a:pt x="371" y="2562"/>
                    <a:pt x="1" y="2963"/>
                    <a:pt x="1" y="3426"/>
                  </a:cubicBezTo>
                  <a:lnTo>
                    <a:pt x="1" y="11821"/>
                  </a:lnTo>
                  <a:cubicBezTo>
                    <a:pt x="1" y="12284"/>
                    <a:pt x="371" y="12685"/>
                    <a:pt x="865" y="12685"/>
                  </a:cubicBezTo>
                  <a:lnTo>
                    <a:pt x="4414" y="12685"/>
                  </a:lnTo>
                  <a:lnTo>
                    <a:pt x="4414" y="13981"/>
                  </a:lnTo>
                  <a:lnTo>
                    <a:pt x="2994" y="13981"/>
                  </a:lnTo>
                  <a:cubicBezTo>
                    <a:pt x="2840" y="13981"/>
                    <a:pt x="2716" y="14104"/>
                    <a:pt x="2716" y="14259"/>
                  </a:cubicBezTo>
                  <a:cubicBezTo>
                    <a:pt x="2716" y="14413"/>
                    <a:pt x="2840" y="14536"/>
                    <a:pt x="2994" y="14536"/>
                  </a:cubicBezTo>
                  <a:lnTo>
                    <a:pt x="9815" y="14536"/>
                  </a:lnTo>
                  <a:cubicBezTo>
                    <a:pt x="9969" y="14536"/>
                    <a:pt x="10092" y="14413"/>
                    <a:pt x="10092" y="14259"/>
                  </a:cubicBezTo>
                  <a:cubicBezTo>
                    <a:pt x="10092" y="14104"/>
                    <a:pt x="9969" y="13981"/>
                    <a:pt x="9815" y="13981"/>
                  </a:cubicBezTo>
                  <a:lnTo>
                    <a:pt x="8395" y="13981"/>
                  </a:lnTo>
                  <a:lnTo>
                    <a:pt x="8395" y="12685"/>
                  </a:lnTo>
                  <a:lnTo>
                    <a:pt x="11975" y="12685"/>
                  </a:lnTo>
                  <a:cubicBezTo>
                    <a:pt x="12438" y="12685"/>
                    <a:pt x="12839" y="12284"/>
                    <a:pt x="12808" y="11821"/>
                  </a:cubicBezTo>
                  <a:lnTo>
                    <a:pt x="12808" y="9259"/>
                  </a:lnTo>
                  <a:lnTo>
                    <a:pt x="13395" y="9259"/>
                  </a:lnTo>
                  <a:cubicBezTo>
                    <a:pt x="14012" y="9259"/>
                    <a:pt x="14536" y="8765"/>
                    <a:pt x="14536" y="8148"/>
                  </a:cubicBezTo>
                  <a:lnTo>
                    <a:pt x="14536" y="1142"/>
                  </a:lnTo>
                  <a:cubicBezTo>
                    <a:pt x="14536" y="494"/>
                    <a:pt x="14012" y="1"/>
                    <a:pt x="1339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97" name="Google Shape;13724;p26">
              <a:extLst>
                <a:ext uri="{FF2B5EF4-FFF2-40B4-BE49-F238E27FC236}">
                  <a16:creationId xmlns:a16="http://schemas.microsoft.com/office/drawing/2014/main" id="{790D41F8-BD51-880D-A7DF-0C6CFCE8DFE6}"/>
                </a:ext>
              </a:extLst>
            </p:cNvPr>
            <p:cNvSpPr/>
            <p:nvPr/>
          </p:nvSpPr>
          <p:spPr>
            <a:xfrm>
              <a:off x="5647500" y="4431600"/>
              <a:ext cx="17000" cy="13825"/>
            </a:xfrm>
            <a:custGeom>
              <a:avLst/>
              <a:gdLst/>
              <a:ahLst/>
              <a:cxnLst/>
              <a:rect l="l" t="t" r="r" b="b"/>
              <a:pathLst>
                <a:path w="680" h="553" extrusionOk="0">
                  <a:moveTo>
                    <a:pt x="402" y="0"/>
                  </a:moveTo>
                  <a:cubicBezTo>
                    <a:pt x="155" y="0"/>
                    <a:pt x="1" y="309"/>
                    <a:pt x="186" y="463"/>
                  </a:cubicBezTo>
                  <a:cubicBezTo>
                    <a:pt x="247" y="525"/>
                    <a:pt x="323" y="552"/>
                    <a:pt x="396" y="552"/>
                  </a:cubicBezTo>
                  <a:cubicBezTo>
                    <a:pt x="542" y="552"/>
                    <a:pt x="680" y="442"/>
                    <a:pt x="680" y="278"/>
                  </a:cubicBezTo>
                  <a:cubicBezTo>
                    <a:pt x="680" y="123"/>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98" name="Google Shape;13725;p26">
            <a:extLst>
              <a:ext uri="{FF2B5EF4-FFF2-40B4-BE49-F238E27FC236}">
                <a16:creationId xmlns:a16="http://schemas.microsoft.com/office/drawing/2014/main" id="{D2B0E1D3-E9FE-B9D8-53E6-12D181BE7B0F}"/>
              </a:ext>
            </a:extLst>
          </p:cNvPr>
          <p:cNvGrpSpPr/>
          <p:nvPr/>
        </p:nvGrpSpPr>
        <p:grpSpPr>
          <a:xfrm>
            <a:off x="10929951" y="5921917"/>
            <a:ext cx="726850" cy="625050"/>
            <a:chOff x="4747100" y="4197050"/>
            <a:chExt cx="363425" cy="312525"/>
          </a:xfrm>
        </p:grpSpPr>
        <p:sp>
          <p:nvSpPr>
            <p:cNvPr id="199" name="Google Shape;13726;p26">
              <a:extLst>
                <a:ext uri="{FF2B5EF4-FFF2-40B4-BE49-F238E27FC236}">
                  <a16:creationId xmlns:a16="http://schemas.microsoft.com/office/drawing/2014/main" id="{88F6A97B-66FC-92AD-8486-9EA5C11AC20A}"/>
                </a:ext>
              </a:extLst>
            </p:cNvPr>
            <p:cNvSpPr/>
            <p:nvPr/>
          </p:nvSpPr>
          <p:spPr>
            <a:xfrm>
              <a:off x="5006350" y="4323950"/>
              <a:ext cx="15075" cy="78525"/>
            </a:xfrm>
            <a:custGeom>
              <a:avLst/>
              <a:gdLst/>
              <a:ahLst/>
              <a:cxnLst/>
              <a:rect l="l" t="t" r="r" b="b"/>
              <a:pathLst>
                <a:path w="603" h="3141" extrusionOk="0">
                  <a:moveTo>
                    <a:pt x="297" y="1"/>
                  </a:moveTo>
                  <a:cubicBezTo>
                    <a:pt x="147" y="1"/>
                    <a:pt x="0" y="109"/>
                    <a:pt x="31" y="325"/>
                  </a:cubicBezTo>
                  <a:lnTo>
                    <a:pt x="31" y="2886"/>
                  </a:lnTo>
                  <a:cubicBezTo>
                    <a:pt x="47" y="3056"/>
                    <a:pt x="178" y="3141"/>
                    <a:pt x="309" y="3141"/>
                  </a:cubicBezTo>
                  <a:cubicBezTo>
                    <a:pt x="440" y="3141"/>
                    <a:pt x="571" y="3056"/>
                    <a:pt x="587" y="2886"/>
                  </a:cubicBezTo>
                  <a:lnTo>
                    <a:pt x="587" y="325"/>
                  </a:lnTo>
                  <a:cubicBezTo>
                    <a:pt x="602" y="109"/>
                    <a:pt x="448" y="1"/>
                    <a:pt x="2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00" name="Google Shape;13727;p26">
              <a:extLst>
                <a:ext uri="{FF2B5EF4-FFF2-40B4-BE49-F238E27FC236}">
                  <a16:creationId xmlns:a16="http://schemas.microsoft.com/office/drawing/2014/main" id="{1A184668-CDCA-5CAF-115B-766695C25368}"/>
                </a:ext>
              </a:extLst>
            </p:cNvPr>
            <p:cNvSpPr/>
            <p:nvPr/>
          </p:nvSpPr>
          <p:spPr>
            <a:xfrm>
              <a:off x="5049550" y="4303700"/>
              <a:ext cx="13925" cy="120200"/>
            </a:xfrm>
            <a:custGeom>
              <a:avLst/>
              <a:gdLst/>
              <a:ahLst/>
              <a:cxnLst/>
              <a:rect l="l" t="t" r="r" b="b"/>
              <a:pathLst>
                <a:path w="557" h="4808" extrusionOk="0">
                  <a:moveTo>
                    <a:pt x="278" y="1"/>
                  </a:moveTo>
                  <a:cubicBezTo>
                    <a:pt x="140" y="1"/>
                    <a:pt x="1" y="101"/>
                    <a:pt x="1" y="302"/>
                  </a:cubicBezTo>
                  <a:lnTo>
                    <a:pt x="1" y="4530"/>
                  </a:lnTo>
                  <a:cubicBezTo>
                    <a:pt x="1" y="4715"/>
                    <a:pt x="140" y="4807"/>
                    <a:pt x="278" y="4807"/>
                  </a:cubicBezTo>
                  <a:cubicBezTo>
                    <a:pt x="417" y="4807"/>
                    <a:pt x="556" y="4715"/>
                    <a:pt x="556" y="4530"/>
                  </a:cubicBezTo>
                  <a:lnTo>
                    <a:pt x="556" y="302"/>
                  </a:lnTo>
                  <a:cubicBezTo>
                    <a:pt x="556" y="101"/>
                    <a:pt x="417" y="1"/>
                    <a:pt x="2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01" name="Google Shape;13728;p26">
              <a:extLst>
                <a:ext uri="{FF2B5EF4-FFF2-40B4-BE49-F238E27FC236}">
                  <a16:creationId xmlns:a16="http://schemas.microsoft.com/office/drawing/2014/main" id="{438CC0C9-4EDE-9228-B33C-EC238009D8A1}"/>
                </a:ext>
              </a:extLst>
            </p:cNvPr>
            <p:cNvSpPr/>
            <p:nvPr/>
          </p:nvSpPr>
          <p:spPr>
            <a:xfrm>
              <a:off x="4781050" y="4282350"/>
              <a:ext cx="197550" cy="184750"/>
            </a:xfrm>
            <a:custGeom>
              <a:avLst/>
              <a:gdLst/>
              <a:ahLst/>
              <a:cxnLst/>
              <a:rect l="l" t="t" r="r" b="b"/>
              <a:pathLst>
                <a:path w="7902" h="7390" extrusionOk="0">
                  <a:moveTo>
                    <a:pt x="4198" y="2267"/>
                  </a:moveTo>
                  <a:lnTo>
                    <a:pt x="4198" y="4242"/>
                  </a:lnTo>
                  <a:lnTo>
                    <a:pt x="2068" y="4242"/>
                  </a:lnTo>
                  <a:cubicBezTo>
                    <a:pt x="1513" y="4242"/>
                    <a:pt x="1081" y="3810"/>
                    <a:pt x="1081" y="3254"/>
                  </a:cubicBezTo>
                  <a:cubicBezTo>
                    <a:pt x="1050" y="2699"/>
                    <a:pt x="1513" y="2267"/>
                    <a:pt x="2068" y="2267"/>
                  </a:cubicBezTo>
                  <a:close/>
                  <a:moveTo>
                    <a:pt x="7315" y="754"/>
                  </a:moveTo>
                  <a:lnTo>
                    <a:pt x="7315" y="5754"/>
                  </a:lnTo>
                  <a:lnTo>
                    <a:pt x="4753" y="4365"/>
                  </a:lnTo>
                  <a:lnTo>
                    <a:pt x="4753" y="2143"/>
                  </a:lnTo>
                  <a:lnTo>
                    <a:pt x="7315" y="754"/>
                  </a:lnTo>
                  <a:close/>
                  <a:moveTo>
                    <a:pt x="3334" y="4828"/>
                  </a:moveTo>
                  <a:lnTo>
                    <a:pt x="3334" y="6803"/>
                  </a:lnTo>
                  <a:lnTo>
                    <a:pt x="2778" y="6803"/>
                  </a:lnTo>
                  <a:lnTo>
                    <a:pt x="2778" y="4828"/>
                  </a:lnTo>
                  <a:close/>
                  <a:moveTo>
                    <a:pt x="7612" y="1"/>
                  </a:moveTo>
                  <a:cubicBezTo>
                    <a:pt x="7564" y="1"/>
                    <a:pt x="7515" y="14"/>
                    <a:pt x="7469" y="45"/>
                  </a:cubicBezTo>
                  <a:lnTo>
                    <a:pt x="4414" y="1711"/>
                  </a:lnTo>
                  <a:lnTo>
                    <a:pt x="2068" y="1711"/>
                  </a:lnTo>
                  <a:cubicBezTo>
                    <a:pt x="1" y="1711"/>
                    <a:pt x="1" y="4828"/>
                    <a:pt x="2068" y="4828"/>
                  </a:cubicBezTo>
                  <a:lnTo>
                    <a:pt x="2223" y="4828"/>
                  </a:lnTo>
                  <a:lnTo>
                    <a:pt x="2223" y="7081"/>
                  </a:lnTo>
                  <a:cubicBezTo>
                    <a:pt x="2223" y="7235"/>
                    <a:pt x="2346" y="7390"/>
                    <a:pt x="2501" y="7390"/>
                  </a:cubicBezTo>
                  <a:lnTo>
                    <a:pt x="3642" y="7390"/>
                  </a:lnTo>
                  <a:cubicBezTo>
                    <a:pt x="3797" y="7390"/>
                    <a:pt x="3920" y="7235"/>
                    <a:pt x="3920" y="7081"/>
                  </a:cubicBezTo>
                  <a:lnTo>
                    <a:pt x="3920" y="4828"/>
                  </a:lnTo>
                  <a:lnTo>
                    <a:pt x="4414" y="4828"/>
                  </a:lnTo>
                  <a:lnTo>
                    <a:pt x="7469" y="6495"/>
                  </a:lnTo>
                  <a:cubicBezTo>
                    <a:pt x="7512" y="6516"/>
                    <a:pt x="7557" y="6526"/>
                    <a:pt x="7603" y="6526"/>
                  </a:cubicBezTo>
                  <a:cubicBezTo>
                    <a:pt x="7755" y="6526"/>
                    <a:pt x="7901" y="6414"/>
                    <a:pt x="7901" y="6248"/>
                  </a:cubicBezTo>
                  <a:lnTo>
                    <a:pt x="7901" y="291"/>
                  </a:lnTo>
                  <a:cubicBezTo>
                    <a:pt x="7901" y="128"/>
                    <a:pt x="7761" y="1"/>
                    <a:pt x="761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02" name="Google Shape;13729;p26">
              <a:extLst>
                <a:ext uri="{FF2B5EF4-FFF2-40B4-BE49-F238E27FC236}">
                  <a16:creationId xmlns:a16="http://schemas.microsoft.com/office/drawing/2014/main" id="{1416CA5C-A89F-1449-D877-8D0D4ABFD35E}"/>
                </a:ext>
              </a:extLst>
            </p:cNvPr>
            <p:cNvSpPr/>
            <p:nvPr/>
          </p:nvSpPr>
          <p:spPr>
            <a:xfrm>
              <a:off x="4919150" y="4494850"/>
              <a:ext cx="17000" cy="14600"/>
            </a:xfrm>
            <a:custGeom>
              <a:avLst/>
              <a:gdLst/>
              <a:ahLst/>
              <a:cxnLst/>
              <a:rect l="l" t="t" r="r" b="b"/>
              <a:pathLst>
                <a:path w="680" h="584" extrusionOk="0">
                  <a:moveTo>
                    <a:pt x="371" y="1"/>
                  </a:moveTo>
                  <a:cubicBezTo>
                    <a:pt x="124" y="1"/>
                    <a:pt x="1" y="309"/>
                    <a:pt x="186" y="494"/>
                  </a:cubicBezTo>
                  <a:cubicBezTo>
                    <a:pt x="248" y="556"/>
                    <a:pt x="323" y="584"/>
                    <a:pt x="396" y="584"/>
                  </a:cubicBezTo>
                  <a:cubicBezTo>
                    <a:pt x="543" y="584"/>
                    <a:pt x="680" y="474"/>
                    <a:pt x="680" y="309"/>
                  </a:cubicBezTo>
                  <a:cubicBezTo>
                    <a:pt x="649" y="124"/>
                    <a:pt x="526"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03" name="Google Shape;13730;p26">
              <a:extLst>
                <a:ext uri="{FF2B5EF4-FFF2-40B4-BE49-F238E27FC236}">
                  <a16:creationId xmlns:a16="http://schemas.microsoft.com/office/drawing/2014/main" id="{0D998704-0A3B-12F7-7BA0-0EA5B640E798}"/>
                </a:ext>
              </a:extLst>
            </p:cNvPr>
            <p:cNvSpPr/>
            <p:nvPr/>
          </p:nvSpPr>
          <p:spPr>
            <a:xfrm>
              <a:off x="4747100" y="4197050"/>
              <a:ext cx="363425" cy="312525"/>
            </a:xfrm>
            <a:custGeom>
              <a:avLst/>
              <a:gdLst/>
              <a:ahLst/>
              <a:cxnLst/>
              <a:rect l="l" t="t" r="r" b="b"/>
              <a:pathLst>
                <a:path w="14537" h="12501" extrusionOk="0">
                  <a:moveTo>
                    <a:pt x="10401" y="586"/>
                  </a:moveTo>
                  <a:lnTo>
                    <a:pt x="10401" y="1697"/>
                  </a:lnTo>
                  <a:lnTo>
                    <a:pt x="556" y="1697"/>
                  </a:lnTo>
                  <a:lnTo>
                    <a:pt x="556" y="864"/>
                  </a:lnTo>
                  <a:cubicBezTo>
                    <a:pt x="556" y="710"/>
                    <a:pt x="680" y="586"/>
                    <a:pt x="834" y="586"/>
                  </a:cubicBezTo>
                  <a:close/>
                  <a:moveTo>
                    <a:pt x="13673" y="586"/>
                  </a:moveTo>
                  <a:cubicBezTo>
                    <a:pt x="13827" y="586"/>
                    <a:pt x="13950" y="710"/>
                    <a:pt x="13950" y="864"/>
                  </a:cubicBezTo>
                  <a:lnTo>
                    <a:pt x="13950" y="1697"/>
                  </a:lnTo>
                  <a:lnTo>
                    <a:pt x="10957" y="1697"/>
                  </a:lnTo>
                  <a:lnTo>
                    <a:pt x="10957" y="586"/>
                  </a:lnTo>
                  <a:close/>
                  <a:moveTo>
                    <a:pt x="865" y="0"/>
                  </a:moveTo>
                  <a:cubicBezTo>
                    <a:pt x="371" y="0"/>
                    <a:pt x="1" y="370"/>
                    <a:pt x="1" y="864"/>
                  </a:cubicBezTo>
                  <a:lnTo>
                    <a:pt x="1" y="11635"/>
                  </a:lnTo>
                  <a:cubicBezTo>
                    <a:pt x="1" y="12098"/>
                    <a:pt x="371" y="12499"/>
                    <a:pt x="865" y="12499"/>
                  </a:cubicBezTo>
                  <a:lnTo>
                    <a:pt x="5988" y="12499"/>
                  </a:lnTo>
                  <a:cubicBezTo>
                    <a:pt x="6327" y="12437"/>
                    <a:pt x="6327" y="11974"/>
                    <a:pt x="5988" y="11913"/>
                  </a:cubicBezTo>
                  <a:lnTo>
                    <a:pt x="865" y="11913"/>
                  </a:lnTo>
                  <a:cubicBezTo>
                    <a:pt x="680" y="11913"/>
                    <a:pt x="556" y="11789"/>
                    <a:pt x="556" y="11635"/>
                  </a:cubicBezTo>
                  <a:lnTo>
                    <a:pt x="556" y="2284"/>
                  </a:lnTo>
                  <a:lnTo>
                    <a:pt x="13950" y="2284"/>
                  </a:lnTo>
                  <a:lnTo>
                    <a:pt x="13950" y="11635"/>
                  </a:lnTo>
                  <a:cubicBezTo>
                    <a:pt x="13950" y="11789"/>
                    <a:pt x="13827" y="11913"/>
                    <a:pt x="13673" y="11913"/>
                  </a:cubicBezTo>
                  <a:lnTo>
                    <a:pt x="8550" y="11913"/>
                  </a:lnTo>
                  <a:cubicBezTo>
                    <a:pt x="8539" y="11912"/>
                    <a:pt x="8530" y="11912"/>
                    <a:pt x="8520" y="11912"/>
                  </a:cubicBezTo>
                  <a:cubicBezTo>
                    <a:pt x="8127" y="11912"/>
                    <a:pt x="8127" y="12500"/>
                    <a:pt x="8520" y="12500"/>
                  </a:cubicBezTo>
                  <a:cubicBezTo>
                    <a:pt x="8530" y="12500"/>
                    <a:pt x="8539" y="12500"/>
                    <a:pt x="8550" y="12499"/>
                  </a:cubicBezTo>
                  <a:lnTo>
                    <a:pt x="13673" y="12499"/>
                  </a:lnTo>
                  <a:cubicBezTo>
                    <a:pt x="14136" y="12499"/>
                    <a:pt x="14537" y="12098"/>
                    <a:pt x="14537" y="11635"/>
                  </a:cubicBezTo>
                  <a:lnTo>
                    <a:pt x="14537" y="864"/>
                  </a:lnTo>
                  <a:cubicBezTo>
                    <a:pt x="14537" y="370"/>
                    <a:pt x="14136" y="0"/>
                    <a:pt x="136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04" name="Google Shape;13731;p26">
            <a:extLst>
              <a:ext uri="{FF2B5EF4-FFF2-40B4-BE49-F238E27FC236}">
                <a16:creationId xmlns:a16="http://schemas.microsoft.com/office/drawing/2014/main" id="{B7ACD2E9-D0A8-EC80-8D83-F03AD2DFCB61}"/>
              </a:ext>
            </a:extLst>
          </p:cNvPr>
          <p:cNvGrpSpPr/>
          <p:nvPr/>
        </p:nvGrpSpPr>
        <p:grpSpPr>
          <a:xfrm>
            <a:off x="12399939" y="5870942"/>
            <a:ext cx="845250" cy="727000"/>
            <a:chOff x="3971700" y="4171500"/>
            <a:chExt cx="422625" cy="363500"/>
          </a:xfrm>
        </p:grpSpPr>
        <p:sp>
          <p:nvSpPr>
            <p:cNvPr id="205" name="Google Shape;13732;p26">
              <a:extLst>
                <a:ext uri="{FF2B5EF4-FFF2-40B4-BE49-F238E27FC236}">
                  <a16:creationId xmlns:a16="http://schemas.microsoft.com/office/drawing/2014/main" id="{88E9BA15-8542-E23D-EA6B-8C4DDF0DC86A}"/>
                </a:ext>
              </a:extLst>
            </p:cNvPr>
            <p:cNvSpPr/>
            <p:nvPr/>
          </p:nvSpPr>
          <p:spPr>
            <a:xfrm>
              <a:off x="3971700" y="4176500"/>
              <a:ext cx="422625" cy="358500"/>
            </a:xfrm>
            <a:custGeom>
              <a:avLst/>
              <a:gdLst/>
              <a:ahLst/>
              <a:cxnLst/>
              <a:rect l="l" t="t" r="r" b="b"/>
              <a:pathLst>
                <a:path w="16905" h="14340" extrusionOk="0">
                  <a:moveTo>
                    <a:pt x="11024" y="5690"/>
                  </a:moveTo>
                  <a:cubicBezTo>
                    <a:pt x="14170" y="5690"/>
                    <a:pt x="16418" y="9597"/>
                    <a:pt x="14012" y="12395"/>
                  </a:cubicBezTo>
                  <a:lnTo>
                    <a:pt x="13981" y="12395"/>
                  </a:lnTo>
                  <a:cubicBezTo>
                    <a:pt x="13919" y="12488"/>
                    <a:pt x="13919" y="12642"/>
                    <a:pt x="13981" y="12735"/>
                  </a:cubicBezTo>
                  <a:lnTo>
                    <a:pt x="14722" y="13784"/>
                  </a:lnTo>
                  <a:lnTo>
                    <a:pt x="11018" y="13784"/>
                  </a:lnTo>
                  <a:cubicBezTo>
                    <a:pt x="11007" y="13784"/>
                    <a:pt x="10996" y="13784"/>
                    <a:pt x="10984" y="13784"/>
                  </a:cubicBezTo>
                  <a:cubicBezTo>
                    <a:pt x="6660" y="13784"/>
                    <a:pt x="5350" y="7915"/>
                    <a:pt x="9259" y="6099"/>
                  </a:cubicBezTo>
                  <a:cubicBezTo>
                    <a:pt x="9862" y="5817"/>
                    <a:pt x="10457" y="5690"/>
                    <a:pt x="11024" y="5690"/>
                  </a:cubicBezTo>
                  <a:close/>
                  <a:moveTo>
                    <a:pt x="6785" y="0"/>
                  </a:moveTo>
                  <a:cubicBezTo>
                    <a:pt x="6668" y="0"/>
                    <a:pt x="6568" y="83"/>
                    <a:pt x="6543" y="205"/>
                  </a:cubicBezTo>
                  <a:cubicBezTo>
                    <a:pt x="6482" y="328"/>
                    <a:pt x="6574" y="513"/>
                    <a:pt x="6729" y="544"/>
                  </a:cubicBezTo>
                  <a:cubicBezTo>
                    <a:pt x="8827" y="1192"/>
                    <a:pt x="10000" y="3445"/>
                    <a:pt x="9321" y="5575"/>
                  </a:cubicBezTo>
                  <a:cubicBezTo>
                    <a:pt x="8148" y="6038"/>
                    <a:pt x="7222" y="6933"/>
                    <a:pt x="6759" y="8105"/>
                  </a:cubicBezTo>
                  <a:cubicBezTo>
                    <a:pt x="6389" y="8260"/>
                    <a:pt x="5957" y="8321"/>
                    <a:pt x="5556" y="8321"/>
                  </a:cubicBezTo>
                  <a:lnTo>
                    <a:pt x="1821" y="8321"/>
                  </a:lnTo>
                  <a:lnTo>
                    <a:pt x="2562" y="7272"/>
                  </a:lnTo>
                  <a:cubicBezTo>
                    <a:pt x="2655" y="7180"/>
                    <a:pt x="2655" y="7025"/>
                    <a:pt x="2562" y="6933"/>
                  </a:cubicBezTo>
                  <a:cubicBezTo>
                    <a:pt x="680" y="4772"/>
                    <a:pt x="1636" y="1378"/>
                    <a:pt x="4383" y="544"/>
                  </a:cubicBezTo>
                  <a:cubicBezTo>
                    <a:pt x="4717" y="461"/>
                    <a:pt x="4599" y="2"/>
                    <a:pt x="4325" y="2"/>
                  </a:cubicBezTo>
                  <a:cubicBezTo>
                    <a:pt x="4295" y="2"/>
                    <a:pt x="4262" y="7"/>
                    <a:pt x="4229" y="20"/>
                  </a:cubicBezTo>
                  <a:cubicBezTo>
                    <a:pt x="1143" y="915"/>
                    <a:pt x="1" y="4649"/>
                    <a:pt x="2007" y="7149"/>
                  </a:cubicBezTo>
                  <a:lnTo>
                    <a:pt x="1050" y="8445"/>
                  </a:lnTo>
                  <a:cubicBezTo>
                    <a:pt x="988" y="8537"/>
                    <a:pt x="988" y="8661"/>
                    <a:pt x="1050" y="8754"/>
                  </a:cubicBezTo>
                  <a:cubicBezTo>
                    <a:pt x="1081" y="8846"/>
                    <a:pt x="1173" y="8908"/>
                    <a:pt x="1297" y="8908"/>
                  </a:cubicBezTo>
                  <a:lnTo>
                    <a:pt x="5525" y="8908"/>
                  </a:lnTo>
                  <a:cubicBezTo>
                    <a:pt x="5895" y="8908"/>
                    <a:pt x="6235" y="8877"/>
                    <a:pt x="6574" y="8784"/>
                  </a:cubicBezTo>
                  <a:lnTo>
                    <a:pt x="6574" y="8784"/>
                  </a:lnTo>
                  <a:cubicBezTo>
                    <a:pt x="5899" y="11608"/>
                    <a:pt x="8032" y="14340"/>
                    <a:pt x="10939" y="14340"/>
                  </a:cubicBezTo>
                  <a:cubicBezTo>
                    <a:pt x="10955" y="14340"/>
                    <a:pt x="10971" y="14340"/>
                    <a:pt x="10987" y="14339"/>
                  </a:cubicBezTo>
                  <a:lnTo>
                    <a:pt x="15216" y="14339"/>
                  </a:lnTo>
                  <a:cubicBezTo>
                    <a:pt x="15339" y="14339"/>
                    <a:pt x="15432" y="14278"/>
                    <a:pt x="15462" y="14185"/>
                  </a:cubicBezTo>
                  <a:cubicBezTo>
                    <a:pt x="15524" y="14093"/>
                    <a:pt x="15524" y="14000"/>
                    <a:pt x="15462" y="13907"/>
                  </a:cubicBezTo>
                  <a:lnTo>
                    <a:pt x="14537" y="12611"/>
                  </a:lnTo>
                  <a:cubicBezTo>
                    <a:pt x="16905" y="9628"/>
                    <a:pt x="14798" y="5266"/>
                    <a:pt x="11027" y="5266"/>
                  </a:cubicBezTo>
                  <a:cubicBezTo>
                    <a:pt x="11014" y="5266"/>
                    <a:pt x="11001" y="5266"/>
                    <a:pt x="10987" y="5266"/>
                  </a:cubicBezTo>
                  <a:cubicBezTo>
                    <a:pt x="10648" y="5266"/>
                    <a:pt x="10308" y="5297"/>
                    <a:pt x="9969" y="5359"/>
                  </a:cubicBezTo>
                  <a:cubicBezTo>
                    <a:pt x="10525" y="3044"/>
                    <a:pt x="9167" y="699"/>
                    <a:pt x="6883" y="20"/>
                  </a:cubicBezTo>
                  <a:cubicBezTo>
                    <a:pt x="6850" y="6"/>
                    <a:pt x="6817" y="0"/>
                    <a:pt x="678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06" name="Google Shape;13733;p26">
              <a:extLst>
                <a:ext uri="{FF2B5EF4-FFF2-40B4-BE49-F238E27FC236}">
                  <a16:creationId xmlns:a16="http://schemas.microsoft.com/office/drawing/2014/main" id="{A7FAFCF5-3E34-4324-D747-CCE083FE32AF}"/>
                </a:ext>
              </a:extLst>
            </p:cNvPr>
            <p:cNvSpPr/>
            <p:nvPr/>
          </p:nvSpPr>
          <p:spPr>
            <a:xfrm>
              <a:off x="4174625" y="4414625"/>
              <a:ext cx="144300" cy="13900"/>
            </a:xfrm>
            <a:custGeom>
              <a:avLst/>
              <a:gdLst/>
              <a:ahLst/>
              <a:cxnLst/>
              <a:rect l="l" t="t" r="r" b="b"/>
              <a:pathLst>
                <a:path w="5772" h="556" extrusionOk="0">
                  <a:moveTo>
                    <a:pt x="340" y="0"/>
                  </a:moveTo>
                  <a:cubicBezTo>
                    <a:pt x="0" y="31"/>
                    <a:pt x="0" y="525"/>
                    <a:pt x="340" y="556"/>
                  </a:cubicBezTo>
                  <a:lnTo>
                    <a:pt x="5432" y="556"/>
                  </a:lnTo>
                  <a:cubicBezTo>
                    <a:pt x="5771" y="525"/>
                    <a:pt x="5771" y="31"/>
                    <a:pt x="54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07" name="Google Shape;13734;p26">
              <a:extLst>
                <a:ext uri="{FF2B5EF4-FFF2-40B4-BE49-F238E27FC236}">
                  <a16:creationId xmlns:a16="http://schemas.microsoft.com/office/drawing/2014/main" id="{B37B5086-3554-A2B2-FE87-1ADFF1AD4761}"/>
                </a:ext>
              </a:extLst>
            </p:cNvPr>
            <p:cNvSpPr/>
            <p:nvPr/>
          </p:nvSpPr>
          <p:spPr>
            <a:xfrm>
              <a:off x="4194675" y="4457050"/>
              <a:ext cx="104200" cy="13900"/>
            </a:xfrm>
            <a:custGeom>
              <a:avLst/>
              <a:gdLst/>
              <a:ahLst/>
              <a:cxnLst/>
              <a:rect l="l" t="t" r="r" b="b"/>
              <a:pathLst>
                <a:path w="4168" h="556" extrusionOk="0">
                  <a:moveTo>
                    <a:pt x="371" y="0"/>
                  </a:moveTo>
                  <a:cubicBezTo>
                    <a:pt x="1" y="0"/>
                    <a:pt x="1" y="556"/>
                    <a:pt x="371" y="556"/>
                  </a:cubicBezTo>
                  <a:lnTo>
                    <a:pt x="3797" y="556"/>
                  </a:lnTo>
                  <a:cubicBezTo>
                    <a:pt x="4167" y="556"/>
                    <a:pt x="4167" y="0"/>
                    <a:pt x="379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08" name="Google Shape;13735;p26">
              <a:extLst>
                <a:ext uri="{FF2B5EF4-FFF2-40B4-BE49-F238E27FC236}">
                  <a16:creationId xmlns:a16="http://schemas.microsoft.com/office/drawing/2014/main" id="{FB048E31-3EB7-212D-C32D-1D419EDF4B6A}"/>
                </a:ext>
              </a:extLst>
            </p:cNvPr>
            <p:cNvSpPr/>
            <p:nvPr/>
          </p:nvSpPr>
          <p:spPr>
            <a:xfrm>
              <a:off x="4195450" y="4371400"/>
              <a:ext cx="102650" cy="14700"/>
            </a:xfrm>
            <a:custGeom>
              <a:avLst/>
              <a:gdLst/>
              <a:ahLst/>
              <a:cxnLst/>
              <a:rect l="l" t="t" r="r" b="b"/>
              <a:pathLst>
                <a:path w="4106" h="588" extrusionOk="0">
                  <a:moveTo>
                    <a:pt x="340" y="1"/>
                  </a:moveTo>
                  <a:cubicBezTo>
                    <a:pt x="1" y="63"/>
                    <a:pt x="1" y="525"/>
                    <a:pt x="340" y="587"/>
                  </a:cubicBezTo>
                  <a:lnTo>
                    <a:pt x="3766" y="587"/>
                  </a:lnTo>
                  <a:cubicBezTo>
                    <a:pt x="4105" y="525"/>
                    <a:pt x="4105" y="63"/>
                    <a:pt x="37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09" name="Google Shape;13736;p26">
              <a:extLst>
                <a:ext uri="{FF2B5EF4-FFF2-40B4-BE49-F238E27FC236}">
                  <a16:creationId xmlns:a16="http://schemas.microsoft.com/office/drawing/2014/main" id="{31BA41BC-6A0B-F74C-2180-53E362761B27}"/>
                </a:ext>
              </a:extLst>
            </p:cNvPr>
            <p:cNvSpPr/>
            <p:nvPr/>
          </p:nvSpPr>
          <p:spPr>
            <a:xfrm>
              <a:off x="4099925" y="4171500"/>
              <a:ext cx="18400" cy="13400"/>
            </a:xfrm>
            <a:custGeom>
              <a:avLst/>
              <a:gdLst/>
              <a:ahLst/>
              <a:cxnLst/>
              <a:rect l="l" t="t" r="r" b="b"/>
              <a:pathLst>
                <a:path w="736" h="536" extrusionOk="0">
                  <a:moveTo>
                    <a:pt x="469" y="1"/>
                  </a:moveTo>
                  <a:cubicBezTo>
                    <a:pt x="267" y="1"/>
                    <a:pt x="1" y="346"/>
                    <a:pt x="242" y="467"/>
                  </a:cubicBezTo>
                  <a:cubicBezTo>
                    <a:pt x="288" y="513"/>
                    <a:pt x="357" y="536"/>
                    <a:pt x="427" y="536"/>
                  </a:cubicBezTo>
                  <a:cubicBezTo>
                    <a:pt x="496" y="536"/>
                    <a:pt x="566" y="513"/>
                    <a:pt x="612" y="467"/>
                  </a:cubicBezTo>
                  <a:cubicBezTo>
                    <a:pt x="735" y="374"/>
                    <a:pt x="735" y="189"/>
                    <a:pt x="612" y="96"/>
                  </a:cubicBezTo>
                  <a:cubicBezTo>
                    <a:pt x="578" y="28"/>
                    <a:pt x="526" y="1"/>
                    <a:pt x="4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10" name="Google Shape;13737;p26">
            <a:extLst>
              <a:ext uri="{FF2B5EF4-FFF2-40B4-BE49-F238E27FC236}">
                <a16:creationId xmlns:a16="http://schemas.microsoft.com/office/drawing/2014/main" id="{59E820BA-1769-630E-F187-5291DAB3E5D6}"/>
              </a:ext>
            </a:extLst>
          </p:cNvPr>
          <p:cNvGrpSpPr/>
          <p:nvPr/>
        </p:nvGrpSpPr>
        <p:grpSpPr>
          <a:xfrm>
            <a:off x="13914800" y="5921942"/>
            <a:ext cx="725300" cy="625000"/>
            <a:chOff x="3247225" y="4197050"/>
            <a:chExt cx="362650" cy="312500"/>
          </a:xfrm>
        </p:grpSpPr>
        <p:sp>
          <p:nvSpPr>
            <p:cNvPr id="211" name="Google Shape;13738;p26">
              <a:extLst>
                <a:ext uri="{FF2B5EF4-FFF2-40B4-BE49-F238E27FC236}">
                  <a16:creationId xmlns:a16="http://schemas.microsoft.com/office/drawing/2014/main" id="{DE71DC91-E61E-C74D-F5A1-8EBD086A8BD2}"/>
                </a:ext>
              </a:extLst>
            </p:cNvPr>
            <p:cNvSpPr/>
            <p:nvPr/>
          </p:nvSpPr>
          <p:spPr>
            <a:xfrm>
              <a:off x="3357550" y="4282575"/>
              <a:ext cx="57125" cy="56450"/>
            </a:xfrm>
            <a:custGeom>
              <a:avLst/>
              <a:gdLst/>
              <a:ahLst/>
              <a:cxnLst/>
              <a:rect l="l" t="t" r="r" b="b"/>
              <a:pathLst>
                <a:path w="2285" h="2258" extrusionOk="0">
                  <a:moveTo>
                    <a:pt x="1698" y="560"/>
                  </a:moveTo>
                  <a:lnTo>
                    <a:pt x="1698" y="1702"/>
                  </a:lnTo>
                  <a:lnTo>
                    <a:pt x="556" y="1702"/>
                  </a:lnTo>
                  <a:lnTo>
                    <a:pt x="556" y="560"/>
                  </a:lnTo>
                  <a:close/>
                  <a:moveTo>
                    <a:pt x="239" y="1"/>
                  </a:moveTo>
                  <a:cubicBezTo>
                    <a:pt x="103" y="1"/>
                    <a:pt x="1" y="142"/>
                    <a:pt x="1" y="282"/>
                  </a:cubicBezTo>
                  <a:lnTo>
                    <a:pt x="1" y="1980"/>
                  </a:lnTo>
                  <a:cubicBezTo>
                    <a:pt x="1" y="2134"/>
                    <a:pt x="124" y="2258"/>
                    <a:pt x="278" y="2258"/>
                  </a:cubicBezTo>
                  <a:lnTo>
                    <a:pt x="1976" y="2258"/>
                  </a:lnTo>
                  <a:cubicBezTo>
                    <a:pt x="2130" y="2258"/>
                    <a:pt x="2284" y="2134"/>
                    <a:pt x="2284" y="1980"/>
                  </a:cubicBezTo>
                  <a:lnTo>
                    <a:pt x="2284" y="282"/>
                  </a:lnTo>
                  <a:cubicBezTo>
                    <a:pt x="2284" y="142"/>
                    <a:pt x="2156" y="1"/>
                    <a:pt x="2016" y="1"/>
                  </a:cubicBezTo>
                  <a:cubicBezTo>
                    <a:pt x="2003" y="1"/>
                    <a:pt x="1989" y="2"/>
                    <a:pt x="1976" y="5"/>
                  </a:cubicBezTo>
                  <a:lnTo>
                    <a:pt x="278" y="5"/>
                  </a:lnTo>
                  <a:cubicBezTo>
                    <a:pt x="265" y="2"/>
                    <a:pt x="252" y="1"/>
                    <a:pt x="2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12" name="Google Shape;13739;p26">
              <a:extLst>
                <a:ext uri="{FF2B5EF4-FFF2-40B4-BE49-F238E27FC236}">
                  <a16:creationId xmlns:a16="http://schemas.microsoft.com/office/drawing/2014/main" id="{C60CA96B-5138-6877-913B-7A19BA87526D}"/>
                </a:ext>
              </a:extLst>
            </p:cNvPr>
            <p:cNvSpPr/>
            <p:nvPr/>
          </p:nvSpPr>
          <p:spPr>
            <a:xfrm>
              <a:off x="3441650" y="4282675"/>
              <a:ext cx="59425" cy="13925"/>
            </a:xfrm>
            <a:custGeom>
              <a:avLst/>
              <a:gdLst/>
              <a:ahLst/>
              <a:cxnLst/>
              <a:rect l="l" t="t" r="r" b="b"/>
              <a:pathLst>
                <a:path w="2377" h="557" extrusionOk="0">
                  <a:moveTo>
                    <a:pt x="340" y="1"/>
                  </a:moveTo>
                  <a:cubicBezTo>
                    <a:pt x="1" y="32"/>
                    <a:pt x="1" y="525"/>
                    <a:pt x="340" y="556"/>
                  </a:cubicBezTo>
                  <a:lnTo>
                    <a:pt x="2037" y="556"/>
                  </a:lnTo>
                  <a:cubicBezTo>
                    <a:pt x="2377" y="525"/>
                    <a:pt x="2377" y="32"/>
                    <a:pt x="20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13" name="Google Shape;13740;p26">
              <a:extLst>
                <a:ext uri="{FF2B5EF4-FFF2-40B4-BE49-F238E27FC236}">
                  <a16:creationId xmlns:a16="http://schemas.microsoft.com/office/drawing/2014/main" id="{602D52FC-F392-36C7-64FC-0D479651B9BE}"/>
                </a:ext>
              </a:extLst>
            </p:cNvPr>
            <p:cNvSpPr/>
            <p:nvPr/>
          </p:nvSpPr>
          <p:spPr>
            <a:xfrm>
              <a:off x="3441650" y="4325125"/>
              <a:ext cx="59425" cy="13900"/>
            </a:xfrm>
            <a:custGeom>
              <a:avLst/>
              <a:gdLst/>
              <a:ahLst/>
              <a:cxnLst/>
              <a:rect l="l" t="t" r="r" b="b"/>
              <a:pathLst>
                <a:path w="2377" h="556" extrusionOk="0">
                  <a:moveTo>
                    <a:pt x="340" y="0"/>
                  </a:moveTo>
                  <a:cubicBezTo>
                    <a:pt x="1" y="31"/>
                    <a:pt x="1" y="525"/>
                    <a:pt x="340" y="556"/>
                  </a:cubicBezTo>
                  <a:lnTo>
                    <a:pt x="2037" y="556"/>
                  </a:lnTo>
                  <a:cubicBezTo>
                    <a:pt x="2377" y="525"/>
                    <a:pt x="2377" y="31"/>
                    <a:pt x="203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14" name="Google Shape;13741;p26">
              <a:extLst>
                <a:ext uri="{FF2B5EF4-FFF2-40B4-BE49-F238E27FC236}">
                  <a16:creationId xmlns:a16="http://schemas.microsoft.com/office/drawing/2014/main" id="{1D3F41B0-6D1B-8D23-3841-8B07896C2881}"/>
                </a:ext>
              </a:extLst>
            </p:cNvPr>
            <p:cNvSpPr/>
            <p:nvPr/>
          </p:nvSpPr>
          <p:spPr>
            <a:xfrm>
              <a:off x="3355225" y="4367550"/>
              <a:ext cx="146625" cy="13900"/>
            </a:xfrm>
            <a:custGeom>
              <a:avLst/>
              <a:gdLst/>
              <a:ahLst/>
              <a:cxnLst/>
              <a:rect l="l" t="t" r="r" b="b"/>
              <a:pathLst>
                <a:path w="5865" h="556" extrusionOk="0">
                  <a:moveTo>
                    <a:pt x="371" y="0"/>
                  </a:moveTo>
                  <a:cubicBezTo>
                    <a:pt x="1" y="0"/>
                    <a:pt x="1" y="556"/>
                    <a:pt x="371" y="556"/>
                  </a:cubicBezTo>
                  <a:lnTo>
                    <a:pt x="5494" y="556"/>
                  </a:lnTo>
                  <a:cubicBezTo>
                    <a:pt x="5865" y="556"/>
                    <a:pt x="5865" y="0"/>
                    <a:pt x="54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15" name="Google Shape;13742;p26">
              <a:extLst>
                <a:ext uri="{FF2B5EF4-FFF2-40B4-BE49-F238E27FC236}">
                  <a16:creationId xmlns:a16="http://schemas.microsoft.com/office/drawing/2014/main" id="{A7D96F9D-198C-82F6-D03F-32993AB9534D}"/>
                </a:ext>
              </a:extLst>
            </p:cNvPr>
            <p:cNvSpPr/>
            <p:nvPr/>
          </p:nvSpPr>
          <p:spPr>
            <a:xfrm>
              <a:off x="3419275" y="4495425"/>
              <a:ext cx="19325" cy="14125"/>
            </a:xfrm>
            <a:custGeom>
              <a:avLst/>
              <a:gdLst/>
              <a:ahLst/>
              <a:cxnLst/>
              <a:rect l="l" t="t" r="r" b="b"/>
              <a:pathLst>
                <a:path w="773" h="565" extrusionOk="0">
                  <a:moveTo>
                    <a:pt x="371" y="1"/>
                  </a:moveTo>
                  <a:cubicBezTo>
                    <a:pt x="301" y="1"/>
                    <a:pt x="232" y="24"/>
                    <a:pt x="186" y="70"/>
                  </a:cubicBezTo>
                  <a:cubicBezTo>
                    <a:pt x="1" y="255"/>
                    <a:pt x="124" y="564"/>
                    <a:pt x="371" y="564"/>
                  </a:cubicBezTo>
                  <a:cubicBezTo>
                    <a:pt x="649" y="564"/>
                    <a:pt x="772" y="255"/>
                    <a:pt x="556" y="70"/>
                  </a:cubicBezTo>
                  <a:cubicBezTo>
                    <a:pt x="510" y="24"/>
                    <a:pt x="440"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16" name="Google Shape;13743;p26">
              <a:extLst>
                <a:ext uri="{FF2B5EF4-FFF2-40B4-BE49-F238E27FC236}">
                  <a16:creationId xmlns:a16="http://schemas.microsoft.com/office/drawing/2014/main" id="{8148B614-9CE6-EC49-7FAB-0D80C397CE19}"/>
                </a:ext>
              </a:extLst>
            </p:cNvPr>
            <p:cNvSpPr/>
            <p:nvPr/>
          </p:nvSpPr>
          <p:spPr>
            <a:xfrm>
              <a:off x="3247225" y="4197050"/>
              <a:ext cx="362650" cy="311825"/>
            </a:xfrm>
            <a:custGeom>
              <a:avLst/>
              <a:gdLst/>
              <a:ahLst/>
              <a:cxnLst/>
              <a:rect l="l" t="t" r="r" b="b"/>
              <a:pathLst>
                <a:path w="14506" h="12473" extrusionOk="0">
                  <a:moveTo>
                    <a:pt x="3549" y="556"/>
                  </a:moveTo>
                  <a:lnTo>
                    <a:pt x="3549" y="586"/>
                  </a:lnTo>
                  <a:lnTo>
                    <a:pt x="9537" y="586"/>
                  </a:lnTo>
                  <a:lnTo>
                    <a:pt x="9537" y="1697"/>
                  </a:lnTo>
                  <a:lnTo>
                    <a:pt x="3272" y="1697"/>
                  </a:lnTo>
                  <a:lnTo>
                    <a:pt x="3272" y="864"/>
                  </a:lnTo>
                  <a:cubicBezTo>
                    <a:pt x="3272" y="679"/>
                    <a:pt x="3395" y="556"/>
                    <a:pt x="3549" y="556"/>
                  </a:cubicBezTo>
                  <a:close/>
                  <a:moveTo>
                    <a:pt x="10925" y="556"/>
                  </a:moveTo>
                  <a:cubicBezTo>
                    <a:pt x="11080" y="556"/>
                    <a:pt x="11234" y="679"/>
                    <a:pt x="11234" y="864"/>
                  </a:cubicBezTo>
                  <a:lnTo>
                    <a:pt x="11234" y="1697"/>
                  </a:lnTo>
                  <a:lnTo>
                    <a:pt x="10092" y="1697"/>
                  </a:lnTo>
                  <a:lnTo>
                    <a:pt x="10092" y="556"/>
                  </a:lnTo>
                  <a:close/>
                  <a:moveTo>
                    <a:pt x="11234" y="2284"/>
                  </a:moveTo>
                  <a:lnTo>
                    <a:pt x="11234" y="8240"/>
                  </a:lnTo>
                  <a:cubicBezTo>
                    <a:pt x="11234" y="8394"/>
                    <a:pt x="11080" y="8518"/>
                    <a:pt x="10925" y="8518"/>
                  </a:cubicBezTo>
                  <a:lnTo>
                    <a:pt x="3549" y="8518"/>
                  </a:lnTo>
                  <a:cubicBezTo>
                    <a:pt x="3395" y="8518"/>
                    <a:pt x="3272" y="8394"/>
                    <a:pt x="3272" y="8240"/>
                  </a:cubicBezTo>
                  <a:lnTo>
                    <a:pt x="3272" y="2284"/>
                  </a:lnTo>
                  <a:close/>
                  <a:moveTo>
                    <a:pt x="12808" y="3981"/>
                  </a:moveTo>
                  <a:cubicBezTo>
                    <a:pt x="12962" y="3981"/>
                    <a:pt x="13086" y="4105"/>
                    <a:pt x="13086" y="4259"/>
                  </a:cubicBezTo>
                  <a:lnTo>
                    <a:pt x="13086" y="10215"/>
                  </a:lnTo>
                  <a:lnTo>
                    <a:pt x="1420" y="10215"/>
                  </a:lnTo>
                  <a:lnTo>
                    <a:pt x="1389" y="4259"/>
                  </a:lnTo>
                  <a:cubicBezTo>
                    <a:pt x="1389" y="4105"/>
                    <a:pt x="1513" y="3981"/>
                    <a:pt x="1698" y="3981"/>
                  </a:cubicBezTo>
                  <a:lnTo>
                    <a:pt x="2716" y="3981"/>
                  </a:lnTo>
                  <a:lnTo>
                    <a:pt x="2716" y="8209"/>
                  </a:lnTo>
                  <a:cubicBezTo>
                    <a:pt x="2716" y="8703"/>
                    <a:pt x="3087" y="9073"/>
                    <a:pt x="3549" y="9073"/>
                  </a:cubicBezTo>
                  <a:lnTo>
                    <a:pt x="10925" y="9073"/>
                  </a:lnTo>
                  <a:cubicBezTo>
                    <a:pt x="11419" y="9073"/>
                    <a:pt x="11790" y="8703"/>
                    <a:pt x="11790" y="8209"/>
                  </a:cubicBezTo>
                  <a:lnTo>
                    <a:pt x="11790" y="3981"/>
                  </a:lnTo>
                  <a:close/>
                  <a:moveTo>
                    <a:pt x="3549" y="0"/>
                  </a:moveTo>
                  <a:cubicBezTo>
                    <a:pt x="3087" y="0"/>
                    <a:pt x="2716" y="401"/>
                    <a:pt x="2716" y="864"/>
                  </a:cubicBezTo>
                  <a:lnTo>
                    <a:pt x="2716" y="3426"/>
                  </a:lnTo>
                  <a:lnTo>
                    <a:pt x="1698" y="3426"/>
                  </a:lnTo>
                  <a:cubicBezTo>
                    <a:pt x="1681" y="3425"/>
                    <a:pt x="1664" y="3424"/>
                    <a:pt x="1648" y="3424"/>
                  </a:cubicBezTo>
                  <a:cubicBezTo>
                    <a:pt x="1206" y="3424"/>
                    <a:pt x="834" y="3813"/>
                    <a:pt x="834" y="4259"/>
                  </a:cubicBezTo>
                  <a:lnTo>
                    <a:pt x="834" y="10215"/>
                  </a:lnTo>
                  <a:lnTo>
                    <a:pt x="278" y="10215"/>
                  </a:lnTo>
                  <a:cubicBezTo>
                    <a:pt x="124" y="10215"/>
                    <a:pt x="0" y="10339"/>
                    <a:pt x="0" y="10493"/>
                  </a:cubicBezTo>
                  <a:lnTo>
                    <a:pt x="0" y="11357"/>
                  </a:lnTo>
                  <a:cubicBezTo>
                    <a:pt x="0" y="11974"/>
                    <a:pt x="525" y="12468"/>
                    <a:pt x="1142" y="12468"/>
                  </a:cubicBezTo>
                  <a:lnTo>
                    <a:pt x="5988" y="12468"/>
                  </a:lnTo>
                  <a:cubicBezTo>
                    <a:pt x="6296" y="12437"/>
                    <a:pt x="6296" y="11944"/>
                    <a:pt x="5988" y="11913"/>
                  </a:cubicBezTo>
                  <a:lnTo>
                    <a:pt x="1111" y="11913"/>
                  </a:lnTo>
                  <a:cubicBezTo>
                    <a:pt x="803" y="11913"/>
                    <a:pt x="556" y="11635"/>
                    <a:pt x="587" y="11357"/>
                  </a:cubicBezTo>
                  <a:lnTo>
                    <a:pt x="587" y="10771"/>
                  </a:lnTo>
                  <a:lnTo>
                    <a:pt x="13981" y="10771"/>
                  </a:lnTo>
                  <a:lnTo>
                    <a:pt x="13981" y="11357"/>
                  </a:lnTo>
                  <a:cubicBezTo>
                    <a:pt x="13981" y="11666"/>
                    <a:pt x="13703" y="11913"/>
                    <a:pt x="13394" y="11913"/>
                  </a:cubicBezTo>
                  <a:lnTo>
                    <a:pt x="8518" y="11913"/>
                  </a:lnTo>
                  <a:cubicBezTo>
                    <a:pt x="8501" y="11910"/>
                    <a:pt x="8484" y="11909"/>
                    <a:pt x="8468" y="11909"/>
                  </a:cubicBezTo>
                  <a:cubicBezTo>
                    <a:pt x="8134" y="11909"/>
                    <a:pt x="8134" y="12472"/>
                    <a:pt x="8468" y="12472"/>
                  </a:cubicBezTo>
                  <a:cubicBezTo>
                    <a:pt x="8484" y="12472"/>
                    <a:pt x="8501" y="12471"/>
                    <a:pt x="8518" y="12468"/>
                  </a:cubicBezTo>
                  <a:lnTo>
                    <a:pt x="13394" y="12468"/>
                  </a:lnTo>
                  <a:cubicBezTo>
                    <a:pt x="14012" y="12468"/>
                    <a:pt x="14505" y="11974"/>
                    <a:pt x="14505" y="11357"/>
                  </a:cubicBezTo>
                  <a:lnTo>
                    <a:pt x="14505" y="10493"/>
                  </a:lnTo>
                  <a:cubicBezTo>
                    <a:pt x="14505" y="10339"/>
                    <a:pt x="14382" y="10215"/>
                    <a:pt x="14228" y="10215"/>
                  </a:cubicBezTo>
                  <a:lnTo>
                    <a:pt x="13672" y="10215"/>
                  </a:lnTo>
                  <a:lnTo>
                    <a:pt x="13672" y="4259"/>
                  </a:lnTo>
                  <a:cubicBezTo>
                    <a:pt x="13672" y="3796"/>
                    <a:pt x="13271" y="3426"/>
                    <a:pt x="12808" y="3426"/>
                  </a:cubicBezTo>
                  <a:lnTo>
                    <a:pt x="11790" y="3426"/>
                  </a:lnTo>
                  <a:lnTo>
                    <a:pt x="11790" y="864"/>
                  </a:lnTo>
                  <a:cubicBezTo>
                    <a:pt x="11790" y="370"/>
                    <a:pt x="11419" y="0"/>
                    <a:pt x="109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17" name="Google Shape;13744;p26">
            <a:extLst>
              <a:ext uri="{FF2B5EF4-FFF2-40B4-BE49-F238E27FC236}">
                <a16:creationId xmlns:a16="http://schemas.microsoft.com/office/drawing/2014/main" id="{12DD1D8E-9D61-C5F4-9620-75395611ED63}"/>
              </a:ext>
            </a:extLst>
          </p:cNvPr>
          <p:cNvGrpSpPr/>
          <p:nvPr/>
        </p:nvGrpSpPr>
        <p:grpSpPr>
          <a:xfrm>
            <a:off x="15454813" y="5871017"/>
            <a:ext cx="733050" cy="726850"/>
            <a:chOff x="2491100" y="4171575"/>
            <a:chExt cx="366525" cy="363425"/>
          </a:xfrm>
        </p:grpSpPr>
        <p:sp>
          <p:nvSpPr>
            <p:cNvPr id="218" name="Google Shape;13745;p26">
              <a:extLst>
                <a:ext uri="{FF2B5EF4-FFF2-40B4-BE49-F238E27FC236}">
                  <a16:creationId xmlns:a16="http://schemas.microsoft.com/office/drawing/2014/main" id="{C9B25E51-8234-90EC-5FB0-51C6127CCFE5}"/>
                </a:ext>
              </a:extLst>
            </p:cNvPr>
            <p:cNvSpPr/>
            <p:nvPr/>
          </p:nvSpPr>
          <p:spPr>
            <a:xfrm>
              <a:off x="2636150" y="4303500"/>
              <a:ext cx="66375" cy="57025"/>
            </a:xfrm>
            <a:custGeom>
              <a:avLst/>
              <a:gdLst/>
              <a:ahLst/>
              <a:cxnLst/>
              <a:rect l="l" t="t" r="r" b="b"/>
              <a:pathLst>
                <a:path w="2655" h="2281" extrusionOk="0">
                  <a:moveTo>
                    <a:pt x="1528" y="564"/>
                  </a:moveTo>
                  <a:cubicBezTo>
                    <a:pt x="1822" y="564"/>
                    <a:pt x="2099" y="791"/>
                    <a:pt x="2099" y="1143"/>
                  </a:cubicBezTo>
                  <a:cubicBezTo>
                    <a:pt x="2099" y="1451"/>
                    <a:pt x="1852" y="1698"/>
                    <a:pt x="1513" y="1698"/>
                  </a:cubicBezTo>
                  <a:cubicBezTo>
                    <a:pt x="1019" y="1698"/>
                    <a:pt x="741" y="1081"/>
                    <a:pt x="1112" y="742"/>
                  </a:cubicBezTo>
                  <a:cubicBezTo>
                    <a:pt x="1234" y="619"/>
                    <a:pt x="1383" y="564"/>
                    <a:pt x="1528" y="564"/>
                  </a:cubicBezTo>
                  <a:close/>
                  <a:moveTo>
                    <a:pt x="1513" y="1"/>
                  </a:moveTo>
                  <a:cubicBezTo>
                    <a:pt x="525" y="1"/>
                    <a:pt x="1" y="1205"/>
                    <a:pt x="711" y="1945"/>
                  </a:cubicBezTo>
                  <a:cubicBezTo>
                    <a:pt x="942" y="2177"/>
                    <a:pt x="1230" y="2280"/>
                    <a:pt x="1512" y="2280"/>
                  </a:cubicBezTo>
                  <a:cubicBezTo>
                    <a:pt x="2094" y="2280"/>
                    <a:pt x="2655" y="1839"/>
                    <a:pt x="2655" y="1174"/>
                  </a:cubicBezTo>
                  <a:cubicBezTo>
                    <a:pt x="2655" y="526"/>
                    <a:pt x="2161" y="1"/>
                    <a:pt x="151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19" name="Google Shape;13746;p26">
              <a:extLst>
                <a:ext uri="{FF2B5EF4-FFF2-40B4-BE49-F238E27FC236}">
                  <a16:creationId xmlns:a16="http://schemas.microsoft.com/office/drawing/2014/main" id="{441A5C4B-30BD-A535-A68A-6913EF56D610}"/>
                </a:ext>
              </a:extLst>
            </p:cNvPr>
            <p:cNvSpPr/>
            <p:nvPr/>
          </p:nvSpPr>
          <p:spPr>
            <a:xfrm>
              <a:off x="2491100" y="4171575"/>
              <a:ext cx="366525" cy="363425"/>
            </a:xfrm>
            <a:custGeom>
              <a:avLst/>
              <a:gdLst/>
              <a:ahLst/>
              <a:cxnLst/>
              <a:rect l="l" t="t" r="r" b="b"/>
              <a:pathLst>
                <a:path w="14661" h="14537" extrusionOk="0">
                  <a:moveTo>
                    <a:pt x="7037" y="2439"/>
                  </a:moveTo>
                  <a:lnTo>
                    <a:pt x="7037" y="3581"/>
                  </a:lnTo>
                  <a:cubicBezTo>
                    <a:pt x="5216" y="3735"/>
                    <a:pt x="3797" y="5185"/>
                    <a:pt x="3642" y="6975"/>
                  </a:cubicBezTo>
                  <a:lnTo>
                    <a:pt x="2501" y="6975"/>
                  </a:lnTo>
                  <a:cubicBezTo>
                    <a:pt x="2655" y="4537"/>
                    <a:pt x="4599" y="2593"/>
                    <a:pt x="7037" y="2439"/>
                  </a:cubicBezTo>
                  <a:close/>
                  <a:moveTo>
                    <a:pt x="7624" y="2439"/>
                  </a:moveTo>
                  <a:cubicBezTo>
                    <a:pt x="10062" y="2593"/>
                    <a:pt x="12006" y="4537"/>
                    <a:pt x="12129" y="6975"/>
                  </a:cubicBezTo>
                  <a:lnTo>
                    <a:pt x="11018" y="6975"/>
                  </a:lnTo>
                  <a:cubicBezTo>
                    <a:pt x="10864" y="5185"/>
                    <a:pt x="9414" y="3735"/>
                    <a:pt x="7624" y="3581"/>
                  </a:cubicBezTo>
                  <a:lnTo>
                    <a:pt x="7624" y="2439"/>
                  </a:lnTo>
                  <a:close/>
                  <a:moveTo>
                    <a:pt x="7315" y="4136"/>
                  </a:moveTo>
                  <a:cubicBezTo>
                    <a:pt x="10247" y="4136"/>
                    <a:pt x="11574" y="7809"/>
                    <a:pt x="9321" y="9691"/>
                  </a:cubicBezTo>
                  <a:cubicBezTo>
                    <a:pt x="9228" y="8457"/>
                    <a:pt x="8279" y="7839"/>
                    <a:pt x="7330" y="7839"/>
                  </a:cubicBezTo>
                  <a:cubicBezTo>
                    <a:pt x="6381" y="7839"/>
                    <a:pt x="5432" y="8457"/>
                    <a:pt x="5340" y="9691"/>
                  </a:cubicBezTo>
                  <a:cubicBezTo>
                    <a:pt x="3087" y="7809"/>
                    <a:pt x="4414" y="4136"/>
                    <a:pt x="7315" y="4136"/>
                  </a:cubicBezTo>
                  <a:close/>
                  <a:moveTo>
                    <a:pt x="7315" y="8403"/>
                  </a:moveTo>
                  <a:cubicBezTo>
                    <a:pt x="8025" y="8403"/>
                    <a:pt x="8735" y="8873"/>
                    <a:pt x="8735" y="9815"/>
                  </a:cubicBezTo>
                  <a:lnTo>
                    <a:pt x="8735" y="10062"/>
                  </a:lnTo>
                  <a:cubicBezTo>
                    <a:pt x="8303" y="10278"/>
                    <a:pt x="7816" y="10386"/>
                    <a:pt x="7327" y="10386"/>
                  </a:cubicBezTo>
                  <a:cubicBezTo>
                    <a:pt x="6837" y="10386"/>
                    <a:pt x="6343" y="10278"/>
                    <a:pt x="5895" y="10062"/>
                  </a:cubicBezTo>
                  <a:lnTo>
                    <a:pt x="5895" y="9815"/>
                  </a:lnTo>
                  <a:cubicBezTo>
                    <a:pt x="5895" y="8873"/>
                    <a:pt x="6605" y="8403"/>
                    <a:pt x="7315" y="8403"/>
                  </a:cubicBezTo>
                  <a:close/>
                  <a:moveTo>
                    <a:pt x="3673" y="7562"/>
                  </a:moveTo>
                  <a:cubicBezTo>
                    <a:pt x="3797" y="9352"/>
                    <a:pt x="5247" y="10802"/>
                    <a:pt x="7068" y="10957"/>
                  </a:cubicBezTo>
                  <a:lnTo>
                    <a:pt x="7068" y="12068"/>
                  </a:lnTo>
                  <a:cubicBezTo>
                    <a:pt x="4630" y="11944"/>
                    <a:pt x="2686" y="10000"/>
                    <a:pt x="2531" y="7562"/>
                  </a:cubicBezTo>
                  <a:close/>
                  <a:moveTo>
                    <a:pt x="7330" y="1"/>
                  </a:moveTo>
                  <a:cubicBezTo>
                    <a:pt x="7184" y="1"/>
                    <a:pt x="7037" y="93"/>
                    <a:pt x="7037" y="278"/>
                  </a:cubicBezTo>
                  <a:lnTo>
                    <a:pt x="7037" y="1883"/>
                  </a:lnTo>
                  <a:cubicBezTo>
                    <a:pt x="4291" y="2037"/>
                    <a:pt x="2099" y="4229"/>
                    <a:pt x="1945" y="6975"/>
                  </a:cubicBezTo>
                  <a:lnTo>
                    <a:pt x="340" y="6975"/>
                  </a:lnTo>
                  <a:cubicBezTo>
                    <a:pt x="1" y="7037"/>
                    <a:pt x="1" y="7500"/>
                    <a:pt x="340" y="7562"/>
                  </a:cubicBezTo>
                  <a:lnTo>
                    <a:pt x="1945" y="7562"/>
                  </a:lnTo>
                  <a:cubicBezTo>
                    <a:pt x="2099" y="10308"/>
                    <a:pt x="4291" y="12500"/>
                    <a:pt x="7037" y="12654"/>
                  </a:cubicBezTo>
                  <a:lnTo>
                    <a:pt x="7037" y="14259"/>
                  </a:lnTo>
                  <a:cubicBezTo>
                    <a:pt x="7037" y="14444"/>
                    <a:pt x="7184" y="14536"/>
                    <a:pt x="7330" y="14536"/>
                  </a:cubicBezTo>
                  <a:cubicBezTo>
                    <a:pt x="7477" y="14536"/>
                    <a:pt x="7624" y="14444"/>
                    <a:pt x="7624" y="14259"/>
                  </a:cubicBezTo>
                  <a:lnTo>
                    <a:pt x="7624" y="12654"/>
                  </a:lnTo>
                  <a:cubicBezTo>
                    <a:pt x="8611" y="12592"/>
                    <a:pt x="9599" y="12253"/>
                    <a:pt x="10432" y="11666"/>
                  </a:cubicBezTo>
                  <a:cubicBezTo>
                    <a:pt x="10555" y="11574"/>
                    <a:pt x="10586" y="11419"/>
                    <a:pt x="10494" y="11296"/>
                  </a:cubicBezTo>
                  <a:cubicBezTo>
                    <a:pt x="10438" y="11221"/>
                    <a:pt x="10359" y="11180"/>
                    <a:pt x="10278" y="11180"/>
                  </a:cubicBezTo>
                  <a:cubicBezTo>
                    <a:pt x="10226" y="11180"/>
                    <a:pt x="10172" y="11198"/>
                    <a:pt x="10123" y="11234"/>
                  </a:cubicBezTo>
                  <a:cubicBezTo>
                    <a:pt x="9383" y="11728"/>
                    <a:pt x="8519" y="12037"/>
                    <a:pt x="7624" y="12098"/>
                  </a:cubicBezTo>
                  <a:lnTo>
                    <a:pt x="7624" y="10957"/>
                  </a:lnTo>
                  <a:cubicBezTo>
                    <a:pt x="9444" y="10802"/>
                    <a:pt x="10864" y="9383"/>
                    <a:pt x="11018" y="7562"/>
                  </a:cubicBezTo>
                  <a:lnTo>
                    <a:pt x="12160" y="7562"/>
                  </a:lnTo>
                  <a:cubicBezTo>
                    <a:pt x="12129" y="8210"/>
                    <a:pt x="11975" y="8827"/>
                    <a:pt x="11666" y="9413"/>
                  </a:cubicBezTo>
                  <a:cubicBezTo>
                    <a:pt x="11523" y="9639"/>
                    <a:pt x="11733" y="9850"/>
                    <a:pt x="11935" y="9850"/>
                  </a:cubicBezTo>
                  <a:cubicBezTo>
                    <a:pt x="12038" y="9850"/>
                    <a:pt x="12139" y="9795"/>
                    <a:pt x="12191" y="9660"/>
                  </a:cubicBezTo>
                  <a:cubicBezTo>
                    <a:pt x="12500" y="9012"/>
                    <a:pt x="12685" y="8302"/>
                    <a:pt x="12716" y="7562"/>
                  </a:cubicBezTo>
                  <a:lnTo>
                    <a:pt x="14321" y="7562"/>
                  </a:lnTo>
                  <a:cubicBezTo>
                    <a:pt x="14660" y="7531"/>
                    <a:pt x="14660" y="7037"/>
                    <a:pt x="14321" y="7006"/>
                  </a:cubicBezTo>
                  <a:lnTo>
                    <a:pt x="14321" y="6975"/>
                  </a:lnTo>
                  <a:lnTo>
                    <a:pt x="12716" y="6975"/>
                  </a:lnTo>
                  <a:cubicBezTo>
                    <a:pt x="12561" y="4229"/>
                    <a:pt x="10370" y="2037"/>
                    <a:pt x="7624" y="1883"/>
                  </a:cubicBezTo>
                  <a:lnTo>
                    <a:pt x="7624" y="278"/>
                  </a:lnTo>
                  <a:cubicBezTo>
                    <a:pt x="7624" y="93"/>
                    <a:pt x="7477" y="1"/>
                    <a:pt x="73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20" name="Google Shape;13747;p26">
              <a:extLst>
                <a:ext uri="{FF2B5EF4-FFF2-40B4-BE49-F238E27FC236}">
                  <a16:creationId xmlns:a16="http://schemas.microsoft.com/office/drawing/2014/main" id="{EEDCCEDD-128D-0E98-9855-F2F8C179AA9C}"/>
                </a:ext>
              </a:extLst>
            </p:cNvPr>
            <p:cNvSpPr/>
            <p:nvPr/>
          </p:nvSpPr>
          <p:spPr>
            <a:xfrm>
              <a:off x="2518100" y="4431600"/>
              <a:ext cx="81575" cy="77975"/>
            </a:xfrm>
            <a:custGeom>
              <a:avLst/>
              <a:gdLst/>
              <a:ahLst/>
              <a:cxnLst/>
              <a:rect l="l" t="t" r="r" b="b"/>
              <a:pathLst>
                <a:path w="3263" h="3119" extrusionOk="0">
                  <a:moveTo>
                    <a:pt x="279" y="0"/>
                  </a:moveTo>
                  <a:cubicBezTo>
                    <a:pt x="124" y="0"/>
                    <a:pt x="1" y="123"/>
                    <a:pt x="1" y="278"/>
                  </a:cubicBezTo>
                  <a:lnTo>
                    <a:pt x="1" y="2839"/>
                  </a:lnTo>
                  <a:cubicBezTo>
                    <a:pt x="1" y="2994"/>
                    <a:pt x="124" y="3117"/>
                    <a:pt x="279" y="3117"/>
                  </a:cubicBezTo>
                  <a:lnTo>
                    <a:pt x="2840" y="3117"/>
                  </a:lnTo>
                  <a:cubicBezTo>
                    <a:pt x="2850" y="3118"/>
                    <a:pt x="2860" y="3118"/>
                    <a:pt x="2870" y="3118"/>
                  </a:cubicBezTo>
                  <a:cubicBezTo>
                    <a:pt x="3262" y="3118"/>
                    <a:pt x="3262" y="2530"/>
                    <a:pt x="2870" y="2530"/>
                  </a:cubicBezTo>
                  <a:cubicBezTo>
                    <a:pt x="2860" y="2530"/>
                    <a:pt x="2850" y="2530"/>
                    <a:pt x="2840" y="2531"/>
                  </a:cubicBezTo>
                  <a:lnTo>
                    <a:pt x="587" y="2531"/>
                  </a:lnTo>
                  <a:lnTo>
                    <a:pt x="587" y="278"/>
                  </a:lnTo>
                  <a:cubicBezTo>
                    <a:pt x="556" y="123"/>
                    <a:pt x="433" y="0"/>
                    <a:pt x="27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21" name="Google Shape;13748;p26">
              <a:extLst>
                <a:ext uri="{FF2B5EF4-FFF2-40B4-BE49-F238E27FC236}">
                  <a16:creationId xmlns:a16="http://schemas.microsoft.com/office/drawing/2014/main" id="{F15C6BBF-7F98-7EF3-CDE3-AC796D05B3A3}"/>
                </a:ext>
              </a:extLst>
            </p:cNvPr>
            <p:cNvSpPr/>
            <p:nvPr/>
          </p:nvSpPr>
          <p:spPr>
            <a:xfrm>
              <a:off x="2752650" y="4431000"/>
              <a:ext cx="77950" cy="78550"/>
            </a:xfrm>
            <a:custGeom>
              <a:avLst/>
              <a:gdLst/>
              <a:ahLst/>
              <a:cxnLst/>
              <a:rect l="l" t="t" r="r" b="b"/>
              <a:pathLst>
                <a:path w="3118" h="3142" extrusionOk="0">
                  <a:moveTo>
                    <a:pt x="2825" y="1"/>
                  </a:moveTo>
                  <a:cubicBezTo>
                    <a:pt x="2678" y="1"/>
                    <a:pt x="2532" y="101"/>
                    <a:pt x="2532" y="302"/>
                  </a:cubicBezTo>
                  <a:lnTo>
                    <a:pt x="2532" y="2555"/>
                  </a:lnTo>
                  <a:lnTo>
                    <a:pt x="279" y="2555"/>
                  </a:lnTo>
                  <a:cubicBezTo>
                    <a:pt x="124" y="2555"/>
                    <a:pt x="1" y="2678"/>
                    <a:pt x="1" y="2863"/>
                  </a:cubicBezTo>
                  <a:cubicBezTo>
                    <a:pt x="1" y="3018"/>
                    <a:pt x="124" y="3141"/>
                    <a:pt x="279" y="3141"/>
                  </a:cubicBezTo>
                  <a:lnTo>
                    <a:pt x="2840" y="3141"/>
                  </a:lnTo>
                  <a:cubicBezTo>
                    <a:pt x="2994" y="3141"/>
                    <a:pt x="3118" y="3018"/>
                    <a:pt x="3118" y="2863"/>
                  </a:cubicBezTo>
                  <a:lnTo>
                    <a:pt x="3118" y="302"/>
                  </a:lnTo>
                  <a:cubicBezTo>
                    <a:pt x="3118" y="101"/>
                    <a:pt x="2971" y="1"/>
                    <a:pt x="28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22" name="Google Shape;13749;p26">
              <a:extLst>
                <a:ext uri="{FF2B5EF4-FFF2-40B4-BE49-F238E27FC236}">
                  <a16:creationId xmlns:a16="http://schemas.microsoft.com/office/drawing/2014/main" id="{4261DF2F-0CAA-EB92-2E54-516DC4AEF6DA}"/>
                </a:ext>
              </a:extLst>
            </p:cNvPr>
            <p:cNvSpPr/>
            <p:nvPr/>
          </p:nvSpPr>
          <p:spPr>
            <a:xfrm>
              <a:off x="2518100" y="4197700"/>
              <a:ext cx="81575" cy="78050"/>
            </a:xfrm>
            <a:custGeom>
              <a:avLst/>
              <a:gdLst/>
              <a:ahLst/>
              <a:cxnLst/>
              <a:rect l="l" t="t" r="r" b="b"/>
              <a:pathLst>
                <a:path w="3263" h="3122" extrusionOk="0">
                  <a:moveTo>
                    <a:pt x="2896" y="1"/>
                  </a:moveTo>
                  <a:cubicBezTo>
                    <a:pt x="2879" y="1"/>
                    <a:pt x="2860" y="2"/>
                    <a:pt x="2840" y="5"/>
                  </a:cubicBezTo>
                  <a:lnTo>
                    <a:pt x="279" y="5"/>
                  </a:lnTo>
                  <a:cubicBezTo>
                    <a:pt x="124" y="5"/>
                    <a:pt x="1" y="128"/>
                    <a:pt x="1" y="283"/>
                  </a:cubicBezTo>
                  <a:lnTo>
                    <a:pt x="1" y="2844"/>
                  </a:lnTo>
                  <a:cubicBezTo>
                    <a:pt x="1" y="2998"/>
                    <a:pt x="124" y="3122"/>
                    <a:pt x="279" y="3122"/>
                  </a:cubicBezTo>
                  <a:cubicBezTo>
                    <a:pt x="433" y="3122"/>
                    <a:pt x="556" y="2998"/>
                    <a:pt x="587" y="2844"/>
                  </a:cubicBezTo>
                  <a:lnTo>
                    <a:pt x="587" y="560"/>
                  </a:lnTo>
                  <a:lnTo>
                    <a:pt x="2840" y="560"/>
                  </a:lnTo>
                  <a:cubicBezTo>
                    <a:pt x="2850" y="561"/>
                    <a:pt x="2860" y="561"/>
                    <a:pt x="2870" y="561"/>
                  </a:cubicBezTo>
                  <a:cubicBezTo>
                    <a:pt x="3253" y="561"/>
                    <a:pt x="3262" y="1"/>
                    <a:pt x="28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23" name="Google Shape;13750;p26">
              <a:extLst>
                <a:ext uri="{FF2B5EF4-FFF2-40B4-BE49-F238E27FC236}">
                  <a16:creationId xmlns:a16="http://schemas.microsoft.com/office/drawing/2014/main" id="{1FDE1229-09C7-BFE5-4232-DEF6D4E652AC}"/>
                </a:ext>
              </a:extLst>
            </p:cNvPr>
            <p:cNvSpPr/>
            <p:nvPr/>
          </p:nvSpPr>
          <p:spPr>
            <a:xfrm>
              <a:off x="2749050" y="4197000"/>
              <a:ext cx="81550" cy="78750"/>
            </a:xfrm>
            <a:custGeom>
              <a:avLst/>
              <a:gdLst/>
              <a:ahLst/>
              <a:cxnLst/>
              <a:rect l="l" t="t" r="r" b="b"/>
              <a:pathLst>
                <a:path w="3262" h="3150" extrusionOk="0">
                  <a:moveTo>
                    <a:pt x="393" y="1"/>
                  </a:moveTo>
                  <a:cubicBezTo>
                    <a:pt x="0" y="1"/>
                    <a:pt x="0" y="589"/>
                    <a:pt x="393" y="589"/>
                  </a:cubicBezTo>
                  <a:cubicBezTo>
                    <a:pt x="403" y="589"/>
                    <a:pt x="413" y="589"/>
                    <a:pt x="423" y="588"/>
                  </a:cubicBezTo>
                  <a:lnTo>
                    <a:pt x="2676" y="588"/>
                  </a:lnTo>
                  <a:lnTo>
                    <a:pt x="2676" y="2872"/>
                  </a:lnTo>
                  <a:cubicBezTo>
                    <a:pt x="2676" y="3026"/>
                    <a:pt x="2799" y="3150"/>
                    <a:pt x="2984" y="3150"/>
                  </a:cubicBezTo>
                  <a:lnTo>
                    <a:pt x="2984" y="3119"/>
                  </a:lnTo>
                  <a:cubicBezTo>
                    <a:pt x="3138" y="3119"/>
                    <a:pt x="3262" y="2996"/>
                    <a:pt x="3262" y="2841"/>
                  </a:cubicBezTo>
                  <a:lnTo>
                    <a:pt x="3262" y="280"/>
                  </a:lnTo>
                  <a:cubicBezTo>
                    <a:pt x="3262" y="125"/>
                    <a:pt x="3138" y="2"/>
                    <a:pt x="2984"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24" name="Google Shape;13751;p26">
              <a:extLst>
                <a:ext uri="{FF2B5EF4-FFF2-40B4-BE49-F238E27FC236}">
                  <a16:creationId xmlns:a16="http://schemas.microsoft.com/office/drawing/2014/main" id="{87827A62-681A-BA0E-6024-69A63D6082C8}"/>
                </a:ext>
              </a:extLst>
            </p:cNvPr>
            <p:cNvSpPr/>
            <p:nvPr/>
          </p:nvSpPr>
          <p:spPr>
            <a:xfrm>
              <a:off x="2763075" y="4429500"/>
              <a:ext cx="16625" cy="13875"/>
            </a:xfrm>
            <a:custGeom>
              <a:avLst/>
              <a:gdLst/>
              <a:ahLst/>
              <a:cxnLst/>
              <a:rect l="l" t="t" r="r" b="b"/>
              <a:pathLst>
                <a:path w="665" h="555" extrusionOk="0">
                  <a:moveTo>
                    <a:pt x="332" y="0"/>
                  </a:moveTo>
                  <a:cubicBezTo>
                    <a:pt x="139" y="0"/>
                    <a:pt x="0" y="186"/>
                    <a:pt x="78" y="393"/>
                  </a:cubicBezTo>
                  <a:cubicBezTo>
                    <a:pt x="124" y="501"/>
                    <a:pt x="232" y="555"/>
                    <a:pt x="340" y="555"/>
                  </a:cubicBezTo>
                  <a:cubicBezTo>
                    <a:pt x="448" y="555"/>
                    <a:pt x="556" y="501"/>
                    <a:pt x="602" y="393"/>
                  </a:cubicBezTo>
                  <a:cubicBezTo>
                    <a:pt x="664" y="238"/>
                    <a:pt x="602" y="53"/>
                    <a:pt x="448" y="22"/>
                  </a:cubicBezTo>
                  <a:cubicBezTo>
                    <a:pt x="408" y="7"/>
                    <a:pt x="369" y="0"/>
                    <a:pt x="3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25" name="Google Shape;13752;p26">
            <a:extLst>
              <a:ext uri="{FF2B5EF4-FFF2-40B4-BE49-F238E27FC236}">
                <a16:creationId xmlns:a16="http://schemas.microsoft.com/office/drawing/2014/main" id="{A800B453-6BB3-5A5D-152D-ADFC56C939D8}"/>
              </a:ext>
            </a:extLst>
          </p:cNvPr>
          <p:cNvGrpSpPr/>
          <p:nvPr/>
        </p:nvGrpSpPr>
        <p:grpSpPr>
          <a:xfrm>
            <a:off x="15457913" y="6909989"/>
            <a:ext cx="726850" cy="726450"/>
            <a:chOff x="1734225" y="4171575"/>
            <a:chExt cx="363425" cy="363225"/>
          </a:xfrm>
        </p:grpSpPr>
        <p:sp>
          <p:nvSpPr>
            <p:cNvPr id="226" name="Google Shape;13753;p26">
              <a:extLst>
                <a:ext uri="{FF2B5EF4-FFF2-40B4-BE49-F238E27FC236}">
                  <a16:creationId xmlns:a16="http://schemas.microsoft.com/office/drawing/2014/main" id="{0A7F725D-544A-9E54-52D8-4C23E8FBDD55}"/>
                </a:ext>
              </a:extLst>
            </p:cNvPr>
            <p:cNvSpPr/>
            <p:nvPr/>
          </p:nvSpPr>
          <p:spPr>
            <a:xfrm>
              <a:off x="1753500" y="4341325"/>
              <a:ext cx="37725" cy="23000"/>
            </a:xfrm>
            <a:custGeom>
              <a:avLst/>
              <a:gdLst/>
              <a:ahLst/>
              <a:cxnLst/>
              <a:rect l="l" t="t" r="r" b="b"/>
              <a:pathLst>
                <a:path w="1509" h="920" extrusionOk="0">
                  <a:moveTo>
                    <a:pt x="988" y="0"/>
                  </a:moveTo>
                  <a:lnTo>
                    <a:pt x="217" y="371"/>
                  </a:lnTo>
                  <a:cubicBezTo>
                    <a:pt x="62" y="432"/>
                    <a:pt x="1" y="617"/>
                    <a:pt x="62" y="772"/>
                  </a:cubicBezTo>
                  <a:cubicBezTo>
                    <a:pt x="108" y="862"/>
                    <a:pt x="219" y="919"/>
                    <a:pt x="336" y="919"/>
                  </a:cubicBezTo>
                  <a:cubicBezTo>
                    <a:pt x="379" y="919"/>
                    <a:pt x="422" y="912"/>
                    <a:pt x="464" y="895"/>
                  </a:cubicBezTo>
                  <a:lnTo>
                    <a:pt x="1235" y="556"/>
                  </a:lnTo>
                  <a:cubicBezTo>
                    <a:pt x="1508" y="392"/>
                    <a:pt x="1371" y="10"/>
                    <a:pt x="1100" y="10"/>
                  </a:cubicBezTo>
                  <a:cubicBezTo>
                    <a:pt x="1065" y="10"/>
                    <a:pt x="1027" y="17"/>
                    <a:pt x="988" y="31"/>
                  </a:cubicBezTo>
                  <a:lnTo>
                    <a:pt x="988" y="0"/>
                  </a:ln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27" name="Google Shape;13754;p26">
              <a:extLst>
                <a:ext uri="{FF2B5EF4-FFF2-40B4-BE49-F238E27FC236}">
                  <a16:creationId xmlns:a16="http://schemas.microsoft.com/office/drawing/2014/main" id="{633673D7-E691-CB03-181D-FB771DB73510}"/>
                </a:ext>
              </a:extLst>
            </p:cNvPr>
            <p:cNvSpPr/>
            <p:nvPr/>
          </p:nvSpPr>
          <p:spPr>
            <a:xfrm>
              <a:off x="2040725" y="4206325"/>
              <a:ext cx="38925" cy="22875"/>
            </a:xfrm>
            <a:custGeom>
              <a:avLst/>
              <a:gdLst/>
              <a:ahLst/>
              <a:cxnLst/>
              <a:rect l="l" t="t" r="r" b="b"/>
              <a:pathLst>
                <a:path w="1557" h="915" extrusionOk="0">
                  <a:moveTo>
                    <a:pt x="1189" y="1"/>
                  </a:moveTo>
                  <a:cubicBezTo>
                    <a:pt x="1153" y="1"/>
                    <a:pt x="1113" y="10"/>
                    <a:pt x="1073" y="30"/>
                  </a:cubicBezTo>
                  <a:lnTo>
                    <a:pt x="301" y="370"/>
                  </a:lnTo>
                  <a:cubicBezTo>
                    <a:pt x="1" y="534"/>
                    <a:pt x="135" y="915"/>
                    <a:pt x="405" y="915"/>
                  </a:cubicBezTo>
                  <a:cubicBezTo>
                    <a:pt x="441" y="915"/>
                    <a:pt x="478" y="909"/>
                    <a:pt x="517" y="894"/>
                  </a:cubicBezTo>
                  <a:lnTo>
                    <a:pt x="1289" y="524"/>
                  </a:lnTo>
                  <a:cubicBezTo>
                    <a:pt x="1556" y="390"/>
                    <a:pt x="1429" y="1"/>
                    <a:pt x="118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28" name="Google Shape;13755;p26">
              <a:extLst>
                <a:ext uri="{FF2B5EF4-FFF2-40B4-BE49-F238E27FC236}">
                  <a16:creationId xmlns:a16="http://schemas.microsoft.com/office/drawing/2014/main" id="{1DA24FDD-84DD-D790-22D6-C1EDF0F3E24B}"/>
                </a:ext>
              </a:extLst>
            </p:cNvPr>
            <p:cNvSpPr/>
            <p:nvPr/>
          </p:nvSpPr>
          <p:spPr>
            <a:xfrm>
              <a:off x="1750425" y="4205875"/>
              <a:ext cx="40025" cy="23325"/>
            </a:xfrm>
            <a:custGeom>
              <a:avLst/>
              <a:gdLst/>
              <a:ahLst/>
              <a:cxnLst/>
              <a:rect l="l" t="t" r="r" b="b"/>
              <a:pathLst>
                <a:path w="1601" h="933" extrusionOk="0">
                  <a:moveTo>
                    <a:pt x="406" y="1"/>
                  </a:moveTo>
                  <a:cubicBezTo>
                    <a:pt x="147" y="1"/>
                    <a:pt x="0" y="437"/>
                    <a:pt x="340" y="542"/>
                  </a:cubicBezTo>
                  <a:lnTo>
                    <a:pt x="1111" y="912"/>
                  </a:lnTo>
                  <a:cubicBezTo>
                    <a:pt x="1147" y="927"/>
                    <a:pt x="1181" y="933"/>
                    <a:pt x="1213" y="933"/>
                  </a:cubicBezTo>
                  <a:cubicBezTo>
                    <a:pt x="1463" y="933"/>
                    <a:pt x="1600" y="552"/>
                    <a:pt x="1327" y="388"/>
                  </a:cubicBezTo>
                  <a:lnTo>
                    <a:pt x="556" y="48"/>
                  </a:lnTo>
                  <a:cubicBezTo>
                    <a:pt x="504" y="15"/>
                    <a:pt x="453"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29" name="Google Shape;13756;p26">
              <a:extLst>
                <a:ext uri="{FF2B5EF4-FFF2-40B4-BE49-F238E27FC236}">
                  <a16:creationId xmlns:a16="http://schemas.microsoft.com/office/drawing/2014/main" id="{298B3B31-A306-252E-D167-3DC9754722F3}"/>
                </a:ext>
              </a:extLst>
            </p:cNvPr>
            <p:cNvSpPr/>
            <p:nvPr/>
          </p:nvSpPr>
          <p:spPr>
            <a:xfrm>
              <a:off x="2041400" y="4340800"/>
              <a:ext cx="36950" cy="23500"/>
            </a:xfrm>
            <a:custGeom>
              <a:avLst/>
              <a:gdLst/>
              <a:ahLst/>
              <a:cxnLst/>
              <a:rect l="l" t="t" r="r" b="b"/>
              <a:pathLst>
                <a:path w="1478" h="940" extrusionOk="0">
                  <a:moveTo>
                    <a:pt x="409" y="1"/>
                  </a:moveTo>
                  <a:cubicBezTo>
                    <a:pt x="139" y="1"/>
                    <a:pt x="1" y="382"/>
                    <a:pt x="274" y="546"/>
                  </a:cubicBezTo>
                  <a:lnTo>
                    <a:pt x="1046" y="916"/>
                  </a:lnTo>
                  <a:cubicBezTo>
                    <a:pt x="1077" y="932"/>
                    <a:pt x="1113" y="940"/>
                    <a:pt x="1150" y="940"/>
                  </a:cubicBezTo>
                  <a:cubicBezTo>
                    <a:pt x="1256" y="940"/>
                    <a:pt x="1370" y="876"/>
                    <a:pt x="1416" y="762"/>
                  </a:cubicBezTo>
                  <a:cubicBezTo>
                    <a:pt x="1478" y="638"/>
                    <a:pt x="1416" y="453"/>
                    <a:pt x="1292" y="392"/>
                  </a:cubicBezTo>
                  <a:lnTo>
                    <a:pt x="521" y="21"/>
                  </a:lnTo>
                  <a:cubicBezTo>
                    <a:pt x="482" y="7"/>
                    <a:pt x="444" y="1"/>
                    <a:pt x="4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30" name="Google Shape;13757;p26">
              <a:extLst>
                <a:ext uri="{FF2B5EF4-FFF2-40B4-BE49-F238E27FC236}">
                  <a16:creationId xmlns:a16="http://schemas.microsoft.com/office/drawing/2014/main" id="{12F29507-2F7A-2100-81F1-6E7B265ADD34}"/>
                </a:ext>
              </a:extLst>
            </p:cNvPr>
            <p:cNvSpPr/>
            <p:nvPr/>
          </p:nvSpPr>
          <p:spPr>
            <a:xfrm>
              <a:off x="1734225" y="4278050"/>
              <a:ext cx="39375" cy="13925"/>
            </a:xfrm>
            <a:custGeom>
              <a:avLst/>
              <a:gdLst/>
              <a:ahLst/>
              <a:cxnLst/>
              <a:rect l="l" t="t" r="r" b="b"/>
              <a:pathLst>
                <a:path w="1575" h="557" extrusionOk="0">
                  <a:moveTo>
                    <a:pt x="278" y="1"/>
                  </a:moveTo>
                  <a:cubicBezTo>
                    <a:pt x="124" y="1"/>
                    <a:pt x="0" y="124"/>
                    <a:pt x="0" y="278"/>
                  </a:cubicBezTo>
                  <a:cubicBezTo>
                    <a:pt x="0" y="433"/>
                    <a:pt x="124" y="556"/>
                    <a:pt x="278" y="556"/>
                  </a:cubicBezTo>
                  <a:lnTo>
                    <a:pt x="1296" y="556"/>
                  </a:lnTo>
                  <a:cubicBezTo>
                    <a:pt x="1451" y="556"/>
                    <a:pt x="1574" y="433"/>
                    <a:pt x="1574" y="278"/>
                  </a:cubicBezTo>
                  <a:cubicBezTo>
                    <a:pt x="1574" y="124"/>
                    <a:pt x="1451" y="1"/>
                    <a:pt x="12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31" name="Google Shape;13758;p26">
              <a:extLst>
                <a:ext uri="{FF2B5EF4-FFF2-40B4-BE49-F238E27FC236}">
                  <a16:creationId xmlns:a16="http://schemas.microsoft.com/office/drawing/2014/main" id="{4CE3B9A9-838E-9A7E-BE01-4D306AEEB2E5}"/>
                </a:ext>
              </a:extLst>
            </p:cNvPr>
            <p:cNvSpPr/>
            <p:nvPr/>
          </p:nvSpPr>
          <p:spPr>
            <a:xfrm>
              <a:off x="2057500" y="4278050"/>
              <a:ext cx="40150" cy="13925"/>
            </a:xfrm>
            <a:custGeom>
              <a:avLst/>
              <a:gdLst/>
              <a:ahLst/>
              <a:cxnLst/>
              <a:rect l="l" t="t" r="r" b="b"/>
              <a:pathLst>
                <a:path w="1606" h="557" extrusionOk="0">
                  <a:moveTo>
                    <a:pt x="278" y="1"/>
                  </a:moveTo>
                  <a:cubicBezTo>
                    <a:pt x="124" y="1"/>
                    <a:pt x="0" y="124"/>
                    <a:pt x="0" y="278"/>
                  </a:cubicBezTo>
                  <a:cubicBezTo>
                    <a:pt x="0" y="433"/>
                    <a:pt x="124" y="556"/>
                    <a:pt x="278" y="556"/>
                  </a:cubicBezTo>
                  <a:lnTo>
                    <a:pt x="1327" y="556"/>
                  </a:lnTo>
                  <a:cubicBezTo>
                    <a:pt x="1482" y="556"/>
                    <a:pt x="1605" y="433"/>
                    <a:pt x="1605" y="278"/>
                  </a:cubicBezTo>
                  <a:cubicBezTo>
                    <a:pt x="1605" y="124"/>
                    <a:pt x="1482" y="1"/>
                    <a:pt x="13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32" name="Google Shape;13759;p26">
              <a:extLst>
                <a:ext uri="{FF2B5EF4-FFF2-40B4-BE49-F238E27FC236}">
                  <a16:creationId xmlns:a16="http://schemas.microsoft.com/office/drawing/2014/main" id="{CAB160FB-A1C6-ED9C-4A2C-CD95ACE88413}"/>
                </a:ext>
              </a:extLst>
            </p:cNvPr>
            <p:cNvSpPr/>
            <p:nvPr/>
          </p:nvSpPr>
          <p:spPr>
            <a:xfrm>
              <a:off x="1906275" y="4171575"/>
              <a:ext cx="17000" cy="14425"/>
            </a:xfrm>
            <a:custGeom>
              <a:avLst/>
              <a:gdLst/>
              <a:ahLst/>
              <a:cxnLst/>
              <a:rect l="l" t="t" r="r" b="b"/>
              <a:pathLst>
                <a:path w="680" h="577" extrusionOk="0">
                  <a:moveTo>
                    <a:pt x="371" y="1"/>
                  </a:moveTo>
                  <a:cubicBezTo>
                    <a:pt x="124" y="1"/>
                    <a:pt x="0" y="309"/>
                    <a:pt x="186" y="494"/>
                  </a:cubicBezTo>
                  <a:cubicBezTo>
                    <a:pt x="242" y="551"/>
                    <a:pt x="311" y="576"/>
                    <a:pt x="379" y="576"/>
                  </a:cubicBezTo>
                  <a:cubicBezTo>
                    <a:pt x="531" y="576"/>
                    <a:pt x="679" y="449"/>
                    <a:pt x="679" y="278"/>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33" name="Google Shape;13760;p26">
              <a:extLst>
                <a:ext uri="{FF2B5EF4-FFF2-40B4-BE49-F238E27FC236}">
                  <a16:creationId xmlns:a16="http://schemas.microsoft.com/office/drawing/2014/main" id="{C5638833-9B7F-0A49-04E6-685AB500EF5D}"/>
                </a:ext>
              </a:extLst>
            </p:cNvPr>
            <p:cNvSpPr/>
            <p:nvPr/>
          </p:nvSpPr>
          <p:spPr>
            <a:xfrm>
              <a:off x="1772800" y="4175600"/>
              <a:ext cx="286275" cy="359200"/>
            </a:xfrm>
            <a:custGeom>
              <a:avLst/>
              <a:gdLst/>
              <a:ahLst/>
              <a:cxnLst/>
              <a:rect l="l" t="t" r="r" b="b"/>
              <a:pathLst>
                <a:path w="11451" h="14368" extrusionOk="0">
                  <a:moveTo>
                    <a:pt x="7129" y="8913"/>
                  </a:moveTo>
                  <a:lnTo>
                    <a:pt x="7129" y="10240"/>
                  </a:lnTo>
                  <a:lnTo>
                    <a:pt x="4290" y="10240"/>
                  </a:lnTo>
                  <a:lnTo>
                    <a:pt x="4290" y="8913"/>
                  </a:lnTo>
                  <a:close/>
                  <a:moveTo>
                    <a:pt x="7129" y="10796"/>
                  </a:moveTo>
                  <a:lnTo>
                    <a:pt x="7129" y="12092"/>
                  </a:lnTo>
                  <a:lnTo>
                    <a:pt x="4290" y="12092"/>
                  </a:lnTo>
                  <a:lnTo>
                    <a:pt x="4290" y="10796"/>
                  </a:lnTo>
                  <a:close/>
                  <a:moveTo>
                    <a:pt x="6296" y="12678"/>
                  </a:moveTo>
                  <a:lnTo>
                    <a:pt x="6296" y="13234"/>
                  </a:lnTo>
                  <a:cubicBezTo>
                    <a:pt x="6296" y="13604"/>
                    <a:pt x="6011" y="13789"/>
                    <a:pt x="5725" y="13789"/>
                  </a:cubicBezTo>
                  <a:cubicBezTo>
                    <a:pt x="5440" y="13789"/>
                    <a:pt x="5154" y="13604"/>
                    <a:pt x="5154" y="13234"/>
                  </a:cubicBezTo>
                  <a:lnTo>
                    <a:pt x="5154" y="12678"/>
                  </a:lnTo>
                  <a:close/>
                  <a:moveTo>
                    <a:pt x="4498" y="0"/>
                  </a:moveTo>
                  <a:cubicBezTo>
                    <a:pt x="4462" y="0"/>
                    <a:pt x="4424" y="8"/>
                    <a:pt x="4383" y="25"/>
                  </a:cubicBezTo>
                  <a:cubicBezTo>
                    <a:pt x="556" y="1198"/>
                    <a:pt x="0" y="6382"/>
                    <a:pt x="3488" y="8357"/>
                  </a:cubicBezTo>
                  <a:cubicBezTo>
                    <a:pt x="3642" y="8450"/>
                    <a:pt x="3735" y="8635"/>
                    <a:pt x="3735" y="8820"/>
                  </a:cubicBezTo>
                  <a:lnTo>
                    <a:pt x="3735" y="12400"/>
                  </a:lnTo>
                  <a:cubicBezTo>
                    <a:pt x="3735" y="12555"/>
                    <a:pt x="3858" y="12678"/>
                    <a:pt x="4012" y="12678"/>
                  </a:cubicBezTo>
                  <a:lnTo>
                    <a:pt x="4599" y="12678"/>
                  </a:lnTo>
                  <a:lnTo>
                    <a:pt x="4599" y="13234"/>
                  </a:lnTo>
                  <a:cubicBezTo>
                    <a:pt x="4599" y="13990"/>
                    <a:pt x="5162" y="14368"/>
                    <a:pt x="5725" y="14368"/>
                  </a:cubicBezTo>
                  <a:cubicBezTo>
                    <a:pt x="6288" y="14368"/>
                    <a:pt x="6852" y="13990"/>
                    <a:pt x="6852" y="13234"/>
                  </a:cubicBezTo>
                  <a:lnTo>
                    <a:pt x="6852" y="12678"/>
                  </a:lnTo>
                  <a:lnTo>
                    <a:pt x="7438" y="12678"/>
                  </a:lnTo>
                  <a:cubicBezTo>
                    <a:pt x="7592" y="12678"/>
                    <a:pt x="7716" y="12555"/>
                    <a:pt x="7716" y="12400"/>
                  </a:cubicBezTo>
                  <a:lnTo>
                    <a:pt x="7716" y="8790"/>
                  </a:lnTo>
                  <a:cubicBezTo>
                    <a:pt x="7716" y="8573"/>
                    <a:pt x="7839" y="8419"/>
                    <a:pt x="7994" y="8327"/>
                  </a:cubicBezTo>
                  <a:cubicBezTo>
                    <a:pt x="11450" y="6351"/>
                    <a:pt x="10864" y="1228"/>
                    <a:pt x="7099" y="56"/>
                  </a:cubicBezTo>
                  <a:cubicBezTo>
                    <a:pt x="7062" y="43"/>
                    <a:pt x="7027" y="38"/>
                    <a:pt x="6994" y="38"/>
                  </a:cubicBezTo>
                  <a:cubicBezTo>
                    <a:pt x="6697" y="38"/>
                    <a:pt x="6580" y="497"/>
                    <a:pt x="6913" y="580"/>
                  </a:cubicBezTo>
                  <a:cubicBezTo>
                    <a:pt x="10216" y="1630"/>
                    <a:pt x="10709" y="6074"/>
                    <a:pt x="7747" y="7833"/>
                  </a:cubicBezTo>
                  <a:cubicBezTo>
                    <a:pt x="7531" y="7925"/>
                    <a:pt x="7345" y="8141"/>
                    <a:pt x="7253" y="8357"/>
                  </a:cubicBezTo>
                  <a:lnTo>
                    <a:pt x="6018" y="8357"/>
                  </a:lnTo>
                  <a:lnTo>
                    <a:pt x="6018" y="6166"/>
                  </a:lnTo>
                  <a:lnTo>
                    <a:pt x="6821" y="4500"/>
                  </a:lnTo>
                  <a:cubicBezTo>
                    <a:pt x="6943" y="4275"/>
                    <a:pt x="6755" y="4090"/>
                    <a:pt x="6568" y="4090"/>
                  </a:cubicBezTo>
                  <a:cubicBezTo>
                    <a:pt x="6473" y="4090"/>
                    <a:pt x="6379" y="4138"/>
                    <a:pt x="6327" y="4253"/>
                  </a:cubicBezTo>
                  <a:lnTo>
                    <a:pt x="5710" y="5456"/>
                  </a:lnTo>
                  <a:lnTo>
                    <a:pt x="5123" y="4253"/>
                  </a:lnTo>
                  <a:cubicBezTo>
                    <a:pt x="5061" y="4138"/>
                    <a:pt x="4963" y="4090"/>
                    <a:pt x="4867" y="4090"/>
                  </a:cubicBezTo>
                  <a:cubicBezTo>
                    <a:pt x="4679" y="4090"/>
                    <a:pt x="4496" y="4275"/>
                    <a:pt x="4599" y="4500"/>
                  </a:cubicBezTo>
                  <a:lnTo>
                    <a:pt x="5432" y="6166"/>
                  </a:lnTo>
                  <a:lnTo>
                    <a:pt x="5432" y="8357"/>
                  </a:lnTo>
                  <a:lnTo>
                    <a:pt x="4228" y="8357"/>
                  </a:lnTo>
                  <a:cubicBezTo>
                    <a:pt x="4136" y="8111"/>
                    <a:pt x="3951" y="7956"/>
                    <a:pt x="3765" y="7833"/>
                  </a:cubicBezTo>
                  <a:cubicBezTo>
                    <a:pt x="741" y="6105"/>
                    <a:pt x="1204" y="1599"/>
                    <a:pt x="4537" y="580"/>
                  </a:cubicBezTo>
                  <a:cubicBezTo>
                    <a:pt x="4894" y="498"/>
                    <a:pt x="4787" y="0"/>
                    <a:pt x="44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34" name="Google Shape;13761;p26">
            <a:extLst>
              <a:ext uri="{FF2B5EF4-FFF2-40B4-BE49-F238E27FC236}">
                <a16:creationId xmlns:a16="http://schemas.microsoft.com/office/drawing/2014/main" id="{252ABD6D-40C8-0F88-0C68-0C5AEA329678}"/>
              </a:ext>
            </a:extLst>
          </p:cNvPr>
          <p:cNvGrpSpPr/>
          <p:nvPr/>
        </p:nvGrpSpPr>
        <p:grpSpPr>
          <a:xfrm>
            <a:off x="12459162" y="6960612"/>
            <a:ext cx="726800" cy="625200"/>
            <a:chOff x="975800" y="4197050"/>
            <a:chExt cx="363400" cy="312600"/>
          </a:xfrm>
        </p:grpSpPr>
        <p:sp>
          <p:nvSpPr>
            <p:cNvPr id="235" name="Google Shape;13762;p26">
              <a:extLst>
                <a:ext uri="{FF2B5EF4-FFF2-40B4-BE49-F238E27FC236}">
                  <a16:creationId xmlns:a16="http://schemas.microsoft.com/office/drawing/2014/main" id="{DF1F47B2-64A3-0FAE-6115-57800AE2D35F}"/>
                </a:ext>
              </a:extLst>
            </p:cNvPr>
            <p:cNvSpPr/>
            <p:nvPr/>
          </p:nvSpPr>
          <p:spPr>
            <a:xfrm>
              <a:off x="1169450" y="4282575"/>
              <a:ext cx="16225" cy="13925"/>
            </a:xfrm>
            <a:custGeom>
              <a:avLst/>
              <a:gdLst/>
              <a:ahLst/>
              <a:cxnLst/>
              <a:rect l="l" t="t" r="r" b="b"/>
              <a:pathLst>
                <a:path w="649" h="557" extrusionOk="0">
                  <a:moveTo>
                    <a:pt x="410" y="1"/>
                  </a:moveTo>
                  <a:cubicBezTo>
                    <a:pt x="397" y="1"/>
                    <a:pt x="384" y="2"/>
                    <a:pt x="371" y="5"/>
                  </a:cubicBezTo>
                  <a:cubicBezTo>
                    <a:pt x="124" y="5"/>
                    <a:pt x="0" y="313"/>
                    <a:pt x="186" y="468"/>
                  </a:cubicBezTo>
                  <a:cubicBezTo>
                    <a:pt x="237" y="529"/>
                    <a:pt x="306" y="557"/>
                    <a:pt x="374" y="557"/>
                  </a:cubicBezTo>
                  <a:cubicBezTo>
                    <a:pt x="511" y="557"/>
                    <a:pt x="648" y="447"/>
                    <a:pt x="648" y="282"/>
                  </a:cubicBezTo>
                  <a:cubicBezTo>
                    <a:pt x="648" y="142"/>
                    <a:pt x="546" y="1"/>
                    <a:pt x="4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36" name="Google Shape;13763;p26">
              <a:extLst>
                <a:ext uri="{FF2B5EF4-FFF2-40B4-BE49-F238E27FC236}">
                  <a16:creationId xmlns:a16="http://schemas.microsoft.com/office/drawing/2014/main" id="{0B9139E3-E958-FDB7-07AE-B3C9BE396AA3}"/>
                </a:ext>
              </a:extLst>
            </p:cNvPr>
            <p:cNvSpPr/>
            <p:nvPr/>
          </p:nvSpPr>
          <p:spPr>
            <a:xfrm>
              <a:off x="1169450" y="4325125"/>
              <a:ext cx="16225" cy="13825"/>
            </a:xfrm>
            <a:custGeom>
              <a:avLst/>
              <a:gdLst/>
              <a:ahLst/>
              <a:cxnLst/>
              <a:rect l="l" t="t" r="r" b="b"/>
              <a:pathLst>
                <a:path w="649" h="553" extrusionOk="0">
                  <a:moveTo>
                    <a:pt x="371" y="0"/>
                  </a:moveTo>
                  <a:cubicBezTo>
                    <a:pt x="124" y="0"/>
                    <a:pt x="0" y="309"/>
                    <a:pt x="155" y="463"/>
                  </a:cubicBezTo>
                  <a:cubicBezTo>
                    <a:pt x="216" y="525"/>
                    <a:pt x="292" y="552"/>
                    <a:pt x="365" y="552"/>
                  </a:cubicBezTo>
                  <a:cubicBezTo>
                    <a:pt x="511" y="552"/>
                    <a:pt x="648" y="442"/>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37" name="Google Shape;13764;p26">
              <a:extLst>
                <a:ext uri="{FF2B5EF4-FFF2-40B4-BE49-F238E27FC236}">
                  <a16:creationId xmlns:a16="http://schemas.microsoft.com/office/drawing/2014/main" id="{5A5531BC-4F03-11C1-6BC7-E2C0C6C21980}"/>
                </a:ext>
              </a:extLst>
            </p:cNvPr>
            <p:cNvSpPr/>
            <p:nvPr/>
          </p:nvSpPr>
          <p:spPr>
            <a:xfrm>
              <a:off x="1169450" y="4367550"/>
              <a:ext cx="16225" cy="14075"/>
            </a:xfrm>
            <a:custGeom>
              <a:avLst/>
              <a:gdLst/>
              <a:ahLst/>
              <a:cxnLst/>
              <a:rect l="l" t="t" r="r" b="b"/>
              <a:pathLst>
                <a:path w="649" h="563" extrusionOk="0">
                  <a:moveTo>
                    <a:pt x="371" y="0"/>
                  </a:moveTo>
                  <a:cubicBezTo>
                    <a:pt x="124" y="0"/>
                    <a:pt x="0" y="309"/>
                    <a:pt x="155" y="494"/>
                  </a:cubicBezTo>
                  <a:cubicBezTo>
                    <a:pt x="211" y="541"/>
                    <a:pt x="278" y="562"/>
                    <a:pt x="345" y="562"/>
                  </a:cubicBezTo>
                  <a:cubicBezTo>
                    <a:pt x="499" y="562"/>
                    <a:pt x="648" y="450"/>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38" name="Google Shape;13765;p26">
              <a:extLst>
                <a:ext uri="{FF2B5EF4-FFF2-40B4-BE49-F238E27FC236}">
                  <a16:creationId xmlns:a16="http://schemas.microsoft.com/office/drawing/2014/main" id="{E3561725-6EAF-52B9-833D-0418F8DE04E5}"/>
                </a:ext>
              </a:extLst>
            </p:cNvPr>
            <p:cNvSpPr/>
            <p:nvPr/>
          </p:nvSpPr>
          <p:spPr>
            <a:xfrm>
              <a:off x="1021300" y="4282675"/>
              <a:ext cx="187525" cy="184425"/>
            </a:xfrm>
            <a:custGeom>
              <a:avLst/>
              <a:gdLst/>
              <a:ahLst/>
              <a:cxnLst/>
              <a:rect l="l" t="t" r="r" b="b"/>
              <a:pathLst>
                <a:path w="7501" h="7377" extrusionOk="0">
                  <a:moveTo>
                    <a:pt x="2655" y="3118"/>
                  </a:moveTo>
                  <a:lnTo>
                    <a:pt x="2655" y="6790"/>
                  </a:lnTo>
                  <a:lnTo>
                    <a:pt x="1482" y="6790"/>
                  </a:lnTo>
                  <a:lnTo>
                    <a:pt x="1482" y="3118"/>
                  </a:lnTo>
                  <a:close/>
                  <a:moveTo>
                    <a:pt x="4322" y="556"/>
                  </a:moveTo>
                  <a:lnTo>
                    <a:pt x="4322" y="6790"/>
                  </a:lnTo>
                  <a:lnTo>
                    <a:pt x="3210" y="6790"/>
                  </a:lnTo>
                  <a:lnTo>
                    <a:pt x="3210" y="556"/>
                  </a:lnTo>
                  <a:close/>
                  <a:moveTo>
                    <a:pt x="6019" y="5648"/>
                  </a:moveTo>
                  <a:lnTo>
                    <a:pt x="6019" y="6790"/>
                  </a:lnTo>
                  <a:lnTo>
                    <a:pt x="4877" y="6790"/>
                  </a:lnTo>
                  <a:lnTo>
                    <a:pt x="4877" y="5648"/>
                  </a:lnTo>
                  <a:close/>
                  <a:moveTo>
                    <a:pt x="2902" y="1"/>
                  </a:moveTo>
                  <a:cubicBezTo>
                    <a:pt x="2748" y="1"/>
                    <a:pt x="2624" y="124"/>
                    <a:pt x="2624" y="278"/>
                  </a:cubicBezTo>
                  <a:lnTo>
                    <a:pt x="2624" y="2531"/>
                  </a:lnTo>
                  <a:lnTo>
                    <a:pt x="1204" y="2531"/>
                  </a:lnTo>
                  <a:cubicBezTo>
                    <a:pt x="1019" y="2531"/>
                    <a:pt x="896" y="2655"/>
                    <a:pt x="896" y="2809"/>
                  </a:cubicBezTo>
                  <a:lnTo>
                    <a:pt x="896" y="6790"/>
                  </a:lnTo>
                  <a:lnTo>
                    <a:pt x="340" y="6790"/>
                  </a:lnTo>
                  <a:cubicBezTo>
                    <a:pt x="1" y="6821"/>
                    <a:pt x="1" y="7315"/>
                    <a:pt x="340" y="7377"/>
                  </a:cubicBezTo>
                  <a:lnTo>
                    <a:pt x="7161" y="7377"/>
                  </a:lnTo>
                  <a:cubicBezTo>
                    <a:pt x="7500" y="7315"/>
                    <a:pt x="7500" y="6821"/>
                    <a:pt x="7161" y="6790"/>
                  </a:cubicBezTo>
                  <a:lnTo>
                    <a:pt x="6574" y="6790"/>
                  </a:lnTo>
                  <a:lnTo>
                    <a:pt x="6574" y="5371"/>
                  </a:lnTo>
                  <a:cubicBezTo>
                    <a:pt x="6574" y="5216"/>
                    <a:pt x="6451" y="5093"/>
                    <a:pt x="6297" y="5093"/>
                  </a:cubicBezTo>
                  <a:lnTo>
                    <a:pt x="4877" y="5093"/>
                  </a:lnTo>
                  <a:lnTo>
                    <a:pt x="4877" y="278"/>
                  </a:lnTo>
                  <a:cubicBezTo>
                    <a:pt x="4877" y="124"/>
                    <a:pt x="4754" y="1"/>
                    <a:pt x="45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39" name="Google Shape;13766;p26">
              <a:extLst>
                <a:ext uri="{FF2B5EF4-FFF2-40B4-BE49-F238E27FC236}">
                  <a16:creationId xmlns:a16="http://schemas.microsoft.com/office/drawing/2014/main" id="{DB43A140-0735-7738-0FFB-D5AD93748113}"/>
                </a:ext>
              </a:extLst>
            </p:cNvPr>
            <p:cNvSpPr/>
            <p:nvPr/>
          </p:nvSpPr>
          <p:spPr>
            <a:xfrm>
              <a:off x="1212650" y="4282675"/>
              <a:ext cx="84900" cy="13925"/>
            </a:xfrm>
            <a:custGeom>
              <a:avLst/>
              <a:gdLst/>
              <a:ahLst/>
              <a:cxnLst/>
              <a:rect l="l" t="t" r="r" b="b"/>
              <a:pathLst>
                <a:path w="3396" h="557" extrusionOk="0">
                  <a:moveTo>
                    <a:pt x="340" y="1"/>
                  </a:moveTo>
                  <a:cubicBezTo>
                    <a:pt x="1" y="32"/>
                    <a:pt x="1" y="525"/>
                    <a:pt x="340" y="556"/>
                  </a:cubicBezTo>
                  <a:lnTo>
                    <a:pt x="3056" y="556"/>
                  </a:lnTo>
                  <a:cubicBezTo>
                    <a:pt x="3395" y="525"/>
                    <a:pt x="3395" y="32"/>
                    <a:pt x="305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40" name="Google Shape;13767;p26">
              <a:extLst>
                <a:ext uri="{FF2B5EF4-FFF2-40B4-BE49-F238E27FC236}">
                  <a16:creationId xmlns:a16="http://schemas.microsoft.com/office/drawing/2014/main" id="{9964CB9E-6027-7DBA-3D89-16C1E3C7609F}"/>
                </a:ext>
              </a:extLst>
            </p:cNvPr>
            <p:cNvSpPr/>
            <p:nvPr/>
          </p:nvSpPr>
          <p:spPr>
            <a:xfrm>
              <a:off x="1212650" y="4325125"/>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41" name="Google Shape;13768;p26">
              <a:extLst>
                <a:ext uri="{FF2B5EF4-FFF2-40B4-BE49-F238E27FC236}">
                  <a16:creationId xmlns:a16="http://schemas.microsoft.com/office/drawing/2014/main" id="{2921C0FB-B2A3-2D70-FC08-CF667BE7AED8}"/>
                </a:ext>
              </a:extLst>
            </p:cNvPr>
            <p:cNvSpPr/>
            <p:nvPr/>
          </p:nvSpPr>
          <p:spPr>
            <a:xfrm>
              <a:off x="1211875" y="4367550"/>
              <a:ext cx="87225" cy="13900"/>
            </a:xfrm>
            <a:custGeom>
              <a:avLst/>
              <a:gdLst/>
              <a:ahLst/>
              <a:cxnLst/>
              <a:rect l="l" t="t" r="r" b="b"/>
              <a:pathLst>
                <a:path w="3489" h="556" extrusionOk="0">
                  <a:moveTo>
                    <a:pt x="371" y="0"/>
                  </a:moveTo>
                  <a:cubicBezTo>
                    <a:pt x="1" y="0"/>
                    <a:pt x="1" y="556"/>
                    <a:pt x="371" y="556"/>
                  </a:cubicBezTo>
                  <a:lnTo>
                    <a:pt x="3087" y="556"/>
                  </a:lnTo>
                  <a:cubicBezTo>
                    <a:pt x="3488" y="556"/>
                    <a:pt x="3488" y="0"/>
                    <a:pt x="30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42" name="Google Shape;13769;p26">
              <a:extLst>
                <a:ext uri="{FF2B5EF4-FFF2-40B4-BE49-F238E27FC236}">
                  <a16:creationId xmlns:a16="http://schemas.microsoft.com/office/drawing/2014/main" id="{D06C7F77-D0E2-5A9D-77C1-224486FDEA1F}"/>
                </a:ext>
              </a:extLst>
            </p:cNvPr>
            <p:cNvSpPr/>
            <p:nvPr/>
          </p:nvSpPr>
          <p:spPr>
            <a:xfrm>
              <a:off x="1147850" y="4494850"/>
              <a:ext cx="17000" cy="14600"/>
            </a:xfrm>
            <a:custGeom>
              <a:avLst/>
              <a:gdLst/>
              <a:ahLst/>
              <a:cxnLst/>
              <a:rect l="l" t="t" r="r" b="b"/>
              <a:pathLst>
                <a:path w="680" h="584" extrusionOk="0">
                  <a:moveTo>
                    <a:pt x="371" y="1"/>
                  </a:moveTo>
                  <a:cubicBezTo>
                    <a:pt x="124" y="1"/>
                    <a:pt x="0" y="309"/>
                    <a:pt x="185" y="494"/>
                  </a:cubicBezTo>
                  <a:cubicBezTo>
                    <a:pt x="247" y="556"/>
                    <a:pt x="323" y="584"/>
                    <a:pt x="396" y="584"/>
                  </a:cubicBezTo>
                  <a:cubicBezTo>
                    <a:pt x="542" y="584"/>
                    <a:pt x="679" y="474"/>
                    <a:pt x="679" y="309"/>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43" name="Google Shape;13770;p26">
              <a:extLst>
                <a:ext uri="{FF2B5EF4-FFF2-40B4-BE49-F238E27FC236}">
                  <a16:creationId xmlns:a16="http://schemas.microsoft.com/office/drawing/2014/main" id="{2C973C03-6DB5-DEE4-2D95-2CFAA7057AB0}"/>
                </a:ext>
              </a:extLst>
            </p:cNvPr>
            <p:cNvSpPr/>
            <p:nvPr/>
          </p:nvSpPr>
          <p:spPr>
            <a:xfrm>
              <a:off x="975800" y="4197050"/>
              <a:ext cx="363400" cy="312600"/>
            </a:xfrm>
            <a:custGeom>
              <a:avLst/>
              <a:gdLst/>
              <a:ahLst/>
              <a:cxnLst/>
              <a:rect l="l" t="t" r="r" b="b"/>
              <a:pathLst>
                <a:path w="14536" h="12504" extrusionOk="0">
                  <a:moveTo>
                    <a:pt x="10400" y="586"/>
                  </a:moveTo>
                  <a:lnTo>
                    <a:pt x="10400" y="1697"/>
                  </a:lnTo>
                  <a:lnTo>
                    <a:pt x="556" y="1697"/>
                  </a:lnTo>
                  <a:lnTo>
                    <a:pt x="556" y="864"/>
                  </a:lnTo>
                  <a:cubicBezTo>
                    <a:pt x="556" y="710"/>
                    <a:pt x="679" y="586"/>
                    <a:pt x="864" y="586"/>
                  </a:cubicBezTo>
                  <a:close/>
                  <a:moveTo>
                    <a:pt x="13672" y="556"/>
                  </a:moveTo>
                  <a:cubicBezTo>
                    <a:pt x="13826" y="556"/>
                    <a:pt x="13980" y="679"/>
                    <a:pt x="13980" y="864"/>
                  </a:cubicBezTo>
                  <a:lnTo>
                    <a:pt x="13980" y="1697"/>
                  </a:lnTo>
                  <a:lnTo>
                    <a:pt x="10956" y="1697"/>
                  </a:lnTo>
                  <a:lnTo>
                    <a:pt x="10956" y="556"/>
                  </a:lnTo>
                  <a:close/>
                  <a:moveTo>
                    <a:pt x="864" y="0"/>
                  </a:moveTo>
                  <a:cubicBezTo>
                    <a:pt x="370" y="0"/>
                    <a:pt x="0" y="370"/>
                    <a:pt x="0" y="864"/>
                  </a:cubicBezTo>
                  <a:lnTo>
                    <a:pt x="0" y="11635"/>
                  </a:lnTo>
                  <a:cubicBezTo>
                    <a:pt x="0" y="12098"/>
                    <a:pt x="370" y="12499"/>
                    <a:pt x="864" y="12499"/>
                  </a:cubicBezTo>
                  <a:lnTo>
                    <a:pt x="5987" y="12499"/>
                  </a:lnTo>
                  <a:cubicBezTo>
                    <a:pt x="6006" y="12502"/>
                    <a:pt x="6024" y="12503"/>
                    <a:pt x="6041" y="12503"/>
                  </a:cubicBezTo>
                  <a:cubicBezTo>
                    <a:pt x="6401" y="12503"/>
                    <a:pt x="6401" y="11940"/>
                    <a:pt x="6041" y="11940"/>
                  </a:cubicBezTo>
                  <a:cubicBezTo>
                    <a:pt x="6024" y="11940"/>
                    <a:pt x="6006" y="11941"/>
                    <a:pt x="5987" y="11944"/>
                  </a:cubicBezTo>
                  <a:lnTo>
                    <a:pt x="864" y="11944"/>
                  </a:lnTo>
                  <a:cubicBezTo>
                    <a:pt x="710" y="11944"/>
                    <a:pt x="556" y="11789"/>
                    <a:pt x="556" y="11635"/>
                  </a:cubicBezTo>
                  <a:lnTo>
                    <a:pt x="556" y="2284"/>
                  </a:lnTo>
                  <a:lnTo>
                    <a:pt x="13980" y="2284"/>
                  </a:lnTo>
                  <a:lnTo>
                    <a:pt x="13980" y="11635"/>
                  </a:lnTo>
                  <a:cubicBezTo>
                    <a:pt x="13980" y="11789"/>
                    <a:pt x="13826" y="11913"/>
                    <a:pt x="13672" y="11913"/>
                  </a:cubicBezTo>
                  <a:lnTo>
                    <a:pt x="8549" y="11913"/>
                  </a:lnTo>
                  <a:cubicBezTo>
                    <a:pt x="8209" y="11974"/>
                    <a:pt x="8209" y="12437"/>
                    <a:pt x="8549" y="12499"/>
                  </a:cubicBezTo>
                  <a:lnTo>
                    <a:pt x="13672" y="12499"/>
                  </a:lnTo>
                  <a:cubicBezTo>
                    <a:pt x="14166" y="12499"/>
                    <a:pt x="14536" y="12098"/>
                    <a:pt x="14536" y="11635"/>
                  </a:cubicBezTo>
                  <a:lnTo>
                    <a:pt x="14536" y="864"/>
                  </a:lnTo>
                  <a:cubicBezTo>
                    <a:pt x="14536" y="370"/>
                    <a:pt x="14166" y="0"/>
                    <a:pt x="136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44" name="Google Shape;13771;p26">
            <a:extLst>
              <a:ext uri="{FF2B5EF4-FFF2-40B4-BE49-F238E27FC236}">
                <a16:creationId xmlns:a16="http://schemas.microsoft.com/office/drawing/2014/main" id="{C27D9237-F4E6-6142-B79E-BA2304B9191D}"/>
              </a:ext>
            </a:extLst>
          </p:cNvPr>
          <p:cNvGrpSpPr/>
          <p:nvPr/>
        </p:nvGrpSpPr>
        <p:grpSpPr>
          <a:xfrm>
            <a:off x="11003251" y="6909212"/>
            <a:ext cx="580250" cy="728000"/>
            <a:chOff x="5523275" y="3601800"/>
            <a:chExt cx="290125" cy="364000"/>
          </a:xfrm>
        </p:grpSpPr>
        <p:sp>
          <p:nvSpPr>
            <p:cNvPr id="245" name="Google Shape;13772;p26">
              <a:extLst>
                <a:ext uri="{FF2B5EF4-FFF2-40B4-BE49-F238E27FC236}">
                  <a16:creationId xmlns:a16="http://schemas.microsoft.com/office/drawing/2014/main" id="{C1EE9756-9BC0-C516-563E-F3851BAE3E19}"/>
                </a:ext>
              </a:extLst>
            </p:cNvPr>
            <p:cNvSpPr/>
            <p:nvPr/>
          </p:nvSpPr>
          <p:spPr>
            <a:xfrm>
              <a:off x="5670650" y="3951525"/>
              <a:ext cx="16225" cy="14275"/>
            </a:xfrm>
            <a:custGeom>
              <a:avLst/>
              <a:gdLst/>
              <a:ahLst/>
              <a:cxnLst/>
              <a:rect l="l" t="t" r="r" b="b"/>
              <a:pathLst>
                <a:path w="649" h="571" extrusionOk="0">
                  <a:moveTo>
                    <a:pt x="308" y="1"/>
                  </a:moveTo>
                  <a:cubicBezTo>
                    <a:pt x="288" y="1"/>
                    <a:pt x="268" y="3"/>
                    <a:pt x="247" y="7"/>
                  </a:cubicBezTo>
                  <a:cubicBezTo>
                    <a:pt x="93" y="69"/>
                    <a:pt x="0" y="223"/>
                    <a:pt x="62" y="377"/>
                  </a:cubicBezTo>
                  <a:cubicBezTo>
                    <a:pt x="88" y="506"/>
                    <a:pt x="199" y="570"/>
                    <a:pt x="325" y="570"/>
                  </a:cubicBezTo>
                  <a:cubicBezTo>
                    <a:pt x="350" y="570"/>
                    <a:pt x="376" y="568"/>
                    <a:pt x="402" y="562"/>
                  </a:cubicBezTo>
                  <a:cubicBezTo>
                    <a:pt x="556" y="501"/>
                    <a:pt x="649" y="346"/>
                    <a:pt x="587" y="192"/>
                  </a:cubicBezTo>
                  <a:cubicBezTo>
                    <a:pt x="560" y="85"/>
                    <a:pt x="440" y="1"/>
                    <a:pt x="30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46" name="Google Shape;13773;p26">
              <a:extLst>
                <a:ext uri="{FF2B5EF4-FFF2-40B4-BE49-F238E27FC236}">
                  <a16:creationId xmlns:a16="http://schemas.microsoft.com/office/drawing/2014/main" id="{3AF8DAD3-6587-5F12-5230-ABF13F4C81AC}"/>
                </a:ext>
              </a:extLst>
            </p:cNvPr>
            <p:cNvSpPr/>
            <p:nvPr/>
          </p:nvSpPr>
          <p:spPr>
            <a:xfrm>
              <a:off x="5523275" y="3601800"/>
              <a:ext cx="290125" cy="360100"/>
            </a:xfrm>
            <a:custGeom>
              <a:avLst/>
              <a:gdLst/>
              <a:ahLst/>
              <a:cxnLst/>
              <a:rect l="l" t="t" r="r" b="b"/>
              <a:pathLst>
                <a:path w="11605" h="14404" extrusionOk="0">
                  <a:moveTo>
                    <a:pt x="7685" y="787"/>
                  </a:moveTo>
                  <a:lnTo>
                    <a:pt x="7685" y="3102"/>
                  </a:lnTo>
                  <a:lnTo>
                    <a:pt x="6266" y="4521"/>
                  </a:lnTo>
                  <a:lnTo>
                    <a:pt x="4815" y="3102"/>
                  </a:lnTo>
                  <a:lnTo>
                    <a:pt x="4815" y="787"/>
                  </a:lnTo>
                  <a:lnTo>
                    <a:pt x="5988" y="1343"/>
                  </a:lnTo>
                  <a:lnTo>
                    <a:pt x="5988" y="2022"/>
                  </a:lnTo>
                  <a:cubicBezTo>
                    <a:pt x="5957" y="2238"/>
                    <a:pt x="6104" y="2346"/>
                    <a:pt x="6254" y="2346"/>
                  </a:cubicBezTo>
                  <a:cubicBezTo>
                    <a:pt x="6405" y="2346"/>
                    <a:pt x="6559" y="2238"/>
                    <a:pt x="6544" y="2022"/>
                  </a:cubicBezTo>
                  <a:lnTo>
                    <a:pt x="6544" y="1343"/>
                  </a:lnTo>
                  <a:lnTo>
                    <a:pt x="7685" y="787"/>
                  </a:lnTo>
                  <a:close/>
                  <a:moveTo>
                    <a:pt x="5957" y="7793"/>
                  </a:moveTo>
                  <a:lnTo>
                    <a:pt x="5957" y="9182"/>
                  </a:lnTo>
                  <a:cubicBezTo>
                    <a:pt x="5957" y="9336"/>
                    <a:pt x="6081" y="9459"/>
                    <a:pt x="6235" y="9459"/>
                  </a:cubicBezTo>
                  <a:cubicBezTo>
                    <a:pt x="6389" y="9459"/>
                    <a:pt x="6513" y="9336"/>
                    <a:pt x="6513" y="9182"/>
                  </a:cubicBezTo>
                  <a:lnTo>
                    <a:pt x="6513" y="7793"/>
                  </a:lnTo>
                  <a:lnTo>
                    <a:pt x="6513" y="7793"/>
                  </a:lnTo>
                  <a:cubicBezTo>
                    <a:pt x="8210" y="8132"/>
                    <a:pt x="7932" y="10601"/>
                    <a:pt x="6235" y="10601"/>
                  </a:cubicBezTo>
                  <a:cubicBezTo>
                    <a:pt x="4538" y="10601"/>
                    <a:pt x="4260" y="8132"/>
                    <a:pt x="5957" y="7793"/>
                  </a:cubicBezTo>
                  <a:close/>
                  <a:moveTo>
                    <a:pt x="6513" y="6064"/>
                  </a:moveTo>
                  <a:cubicBezTo>
                    <a:pt x="8118" y="6219"/>
                    <a:pt x="9352" y="7546"/>
                    <a:pt x="9352" y="9182"/>
                  </a:cubicBezTo>
                  <a:cubicBezTo>
                    <a:pt x="9352" y="11049"/>
                    <a:pt x="7835" y="12303"/>
                    <a:pt x="6235" y="12303"/>
                  </a:cubicBezTo>
                  <a:cubicBezTo>
                    <a:pt x="5508" y="12303"/>
                    <a:pt x="4763" y="12044"/>
                    <a:pt x="4136" y="11465"/>
                  </a:cubicBezTo>
                  <a:cubicBezTo>
                    <a:pt x="2130" y="9644"/>
                    <a:pt x="3241" y="6311"/>
                    <a:pt x="5957" y="6064"/>
                  </a:cubicBezTo>
                  <a:lnTo>
                    <a:pt x="5957" y="7206"/>
                  </a:lnTo>
                  <a:cubicBezTo>
                    <a:pt x="3488" y="7577"/>
                    <a:pt x="3766" y="11157"/>
                    <a:pt x="6235" y="11157"/>
                  </a:cubicBezTo>
                  <a:cubicBezTo>
                    <a:pt x="8704" y="11157"/>
                    <a:pt x="8982" y="7577"/>
                    <a:pt x="6513" y="7206"/>
                  </a:cubicBezTo>
                  <a:lnTo>
                    <a:pt x="6513" y="6064"/>
                  </a:lnTo>
                  <a:close/>
                  <a:moveTo>
                    <a:pt x="4511" y="0"/>
                  </a:moveTo>
                  <a:cubicBezTo>
                    <a:pt x="4460" y="0"/>
                    <a:pt x="4414" y="16"/>
                    <a:pt x="4383" y="46"/>
                  </a:cubicBezTo>
                  <a:cubicBezTo>
                    <a:pt x="4291" y="108"/>
                    <a:pt x="4229" y="201"/>
                    <a:pt x="4229" y="293"/>
                  </a:cubicBezTo>
                  <a:lnTo>
                    <a:pt x="4229" y="3194"/>
                  </a:lnTo>
                  <a:cubicBezTo>
                    <a:pt x="4229" y="3256"/>
                    <a:pt x="4260" y="3318"/>
                    <a:pt x="4321" y="3380"/>
                  </a:cubicBezTo>
                  <a:lnTo>
                    <a:pt x="4846" y="3935"/>
                  </a:lnTo>
                  <a:cubicBezTo>
                    <a:pt x="2501" y="4552"/>
                    <a:pt x="834" y="6682"/>
                    <a:pt x="834" y="9151"/>
                  </a:cubicBezTo>
                  <a:lnTo>
                    <a:pt x="834" y="9182"/>
                  </a:lnTo>
                  <a:cubicBezTo>
                    <a:pt x="834" y="11620"/>
                    <a:pt x="2501" y="13780"/>
                    <a:pt x="4877" y="14397"/>
                  </a:cubicBezTo>
                  <a:cubicBezTo>
                    <a:pt x="4897" y="14401"/>
                    <a:pt x="4917" y="14403"/>
                    <a:pt x="4937" y="14403"/>
                  </a:cubicBezTo>
                  <a:cubicBezTo>
                    <a:pt x="5069" y="14403"/>
                    <a:pt x="5190" y="14316"/>
                    <a:pt x="5216" y="14181"/>
                  </a:cubicBezTo>
                  <a:cubicBezTo>
                    <a:pt x="5278" y="14027"/>
                    <a:pt x="5186" y="13873"/>
                    <a:pt x="5031" y="13842"/>
                  </a:cubicBezTo>
                  <a:cubicBezTo>
                    <a:pt x="1" y="12576"/>
                    <a:pt x="248" y="5386"/>
                    <a:pt x="5340" y="4429"/>
                  </a:cubicBezTo>
                  <a:lnTo>
                    <a:pt x="5926" y="5046"/>
                  </a:lnTo>
                  <a:lnTo>
                    <a:pt x="5926" y="5509"/>
                  </a:lnTo>
                  <a:cubicBezTo>
                    <a:pt x="3951" y="5632"/>
                    <a:pt x="2470" y="7330"/>
                    <a:pt x="2532" y="9305"/>
                  </a:cubicBezTo>
                  <a:cubicBezTo>
                    <a:pt x="2624" y="11280"/>
                    <a:pt x="4229" y="12854"/>
                    <a:pt x="6235" y="12854"/>
                  </a:cubicBezTo>
                  <a:cubicBezTo>
                    <a:pt x="8210" y="12854"/>
                    <a:pt x="9815" y="11280"/>
                    <a:pt x="9907" y="9305"/>
                  </a:cubicBezTo>
                  <a:cubicBezTo>
                    <a:pt x="9969" y="7330"/>
                    <a:pt x="8488" y="5632"/>
                    <a:pt x="6513" y="5509"/>
                  </a:cubicBezTo>
                  <a:lnTo>
                    <a:pt x="6513" y="5046"/>
                  </a:lnTo>
                  <a:lnTo>
                    <a:pt x="7099" y="4429"/>
                  </a:lnTo>
                  <a:cubicBezTo>
                    <a:pt x="9321" y="4830"/>
                    <a:pt x="10988" y="6743"/>
                    <a:pt x="11049" y="8996"/>
                  </a:cubicBezTo>
                  <a:cubicBezTo>
                    <a:pt x="11111" y="11280"/>
                    <a:pt x="9599" y="13286"/>
                    <a:pt x="7408" y="13842"/>
                  </a:cubicBezTo>
                  <a:cubicBezTo>
                    <a:pt x="7253" y="13873"/>
                    <a:pt x="7161" y="14027"/>
                    <a:pt x="7223" y="14181"/>
                  </a:cubicBezTo>
                  <a:cubicBezTo>
                    <a:pt x="7249" y="14316"/>
                    <a:pt x="7370" y="14403"/>
                    <a:pt x="7502" y="14403"/>
                  </a:cubicBezTo>
                  <a:cubicBezTo>
                    <a:pt x="7522" y="14403"/>
                    <a:pt x="7542" y="14401"/>
                    <a:pt x="7562" y="14397"/>
                  </a:cubicBezTo>
                  <a:cubicBezTo>
                    <a:pt x="9938" y="13780"/>
                    <a:pt x="11574" y="11620"/>
                    <a:pt x="11605" y="9182"/>
                  </a:cubicBezTo>
                  <a:cubicBezTo>
                    <a:pt x="11605" y="6743"/>
                    <a:pt x="9938" y="4583"/>
                    <a:pt x="7593" y="3966"/>
                  </a:cubicBezTo>
                  <a:lnTo>
                    <a:pt x="8118" y="3410"/>
                  </a:lnTo>
                  <a:cubicBezTo>
                    <a:pt x="8179" y="3349"/>
                    <a:pt x="8210" y="3287"/>
                    <a:pt x="8210" y="3225"/>
                  </a:cubicBezTo>
                  <a:lnTo>
                    <a:pt x="8210" y="324"/>
                  </a:lnTo>
                  <a:cubicBezTo>
                    <a:pt x="8210" y="161"/>
                    <a:pt x="8087" y="33"/>
                    <a:pt x="7947" y="33"/>
                  </a:cubicBezTo>
                  <a:cubicBezTo>
                    <a:pt x="7902" y="33"/>
                    <a:pt x="7854" y="47"/>
                    <a:pt x="7809" y="77"/>
                  </a:cubicBezTo>
                  <a:lnTo>
                    <a:pt x="6513" y="695"/>
                  </a:lnTo>
                  <a:lnTo>
                    <a:pt x="6513" y="324"/>
                  </a:lnTo>
                  <a:cubicBezTo>
                    <a:pt x="6528" y="108"/>
                    <a:pt x="6374" y="0"/>
                    <a:pt x="6220" y="0"/>
                  </a:cubicBezTo>
                  <a:cubicBezTo>
                    <a:pt x="6065" y="0"/>
                    <a:pt x="5911" y="108"/>
                    <a:pt x="5926" y="324"/>
                  </a:cubicBezTo>
                  <a:lnTo>
                    <a:pt x="5926" y="695"/>
                  </a:lnTo>
                  <a:lnTo>
                    <a:pt x="4661" y="46"/>
                  </a:lnTo>
                  <a:cubicBezTo>
                    <a:pt x="4615" y="16"/>
                    <a:pt x="4561" y="0"/>
                    <a:pt x="45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47" name="Google Shape;13774;p26">
            <a:extLst>
              <a:ext uri="{FF2B5EF4-FFF2-40B4-BE49-F238E27FC236}">
                <a16:creationId xmlns:a16="http://schemas.microsoft.com/office/drawing/2014/main" id="{1A9A1F2E-365E-5A66-6882-3957DA12CE10}"/>
              </a:ext>
            </a:extLst>
          </p:cNvPr>
          <p:cNvGrpSpPr/>
          <p:nvPr/>
        </p:nvGrpSpPr>
        <p:grpSpPr>
          <a:xfrm>
            <a:off x="13914027" y="6960689"/>
            <a:ext cx="726850" cy="625050"/>
            <a:chOff x="7724500" y="1950300"/>
            <a:chExt cx="363425" cy="312525"/>
          </a:xfrm>
        </p:grpSpPr>
        <p:sp>
          <p:nvSpPr>
            <p:cNvPr id="248" name="Google Shape;13775;p26">
              <a:extLst>
                <a:ext uri="{FF2B5EF4-FFF2-40B4-BE49-F238E27FC236}">
                  <a16:creationId xmlns:a16="http://schemas.microsoft.com/office/drawing/2014/main" id="{DF0EB585-BE4C-D0E0-51F3-41657920C277}"/>
                </a:ext>
              </a:extLst>
            </p:cNvPr>
            <p:cNvSpPr/>
            <p:nvPr/>
          </p:nvSpPr>
          <p:spPr>
            <a:xfrm>
              <a:off x="7766950" y="2035950"/>
              <a:ext cx="278550" cy="77950"/>
            </a:xfrm>
            <a:custGeom>
              <a:avLst/>
              <a:gdLst/>
              <a:ahLst/>
              <a:cxnLst/>
              <a:rect l="l" t="t" r="r" b="b"/>
              <a:pathLst>
                <a:path w="11142" h="3118" extrusionOk="0">
                  <a:moveTo>
                    <a:pt x="10555" y="586"/>
                  </a:moveTo>
                  <a:lnTo>
                    <a:pt x="10555" y="2531"/>
                  </a:lnTo>
                  <a:lnTo>
                    <a:pt x="587" y="2531"/>
                  </a:lnTo>
                  <a:lnTo>
                    <a:pt x="587" y="586"/>
                  </a:lnTo>
                  <a:close/>
                  <a:moveTo>
                    <a:pt x="278" y="0"/>
                  </a:moveTo>
                  <a:cubicBezTo>
                    <a:pt x="124" y="0"/>
                    <a:pt x="0" y="124"/>
                    <a:pt x="0" y="278"/>
                  </a:cubicBezTo>
                  <a:lnTo>
                    <a:pt x="0" y="2809"/>
                  </a:lnTo>
                  <a:cubicBezTo>
                    <a:pt x="0" y="2963"/>
                    <a:pt x="124" y="3117"/>
                    <a:pt x="278" y="3117"/>
                  </a:cubicBezTo>
                  <a:lnTo>
                    <a:pt x="10864" y="3117"/>
                  </a:lnTo>
                  <a:cubicBezTo>
                    <a:pt x="11018" y="3117"/>
                    <a:pt x="11141" y="2963"/>
                    <a:pt x="11141" y="2809"/>
                  </a:cubicBezTo>
                  <a:lnTo>
                    <a:pt x="11141" y="278"/>
                  </a:lnTo>
                  <a:cubicBezTo>
                    <a:pt x="11141" y="124"/>
                    <a:pt x="10987" y="0"/>
                    <a:pt x="1083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49" name="Google Shape;13776;p26">
              <a:extLst>
                <a:ext uri="{FF2B5EF4-FFF2-40B4-BE49-F238E27FC236}">
                  <a16:creationId xmlns:a16="http://schemas.microsoft.com/office/drawing/2014/main" id="{C65BFBA3-DBEE-F5F7-CED2-B54C12AF470B}"/>
                </a:ext>
              </a:extLst>
            </p:cNvPr>
            <p:cNvSpPr/>
            <p:nvPr/>
          </p:nvSpPr>
          <p:spPr>
            <a:xfrm>
              <a:off x="7766950" y="2141650"/>
              <a:ext cx="125000" cy="78725"/>
            </a:xfrm>
            <a:custGeom>
              <a:avLst/>
              <a:gdLst/>
              <a:ahLst/>
              <a:cxnLst/>
              <a:rect l="l" t="t" r="r" b="b"/>
              <a:pathLst>
                <a:path w="5000" h="3149" extrusionOk="0">
                  <a:moveTo>
                    <a:pt x="4444" y="587"/>
                  </a:moveTo>
                  <a:lnTo>
                    <a:pt x="4444" y="2562"/>
                  </a:lnTo>
                  <a:lnTo>
                    <a:pt x="587" y="2562"/>
                  </a:lnTo>
                  <a:lnTo>
                    <a:pt x="587" y="587"/>
                  </a:lnTo>
                  <a:close/>
                  <a:moveTo>
                    <a:pt x="278" y="0"/>
                  </a:moveTo>
                  <a:cubicBezTo>
                    <a:pt x="124" y="0"/>
                    <a:pt x="0" y="154"/>
                    <a:pt x="0" y="309"/>
                  </a:cubicBezTo>
                  <a:lnTo>
                    <a:pt x="0" y="2839"/>
                  </a:lnTo>
                  <a:cubicBezTo>
                    <a:pt x="0" y="2994"/>
                    <a:pt x="124" y="3148"/>
                    <a:pt x="278" y="3148"/>
                  </a:cubicBezTo>
                  <a:lnTo>
                    <a:pt x="4722" y="3148"/>
                  </a:lnTo>
                  <a:cubicBezTo>
                    <a:pt x="4876" y="3148"/>
                    <a:pt x="5000" y="2994"/>
                    <a:pt x="5000" y="2839"/>
                  </a:cubicBezTo>
                  <a:lnTo>
                    <a:pt x="5000" y="309"/>
                  </a:lnTo>
                  <a:cubicBezTo>
                    <a:pt x="5000" y="154"/>
                    <a:pt x="4876" y="0"/>
                    <a:pt x="47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50" name="Google Shape;13777;p26">
              <a:extLst>
                <a:ext uri="{FF2B5EF4-FFF2-40B4-BE49-F238E27FC236}">
                  <a16:creationId xmlns:a16="http://schemas.microsoft.com/office/drawing/2014/main" id="{0EBF162D-B47A-4A77-17B8-34DEB82DA3D5}"/>
                </a:ext>
              </a:extLst>
            </p:cNvPr>
            <p:cNvSpPr/>
            <p:nvPr/>
          </p:nvSpPr>
          <p:spPr>
            <a:xfrm>
              <a:off x="7920475" y="2141650"/>
              <a:ext cx="125025" cy="78725"/>
            </a:xfrm>
            <a:custGeom>
              <a:avLst/>
              <a:gdLst/>
              <a:ahLst/>
              <a:cxnLst/>
              <a:rect l="l" t="t" r="r" b="b"/>
              <a:pathLst>
                <a:path w="5001" h="3149" extrusionOk="0">
                  <a:moveTo>
                    <a:pt x="4414" y="587"/>
                  </a:moveTo>
                  <a:lnTo>
                    <a:pt x="4414" y="2562"/>
                  </a:lnTo>
                  <a:lnTo>
                    <a:pt x="556" y="2562"/>
                  </a:lnTo>
                  <a:lnTo>
                    <a:pt x="556" y="587"/>
                  </a:lnTo>
                  <a:close/>
                  <a:moveTo>
                    <a:pt x="278" y="0"/>
                  </a:moveTo>
                  <a:cubicBezTo>
                    <a:pt x="124" y="0"/>
                    <a:pt x="1" y="154"/>
                    <a:pt x="1" y="309"/>
                  </a:cubicBezTo>
                  <a:lnTo>
                    <a:pt x="1" y="2839"/>
                  </a:lnTo>
                  <a:cubicBezTo>
                    <a:pt x="1" y="2994"/>
                    <a:pt x="124" y="3148"/>
                    <a:pt x="278" y="3148"/>
                  </a:cubicBezTo>
                  <a:lnTo>
                    <a:pt x="4723" y="3148"/>
                  </a:lnTo>
                  <a:cubicBezTo>
                    <a:pt x="4877" y="3148"/>
                    <a:pt x="5000" y="2994"/>
                    <a:pt x="5000" y="2839"/>
                  </a:cubicBezTo>
                  <a:lnTo>
                    <a:pt x="5000" y="309"/>
                  </a:lnTo>
                  <a:cubicBezTo>
                    <a:pt x="5000" y="154"/>
                    <a:pt x="4877" y="0"/>
                    <a:pt x="47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51" name="Google Shape;13778;p26">
              <a:extLst>
                <a:ext uri="{FF2B5EF4-FFF2-40B4-BE49-F238E27FC236}">
                  <a16:creationId xmlns:a16="http://schemas.microsoft.com/office/drawing/2014/main" id="{FE04DE4F-B5EB-0159-55E0-CB5DBE09F9BB}"/>
                </a:ext>
              </a:extLst>
            </p:cNvPr>
            <p:cNvSpPr/>
            <p:nvPr/>
          </p:nvSpPr>
          <p:spPr>
            <a:xfrm>
              <a:off x="7896550" y="2248700"/>
              <a:ext cx="19325" cy="14100"/>
            </a:xfrm>
            <a:custGeom>
              <a:avLst/>
              <a:gdLst/>
              <a:ahLst/>
              <a:cxnLst/>
              <a:rect l="l" t="t" r="r" b="b"/>
              <a:pathLst>
                <a:path w="773" h="564" extrusionOk="0">
                  <a:moveTo>
                    <a:pt x="387" y="0"/>
                  </a:moveTo>
                  <a:cubicBezTo>
                    <a:pt x="317" y="0"/>
                    <a:pt x="248" y="23"/>
                    <a:pt x="186" y="70"/>
                  </a:cubicBezTo>
                  <a:cubicBezTo>
                    <a:pt x="1" y="255"/>
                    <a:pt x="124" y="563"/>
                    <a:pt x="402" y="563"/>
                  </a:cubicBezTo>
                  <a:cubicBezTo>
                    <a:pt x="649" y="563"/>
                    <a:pt x="772" y="255"/>
                    <a:pt x="587" y="70"/>
                  </a:cubicBezTo>
                  <a:cubicBezTo>
                    <a:pt x="526" y="23"/>
                    <a:pt x="456" y="0"/>
                    <a:pt x="3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52" name="Google Shape;13779;p26">
              <a:extLst>
                <a:ext uri="{FF2B5EF4-FFF2-40B4-BE49-F238E27FC236}">
                  <a16:creationId xmlns:a16="http://schemas.microsoft.com/office/drawing/2014/main" id="{69BD6802-B228-D336-BD57-377FC55841FA}"/>
                </a:ext>
              </a:extLst>
            </p:cNvPr>
            <p:cNvSpPr/>
            <p:nvPr/>
          </p:nvSpPr>
          <p:spPr>
            <a:xfrm>
              <a:off x="7724500" y="1950300"/>
              <a:ext cx="363425" cy="312525"/>
            </a:xfrm>
            <a:custGeom>
              <a:avLst/>
              <a:gdLst/>
              <a:ahLst/>
              <a:cxnLst/>
              <a:rect l="l" t="t" r="r" b="b"/>
              <a:pathLst>
                <a:path w="14537" h="12501" extrusionOk="0">
                  <a:moveTo>
                    <a:pt x="10401" y="556"/>
                  </a:moveTo>
                  <a:lnTo>
                    <a:pt x="10401" y="1698"/>
                  </a:lnTo>
                  <a:lnTo>
                    <a:pt x="556" y="1698"/>
                  </a:lnTo>
                  <a:lnTo>
                    <a:pt x="556" y="865"/>
                  </a:lnTo>
                  <a:cubicBezTo>
                    <a:pt x="556" y="710"/>
                    <a:pt x="680" y="556"/>
                    <a:pt x="865" y="556"/>
                  </a:cubicBezTo>
                  <a:close/>
                  <a:moveTo>
                    <a:pt x="13673" y="587"/>
                  </a:moveTo>
                  <a:cubicBezTo>
                    <a:pt x="13827" y="587"/>
                    <a:pt x="13950" y="710"/>
                    <a:pt x="13950" y="865"/>
                  </a:cubicBezTo>
                  <a:lnTo>
                    <a:pt x="13950" y="1698"/>
                  </a:lnTo>
                  <a:lnTo>
                    <a:pt x="10957" y="1698"/>
                  </a:lnTo>
                  <a:lnTo>
                    <a:pt x="10957" y="587"/>
                  </a:lnTo>
                  <a:close/>
                  <a:moveTo>
                    <a:pt x="865" y="0"/>
                  </a:moveTo>
                  <a:cubicBezTo>
                    <a:pt x="402" y="0"/>
                    <a:pt x="1" y="371"/>
                    <a:pt x="1" y="865"/>
                  </a:cubicBezTo>
                  <a:lnTo>
                    <a:pt x="1" y="11666"/>
                  </a:lnTo>
                  <a:cubicBezTo>
                    <a:pt x="32" y="12129"/>
                    <a:pt x="402" y="12499"/>
                    <a:pt x="865" y="12499"/>
                  </a:cubicBezTo>
                  <a:lnTo>
                    <a:pt x="5988" y="12499"/>
                  </a:lnTo>
                  <a:cubicBezTo>
                    <a:pt x="5998" y="12500"/>
                    <a:pt x="6008" y="12501"/>
                    <a:pt x="6017" y="12501"/>
                  </a:cubicBezTo>
                  <a:cubicBezTo>
                    <a:pt x="6410" y="12501"/>
                    <a:pt x="6410" y="11912"/>
                    <a:pt x="6017" y="11912"/>
                  </a:cubicBezTo>
                  <a:cubicBezTo>
                    <a:pt x="6008" y="11912"/>
                    <a:pt x="5998" y="11912"/>
                    <a:pt x="5988" y="11913"/>
                  </a:cubicBezTo>
                  <a:lnTo>
                    <a:pt x="865" y="11913"/>
                  </a:lnTo>
                  <a:cubicBezTo>
                    <a:pt x="711" y="11913"/>
                    <a:pt x="587" y="11790"/>
                    <a:pt x="587" y="11635"/>
                  </a:cubicBezTo>
                  <a:lnTo>
                    <a:pt x="587" y="2284"/>
                  </a:lnTo>
                  <a:lnTo>
                    <a:pt x="13981" y="2284"/>
                  </a:lnTo>
                  <a:lnTo>
                    <a:pt x="13981" y="11635"/>
                  </a:lnTo>
                  <a:cubicBezTo>
                    <a:pt x="13981" y="11790"/>
                    <a:pt x="13858" y="11913"/>
                    <a:pt x="13703" y="11913"/>
                  </a:cubicBezTo>
                  <a:lnTo>
                    <a:pt x="8549" y="11913"/>
                  </a:lnTo>
                  <a:cubicBezTo>
                    <a:pt x="8539" y="11912"/>
                    <a:pt x="8530" y="11912"/>
                    <a:pt x="8520" y="11912"/>
                  </a:cubicBezTo>
                  <a:cubicBezTo>
                    <a:pt x="8127" y="11912"/>
                    <a:pt x="8127" y="12501"/>
                    <a:pt x="8520" y="12501"/>
                  </a:cubicBezTo>
                  <a:cubicBezTo>
                    <a:pt x="8530" y="12501"/>
                    <a:pt x="8539" y="12500"/>
                    <a:pt x="8549" y="12499"/>
                  </a:cubicBezTo>
                  <a:lnTo>
                    <a:pt x="13673" y="12499"/>
                  </a:lnTo>
                  <a:cubicBezTo>
                    <a:pt x="14166" y="12499"/>
                    <a:pt x="14537" y="12098"/>
                    <a:pt x="14537" y="11635"/>
                  </a:cubicBezTo>
                  <a:lnTo>
                    <a:pt x="14537" y="865"/>
                  </a:lnTo>
                  <a:cubicBezTo>
                    <a:pt x="14537" y="371"/>
                    <a:pt x="14166" y="0"/>
                    <a:pt x="136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53" name="Google Shape;13780;p26">
            <a:extLst>
              <a:ext uri="{FF2B5EF4-FFF2-40B4-BE49-F238E27FC236}">
                <a16:creationId xmlns:a16="http://schemas.microsoft.com/office/drawing/2014/main" id="{AC4C0A7B-C4D6-B1C6-53BD-5A546A7133FE}"/>
              </a:ext>
            </a:extLst>
          </p:cNvPr>
          <p:cNvGrpSpPr/>
          <p:nvPr/>
        </p:nvGrpSpPr>
        <p:grpSpPr>
          <a:xfrm>
            <a:off x="9542151" y="6908139"/>
            <a:ext cx="648150" cy="730150"/>
            <a:chOff x="4775650" y="3601675"/>
            <a:chExt cx="324075" cy="365075"/>
          </a:xfrm>
        </p:grpSpPr>
        <p:sp>
          <p:nvSpPr>
            <p:cNvPr id="254" name="Google Shape;13781;p26">
              <a:extLst>
                <a:ext uri="{FF2B5EF4-FFF2-40B4-BE49-F238E27FC236}">
                  <a16:creationId xmlns:a16="http://schemas.microsoft.com/office/drawing/2014/main" id="{3B8BD56C-E072-FA6C-65E9-DA65148B0945}"/>
                </a:ext>
              </a:extLst>
            </p:cNvPr>
            <p:cNvSpPr/>
            <p:nvPr/>
          </p:nvSpPr>
          <p:spPr>
            <a:xfrm>
              <a:off x="4900125" y="3687825"/>
              <a:ext cx="66900" cy="56975"/>
            </a:xfrm>
            <a:custGeom>
              <a:avLst/>
              <a:gdLst/>
              <a:ahLst/>
              <a:cxnLst/>
              <a:rect l="l" t="t" r="r" b="b"/>
              <a:pathLst>
                <a:path w="2676" h="2279" extrusionOk="0">
                  <a:moveTo>
                    <a:pt x="1132" y="556"/>
                  </a:moveTo>
                  <a:cubicBezTo>
                    <a:pt x="1472" y="556"/>
                    <a:pt x="1719" y="803"/>
                    <a:pt x="1719" y="1142"/>
                  </a:cubicBezTo>
                  <a:cubicBezTo>
                    <a:pt x="1719" y="1478"/>
                    <a:pt x="1432" y="1700"/>
                    <a:pt x="1133" y="1700"/>
                  </a:cubicBezTo>
                  <a:cubicBezTo>
                    <a:pt x="992" y="1700"/>
                    <a:pt x="849" y="1652"/>
                    <a:pt x="731" y="1543"/>
                  </a:cubicBezTo>
                  <a:cubicBezTo>
                    <a:pt x="392" y="1173"/>
                    <a:pt x="639" y="556"/>
                    <a:pt x="1132" y="556"/>
                  </a:cubicBezTo>
                  <a:close/>
                  <a:moveTo>
                    <a:pt x="1132" y="0"/>
                  </a:moveTo>
                  <a:cubicBezTo>
                    <a:pt x="515" y="0"/>
                    <a:pt x="21" y="494"/>
                    <a:pt x="21" y="1142"/>
                  </a:cubicBezTo>
                  <a:cubicBezTo>
                    <a:pt x="0" y="1830"/>
                    <a:pt x="557" y="2279"/>
                    <a:pt x="1139" y="2279"/>
                  </a:cubicBezTo>
                  <a:cubicBezTo>
                    <a:pt x="1419" y="2279"/>
                    <a:pt x="1704" y="2175"/>
                    <a:pt x="1935" y="1945"/>
                  </a:cubicBezTo>
                  <a:cubicBezTo>
                    <a:pt x="2675" y="1235"/>
                    <a:pt x="2151" y="0"/>
                    <a:pt x="11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55" name="Google Shape;13782;p26">
              <a:extLst>
                <a:ext uri="{FF2B5EF4-FFF2-40B4-BE49-F238E27FC236}">
                  <a16:creationId xmlns:a16="http://schemas.microsoft.com/office/drawing/2014/main" id="{840647BF-77C6-1C5E-C3BA-E15C781FB602}"/>
                </a:ext>
              </a:extLst>
            </p:cNvPr>
            <p:cNvSpPr/>
            <p:nvPr/>
          </p:nvSpPr>
          <p:spPr>
            <a:xfrm>
              <a:off x="4835075" y="3645375"/>
              <a:ext cx="216825" cy="184525"/>
            </a:xfrm>
            <a:custGeom>
              <a:avLst/>
              <a:gdLst/>
              <a:ahLst/>
              <a:cxnLst/>
              <a:rect l="l" t="t" r="r" b="b"/>
              <a:pathLst>
                <a:path w="8673" h="7381" extrusionOk="0">
                  <a:moveTo>
                    <a:pt x="3764" y="570"/>
                  </a:moveTo>
                  <a:cubicBezTo>
                    <a:pt x="5404" y="570"/>
                    <a:pt x="6882" y="1872"/>
                    <a:pt x="6882" y="3673"/>
                  </a:cubicBezTo>
                  <a:cubicBezTo>
                    <a:pt x="6882" y="4630"/>
                    <a:pt x="6450" y="5494"/>
                    <a:pt x="5740" y="6081"/>
                  </a:cubicBezTo>
                  <a:cubicBezTo>
                    <a:pt x="5632" y="4862"/>
                    <a:pt x="4683" y="4252"/>
                    <a:pt x="3738" y="4252"/>
                  </a:cubicBezTo>
                  <a:cubicBezTo>
                    <a:pt x="2793" y="4252"/>
                    <a:pt x="1852" y="4862"/>
                    <a:pt x="1759" y="6081"/>
                  </a:cubicBezTo>
                  <a:cubicBezTo>
                    <a:pt x="0" y="4630"/>
                    <a:pt x="370" y="1853"/>
                    <a:pt x="2438" y="865"/>
                  </a:cubicBezTo>
                  <a:cubicBezTo>
                    <a:pt x="2875" y="663"/>
                    <a:pt x="3325" y="570"/>
                    <a:pt x="3764" y="570"/>
                  </a:cubicBezTo>
                  <a:close/>
                  <a:moveTo>
                    <a:pt x="3734" y="4823"/>
                  </a:moveTo>
                  <a:cubicBezTo>
                    <a:pt x="4444" y="4823"/>
                    <a:pt x="5154" y="5294"/>
                    <a:pt x="5154" y="6235"/>
                  </a:cubicBezTo>
                  <a:lnTo>
                    <a:pt x="5154" y="6451"/>
                  </a:lnTo>
                  <a:cubicBezTo>
                    <a:pt x="4706" y="6682"/>
                    <a:pt x="4220" y="6798"/>
                    <a:pt x="3734" y="6798"/>
                  </a:cubicBezTo>
                  <a:cubicBezTo>
                    <a:pt x="3248" y="6798"/>
                    <a:pt x="2762" y="6682"/>
                    <a:pt x="2315" y="6451"/>
                  </a:cubicBezTo>
                  <a:lnTo>
                    <a:pt x="2315" y="6235"/>
                  </a:lnTo>
                  <a:cubicBezTo>
                    <a:pt x="2315" y="5294"/>
                    <a:pt x="3025" y="4823"/>
                    <a:pt x="3734" y="4823"/>
                  </a:cubicBezTo>
                  <a:close/>
                  <a:moveTo>
                    <a:pt x="3734" y="1"/>
                  </a:moveTo>
                  <a:cubicBezTo>
                    <a:pt x="1697" y="1"/>
                    <a:pt x="62" y="1637"/>
                    <a:pt x="62" y="3673"/>
                  </a:cubicBezTo>
                  <a:cubicBezTo>
                    <a:pt x="62" y="5908"/>
                    <a:pt x="1886" y="7380"/>
                    <a:pt x="3782" y="7380"/>
                  </a:cubicBezTo>
                  <a:cubicBezTo>
                    <a:pt x="4688" y="7380"/>
                    <a:pt x="5610" y="7045"/>
                    <a:pt x="6358" y="6297"/>
                  </a:cubicBezTo>
                  <a:cubicBezTo>
                    <a:pt x="8672" y="3951"/>
                    <a:pt x="7037" y="1"/>
                    <a:pt x="37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56" name="Google Shape;13783;p26">
              <a:extLst>
                <a:ext uri="{FF2B5EF4-FFF2-40B4-BE49-F238E27FC236}">
                  <a16:creationId xmlns:a16="http://schemas.microsoft.com/office/drawing/2014/main" id="{B9A449D4-32C0-1571-8B65-FD713B5821A9}"/>
                </a:ext>
              </a:extLst>
            </p:cNvPr>
            <p:cNvSpPr/>
            <p:nvPr/>
          </p:nvSpPr>
          <p:spPr>
            <a:xfrm>
              <a:off x="4775650" y="3601675"/>
              <a:ext cx="324075" cy="361750"/>
            </a:xfrm>
            <a:custGeom>
              <a:avLst/>
              <a:gdLst/>
              <a:ahLst/>
              <a:cxnLst/>
              <a:rect l="l" t="t" r="r" b="b"/>
              <a:pathLst>
                <a:path w="12963" h="14470" extrusionOk="0">
                  <a:moveTo>
                    <a:pt x="6087" y="572"/>
                  </a:moveTo>
                  <a:cubicBezTo>
                    <a:pt x="8595" y="572"/>
                    <a:pt x="10957" y="2556"/>
                    <a:pt x="10957" y="5421"/>
                  </a:cubicBezTo>
                  <a:cubicBezTo>
                    <a:pt x="10957" y="7643"/>
                    <a:pt x="9444" y="9557"/>
                    <a:pt x="7284" y="10112"/>
                  </a:cubicBezTo>
                  <a:cubicBezTo>
                    <a:pt x="7222" y="10112"/>
                    <a:pt x="7161" y="10174"/>
                    <a:pt x="7130" y="10236"/>
                  </a:cubicBezTo>
                  <a:lnTo>
                    <a:pt x="6358" y="11594"/>
                  </a:lnTo>
                  <a:lnTo>
                    <a:pt x="6111" y="11995"/>
                  </a:lnTo>
                  <a:lnTo>
                    <a:pt x="5124" y="10236"/>
                  </a:lnTo>
                  <a:cubicBezTo>
                    <a:pt x="5093" y="10143"/>
                    <a:pt x="5031" y="10112"/>
                    <a:pt x="4939" y="10082"/>
                  </a:cubicBezTo>
                  <a:cubicBezTo>
                    <a:pt x="1050" y="9094"/>
                    <a:pt x="1" y="4063"/>
                    <a:pt x="3149" y="1595"/>
                  </a:cubicBezTo>
                  <a:cubicBezTo>
                    <a:pt x="4057" y="889"/>
                    <a:pt x="5083" y="572"/>
                    <a:pt x="6087" y="572"/>
                  </a:cubicBezTo>
                  <a:close/>
                  <a:moveTo>
                    <a:pt x="6162" y="0"/>
                  </a:moveTo>
                  <a:cubicBezTo>
                    <a:pt x="3351" y="0"/>
                    <a:pt x="719" y="2210"/>
                    <a:pt x="741" y="5421"/>
                  </a:cubicBezTo>
                  <a:cubicBezTo>
                    <a:pt x="741" y="7859"/>
                    <a:pt x="2346" y="9989"/>
                    <a:pt x="4692" y="10637"/>
                  </a:cubicBezTo>
                  <a:lnTo>
                    <a:pt x="5185" y="11501"/>
                  </a:lnTo>
                  <a:cubicBezTo>
                    <a:pt x="4167" y="11594"/>
                    <a:pt x="2439" y="11995"/>
                    <a:pt x="2439" y="13013"/>
                  </a:cubicBezTo>
                  <a:cubicBezTo>
                    <a:pt x="2439" y="13908"/>
                    <a:pt x="3889" y="14340"/>
                    <a:pt x="4815" y="14464"/>
                  </a:cubicBezTo>
                  <a:cubicBezTo>
                    <a:pt x="4835" y="14468"/>
                    <a:pt x="4854" y="14470"/>
                    <a:pt x="4873" y="14470"/>
                  </a:cubicBezTo>
                  <a:cubicBezTo>
                    <a:pt x="5000" y="14470"/>
                    <a:pt x="5097" y="14382"/>
                    <a:pt x="5124" y="14248"/>
                  </a:cubicBezTo>
                  <a:cubicBezTo>
                    <a:pt x="5155" y="14094"/>
                    <a:pt x="5031" y="13939"/>
                    <a:pt x="4877" y="13908"/>
                  </a:cubicBezTo>
                  <a:cubicBezTo>
                    <a:pt x="3673" y="13723"/>
                    <a:pt x="2994" y="13322"/>
                    <a:pt x="2994" y="13013"/>
                  </a:cubicBezTo>
                  <a:cubicBezTo>
                    <a:pt x="2994" y="12705"/>
                    <a:pt x="3889" y="12149"/>
                    <a:pt x="5494" y="12026"/>
                  </a:cubicBezTo>
                  <a:lnTo>
                    <a:pt x="5864" y="12705"/>
                  </a:lnTo>
                  <a:cubicBezTo>
                    <a:pt x="5926" y="12797"/>
                    <a:pt x="6019" y="12859"/>
                    <a:pt x="6111" y="12859"/>
                  </a:cubicBezTo>
                  <a:cubicBezTo>
                    <a:pt x="6235" y="12859"/>
                    <a:pt x="6327" y="12797"/>
                    <a:pt x="6358" y="12705"/>
                  </a:cubicBezTo>
                  <a:lnTo>
                    <a:pt x="6759" y="12026"/>
                  </a:lnTo>
                  <a:cubicBezTo>
                    <a:pt x="8364" y="12149"/>
                    <a:pt x="9228" y="12674"/>
                    <a:pt x="9228" y="13013"/>
                  </a:cubicBezTo>
                  <a:cubicBezTo>
                    <a:pt x="9228" y="13353"/>
                    <a:pt x="8580" y="13723"/>
                    <a:pt x="7346" y="13908"/>
                  </a:cubicBezTo>
                  <a:cubicBezTo>
                    <a:pt x="7016" y="13968"/>
                    <a:pt x="7094" y="14465"/>
                    <a:pt x="7410" y="14465"/>
                  </a:cubicBezTo>
                  <a:cubicBezTo>
                    <a:pt x="7419" y="14465"/>
                    <a:pt x="7429" y="14465"/>
                    <a:pt x="7438" y="14464"/>
                  </a:cubicBezTo>
                  <a:cubicBezTo>
                    <a:pt x="8333" y="14340"/>
                    <a:pt x="9815" y="13908"/>
                    <a:pt x="9815" y="13013"/>
                  </a:cubicBezTo>
                  <a:cubicBezTo>
                    <a:pt x="9815" y="11995"/>
                    <a:pt x="8086" y="11594"/>
                    <a:pt x="7068" y="11501"/>
                  </a:cubicBezTo>
                  <a:lnTo>
                    <a:pt x="7562" y="10637"/>
                  </a:lnTo>
                  <a:cubicBezTo>
                    <a:pt x="11883" y="9433"/>
                    <a:pt x="12963" y="3817"/>
                    <a:pt x="9414" y="1101"/>
                  </a:cubicBezTo>
                  <a:cubicBezTo>
                    <a:pt x="8403" y="342"/>
                    <a:pt x="7268" y="0"/>
                    <a:pt x="61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57" name="Google Shape;13784;p26">
              <a:extLst>
                <a:ext uri="{FF2B5EF4-FFF2-40B4-BE49-F238E27FC236}">
                  <a16:creationId xmlns:a16="http://schemas.microsoft.com/office/drawing/2014/main" id="{9282AFD8-48BE-4414-F863-DF8212CE443A}"/>
                </a:ext>
              </a:extLst>
            </p:cNvPr>
            <p:cNvSpPr/>
            <p:nvPr/>
          </p:nvSpPr>
          <p:spPr>
            <a:xfrm>
              <a:off x="4921100" y="3952275"/>
              <a:ext cx="15450" cy="14475"/>
            </a:xfrm>
            <a:custGeom>
              <a:avLst/>
              <a:gdLst/>
              <a:ahLst/>
              <a:cxnLst/>
              <a:rect l="l" t="t" r="r" b="b"/>
              <a:pathLst>
                <a:path w="618" h="579" extrusionOk="0">
                  <a:moveTo>
                    <a:pt x="297" y="0"/>
                  </a:moveTo>
                  <a:cubicBezTo>
                    <a:pt x="162" y="0"/>
                    <a:pt x="31" y="85"/>
                    <a:pt x="16" y="255"/>
                  </a:cubicBezTo>
                  <a:cubicBezTo>
                    <a:pt x="0" y="471"/>
                    <a:pt x="154" y="579"/>
                    <a:pt x="309" y="579"/>
                  </a:cubicBezTo>
                  <a:cubicBezTo>
                    <a:pt x="463" y="579"/>
                    <a:pt x="617" y="471"/>
                    <a:pt x="602" y="255"/>
                  </a:cubicBezTo>
                  <a:cubicBezTo>
                    <a:pt x="571" y="85"/>
                    <a:pt x="432" y="0"/>
                    <a:pt x="29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58" name="Google Shape;13785;p26">
            <a:extLst>
              <a:ext uri="{FF2B5EF4-FFF2-40B4-BE49-F238E27FC236}">
                <a16:creationId xmlns:a16="http://schemas.microsoft.com/office/drawing/2014/main" id="{7C00AE60-8254-FCE3-DA11-3B35E6EB4CA5}"/>
              </a:ext>
            </a:extLst>
          </p:cNvPr>
          <p:cNvGrpSpPr/>
          <p:nvPr/>
        </p:nvGrpSpPr>
        <p:grpSpPr>
          <a:xfrm>
            <a:off x="7980301" y="6960639"/>
            <a:ext cx="728350" cy="625150"/>
            <a:chOff x="6979200" y="1950250"/>
            <a:chExt cx="364175" cy="312575"/>
          </a:xfrm>
        </p:grpSpPr>
        <p:sp>
          <p:nvSpPr>
            <p:cNvPr id="259" name="Google Shape;13786;p26">
              <a:extLst>
                <a:ext uri="{FF2B5EF4-FFF2-40B4-BE49-F238E27FC236}">
                  <a16:creationId xmlns:a16="http://schemas.microsoft.com/office/drawing/2014/main" id="{F6B9DACA-1218-431B-5D92-0FABD7E74499}"/>
                </a:ext>
              </a:extLst>
            </p:cNvPr>
            <p:cNvSpPr/>
            <p:nvPr/>
          </p:nvSpPr>
          <p:spPr>
            <a:xfrm>
              <a:off x="7249225" y="2205675"/>
              <a:ext cx="17000" cy="13825"/>
            </a:xfrm>
            <a:custGeom>
              <a:avLst/>
              <a:gdLst/>
              <a:ahLst/>
              <a:cxnLst/>
              <a:rect l="l" t="t" r="r" b="b"/>
              <a:pathLst>
                <a:path w="680" h="553" extrusionOk="0">
                  <a:moveTo>
                    <a:pt x="402" y="1"/>
                  </a:moveTo>
                  <a:cubicBezTo>
                    <a:pt x="124" y="1"/>
                    <a:pt x="1" y="278"/>
                    <a:pt x="186" y="464"/>
                  </a:cubicBezTo>
                  <a:cubicBezTo>
                    <a:pt x="248" y="525"/>
                    <a:pt x="323" y="553"/>
                    <a:pt x="396" y="553"/>
                  </a:cubicBezTo>
                  <a:cubicBezTo>
                    <a:pt x="543" y="553"/>
                    <a:pt x="680" y="443"/>
                    <a:pt x="680" y="278"/>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60" name="Google Shape;13787;p26">
              <a:extLst>
                <a:ext uri="{FF2B5EF4-FFF2-40B4-BE49-F238E27FC236}">
                  <a16:creationId xmlns:a16="http://schemas.microsoft.com/office/drawing/2014/main" id="{246F3FF6-6B31-20EB-64FF-AD4539EBC810}"/>
                </a:ext>
              </a:extLst>
            </p:cNvPr>
            <p:cNvSpPr/>
            <p:nvPr/>
          </p:nvSpPr>
          <p:spPr>
            <a:xfrm>
              <a:off x="7053475" y="2205625"/>
              <a:ext cx="16775" cy="13875"/>
            </a:xfrm>
            <a:custGeom>
              <a:avLst/>
              <a:gdLst/>
              <a:ahLst/>
              <a:cxnLst/>
              <a:rect l="l" t="t" r="r" b="b"/>
              <a:pathLst>
                <a:path w="671" h="555" extrusionOk="0">
                  <a:moveTo>
                    <a:pt x="355" y="1"/>
                  </a:moveTo>
                  <a:cubicBezTo>
                    <a:pt x="104" y="1"/>
                    <a:pt x="1" y="289"/>
                    <a:pt x="177" y="466"/>
                  </a:cubicBezTo>
                  <a:cubicBezTo>
                    <a:pt x="239" y="527"/>
                    <a:pt x="314" y="555"/>
                    <a:pt x="387" y="555"/>
                  </a:cubicBezTo>
                  <a:cubicBezTo>
                    <a:pt x="534" y="555"/>
                    <a:pt x="671" y="445"/>
                    <a:pt x="671" y="280"/>
                  </a:cubicBezTo>
                  <a:cubicBezTo>
                    <a:pt x="671" y="126"/>
                    <a:pt x="547" y="3"/>
                    <a:pt x="393" y="3"/>
                  </a:cubicBezTo>
                  <a:cubicBezTo>
                    <a:pt x="380" y="1"/>
                    <a:pt x="367" y="1"/>
                    <a:pt x="3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61" name="Google Shape;13788;p26">
              <a:extLst>
                <a:ext uri="{FF2B5EF4-FFF2-40B4-BE49-F238E27FC236}">
                  <a16:creationId xmlns:a16="http://schemas.microsoft.com/office/drawing/2014/main" id="{3D76A749-C4B8-C1F3-2574-9D914AEFAB96}"/>
                </a:ext>
              </a:extLst>
            </p:cNvPr>
            <p:cNvSpPr/>
            <p:nvPr/>
          </p:nvSpPr>
          <p:spPr>
            <a:xfrm>
              <a:off x="7034750" y="1992725"/>
              <a:ext cx="57100" cy="13925"/>
            </a:xfrm>
            <a:custGeom>
              <a:avLst/>
              <a:gdLst/>
              <a:ahLst/>
              <a:cxnLst/>
              <a:rect l="l" t="t" r="r" b="b"/>
              <a:pathLst>
                <a:path w="2284" h="557" extrusionOk="0">
                  <a:moveTo>
                    <a:pt x="309" y="1"/>
                  </a:moveTo>
                  <a:cubicBezTo>
                    <a:pt x="124" y="1"/>
                    <a:pt x="0" y="124"/>
                    <a:pt x="0" y="279"/>
                  </a:cubicBezTo>
                  <a:cubicBezTo>
                    <a:pt x="0" y="433"/>
                    <a:pt x="124" y="556"/>
                    <a:pt x="309" y="556"/>
                  </a:cubicBezTo>
                  <a:lnTo>
                    <a:pt x="1975" y="556"/>
                  </a:lnTo>
                  <a:cubicBezTo>
                    <a:pt x="2130" y="556"/>
                    <a:pt x="2284" y="433"/>
                    <a:pt x="2284" y="279"/>
                  </a:cubicBezTo>
                  <a:cubicBezTo>
                    <a:pt x="2284"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62" name="Google Shape;13789;p26">
              <a:extLst>
                <a:ext uri="{FF2B5EF4-FFF2-40B4-BE49-F238E27FC236}">
                  <a16:creationId xmlns:a16="http://schemas.microsoft.com/office/drawing/2014/main" id="{BEDA27F4-2E7C-39F9-65E9-55D6B9716F84}"/>
                </a:ext>
              </a:extLst>
            </p:cNvPr>
            <p:cNvSpPr/>
            <p:nvPr/>
          </p:nvSpPr>
          <p:spPr>
            <a:xfrm>
              <a:off x="7230725" y="1992725"/>
              <a:ext cx="56350" cy="13925"/>
            </a:xfrm>
            <a:custGeom>
              <a:avLst/>
              <a:gdLst/>
              <a:ahLst/>
              <a:cxnLst/>
              <a:rect l="l" t="t" r="r" b="b"/>
              <a:pathLst>
                <a:path w="2254" h="557" extrusionOk="0">
                  <a:moveTo>
                    <a:pt x="278" y="1"/>
                  </a:moveTo>
                  <a:cubicBezTo>
                    <a:pt x="124" y="1"/>
                    <a:pt x="0" y="124"/>
                    <a:pt x="0" y="279"/>
                  </a:cubicBezTo>
                  <a:cubicBezTo>
                    <a:pt x="0" y="433"/>
                    <a:pt x="124" y="556"/>
                    <a:pt x="278" y="556"/>
                  </a:cubicBezTo>
                  <a:lnTo>
                    <a:pt x="1975" y="556"/>
                  </a:lnTo>
                  <a:cubicBezTo>
                    <a:pt x="2130" y="556"/>
                    <a:pt x="2253" y="433"/>
                    <a:pt x="2253" y="279"/>
                  </a:cubicBezTo>
                  <a:cubicBezTo>
                    <a:pt x="2253"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63" name="Google Shape;13790;p26">
              <a:extLst>
                <a:ext uri="{FF2B5EF4-FFF2-40B4-BE49-F238E27FC236}">
                  <a16:creationId xmlns:a16="http://schemas.microsoft.com/office/drawing/2014/main" id="{6D480C0A-574E-B1F8-45C6-287479EF797F}"/>
                </a:ext>
              </a:extLst>
            </p:cNvPr>
            <p:cNvSpPr/>
            <p:nvPr/>
          </p:nvSpPr>
          <p:spPr>
            <a:xfrm>
              <a:off x="7023175" y="2063725"/>
              <a:ext cx="79675" cy="99250"/>
            </a:xfrm>
            <a:custGeom>
              <a:avLst/>
              <a:gdLst/>
              <a:ahLst/>
              <a:cxnLst/>
              <a:rect l="l" t="t" r="r" b="b"/>
              <a:pathLst>
                <a:path w="3187" h="3970" extrusionOk="0">
                  <a:moveTo>
                    <a:pt x="1605" y="1080"/>
                  </a:moveTo>
                  <a:lnTo>
                    <a:pt x="2161" y="2562"/>
                  </a:lnTo>
                  <a:lnTo>
                    <a:pt x="1050" y="2562"/>
                  </a:lnTo>
                  <a:lnTo>
                    <a:pt x="1605" y="1080"/>
                  </a:lnTo>
                  <a:close/>
                  <a:moveTo>
                    <a:pt x="1605" y="0"/>
                  </a:moveTo>
                  <a:cubicBezTo>
                    <a:pt x="1482" y="0"/>
                    <a:pt x="1358" y="62"/>
                    <a:pt x="1327" y="185"/>
                  </a:cubicBezTo>
                  <a:lnTo>
                    <a:pt x="62" y="3580"/>
                  </a:lnTo>
                  <a:cubicBezTo>
                    <a:pt x="0" y="3734"/>
                    <a:pt x="62" y="3889"/>
                    <a:pt x="216" y="3950"/>
                  </a:cubicBezTo>
                  <a:cubicBezTo>
                    <a:pt x="249" y="3964"/>
                    <a:pt x="282" y="3970"/>
                    <a:pt x="314" y="3970"/>
                  </a:cubicBezTo>
                  <a:cubicBezTo>
                    <a:pt x="432" y="3970"/>
                    <a:pt x="538" y="3887"/>
                    <a:pt x="587" y="3765"/>
                  </a:cubicBezTo>
                  <a:lnTo>
                    <a:pt x="834" y="3117"/>
                  </a:lnTo>
                  <a:lnTo>
                    <a:pt x="2346" y="3117"/>
                  </a:lnTo>
                  <a:lnTo>
                    <a:pt x="2624" y="3765"/>
                  </a:lnTo>
                  <a:cubicBezTo>
                    <a:pt x="2670" y="3881"/>
                    <a:pt x="2764" y="3932"/>
                    <a:pt x="2861" y="3932"/>
                  </a:cubicBezTo>
                  <a:cubicBezTo>
                    <a:pt x="3021" y="3932"/>
                    <a:pt x="3187" y="3792"/>
                    <a:pt x="3148" y="3580"/>
                  </a:cubicBezTo>
                  <a:lnTo>
                    <a:pt x="1852" y="185"/>
                  </a:lnTo>
                  <a:cubicBezTo>
                    <a:pt x="1821" y="62"/>
                    <a:pt x="1729" y="0"/>
                    <a:pt x="16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64" name="Google Shape;13791;p26">
              <a:extLst>
                <a:ext uri="{FF2B5EF4-FFF2-40B4-BE49-F238E27FC236}">
                  <a16:creationId xmlns:a16="http://schemas.microsoft.com/office/drawing/2014/main" id="{754F6BC3-F61D-F785-5D9D-CFBB9DDBE029}"/>
                </a:ext>
              </a:extLst>
            </p:cNvPr>
            <p:cNvSpPr/>
            <p:nvPr/>
          </p:nvSpPr>
          <p:spPr>
            <a:xfrm>
              <a:off x="7219925" y="2063725"/>
              <a:ext cx="77950" cy="98775"/>
            </a:xfrm>
            <a:custGeom>
              <a:avLst/>
              <a:gdLst/>
              <a:ahLst/>
              <a:cxnLst/>
              <a:rect l="l" t="t" r="r" b="b"/>
              <a:pathLst>
                <a:path w="3118" h="3951" extrusionOk="0">
                  <a:moveTo>
                    <a:pt x="1142" y="556"/>
                  </a:moveTo>
                  <a:cubicBezTo>
                    <a:pt x="1883" y="556"/>
                    <a:pt x="1883" y="1698"/>
                    <a:pt x="1142" y="1698"/>
                  </a:cubicBezTo>
                  <a:lnTo>
                    <a:pt x="556" y="1698"/>
                  </a:lnTo>
                  <a:lnTo>
                    <a:pt x="556" y="556"/>
                  </a:lnTo>
                  <a:close/>
                  <a:moveTo>
                    <a:pt x="1975" y="2253"/>
                  </a:moveTo>
                  <a:cubicBezTo>
                    <a:pt x="2747" y="2253"/>
                    <a:pt x="2747" y="3395"/>
                    <a:pt x="1975" y="3395"/>
                  </a:cubicBezTo>
                  <a:lnTo>
                    <a:pt x="556" y="3395"/>
                  </a:lnTo>
                  <a:lnTo>
                    <a:pt x="556" y="2253"/>
                  </a:lnTo>
                  <a:close/>
                  <a:moveTo>
                    <a:pt x="278" y="0"/>
                  </a:moveTo>
                  <a:cubicBezTo>
                    <a:pt x="124" y="0"/>
                    <a:pt x="0" y="124"/>
                    <a:pt x="0" y="278"/>
                  </a:cubicBezTo>
                  <a:lnTo>
                    <a:pt x="0" y="3673"/>
                  </a:lnTo>
                  <a:cubicBezTo>
                    <a:pt x="0" y="3827"/>
                    <a:pt x="124" y="3950"/>
                    <a:pt x="278" y="3950"/>
                  </a:cubicBezTo>
                  <a:lnTo>
                    <a:pt x="1975" y="3950"/>
                  </a:lnTo>
                  <a:cubicBezTo>
                    <a:pt x="2623" y="3950"/>
                    <a:pt x="3117" y="3457"/>
                    <a:pt x="3117" y="2839"/>
                  </a:cubicBezTo>
                  <a:cubicBezTo>
                    <a:pt x="3117" y="2253"/>
                    <a:pt x="2685" y="1759"/>
                    <a:pt x="2099" y="1698"/>
                  </a:cubicBezTo>
                  <a:cubicBezTo>
                    <a:pt x="2222" y="1512"/>
                    <a:pt x="2284" y="1327"/>
                    <a:pt x="2253" y="1111"/>
                  </a:cubicBezTo>
                  <a:cubicBezTo>
                    <a:pt x="2253" y="494"/>
                    <a:pt x="1759" y="0"/>
                    <a:pt x="114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65" name="Google Shape;13792;p26">
              <a:extLst>
                <a:ext uri="{FF2B5EF4-FFF2-40B4-BE49-F238E27FC236}">
                  <a16:creationId xmlns:a16="http://schemas.microsoft.com/office/drawing/2014/main" id="{9DFA426C-AEF2-B959-E648-1BA3103928F4}"/>
                </a:ext>
              </a:extLst>
            </p:cNvPr>
            <p:cNvSpPr/>
            <p:nvPr/>
          </p:nvSpPr>
          <p:spPr>
            <a:xfrm>
              <a:off x="7053250" y="2248125"/>
              <a:ext cx="17000" cy="14050"/>
            </a:xfrm>
            <a:custGeom>
              <a:avLst/>
              <a:gdLst/>
              <a:ahLst/>
              <a:cxnLst/>
              <a:rect l="l" t="t" r="r" b="b"/>
              <a:pathLst>
                <a:path w="680" h="562" extrusionOk="0">
                  <a:moveTo>
                    <a:pt x="402" y="0"/>
                  </a:moveTo>
                  <a:cubicBezTo>
                    <a:pt x="124" y="0"/>
                    <a:pt x="1" y="309"/>
                    <a:pt x="186" y="494"/>
                  </a:cubicBezTo>
                  <a:cubicBezTo>
                    <a:pt x="242" y="541"/>
                    <a:pt x="310" y="562"/>
                    <a:pt x="377"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66" name="Google Shape;13793;p26">
              <a:extLst>
                <a:ext uri="{FF2B5EF4-FFF2-40B4-BE49-F238E27FC236}">
                  <a16:creationId xmlns:a16="http://schemas.microsoft.com/office/drawing/2014/main" id="{5FA352FE-F24B-D4F9-6BA9-EA42D3E48DD4}"/>
                </a:ext>
              </a:extLst>
            </p:cNvPr>
            <p:cNvSpPr/>
            <p:nvPr/>
          </p:nvSpPr>
          <p:spPr>
            <a:xfrm>
              <a:off x="7250775" y="2247975"/>
              <a:ext cx="15875" cy="14025"/>
            </a:xfrm>
            <a:custGeom>
              <a:avLst/>
              <a:gdLst/>
              <a:ahLst/>
              <a:cxnLst/>
              <a:rect l="l" t="t" r="r" b="b"/>
              <a:pathLst>
                <a:path w="635" h="561" extrusionOk="0">
                  <a:moveTo>
                    <a:pt x="338" y="0"/>
                  </a:moveTo>
                  <a:cubicBezTo>
                    <a:pt x="318" y="0"/>
                    <a:pt x="298" y="2"/>
                    <a:pt x="278" y="6"/>
                  </a:cubicBezTo>
                  <a:cubicBezTo>
                    <a:pt x="124" y="37"/>
                    <a:pt x="1" y="160"/>
                    <a:pt x="31" y="315"/>
                  </a:cubicBezTo>
                  <a:cubicBezTo>
                    <a:pt x="59" y="481"/>
                    <a:pt x="187" y="561"/>
                    <a:pt x="317" y="561"/>
                  </a:cubicBezTo>
                  <a:cubicBezTo>
                    <a:pt x="475" y="561"/>
                    <a:pt x="635" y="443"/>
                    <a:pt x="618" y="222"/>
                  </a:cubicBezTo>
                  <a:cubicBezTo>
                    <a:pt x="591" y="88"/>
                    <a:pt x="470" y="0"/>
                    <a:pt x="3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67" name="Google Shape;13794;p26">
              <a:extLst>
                <a:ext uri="{FF2B5EF4-FFF2-40B4-BE49-F238E27FC236}">
                  <a16:creationId xmlns:a16="http://schemas.microsoft.com/office/drawing/2014/main" id="{939556FE-BA3D-BDB4-BC81-128DA31F43E9}"/>
                </a:ext>
              </a:extLst>
            </p:cNvPr>
            <p:cNvSpPr/>
            <p:nvPr/>
          </p:nvSpPr>
          <p:spPr>
            <a:xfrm>
              <a:off x="6979200" y="1950250"/>
              <a:ext cx="167450" cy="312575"/>
            </a:xfrm>
            <a:custGeom>
              <a:avLst/>
              <a:gdLst/>
              <a:ahLst/>
              <a:cxnLst/>
              <a:rect l="l" t="t" r="r" b="b"/>
              <a:pathLst>
                <a:path w="6698" h="12503" extrusionOk="0">
                  <a:moveTo>
                    <a:pt x="5914" y="1"/>
                  </a:moveTo>
                  <a:cubicBezTo>
                    <a:pt x="5897" y="1"/>
                    <a:pt x="5881" y="1"/>
                    <a:pt x="5864" y="2"/>
                  </a:cubicBezTo>
                  <a:lnTo>
                    <a:pt x="864" y="2"/>
                  </a:lnTo>
                  <a:cubicBezTo>
                    <a:pt x="401" y="2"/>
                    <a:pt x="0" y="373"/>
                    <a:pt x="0" y="836"/>
                  </a:cubicBezTo>
                  <a:lnTo>
                    <a:pt x="0" y="11637"/>
                  </a:lnTo>
                  <a:cubicBezTo>
                    <a:pt x="0" y="12100"/>
                    <a:pt x="401" y="12471"/>
                    <a:pt x="864" y="12501"/>
                  </a:cubicBezTo>
                  <a:lnTo>
                    <a:pt x="2068" y="12501"/>
                  </a:lnTo>
                  <a:cubicBezTo>
                    <a:pt x="2407" y="12440"/>
                    <a:pt x="2407" y="11946"/>
                    <a:pt x="2068" y="11915"/>
                  </a:cubicBezTo>
                  <a:lnTo>
                    <a:pt x="864" y="11915"/>
                  </a:lnTo>
                  <a:cubicBezTo>
                    <a:pt x="710" y="11915"/>
                    <a:pt x="587" y="11792"/>
                    <a:pt x="587" y="11637"/>
                  </a:cubicBezTo>
                  <a:lnTo>
                    <a:pt x="587" y="836"/>
                  </a:lnTo>
                  <a:cubicBezTo>
                    <a:pt x="587" y="681"/>
                    <a:pt x="710" y="558"/>
                    <a:pt x="864" y="558"/>
                  </a:cubicBezTo>
                  <a:lnTo>
                    <a:pt x="5864" y="558"/>
                  </a:lnTo>
                  <a:cubicBezTo>
                    <a:pt x="6018" y="558"/>
                    <a:pt x="6142" y="681"/>
                    <a:pt x="6142" y="836"/>
                  </a:cubicBezTo>
                  <a:lnTo>
                    <a:pt x="6142" y="11637"/>
                  </a:lnTo>
                  <a:cubicBezTo>
                    <a:pt x="6142" y="11792"/>
                    <a:pt x="6018" y="11915"/>
                    <a:pt x="5864" y="11915"/>
                  </a:cubicBezTo>
                  <a:lnTo>
                    <a:pt x="4629" y="11915"/>
                  </a:lnTo>
                  <a:cubicBezTo>
                    <a:pt x="4619" y="11914"/>
                    <a:pt x="4610" y="11914"/>
                    <a:pt x="4600" y="11914"/>
                  </a:cubicBezTo>
                  <a:cubicBezTo>
                    <a:pt x="4207" y="11914"/>
                    <a:pt x="4207" y="12503"/>
                    <a:pt x="4600" y="12503"/>
                  </a:cubicBezTo>
                  <a:cubicBezTo>
                    <a:pt x="4610" y="12503"/>
                    <a:pt x="4619" y="12502"/>
                    <a:pt x="4629" y="12501"/>
                  </a:cubicBezTo>
                  <a:lnTo>
                    <a:pt x="5864" y="12501"/>
                  </a:lnTo>
                  <a:cubicBezTo>
                    <a:pt x="6327" y="12501"/>
                    <a:pt x="6697" y="12100"/>
                    <a:pt x="6697" y="11637"/>
                  </a:cubicBezTo>
                  <a:lnTo>
                    <a:pt x="6697" y="836"/>
                  </a:lnTo>
                  <a:cubicBezTo>
                    <a:pt x="6697" y="390"/>
                    <a:pt x="6353" y="1"/>
                    <a:pt x="59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68" name="Google Shape;13795;p26">
              <a:extLst>
                <a:ext uri="{FF2B5EF4-FFF2-40B4-BE49-F238E27FC236}">
                  <a16:creationId xmlns:a16="http://schemas.microsoft.com/office/drawing/2014/main" id="{3C05D0C3-918E-4C21-D65D-3DCF820238EA}"/>
                </a:ext>
              </a:extLst>
            </p:cNvPr>
            <p:cNvSpPr/>
            <p:nvPr/>
          </p:nvSpPr>
          <p:spPr>
            <a:xfrm>
              <a:off x="7175175" y="1950300"/>
              <a:ext cx="168200" cy="312525"/>
            </a:xfrm>
            <a:custGeom>
              <a:avLst/>
              <a:gdLst/>
              <a:ahLst/>
              <a:cxnLst/>
              <a:rect l="l" t="t" r="r" b="b"/>
              <a:pathLst>
                <a:path w="6728" h="12501" extrusionOk="0">
                  <a:moveTo>
                    <a:pt x="864" y="0"/>
                  </a:moveTo>
                  <a:cubicBezTo>
                    <a:pt x="370" y="0"/>
                    <a:pt x="0" y="371"/>
                    <a:pt x="0" y="834"/>
                  </a:cubicBezTo>
                  <a:lnTo>
                    <a:pt x="0" y="11635"/>
                  </a:lnTo>
                  <a:cubicBezTo>
                    <a:pt x="0" y="12098"/>
                    <a:pt x="370" y="12499"/>
                    <a:pt x="864" y="12499"/>
                  </a:cubicBezTo>
                  <a:lnTo>
                    <a:pt x="2068" y="12499"/>
                  </a:lnTo>
                  <a:cubicBezTo>
                    <a:pt x="2078" y="12500"/>
                    <a:pt x="2088" y="12501"/>
                    <a:pt x="2097" y="12501"/>
                  </a:cubicBezTo>
                  <a:cubicBezTo>
                    <a:pt x="2490" y="12501"/>
                    <a:pt x="2490" y="11912"/>
                    <a:pt x="2097" y="11912"/>
                  </a:cubicBezTo>
                  <a:cubicBezTo>
                    <a:pt x="2088" y="11912"/>
                    <a:pt x="2078" y="11912"/>
                    <a:pt x="2068" y="11913"/>
                  </a:cubicBezTo>
                  <a:lnTo>
                    <a:pt x="864" y="11913"/>
                  </a:lnTo>
                  <a:cubicBezTo>
                    <a:pt x="679" y="11913"/>
                    <a:pt x="556" y="11790"/>
                    <a:pt x="556" y="11635"/>
                  </a:cubicBezTo>
                  <a:lnTo>
                    <a:pt x="556" y="834"/>
                  </a:lnTo>
                  <a:cubicBezTo>
                    <a:pt x="556" y="679"/>
                    <a:pt x="679" y="556"/>
                    <a:pt x="864" y="556"/>
                  </a:cubicBezTo>
                  <a:lnTo>
                    <a:pt x="5864" y="556"/>
                  </a:lnTo>
                  <a:cubicBezTo>
                    <a:pt x="6018" y="556"/>
                    <a:pt x="6142" y="679"/>
                    <a:pt x="6142" y="834"/>
                  </a:cubicBezTo>
                  <a:lnTo>
                    <a:pt x="6142" y="11635"/>
                  </a:lnTo>
                  <a:cubicBezTo>
                    <a:pt x="6142" y="11790"/>
                    <a:pt x="6018" y="11913"/>
                    <a:pt x="5864" y="11913"/>
                  </a:cubicBezTo>
                  <a:lnTo>
                    <a:pt x="4629" y="11913"/>
                  </a:lnTo>
                  <a:cubicBezTo>
                    <a:pt x="4290" y="11975"/>
                    <a:pt x="4290" y="12438"/>
                    <a:pt x="4629" y="12499"/>
                  </a:cubicBezTo>
                  <a:lnTo>
                    <a:pt x="5864" y="12499"/>
                  </a:lnTo>
                  <a:cubicBezTo>
                    <a:pt x="6327" y="12499"/>
                    <a:pt x="6728" y="12098"/>
                    <a:pt x="6728" y="11635"/>
                  </a:cubicBezTo>
                  <a:lnTo>
                    <a:pt x="6728" y="834"/>
                  </a:lnTo>
                  <a:cubicBezTo>
                    <a:pt x="6728" y="371"/>
                    <a:pt x="6327" y="0"/>
                    <a:pt x="58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69" name="Google Shape;13796;p26">
            <a:extLst>
              <a:ext uri="{FF2B5EF4-FFF2-40B4-BE49-F238E27FC236}">
                <a16:creationId xmlns:a16="http://schemas.microsoft.com/office/drawing/2014/main" id="{3B6F2DB9-E0D7-8F94-C4FA-AAEA02236791}"/>
              </a:ext>
            </a:extLst>
          </p:cNvPr>
          <p:cNvGrpSpPr/>
          <p:nvPr/>
        </p:nvGrpSpPr>
        <p:grpSpPr>
          <a:xfrm>
            <a:off x="6467176" y="6909039"/>
            <a:ext cx="743800" cy="728350"/>
            <a:chOff x="6242375" y="1924850"/>
            <a:chExt cx="371900" cy="364175"/>
          </a:xfrm>
        </p:grpSpPr>
        <p:sp>
          <p:nvSpPr>
            <p:cNvPr id="270" name="Google Shape;13797;p26">
              <a:extLst>
                <a:ext uri="{FF2B5EF4-FFF2-40B4-BE49-F238E27FC236}">
                  <a16:creationId xmlns:a16="http://schemas.microsoft.com/office/drawing/2014/main" id="{942672FB-4107-831B-FF80-77EF3B8D43BF}"/>
                </a:ext>
              </a:extLst>
            </p:cNvPr>
            <p:cNvSpPr/>
            <p:nvPr/>
          </p:nvSpPr>
          <p:spPr>
            <a:xfrm>
              <a:off x="6395900" y="2056675"/>
              <a:ext cx="66375" cy="57225"/>
            </a:xfrm>
            <a:custGeom>
              <a:avLst/>
              <a:gdLst/>
              <a:ahLst/>
              <a:cxnLst/>
              <a:rect l="l" t="t" r="r" b="b"/>
              <a:pathLst>
                <a:path w="2655" h="2289" extrusionOk="0">
                  <a:moveTo>
                    <a:pt x="1173" y="560"/>
                  </a:moveTo>
                  <a:cubicBezTo>
                    <a:pt x="1667" y="560"/>
                    <a:pt x="1914" y="1177"/>
                    <a:pt x="1575" y="1547"/>
                  </a:cubicBezTo>
                  <a:cubicBezTo>
                    <a:pt x="1456" y="1666"/>
                    <a:pt x="1312" y="1718"/>
                    <a:pt x="1172" y="1718"/>
                  </a:cubicBezTo>
                  <a:cubicBezTo>
                    <a:pt x="873" y="1718"/>
                    <a:pt x="587" y="1482"/>
                    <a:pt x="587" y="1146"/>
                  </a:cubicBezTo>
                  <a:cubicBezTo>
                    <a:pt x="587" y="838"/>
                    <a:pt x="834" y="560"/>
                    <a:pt x="1173" y="560"/>
                  </a:cubicBezTo>
                  <a:close/>
                  <a:moveTo>
                    <a:pt x="1153" y="0"/>
                  </a:moveTo>
                  <a:cubicBezTo>
                    <a:pt x="562" y="0"/>
                    <a:pt x="1" y="451"/>
                    <a:pt x="1" y="1146"/>
                  </a:cubicBezTo>
                  <a:cubicBezTo>
                    <a:pt x="1" y="1763"/>
                    <a:pt x="525" y="2288"/>
                    <a:pt x="1173" y="2288"/>
                  </a:cubicBezTo>
                  <a:cubicBezTo>
                    <a:pt x="2161" y="2257"/>
                    <a:pt x="2655" y="1023"/>
                    <a:pt x="1945" y="313"/>
                  </a:cubicBezTo>
                  <a:cubicBezTo>
                    <a:pt x="1710" y="98"/>
                    <a:pt x="1428" y="0"/>
                    <a:pt x="11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71" name="Google Shape;13798;p26">
              <a:extLst>
                <a:ext uri="{FF2B5EF4-FFF2-40B4-BE49-F238E27FC236}">
                  <a16:creationId xmlns:a16="http://schemas.microsoft.com/office/drawing/2014/main" id="{A852ED67-C74A-5B4D-A96C-CD2F0743D105}"/>
                </a:ext>
              </a:extLst>
            </p:cNvPr>
            <p:cNvSpPr/>
            <p:nvPr/>
          </p:nvSpPr>
          <p:spPr>
            <a:xfrm>
              <a:off x="6242375" y="1924850"/>
              <a:ext cx="371900" cy="364175"/>
            </a:xfrm>
            <a:custGeom>
              <a:avLst/>
              <a:gdLst/>
              <a:ahLst/>
              <a:cxnLst/>
              <a:rect l="l" t="t" r="r" b="b"/>
              <a:pathLst>
                <a:path w="14876" h="14567" extrusionOk="0">
                  <a:moveTo>
                    <a:pt x="7276" y="563"/>
                  </a:moveTo>
                  <a:cubicBezTo>
                    <a:pt x="7417" y="563"/>
                    <a:pt x="7563" y="618"/>
                    <a:pt x="7685" y="741"/>
                  </a:cubicBezTo>
                  <a:cubicBezTo>
                    <a:pt x="8055" y="1080"/>
                    <a:pt x="7808" y="1697"/>
                    <a:pt x="7314" y="1697"/>
                  </a:cubicBezTo>
                  <a:cubicBezTo>
                    <a:pt x="6975" y="1697"/>
                    <a:pt x="6728" y="1451"/>
                    <a:pt x="6728" y="1142"/>
                  </a:cubicBezTo>
                  <a:cubicBezTo>
                    <a:pt x="6728" y="790"/>
                    <a:pt x="6991" y="563"/>
                    <a:pt x="7276" y="563"/>
                  </a:cubicBezTo>
                  <a:close/>
                  <a:moveTo>
                    <a:pt x="13427" y="2422"/>
                  </a:moveTo>
                  <a:cubicBezTo>
                    <a:pt x="13726" y="2422"/>
                    <a:pt x="14011" y="2658"/>
                    <a:pt x="14011" y="2994"/>
                  </a:cubicBezTo>
                  <a:cubicBezTo>
                    <a:pt x="14011" y="3302"/>
                    <a:pt x="13764" y="3549"/>
                    <a:pt x="13425" y="3549"/>
                  </a:cubicBezTo>
                  <a:cubicBezTo>
                    <a:pt x="12931" y="3549"/>
                    <a:pt x="12684" y="2963"/>
                    <a:pt x="13024" y="2592"/>
                  </a:cubicBezTo>
                  <a:cubicBezTo>
                    <a:pt x="13142" y="2474"/>
                    <a:pt x="13286" y="2422"/>
                    <a:pt x="13427" y="2422"/>
                  </a:cubicBezTo>
                  <a:close/>
                  <a:moveTo>
                    <a:pt x="1166" y="2446"/>
                  </a:moveTo>
                  <a:cubicBezTo>
                    <a:pt x="1451" y="2446"/>
                    <a:pt x="1728" y="2673"/>
                    <a:pt x="1728" y="3024"/>
                  </a:cubicBezTo>
                  <a:cubicBezTo>
                    <a:pt x="1728" y="3333"/>
                    <a:pt x="1481" y="3580"/>
                    <a:pt x="1173" y="3580"/>
                  </a:cubicBezTo>
                  <a:cubicBezTo>
                    <a:pt x="648" y="3580"/>
                    <a:pt x="401" y="2963"/>
                    <a:pt x="772" y="2623"/>
                  </a:cubicBezTo>
                  <a:cubicBezTo>
                    <a:pt x="884" y="2501"/>
                    <a:pt x="1026" y="2446"/>
                    <a:pt x="1166" y="2446"/>
                  </a:cubicBezTo>
                  <a:close/>
                  <a:moveTo>
                    <a:pt x="7370" y="4166"/>
                  </a:moveTo>
                  <a:cubicBezTo>
                    <a:pt x="9043" y="4166"/>
                    <a:pt x="10431" y="5543"/>
                    <a:pt x="10431" y="7253"/>
                  </a:cubicBezTo>
                  <a:cubicBezTo>
                    <a:pt x="10401" y="8209"/>
                    <a:pt x="9999" y="9073"/>
                    <a:pt x="9259" y="9691"/>
                  </a:cubicBezTo>
                  <a:cubicBezTo>
                    <a:pt x="9166" y="8456"/>
                    <a:pt x="8225" y="7839"/>
                    <a:pt x="7283" y="7839"/>
                  </a:cubicBezTo>
                  <a:cubicBezTo>
                    <a:pt x="6342" y="7839"/>
                    <a:pt x="5401" y="8456"/>
                    <a:pt x="5308" y="9691"/>
                  </a:cubicBezTo>
                  <a:cubicBezTo>
                    <a:pt x="4568" y="9073"/>
                    <a:pt x="4136" y="8209"/>
                    <a:pt x="4136" y="7253"/>
                  </a:cubicBezTo>
                  <a:cubicBezTo>
                    <a:pt x="4136" y="5543"/>
                    <a:pt x="5494" y="4166"/>
                    <a:pt x="7226" y="4166"/>
                  </a:cubicBezTo>
                  <a:cubicBezTo>
                    <a:pt x="7245" y="4166"/>
                    <a:pt x="7264" y="4166"/>
                    <a:pt x="7283" y="4166"/>
                  </a:cubicBezTo>
                  <a:lnTo>
                    <a:pt x="7314" y="4166"/>
                  </a:lnTo>
                  <a:cubicBezTo>
                    <a:pt x="7333" y="4166"/>
                    <a:pt x="7351" y="4166"/>
                    <a:pt x="7370" y="4166"/>
                  </a:cubicBezTo>
                  <a:close/>
                  <a:moveTo>
                    <a:pt x="7283" y="8379"/>
                  </a:moveTo>
                  <a:cubicBezTo>
                    <a:pt x="7993" y="8379"/>
                    <a:pt x="8703" y="8857"/>
                    <a:pt x="8703" y="9814"/>
                  </a:cubicBezTo>
                  <a:lnTo>
                    <a:pt x="8703" y="10030"/>
                  </a:lnTo>
                  <a:cubicBezTo>
                    <a:pt x="8256" y="10262"/>
                    <a:pt x="7770" y="10377"/>
                    <a:pt x="7283" y="10377"/>
                  </a:cubicBezTo>
                  <a:cubicBezTo>
                    <a:pt x="6797" y="10377"/>
                    <a:pt x="6311" y="10262"/>
                    <a:pt x="5864" y="10030"/>
                  </a:cubicBezTo>
                  <a:lnTo>
                    <a:pt x="5864" y="9814"/>
                  </a:lnTo>
                  <a:cubicBezTo>
                    <a:pt x="5864" y="8857"/>
                    <a:pt x="6574" y="8379"/>
                    <a:pt x="7283" y="8379"/>
                  </a:cubicBezTo>
                  <a:close/>
                  <a:moveTo>
                    <a:pt x="12005" y="6697"/>
                  </a:moveTo>
                  <a:cubicBezTo>
                    <a:pt x="12160" y="6697"/>
                    <a:pt x="12283" y="6820"/>
                    <a:pt x="12283" y="6975"/>
                  </a:cubicBezTo>
                  <a:lnTo>
                    <a:pt x="12283" y="12252"/>
                  </a:lnTo>
                  <a:lnTo>
                    <a:pt x="2284" y="12252"/>
                  </a:lnTo>
                  <a:lnTo>
                    <a:pt x="2284" y="6975"/>
                  </a:lnTo>
                  <a:cubicBezTo>
                    <a:pt x="2284" y="6820"/>
                    <a:pt x="2407" y="6697"/>
                    <a:pt x="2562" y="6697"/>
                  </a:cubicBezTo>
                  <a:lnTo>
                    <a:pt x="3642" y="6697"/>
                  </a:lnTo>
                  <a:cubicBezTo>
                    <a:pt x="3611" y="6882"/>
                    <a:pt x="3580" y="7067"/>
                    <a:pt x="3580" y="7253"/>
                  </a:cubicBezTo>
                  <a:cubicBezTo>
                    <a:pt x="3518" y="9351"/>
                    <a:pt x="5185" y="11079"/>
                    <a:pt x="7283" y="11079"/>
                  </a:cubicBezTo>
                  <a:cubicBezTo>
                    <a:pt x="9351" y="11079"/>
                    <a:pt x="11049" y="9351"/>
                    <a:pt x="10956" y="7253"/>
                  </a:cubicBezTo>
                  <a:cubicBezTo>
                    <a:pt x="10956" y="7067"/>
                    <a:pt x="10956" y="6882"/>
                    <a:pt x="10925" y="6697"/>
                  </a:cubicBezTo>
                  <a:close/>
                  <a:moveTo>
                    <a:pt x="7283" y="0"/>
                  </a:moveTo>
                  <a:cubicBezTo>
                    <a:pt x="5956" y="0"/>
                    <a:pt x="5710" y="1913"/>
                    <a:pt x="7006" y="2222"/>
                  </a:cubicBezTo>
                  <a:lnTo>
                    <a:pt x="7006" y="3580"/>
                  </a:lnTo>
                  <a:cubicBezTo>
                    <a:pt x="6296" y="3642"/>
                    <a:pt x="5617" y="3889"/>
                    <a:pt x="5031" y="4352"/>
                  </a:cubicBezTo>
                  <a:lnTo>
                    <a:pt x="5031" y="3024"/>
                  </a:lnTo>
                  <a:cubicBezTo>
                    <a:pt x="5031" y="2839"/>
                    <a:pt x="4907" y="2716"/>
                    <a:pt x="4753" y="2716"/>
                  </a:cubicBezTo>
                  <a:lnTo>
                    <a:pt x="2253" y="2716"/>
                  </a:lnTo>
                  <a:cubicBezTo>
                    <a:pt x="2100" y="2132"/>
                    <a:pt x="1628" y="1861"/>
                    <a:pt x="1155" y="1861"/>
                  </a:cubicBezTo>
                  <a:cubicBezTo>
                    <a:pt x="578" y="1861"/>
                    <a:pt x="0" y="2264"/>
                    <a:pt x="0" y="2994"/>
                  </a:cubicBezTo>
                  <a:cubicBezTo>
                    <a:pt x="0" y="3743"/>
                    <a:pt x="583" y="4154"/>
                    <a:pt x="1162" y="4154"/>
                  </a:cubicBezTo>
                  <a:cubicBezTo>
                    <a:pt x="1633" y="4154"/>
                    <a:pt x="2101" y="3883"/>
                    <a:pt x="2253" y="3302"/>
                  </a:cubicBezTo>
                  <a:lnTo>
                    <a:pt x="4475" y="3302"/>
                  </a:lnTo>
                  <a:lnTo>
                    <a:pt x="4475" y="4876"/>
                  </a:lnTo>
                  <a:cubicBezTo>
                    <a:pt x="4166" y="5247"/>
                    <a:pt x="3920" y="5679"/>
                    <a:pt x="3765" y="6142"/>
                  </a:cubicBezTo>
                  <a:lnTo>
                    <a:pt x="2562" y="6142"/>
                  </a:lnTo>
                  <a:cubicBezTo>
                    <a:pt x="2099" y="6142"/>
                    <a:pt x="1728" y="6512"/>
                    <a:pt x="1728" y="6975"/>
                  </a:cubicBezTo>
                  <a:lnTo>
                    <a:pt x="1728" y="12252"/>
                  </a:lnTo>
                  <a:lnTo>
                    <a:pt x="1142" y="12252"/>
                  </a:lnTo>
                  <a:cubicBezTo>
                    <a:pt x="988" y="12252"/>
                    <a:pt x="864" y="12376"/>
                    <a:pt x="864" y="12561"/>
                  </a:cubicBezTo>
                  <a:lnTo>
                    <a:pt x="864" y="13394"/>
                  </a:lnTo>
                  <a:cubicBezTo>
                    <a:pt x="864" y="14011"/>
                    <a:pt x="1358" y="14536"/>
                    <a:pt x="2006" y="14567"/>
                  </a:cubicBezTo>
                  <a:lnTo>
                    <a:pt x="6018" y="14567"/>
                  </a:lnTo>
                  <a:cubicBezTo>
                    <a:pt x="6172" y="14536"/>
                    <a:pt x="6296" y="14412"/>
                    <a:pt x="6296" y="14258"/>
                  </a:cubicBezTo>
                  <a:cubicBezTo>
                    <a:pt x="6296" y="14104"/>
                    <a:pt x="6172" y="13980"/>
                    <a:pt x="6018" y="13980"/>
                  </a:cubicBezTo>
                  <a:lnTo>
                    <a:pt x="2006" y="13980"/>
                  </a:lnTo>
                  <a:cubicBezTo>
                    <a:pt x="1697" y="13980"/>
                    <a:pt x="1451" y="13734"/>
                    <a:pt x="1451" y="13425"/>
                  </a:cubicBezTo>
                  <a:lnTo>
                    <a:pt x="1451" y="12839"/>
                  </a:lnTo>
                  <a:lnTo>
                    <a:pt x="13116" y="12839"/>
                  </a:lnTo>
                  <a:lnTo>
                    <a:pt x="13116" y="13394"/>
                  </a:lnTo>
                  <a:cubicBezTo>
                    <a:pt x="13146" y="13687"/>
                    <a:pt x="12897" y="13952"/>
                    <a:pt x="12608" y="13952"/>
                  </a:cubicBezTo>
                  <a:cubicBezTo>
                    <a:pt x="12592" y="13952"/>
                    <a:pt x="12577" y="13951"/>
                    <a:pt x="12561" y="13950"/>
                  </a:cubicBezTo>
                  <a:lnTo>
                    <a:pt x="8580" y="13950"/>
                  </a:lnTo>
                  <a:cubicBezTo>
                    <a:pt x="8395" y="13950"/>
                    <a:pt x="8271" y="14104"/>
                    <a:pt x="8271" y="14258"/>
                  </a:cubicBezTo>
                  <a:cubicBezTo>
                    <a:pt x="8271" y="14412"/>
                    <a:pt x="8395" y="14536"/>
                    <a:pt x="8580" y="14536"/>
                  </a:cubicBezTo>
                  <a:lnTo>
                    <a:pt x="12561" y="14536"/>
                  </a:lnTo>
                  <a:cubicBezTo>
                    <a:pt x="13209" y="14505"/>
                    <a:pt x="13703" y="14011"/>
                    <a:pt x="13703" y="13363"/>
                  </a:cubicBezTo>
                  <a:lnTo>
                    <a:pt x="13703" y="12530"/>
                  </a:lnTo>
                  <a:cubicBezTo>
                    <a:pt x="13703" y="12376"/>
                    <a:pt x="13579" y="12252"/>
                    <a:pt x="13425" y="12252"/>
                  </a:cubicBezTo>
                  <a:lnTo>
                    <a:pt x="12839" y="12252"/>
                  </a:lnTo>
                  <a:lnTo>
                    <a:pt x="12839" y="6975"/>
                  </a:lnTo>
                  <a:cubicBezTo>
                    <a:pt x="12839" y="6512"/>
                    <a:pt x="12468" y="6142"/>
                    <a:pt x="12005" y="6142"/>
                  </a:cubicBezTo>
                  <a:lnTo>
                    <a:pt x="10802" y="6142"/>
                  </a:lnTo>
                  <a:cubicBezTo>
                    <a:pt x="10647" y="5679"/>
                    <a:pt x="10431" y="5277"/>
                    <a:pt x="10123" y="4907"/>
                  </a:cubicBezTo>
                  <a:lnTo>
                    <a:pt x="10123" y="3302"/>
                  </a:lnTo>
                  <a:lnTo>
                    <a:pt x="12314" y="3302"/>
                  </a:lnTo>
                  <a:cubicBezTo>
                    <a:pt x="12461" y="3837"/>
                    <a:pt x="12939" y="4140"/>
                    <a:pt x="13425" y="4140"/>
                  </a:cubicBezTo>
                  <a:cubicBezTo>
                    <a:pt x="13752" y="4140"/>
                    <a:pt x="14084" y="4002"/>
                    <a:pt x="14320" y="3703"/>
                  </a:cubicBezTo>
                  <a:cubicBezTo>
                    <a:pt x="14876" y="2963"/>
                    <a:pt x="14351" y="1883"/>
                    <a:pt x="13425" y="1883"/>
                  </a:cubicBezTo>
                  <a:cubicBezTo>
                    <a:pt x="12900" y="1883"/>
                    <a:pt x="12437" y="2222"/>
                    <a:pt x="12314" y="2716"/>
                  </a:cubicBezTo>
                  <a:lnTo>
                    <a:pt x="9845" y="2716"/>
                  </a:lnTo>
                  <a:cubicBezTo>
                    <a:pt x="9691" y="2716"/>
                    <a:pt x="9567" y="2839"/>
                    <a:pt x="9567" y="3024"/>
                  </a:cubicBezTo>
                  <a:lnTo>
                    <a:pt x="9567" y="4352"/>
                  </a:lnTo>
                  <a:cubicBezTo>
                    <a:pt x="8981" y="3919"/>
                    <a:pt x="8302" y="3642"/>
                    <a:pt x="7561" y="3580"/>
                  </a:cubicBezTo>
                  <a:lnTo>
                    <a:pt x="7561" y="2222"/>
                  </a:lnTo>
                  <a:cubicBezTo>
                    <a:pt x="8857" y="1913"/>
                    <a:pt x="8611" y="0"/>
                    <a:pt x="72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72" name="Google Shape;13799;p26">
              <a:extLst>
                <a:ext uri="{FF2B5EF4-FFF2-40B4-BE49-F238E27FC236}">
                  <a16:creationId xmlns:a16="http://schemas.microsoft.com/office/drawing/2014/main" id="{C48DD5D5-41A5-D0A2-EBAC-411158F343B4}"/>
                </a:ext>
              </a:extLst>
            </p:cNvPr>
            <p:cNvSpPr/>
            <p:nvPr/>
          </p:nvSpPr>
          <p:spPr>
            <a:xfrm>
              <a:off x="6415375" y="2274300"/>
              <a:ext cx="16050" cy="13875"/>
            </a:xfrm>
            <a:custGeom>
              <a:avLst/>
              <a:gdLst/>
              <a:ahLst/>
              <a:cxnLst/>
              <a:rect l="l" t="t" r="r" b="b"/>
              <a:pathLst>
                <a:path w="642" h="555" extrusionOk="0">
                  <a:moveTo>
                    <a:pt x="330" y="0"/>
                  </a:moveTo>
                  <a:cubicBezTo>
                    <a:pt x="106" y="0"/>
                    <a:pt x="0" y="289"/>
                    <a:pt x="147" y="465"/>
                  </a:cubicBezTo>
                  <a:cubicBezTo>
                    <a:pt x="209" y="527"/>
                    <a:pt x="285" y="554"/>
                    <a:pt x="358" y="554"/>
                  </a:cubicBezTo>
                  <a:cubicBezTo>
                    <a:pt x="504" y="554"/>
                    <a:pt x="641" y="445"/>
                    <a:pt x="641" y="280"/>
                  </a:cubicBezTo>
                  <a:cubicBezTo>
                    <a:pt x="641" y="126"/>
                    <a:pt x="518" y="2"/>
                    <a:pt x="363" y="2"/>
                  </a:cubicBezTo>
                  <a:cubicBezTo>
                    <a:pt x="352" y="1"/>
                    <a:pt x="341" y="0"/>
                    <a:pt x="3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73" name="Google Shape;13800;p26">
            <a:extLst>
              <a:ext uri="{FF2B5EF4-FFF2-40B4-BE49-F238E27FC236}">
                <a16:creationId xmlns:a16="http://schemas.microsoft.com/office/drawing/2014/main" id="{D0054DC6-7B75-30A9-B5D0-EA9B5B7A48A8}"/>
              </a:ext>
            </a:extLst>
          </p:cNvPr>
          <p:cNvGrpSpPr/>
          <p:nvPr/>
        </p:nvGrpSpPr>
        <p:grpSpPr>
          <a:xfrm>
            <a:off x="4914977" y="6909812"/>
            <a:ext cx="726850" cy="726800"/>
            <a:chOff x="5497050" y="1924850"/>
            <a:chExt cx="363425" cy="363400"/>
          </a:xfrm>
        </p:grpSpPr>
        <p:sp>
          <p:nvSpPr>
            <p:cNvPr id="274" name="Google Shape;13801;p26">
              <a:extLst>
                <a:ext uri="{FF2B5EF4-FFF2-40B4-BE49-F238E27FC236}">
                  <a16:creationId xmlns:a16="http://schemas.microsoft.com/office/drawing/2014/main" id="{7279F6BB-B47E-0129-9F35-DA16B3E7DCA4}"/>
                </a:ext>
              </a:extLst>
            </p:cNvPr>
            <p:cNvSpPr/>
            <p:nvPr/>
          </p:nvSpPr>
          <p:spPr>
            <a:xfrm>
              <a:off x="5605075" y="2009700"/>
              <a:ext cx="17000" cy="14600"/>
            </a:xfrm>
            <a:custGeom>
              <a:avLst/>
              <a:gdLst/>
              <a:ahLst/>
              <a:cxnLst/>
              <a:rect l="l" t="t" r="r" b="b"/>
              <a:pathLst>
                <a:path w="680" h="584" extrusionOk="0">
                  <a:moveTo>
                    <a:pt x="401" y="1"/>
                  </a:moveTo>
                  <a:cubicBezTo>
                    <a:pt x="124" y="1"/>
                    <a:pt x="0" y="309"/>
                    <a:pt x="185" y="495"/>
                  </a:cubicBezTo>
                  <a:cubicBezTo>
                    <a:pt x="247" y="556"/>
                    <a:pt x="323" y="584"/>
                    <a:pt x="396" y="584"/>
                  </a:cubicBezTo>
                  <a:cubicBezTo>
                    <a:pt x="542" y="584"/>
                    <a:pt x="679" y="474"/>
                    <a:pt x="679" y="309"/>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75" name="Google Shape;13802;p26">
              <a:extLst>
                <a:ext uri="{FF2B5EF4-FFF2-40B4-BE49-F238E27FC236}">
                  <a16:creationId xmlns:a16="http://schemas.microsoft.com/office/drawing/2014/main" id="{31D3F5E2-92DF-2C46-50CC-2A48622238C4}"/>
                </a:ext>
              </a:extLst>
            </p:cNvPr>
            <p:cNvSpPr/>
            <p:nvPr/>
          </p:nvSpPr>
          <p:spPr>
            <a:xfrm>
              <a:off x="5605075" y="2052925"/>
              <a:ext cx="17000" cy="14050"/>
            </a:xfrm>
            <a:custGeom>
              <a:avLst/>
              <a:gdLst/>
              <a:ahLst/>
              <a:cxnLst/>
              <a:rect l="l" t="t" r="r" b="b"/>
              <a:pathLst>
                <a:path w="680" h="562" extrusionOk="0">
                  <a:moveTo>
                    <a:pt x="401" y="0"/>
                  </a:moveTo>
                  <a:cubicBezTo>
                    <a:pt x="155"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76" name="Google Shape;13803;p26">
              <a:extLst>
                <a:ext uri="{FF2B5EF4-FFF2-40B4-BE49-F238E27FC236}">
                  <a16:creationId xmlns:a16="http://schemas.microsoft.com/office/drawing/2014/main" id="{E3218E20-B185-32D0-315F-39B2BE7E2DCF}"/>
                </a:ext>
              </a:extLst>
            </p:cNvPr>
            <p:cNvSpPr/>
            <p:nvPr/>
          </p:nvSpPr>
          <p:spPr>
            <a:xfrm>
              <a:off x="5605075" y="2095350"/>
              <a:ext cx="17000" cy="14075"/>
            </a:xfrm>
            <a:custGeom>
              <a:avLst/>
              <a:gdLst/>
              <a:ahLst/>
              <a:cxnLst/>
              <a:rect l="l" t="t" r="r" b="b"/>
              <a:pathLst>
                <a:path w="680" h="563" extrusionOk="0">
                  <a:moveTo>
                    <a:pt x="401" y="0"/>
                  </a:moveTo>
                  <a:cubicBezTo>
                    <a:pt x="124"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77" name="Google Shape;13804;p26">
              <a:extLst>
                <a:ext uri="{FF2B5EF4-FFF2-40B4-BE49-F238E27FC236}">
                  <a16:creationId xmlns:a16="http://schemas.microsoft.com/office/drawing/2014/main" id="{F265C0D3-1D91-C952-7944-9D61C48F8788}"/>
                </a:ext>
              </a:extLst>
            </p:cNvPr>
            <p:cNvSpPr/>
            <p:nvPr/>
          </p:nvSpPr>
          <p:spPr>
            <a:xfrm>
              <a:off x="5605075" y="2137775"/>
              <a:ext cx="17000" cy="14075"/>
            </a:xfrm>
            <a:custGeom>
              <a:avLst/>
              <a:gdLst/>
              <a:ahLst/>
              <a:cxnLst/>
              <a:rect l="l" t="t" r="r" b="b"/>
              <a:pathLst>
                <a:path w="680" h="563" extrusionOk="0">
                  <a:moveTo>
                    <a:pt x="401" y="1"/>
                  </a:moveTo>
                  <a:cubicBezTo>
                    <a:pt x="155" y="1"/>
                    <a:pt x="0" y="309"/>
                    <a:pt x="185" y="495"/>
                  </a:cubicBezTo>
                  <a:cubicBezTo>
                    <a:pt x="242" y="541"/>
                    <a:pt x="309" y="563"/>
                    <a:pt x="376" y="563"/>
                  </a:cubicBezTo>
                  <a:cubicBezTo>
                    <a:pt x="529" y="563"/>
                    <a:pt x="679" y="451"/>
                    <a:pt x="679" y="279"/>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78" name="Google Shape;13805;p26">
              <a:extLst>
                <a:ext uri="{FF2B5EF4-FFF2-40B4-BE49-F238E27FC236}">
                  <a16:creationId xmlns:a16="http://schemas.microsoft.com/office/drawing/2014/main" id="{4E33BE7F-383C-820A-D70C-8193C9D0B69F}"/>
                </a:ext>
              </a:extLst>
            </p:cNvPr>
            <p:cNvSpPr/>
            <p:nvPr/>
          </p:nvSpPr>
          <p:spPr>
            <a:xfrm>
              <a:off x="5497050" y="1924850"/>
              <a:ext cx="363425" cy="363400"/>
            </a:xfrm>
            <a:custGeom>
              <a:avLst/>
              <a:gdLst/>
              <a:ahLst/>
              <a:cxnLst/>
              <a:rect l="l" t="t" r="r" b="b"/>
              <a:pathLst>
                <a:path w="14537" h="14536" extrusionOk="0">
                  <a:moveTo>
                    <a:pt x="8426" y="556"/>
                  </a:moveTo>
                  <a:cubicBezTo>
                    <a:pt x="8580" y="556"/>
                    <a:pt x="8704" y="710"/>
                    <a:pt x="8704" y="864"/>
                  </a:cubicBezTo>
                  <a:lnTo>
                    <a:pt x="8704" y="1420"/>
                  </a:lnTo>
                  <a:cubicBezTo>
                    <a:pt x="8704" y="1574"/>
                    <a:pt x="8580" y="1697"/>
                    <a:pt x="8426" y="1697"/>
                  </a:cubicBezTo>
                  <a:lnTo>
                    <a:pt x="6142" y="1697"/>
                  </a:lnTo>
                  <a:cubicBezTo>
                    <a:pt x="5988" y="1697"/>
                    <a:pt x="5864" y="1574"/>
                    <a:pt x="5864" y="1420"/>
                  </a:cubicBezTo>
                  <a:lnTo>
                    <a:pt x="5864" y="864"/>
                  </a:lnTo>
                  <a:cubicBezTo>
                    <a:pt x="5864" y="710"/>
                    <a:pt x="5988" y="556"/>
                    <a:pt x="6142" y="556"/>
                  </a:cubicBezTo>
                  <a:close/>
                  <a:moveTo>
                    <a:pt x="2716" y="3117"/>
                  </a:moveTo>
                  <a:lnTo>
                    <a:pt x="2716" y="10215"/>
                  </a:lnTo>
                  <a:lnTo>
                    <a:pt x="556" y="10215"/>
                  </a:lnTo>
                  <a:lnTo>
                    <a:pt x="556" y="3395"/>
                  </a:lnTo>
                  <a:cubicBezTo>
                    <a:pt x="556" y="3240"/>
                    <a:pt x="679" y="3117"/>
                    <a:pt x="865" y="3117"/>
                  </a:cubicBezTo>
                  <a:close/>
                  <a:moveTo>
                    <a:pt x="13672" y="3117"/>
                  </a:moveTo>
                  <a:cubicBezTo>
                    <a:pt x="13827" y="3117"/>
                    <a:pt x="13981" y="3240"/>
                    <a:pt x="13981" y="3395"/>
                  </a:cubicBezTo>
                  <a:lnTo>
                    <a:pt x="13981" y="10215"/>
                  </a:lnTo>
                  <a:lnTo>
                    <a:pt x="11821" y="10215"/>
                  </a:lnTo>
                  <a:lnTo>
                    <a:pt x="11821" y="3117"/>
                  </a:lnTo>
                  <a:close/>
                  <a:moveTo>
                    <a:pt x="10956" y="1420"/>
                  </a:moveTo>
                  <a:cubicBezTo>
                    <a:pt x="11111" y="1420"/>
                    <a:pt x="11234" y="1543"/>
                    <a:pt x="11234" y="1697"/>
                  </a:cubicBezTo>
                  <a:lnTo>
                    <a:pt x="11234" y="10215"/>
                  </a:lnTo>
                  <a:lnTo>
                    <a:pt x="8518" y="10215"/>
                  </a:lnTo>
                  <a:cubicBezTo>
                    <a:pt x="8158" y="10245"/>
                    <a:pt x="8178" y="10803"/>
                    <a:pt x="8550" y="10803"/>
                  </a:cubicBezTo>
                  <a:cubicBezTo>
                    <a:pt x="8560" y="10803"/>
                    <a:pt x="8570" y="10802"/>
                    <a:pt x="8580" y="10802"/>
                  </a:cubicBezTo>
                  <a:lnTo>
                    <a:pt x="13981" y="10802"/>
                  </a:lnTo>
                  <a:lnTo>
                    <a:pt x="13981" y="11820"/>
                  </a:lnTo>
                  <a:cubicBezTo>
                    <a:pt x="13981" y="11974"/>
                    <a:pt x="13827" y="12098"/>
                    <a:pt x="13672" y="12098"/>
                  </a:cubicBezTo>
                  <a:lnTo>
                    <a:pt x="865" y="12098"/>
                  </a:lnTo>
                  <a:cubicBezTo>
                    <a:pt x="679" y="12098"/>
                    <a:pt x="556" y="11974"/>
                    <a:pt x="556" y="11820"/>
                  </a:cubicBezTo>
                  <a:lnTo>
                    <a:pt x="556" y="10802"/>
                  </a:lnTo>
                  <a:lnTo>
                    <a:pt x="5988" y="10802"/>
                  </a:lnTo>
                  <a:cubicBezTo>
                    <a:pt x="6358" y="10802"/>
                    <a:pt x="6358" y="10246"/>
                    <a:pt x="5988" y="10246"/>
                  </a:cubicBezTo>
                  <a:lnTo>
                    <a:pt x="3272" y="10246"/>
                  </a:lnTo>
                  <a:lnTo>
                    <a:pt x="3272" y="1697"/>
                  </a:lnTo>
                  <a:cubicBezTo>
                    <a:pt x="3272" y="1543"/>
                    <a:pt x="3426" y="1420"/>
                    <a:pt x="3581" y="1420"/>
                  </a:cubicBezTo>
                  <a:lnTo>
                    <a:pt x="5278" y="1420"/>
                  </a:lnTo>
                  <a:cubicBezTo>
                    <a:pt x="5278" y="1883"/>
                    <a:pt x="5648" y="2284"/>
                    <a:pt x="6111" y="2284"/>
                  </a:cubicBezTo>
                  <a:lnTo>
                    <a:pt x="8395" y="2284"/>
                  </a:lnTo>
                  <a:cubicBezTo>
                    <a:pt x="8858" y="2284"/>
                    <a:pt x="9259" y="1883"/>
                    <a:pt x="9259" y="1420"/>
                  </a:cubicBezTo>
                  <a:close/>
                  <a:moveTo>
                    <a:pt x="8704" y="12653"/>
                  </a:moveTo>
                  <a:lnTo>
                    <a:pt x="8673" y="13980"/>
                  </a:lnTo>
                  <a:lnTo>
                    <a:pt x="5864" y="13980"/>
                  </a:lnTo>
                  <a:lnTo>
                    <a:pt x="5864" y="12653"/>
                  </a:lnTo>
                  <a:close/>
                  <a:moveTo>
                    <a:pt x="6142" y="0"/>
                  </a:moveTo>
                  <a:cubicBezTo>
                    <a:pt x="5648" y="0"/>
                    <a:pt x="5278" y="370"/>
                    <a:pt x="5278" y="864"/>
                  </a:cubicBezTo>
                  <a:lnTo>
                    <a:pt x="3581" y="864"/>
                  </a:lnTo>
                  <a:cubicBezTo>
                    <a:pt x="3118" y="864"/>
                    <a:pt x="2716" y="1234"/>
                    <a:pt x="2716" y="1697"/>
                  </a:cubicBezTo>
                  <a:lnTo>
                    <a:pt x="2716" y="2562"/>
                  </a:lnTo>
                  <a:lnTo>
                    <a:pt x="865" y="2562"/>
                  </a:lnTo>
                  <a:cubicBezTo>
                    <a:pt x="371" y="2562"/>
                    <a:pt x="1" y="2932"/>
                    <a:pt x="1" y="3395"/>
                  </a:cubicBezTo>
                  <a:lnTo>
                    <a:pt x="1" y="11820"/>
                  </a:lnTo>
                  <a:cubicBezTo>
                    <a:pt x="1" y="12283"/>
                    <a:pt x="371" y="12653"/>
                    <a:pt x="865" y="12653"/>
                  </a:cubicBezTo>
                  <a:lnTo>
                    <a:pt x="5278" y="12653"/>
                  </a:lnTo>
                  <a:lnTo>
                    <a:pt x="5278" y="13980"/>
                  </a:lnTo>
                  <a:lnTo>
                    <a:pt x="3858" y="13980"/>
                  </a:lnTo>
                  <a:cubicBezTo>
                    <a:pt x="3704" y="13980"/>
                    <a:pt x="3581" y="14104"/>
                    <a:pt x="3581" y="14258"/>
                  </a:cubicBezTo>
                  <a:cubicBezTo>
                    <a:pt x="3581" y="14412"/>
                    <a:pt x="3704" y="14536"/>
                    <a:pt x="3858" y="14536"/>
                  </a:cubicBezTo>
                  <a:lnTo>
                    <a:pt x="10679" y="14536"/>
                  </a:lnTo>
                  <a:cubicBezTo>
                    <a:pt x="10833" y="14536"/>
                    <a:pt x="10956" y="14412"/>
                    <a:pt x="10956" y="14258"/>
                  </a:cubicBezTo>
                  <a:cubicBezTo>
                    <a:pt x="10956" y="14117"/>
                    <a:pt x="10854" y="13976"/>
                    <a:pt x="10718" y="13976"/>
                  </a:cubicBezTo>
                  <a:cubicBezTo>
                    <a:pt x="10705" y="13976"/>
                    <a:pt x="10692" y="13978"/>
                    <a:pt x="10679" y="13980"/>
                  </a:cubicBezTo>
                  <a:lnTo>
                    <a:pt x="9259" y="13980"/>
                  </a:lnTo>
                  <a:lnTo>
                    <a:pt x="9259" y="12653"/>
                  </a:lnTo>
                  <a:lnTo>
                    <a:pt x="13672" y="12653"/>
                  </a:lnTo>
                  <a:cubicBezTo>
                    <a:pt x="14135" y="12653"/>
                    <a:pt x="14536" y="12283"/>
                    <a:pt x="14536" y="11820"/>
                  </a:cubicBezTo>
                  <a:lnTo>
                    <a:pt x="14536" y="3395"/>
                  </a:lnTo>
                  <a:cubicBezTo>
                    <a:pt x="14536" y="2932"/>
                    <a:pt x="14135" y="2562"/>
                    <a:pt x="13672" y="2562"/>
                  </a:cubicBezTo>
                  <a:lnTo>
                    <a:pt x="11821" y="2562"/>
                  </a:lnTo>
                  <a:lnTo>
                    <a:pt x="11821" y="1697"/>
                  </a:lnTo>
                  <a:cubicBezTo>
                    <a:pt x="11821" y="1234"/>
                    <a:pt x="11419" y="864"/>
                    <a:pt x="10956" y="864"/>
                  </a:cubicBezTo>
                  <a:lnTo>
                    <a:pt x="9259" y="864"/>
                  </a:lnTo>
                  <a:cubicBezTo>
                    <a:pt x="9259" y="370"/>
                    <a:pt x="8889" y="0"/>
                    <a:pt x="839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79" name="Google Shape;13806;p26">
              <a:extLst>
                <a:ext uri="{FF2B5EF4-FFF2-40B4-BE49-F238E27FC236}">
                  <a16:creationId xmlns:a16="http://schemas.microsoft.com/office/drawing/2014/main" id="{53DC2C3C-FA1C-3FED-23B9-7E29870F5357}"/>
                </a:ext>
              </a:extLst>
            </p:cNvPr>
            <p:cNvSpPr/>
            <p:nvPr/>
          </p:nvSpPr>
          <p:spPr>
            <a:xfrm>
              <a:off x="5646975" y="2009675"/>
              <a:ext cx="106000" cy="14750"/>
            </a:xfrm>
            <a:custGeom>
              <a:avLst/>
              <a:gdLst/>
              <a:ahLst/>
              <a:cxnLst/>
              <a:rect l="l" t="t" r="r" b="b"/>
              <a:pathLst>
                <a:path w="4240" h="590" extrusionOk="0">
                  <a:moveTo>
                    <a:pt x="393" y="1"/>
                  </a:moveTo>
                  <a:cubicBezTo>
                    <a:pt x="1" y="1"/>
                    <a:pt x="1" y="589"/>
                    <a:pt x="393" y="589"/>
                  </a:cubicBezTo>
                  <a:cubicBezTo>
                    <a:pt x="403" y="589"/>
                    <a:pt x="413" y="589"/>
                    <a:pt x="423" y="588"/>
                  </a:cubicBezTo>
                  <a:lnTo>
                    <a:pt x="3818" y="588"/>
                  </a:lnTo>
                  <a:cubicBezTo>
                    <a:pt x="3828" y="589"/>
                    <a:pt x="3837" y="589"/>
                    <a:pt x="3847" y="589"/>
                  </a:cubicBezTo>
                  <a:cubicBezTo>
                    <a:pt x="4240" y="589"/>
                    <a:pt x="4240" y="1"/>
                    <a:pt x="3847" y="1"/>
                  </a:cubicBezTo>
                  <a:cubicBezTo>
                    <a:pt x="3837" y="1"/>
                    <a:pt x="3828" y="1"/>
                    <a:pt x="3818"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80" name="Google Shape;13807;p26">
              <a:extLst>
                <a:ext uri="{FF2B5EF4-FFF2-40B4-BE49-F238E27FC236}">
                  <a16:creationId xmlns:a16="http://schemas.microsoft.com/office/drawing/2014/main" id="{3DCD3993-47FC-F334-450D-961935AA8B69}"/>
                </a:ext>
              </a:extLst>
            </p:cNvPr>
            <p:cNvSpPr/>
            <p:nvPr/>
          </p:nvSpPr>
          <p:spPr>
            <a:xfrm>
              <a:off x="5646975" y="2052800"/>
              <a:ext cx="106000" cy="14050"/>
            </a:xfrm>
            <a:custGeom>
              <a:avLst/>
              <a:gdLst/>
              <a:ahLst/>
              <a:cxnLst/>
              <a:rect l="l" t="t" r="r" b="b"/>
              <a:pathLst>
                <a:path w="4240" h="562" extrusionOk="0">
                  <a:moveTo>
                    <a:pt x="367" y="1"/>
                  </a:moveTo>
                  <a:cubicBezTo>
                    <a:pt x="1" y="1"/>
                    <a:pt x="10" y="562"/>
                    <a:pt x="393" y="562"/>
                  </a:cubicBezTo>
                  <a:cubicBezTo>
                    <a:pt x="403" y="562"/>
                    <a:pt x="413" y="561"/>
                    <a:pt x="423" y="561"/>
                  </a:cubicBezTo>
                  <a:lnTo>
                    <a:pt x="3818" y="561"/>
                  </a:lnTo>
                  <a:cubicBezTo>
                    <a:pt x="3828" y="561"/>
                    <a:pt x="3837" y="562"/>
                    <a:pt x="3847" y="562"/>
                  </a:cubicBezTo>
                  <a:cubicBezTo>
                    <a:pt x="4231" y="562"/>
                    <a:pt x="4240" y="1"/>
                    <a:pt x="3874" y="1"/>
                  </a:cubicBezTo>
                  <a:cubicBezTo>
                    <a:pt x="3856" y="1"/>
                    <a:pt x="3837" y="2"/>
                    <a:pt x="3818" y="5"/>
                  </a:cubicBezTo>
                  <a:lnTo>
                    <a:pt x="423" y="5"/>
                  </a:lnTo>
                  <a:cubicBezTo>
                    <a:pt x="403" y="2"/>
                    <a:pt x="384" y="1"/>
                    <a:pt x="3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81" name="Google Shape;13808;p26">
              <a:extLst>
                <a:ext uri="{FF2B5EF4-FFF2-40B4-BE49-F238E27FC236}">
                  <a16:creationId xmlns:a16="http://schemas.microsoft.com/office/drawing/2014/main" id="{F6059656-58CC-C646-A633-B7F274DB4346}"/>
                </a:ext>
              </a:extLst>
            </p:cNvPr>
            <p:cNvSpPr/>
            <p:nvPr/>
          </p:nvSpPr>
          <p:spPr>
            <a:xfrm>
              <a:off x="5647175" y="2095250"/>
              <a:ext cx="105600" cy="14100"/>
            </a:xfrm>
            <a:custGeom>
              <a:avLst/>
              <a:gdLst/>
              <a:ahLst/>
              <a:cxnLst/>
              <a:rect l="l" t="t" r="r" b="b"/>
              <a:pathLst>
                <a:path w="4224" h="564" extrusionOk="0">
                  <a:moveTo>
                    <a:pt x="361" y="0"/>
                  </a:moveTo>
                  <a:cubicBezTo>
                    <a:pt x="1" y="0"/>
                    <a:pt x="1" y="564"/>
                    <a:pt x="361" y="564"/>
                  </a:cubicBezTo>
                  <a:cubicBezTo>
                    <a:pt x="378" y="564"/>
                    <a:pt x="396" y="563"/>
                    <a:pt x="415" y="560"/>
                  </a:cubicBezTo>
                  <a:lnTo>
                    <a:pt x="3810" y="560"/>
                  </a:lnTo>
                  <a:cubicBezTo>
                    <a:pt x="3828" y="563"/>
                    <a:pt x="3846" y="564"/>
                    <a:pt x="3864" y="564"/>
                  </a:cubicBezTo>
                  <a:cubicBezTo>
                    <a:pt x="4224" y="564"/>
                    <a:pt x="4224" y="0"/>
                    <a:pt x="3864" y="0"/>
                  </a:cubicBezTo>
                  <a:cubicBezTo>
                    <a:pt x="3846" y="0"/>
                    <a:pt x="3828" y="2"/>
                    <a:pt x="3810"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82" name="Google Shape;13809;p26">
              <a:extLst>
                <a:ext uri="{FF2B5EF4-FFF2-40B4-BE49-F238E27FC236}">
                  <a16:creationId xmlns:a16="http://schemas.microsoft.com/office/drawing/2014/main" id="{A4A79886-8B0E-8AA6-AB5A-3C9C3429BCA2}"/>
                </a:ext>
              </a:extLst>
            </p:cNvPr>
            <p:cNvSpPr/>
            <p:nvPr/>
          </p:nvSpPr>
          <p:spPr>
            <a:xfrm>
              <a:off x="5647175" y="2137675"/>
              <a:ext cx="102975" cy="14125"/>
            </a:xfrm>
            <a:custGeom>
              <a:avLst/>
              <a:gdLst/>
              <a:ahLst/>
              <a:cxnLst/>
              <a:rect l="l" t="t" r="r" b="b"/>
              <a:pathLst>
                <a:path w="4119" h="565" extrusionOk="0">
                  <a:moveTo>
                    <a:pt x="361" y="1"/>
                  </a:moveTo>
                  <a:cubicBezTo>
                    <a:pt x="1" y="1"/>
                    <a:pt x="1" y="564"/>
                    <a:pt x="361" y="564"/>
                  </a:cubicBezTo>
                  <a:cubicBezTo>
                    <a:pt x="378" y="564"/>
                    <a:pt x="396" y="563"/>
                    <a:pt x="415" y="560"/>
                  </a:cubicBezTo>
                  <a:lnTo>
                    <a:pt x="3810" y="560"/>
                  </a:lnTo>
                  <a:cubicBezTo>
                    <a:pt x="3964" y="560"/>
                    <a:pt x="4087" y="437"/>
                    <a:pt x="4118" y="283"/>
                  </a:cubicBezTo>
                  <a:cubicBezTo>
                    <a:pt x="4118" y="128"/>
                    <a:pt x="3964" y="5"/>
                    <a:pt x="3810"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83" name="Google Shape;13810;p26">
              <a:extLst>
                <a:ext uri="{FF2B5EF4-FFF2-40B4-BE49-F238E27FC236}">
                  <a16:creationId xmlns:a16="http://schemas.microsoft.com/office/drawing/2014/main" id="{3E7F3C91-7546-2AC2-9ACF-62E968D20EA5}"/>
                </a:ext>
              </a:extLst>
            </p:cNvPr>
            <p:cNvSpPr/>
            <p:nvPr/>
          </p:nvSpPr>
          <p:spPr>
            <a:xfrm>
              <a:off x="5669100" y="2180225"/>
              <a:ext cx="17550" cy="14250"/>
            </a:xfrm>
            <a:custGeom>
              <a:avLst/>
              <a:gdLst/>
              <a:ahLst/>
              <a:cxnLst/>
              <a:rect l="l" t="t" r="r" b="b"/>
              <a:pathLst>
                <a:path w="702" h="570" extrusionOk="0">
                  <a:moveTo>
                    <a:pt x="371" y="0"/>
                  </a:moveTo>
                  <a:cubicBezTo>
                    <a:pt x="124" y="31"/>
                    <a:pt x="1" y="340"/>
                    <a:pt x="217" y="494"/>
                  </a:cubicBezTo>
                  <a:cubicBezTo>
                    <a:pt x="269" y="547"/>
                    <a:pt x="332" y="569"/>
                    <a:pt x="393" y="569"/>
                  </a:cubicBezTo>
                  <a:cubicBezTo>
                    <a:pt x="550" y="569"/>
                    <a:pt x="702" y="424"/>
                    <a:pt x="680" y="247"/>
                  </a:cubicBezTo>
                  <a:cubicBezTo>
                    <a:pt x="649" y="93"/>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84" name="Google Shape;13811;p26">
            <a:extLst>
              <a:ext uri="{FF2B5EF4-FFF2-40B4-BE49-F238E27FC236}">
                <a16:creationId xmlns:a16="http://schemas.microsoft.com/office/drawing/2014/main" id="{409BAAA3-35E1-ED9A-917F-58FF98624633}"/>
              </a:ext>
            </a:extLst>
          </p:cNvPr>
          <p:cNvGrpSpPr/>
          <p:nvPr/>
        </p:nvGrpSpPr>
        <p:grpSpPr>
          <a:xfrm>
            <a:off x="3389427" y="6909962"/>
            <a:ext cx="809250" cy="726500"/>
            <a:chOff x="4736000" y="1924850"/>
            <a:chExt cx="404625" cy="363250"/>
          </a:xfrm>
        </p:grpSpPr>
        <p:sp>
          <p:nvSpPr>
            <p:cNvPr id="285" name="Google Shape;13812;p26">
              <a:extLst>
                <a:ext uri="{FF2B5EF4-FFF2-40B4-BE49-F238E27FC236}">
                  <a16:creationId xmlns:a16="http://schemas.microsoft.com/office/drawing/2014/main" id="{FB1451EC-66A5-14B8-BE9F-AFC640A324E3}"/>
                </a:ext>
              </a:extLst>
            </p:cNvPr>
            <p:cNvSpPr/>
            <p:nvPr/>
          </p:nvSpPr>
          <p:spPr>
            <a:xfrm>
              <a:off x="4852050" y="1967200"/>
              <a:ext cx="216050" cy="185275"/>
            </a:xfrm>
            <a:custGeom>
              <a:avLst/>
              <a:gdLst/>
              <a:ahLst/>
              <a:cxnLst/>
              <a:rect l="l" t="t" r="r" b="b"/>
              <a:pathLst>
                <a:path w="8642" h="7411" extrusionOk="0">
                  <a:moveTo>
                    <a:pt x="4956" y="566"/>
                  </a:moveTo>
                  <a:cubicBezTo>
                    <a:pt x="6521" y="566"/>
                    <a:pt x="7890" y="1773"/>
                    <a:pt x="8055" y="3398"/>
                  </a:cubicBezTo>
                  <a:lnTo>
                    <a:pt x="8055" y="3429"/>
                  </a:lnTo>
                  <a:lnTo>
                    <a:pt x="6635" y="3429"/>
                  </a:lnTo>
                  <a:cubicBezTo>
                    <a:pt x="6327" y="3429"/>
                    <a:pt x="6080" y="3182"/>
                    <a:pt x="6080" y="2843"/>
                  </a:cubicBezTo>
                  <a:cubicBezTo>
                    <a:pt x="6049" y="2225"/>
                    <a:pt x="5555" y="1732"/>
                    <a:pt x="4938" y="1732"/>
                  </a:cubicBezTo>
                  <a:cubicBezTo>
                    <a:pt x="4629" y="1732"/>
                    <a:pt x="4382" y="1454"/>
                    <a:pt x="4382" y="1145"/>
                  </a:cubicBezTo>
                  <a:lnTo>
                    <a:pt x="4382" y="621"/>
                  </a:lnTo>
                  <a:cubicBezTo>
                    <a:pt x="4575" y="584"/>
                    <a:pt x="4767" y="566"/>
                    <a:pt x="4956" y="566"/>
                  </a:cubicBezTo>
                  <a:close/>
                  <a:moveTo>
                    <a:pt x="4105" y="3985"/>
                  </a:moveTo>
                  <a:cubicBezTo>
                    <a:pt x="4784" y="4046"/>
                    <a:pt x="4784" y="5065"/>
                    <a:pt x="4105" y="5126"/>
                  </a:cubicBezTo>
                  <a:cubicBezTo>
                    <a:pt x="3518" y="5126"/>
                    <a:pt x="3024" y="5559"/>
                    <a:pt x="2963" y="6114"/>
                  </a:cubicBezTo>
                  <a:cubicBezTo>
                    <a:pt x="2315" y="5589"/>
                    <a:pt x="1913" y="4818"/>
                    <a:pt x="1821" y="3985"/>
                  </a:cubicBezTo>
                  <a:close/>
                  <a:moveTo>
                    <a:pt x="3796" y="806"/>
                  </a:moveTo>
                  <a:lnTo>
                    <a:pt x="3796" y="1145"/>
                  </a:lnTo>
                  <a:cubicBezTo>
                    <a:pt x="3796" y="1763"/>
                    <a:pt x="4321" y="2287"/>
                    <a:pt x="4938" y="2287"/>
                  </a:cubicBezTo>
                  <a:cubicBezTo>
                    <a:pt x="5247" y="2287"/>
                    <a:pt x="5493" y="2534"/>
                    <a:pt x="5493" y="2843"/>
                  </a:cubicBezTo>
                  <a:cubicBezTo>
                    <a:pt x="5524" y="3460"/>
                    <a:pt x="6018" y="3985"/>
                    <a:pt x="6635" y="3985"/>
                  </a:cubicBezTo>
                  <a:lnTo>
                    <a:pt x="8055" y="3985"/>
                  </a:lnTo>
                  <a:cubicBezTo>
                    <a:pt x="7901" y="5589"/>
                    <a:pt x="6543" y="6824"/>
                    <a:pt x="4938" y="6824"/>
                  </a:cubicBezTo>
                  <a:cubicBezTo>
                    <a:pt x="4444" y="6824"/>
                    <a:pt x="3950" y="6700"/>
                    <a:pt x="3518" y="6484"/>
                  </a:cubicBezTo>
                  <a:lnTo>
                    <a:pt x="3518" y="6268"/>
                  </a:lnTo>
                  <a:cubicBezTo>
                    <a:pt x="3518" y="5929"/>
                    <a:pt x="3765" y="5682"/>
                    <a:pt x="4105" y="5682"/>
                  </a:cubicBezTo>
                  <a:cubicBezTo>
                    <a:pt x="5524" y="5589"/>
                    <a:pt x="5524" y="3491"/>
                    <a:pt x="4105" y="3429"/>
                  </a:cubicBezTo>
                  <a:lnTo>
                    <a:pt x="1821" y="3429"/>
                  </a:lnTo>
                  <a:cubicBezTo>
                    <a:pt x="1944" y="2225"/>
                    <a:pt x="2716" y="1207"/>
                    <a:pt x="3796" y="806"/>
                  </a:cubicBezTo>
                  <a:close/>
                  <a:moveTo>
                    <a:pt x="4911" y="0"/>
                  </a:moveTo>
                  <a:cubicBezTo>
                    <a:pt x="4001" y="0"/>
                    <a:pt x="3073" y="336"/>
                    <a:pt x="2315" y="1084"/>
                  </a:cubicBezTo>
                  <a:cubicBezTo>
                    <a:pt x="0" y="3429"/>
                    <a:pt x="1636" y="7379"/>
                    <a:pt x="4938" y="7410"/>
                  </a:cubicBezTo>
                  <a:cubicBezTo>
                    <a:pt x="6975" y="7379"/>
                    <a:pt x="8610" y="5744"/>
                    <a:pt x="8641" y="3707"/>
                  </a:cubicBezTo>
                  <a:cubicBezTo>
                    <a:pt x="8641" y="1472"/>
                    <a:pt x="6817" y="0"/>
                    <a:pt x="49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86" name="Google Shape;13813;p26">
              <a:extLst>
                <a:ext uri="{FF2B5EF4-FFF2-40B4-BE49-F238E27FC236}">
                  <a16:creationId xmlns:a16="http://schemas.microsoft.com/office/drawing/2014/main" id="{51F120C0-CCC6-B9B8-D019-C7673546BE3D}"/>
                </a:ext>
              </a:extLst>
            </p:cNvPr>
            <p:cNvSpPr/>
            <p:nvPr/>
          </p:nvSpPr>
          <p:spPr>
            <a:xfrm>
              <a:off x="5062675" y="2134700"/>
              <a:ext cx="16225" cy="14575"/>
            </a:xfrm>
            <a:custGeom>
              <a:avLst/>
              <a:gdLst/>
              <a:ahLst/>
              <a:cxnLst/>
              <a:rect l="l" t="t" r="r" b="b"/>
              <a:pathLst>
                <a:path w="649" h="583" extrusionOk="0">
                  <a:moveTo>
                    <a:pt x="371" y="0"/>
                  </a:moveTo>
                  <a:cubicBezTo>
                    <a:pt x="124" y="0"/>
                    <a:pt x="0" y="309"/>
                    <a:pt x="155" y="494"/>
                  </a:cubicBezTo>
                  <a:cubicBezTo>
                    <a:pt x="215" y="555"/>
                    <a:pt x="289" y="582"/>
                    <a:pt x="361" y="582"/>
                  </a:cubicBezTo>
                  <a:cubicBezTo>
                    <a:pt x="508" y="582"/>
                    <a:pt x="648" y="465"/>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87" name="Google Shape;13814;p26">
              <a:extLst>
                <a:ext uri="{FF2B5EF4-FFF2-40B4-BE49-F238E27FC236}">
                  <a16:creationId xmlns:a16="http://schemas.microsoft.com/office/drawing/2014/main" id="{61FE2C5D-5DE3-B55E-A79A-19E07333E032}"/>
                </a:ext>
              </a:extLst>
            </p:cNvPr>
            <p:cNvSpPr/>
            <p:nvPr/>
          </p:nvSpPr>
          <p:spPr>
            <a:xfrm>
              <a:off x="4736000" y="1924850"/>
              <a:ext cx="404625" cy="363250"/>
            </a:xfrm>
            <a:custGeom>
              <a:avLst/>
              <a:gdLst/>
              <a:ahLst/>
              <a:cxnLst/>
              <a:rect l="l" t="t" r="r" b="b"/>
              <a:pathLst>
                <a:path w="16185" h="14530" extrusionOk="0">
                  <a:moveTo>
                    <a:pt x="5383" y="8796"/>
                  </a:moveTo>
                  <a:cubicBezTo>
                    <a:pt x="5630" y="9073"/>
                    <a:pt x="5876" y="9351"/>
                    <a:pt x="6185" y="9598"/>
                  </a:cubicBezTo>
                  <a:lnTo>
                    <a:pt x="5383" y="10400"/>
                  </a:lnTo>
                  <a:cubicBezTo>
                    <a:pt x="5074" y="10154"/>
                    <a:pt x="4827" y="9876"/>
                    <a:pt x="4580" y="9598"/>
                  </a:cubicBezTo>
                  <a:lnTo>
                    <a:pt x="5383" y="8796"/>
                  </a:lnTo>
                  <a:close/>
                  <a:moveTo>
                    <a:pt x="4179" y="9999"/>
                  </a:moveTo>
                  <a:cubicBezTo>
                    <a:pt x="4426" y="10277"/>
                    <a:pt x="4704" y="10555"/>
                    <a:pt x="4981" y="10802"/>
                  </a:cubicBezTo>
                  <a:lnTo>
                    <a:pt x="1988" y="13795"/>
                  </a:lnTo>
                  <a:cubicBezTo>
                    <a:pt x="1856" y="13927"/>
                    <a:pt x="1709" y="13983"/>
                    <a:pt x="1570" y="13983"/>
                  </a:cubicBezTo>
                  <a:cubicBezTo>
                    <a:pt x="1126" y="13983"/>
                    <a:pt x="755" y="13416"/>
                    <a:pt x="1155" y="12993"/>
                  </a:cubicBezTo>
                  <a:lnTo>
                    <a:pt x="4179" y="9999"/>
                  </a:lnTo>
                  <a:close/>
                  <a:moveTo>
                    <a:pt x="9580" y="0"/>
                  </a:moveTo>
                  <a:cubicBezTo>
                    <a:pt x="5321" y="31"/>
                    <a:pt x="2759" y="4722"/>
                    <a:pt x="5074" y="8333"/>
                  </a:cubicBezTo>
                  <a:lnTo>
                    <a:pt x="784" y="12592"/>
                  </a:lnTo>
                  <a:cubicBezTo>
                    <a:pt x="0" y="13423"/>
                    <a:pt x="735" y="14529"/>
                    <a:pt x="1607" y="14529"/>
                  </a:cubicBezTo>
                  <a:cubicBezTo>
                    <a:pt x="1868" y="14529"/>
                    <a:pt x="2141" y="14431"/>
                    <a:pt x="2389" y="14196"/>
                  </a:cubicBezTo>
                  <a:lnTo>
                    <a:pt x="6648" y="9938"/>
                  </a:lnTo>
                  <a:cubicBezTo>
                    <a:pt x="7545" y="10505"/>
                    <a:pt x="8564" y="10791"/>
                    <a:pt x="9584" y="10791"/>
                  </a:cubicBezTo>
                  <a:cubicBezTo>
                    <a:pt x="10671" y="10791"/>
                    <a:pt x="11758" y="10467"/>
                    <a:pt x="12697" y="9814"/>
                  </a:cubicBezTo>
                  <a:cubicBezTo>
                    <a:pt x="12820" y="9721"/>
                    <a:pt x="12820" y="9536"/>
                    <a:pt x="12759" y="9413"/>
                  </a:cubicBezTo>
                  <a:cubicBezTo>
                    <a:pt x="12703" y="9338"/>
                    <a:pt x="12613" y="9297"/>
                    <a:pt x="12523" y="9297"/>
                  </a:cubicBezTo>
                  <a:cubicBezTo>
                    <a:pt x="12464" y="9297"/>
                    <a:pt x="12406" y="9315"/>
                    <a:pt x="12357" y="9351"/>
                  </a:cubicBezTo>
                  <a:cubicBezTo>
                    <a:pt x="11512" y="9959"/>
                    <a:pt x="10530" y="10256"/>
                    <a:pt x="9553" y="10256"/>
                  </a:cubicBezTo>
                  <a:cubicBezTo>
                    <a:pt x="8249" y="10256"/>
                    <a:pt x="6953" y="9727"/>
                    <a:pt x="6000" y="8703"/>
                  </a:cubicBezTo>
                  <a:cubicBezTo>
                    <a:pt x="4364" y="6913"/>
                    <a:pt x="4303" y="4166"/>
                    <a:pt x="5876" y="2315"/>
                  </a:cubicBezTo>
                  <a:cubicBezTo>
                    <a:pt x="6829" y="1176"/>
                    <a:pt x="8199" y="579"/>
                    <a:pt x="9583" y="579"/>
                  </a:cubicBezTo>
                  <a:cubicBezTo>
                    <a:pt x="10488" y="579"/>
                    <a:pt x="11398" y="834"/>
                    <a:pt x="12203" y="1358"/>
                  </a:cubicBezTo>
                  <a:cubicBezTo>
                    <a:pt x="14240" y="2685"/>
                    <a:pt x="14981" y="5339"/>
                    <a:pt x="13901" y="7530"/>
                  </a:cubicBezTo>
                  <a:cubicBezTo>
                    <a:pt x="13839" y="7654"/>
                    <a:pt x="13901" y="7839"/>
                    <a:pt x="14055" y="7901"/>
                  </a:cubicBezTo>
                  <a:cubicBezTo>
                    <a:pt x="14094" y="7930"/>
                    <a:pt x="14140" y="7944"/>
                    <a:pt x="14187" y="7944"/>
                  </a:cubicBezTo>
                  <a:cubicBezTo>
                    <a:pt x="14284" y="7944"/>
                    <a:pt x="14383" y="7882"/>
                    <a:pt x="14425" y="7777"/>
                  </a:cubicBezTo>
                  <a:cubicBezTo>
                    <a:pt x="16184" y="4197"/>
                    <a:pt x="13561" y="0"/>
                    <a:pt x="95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88" name="Google Shape;13815;p26">
            <a:extLst>
              <a:ext uri="{FF2B5EF4-FFF2-40B4-BE49-F238E27FC236}">
                <a16:creationId xmlns:a16="http://schemas.microsoft.com/office/drawing/2014/main" id="{56C1EB81-5DA1-BD48-C45F-37ADE53F8B72}"/>
              </a:ext>
            </a:extLst>
          </p:cNvPr>
          <p:cNvGrpSpPr/>
          <p:nvPr/>
        </p:nvGrpSpPr>
        <p:grpSpPr>
          <a:xfrm>
            <a:off x="2198501" y="6909289"/>
            <a:ext cx="540150" cy="727850"/>
            <a:chOff x="4043450" y="3602175"/>
            <a:chExt cx="270075" cy="363925"/>
          </a:xfrm>
        </p:grpSpPr>
        <p:sp>
          <p:nvSpPr>
            <p:cNvPr id="289" name="Google Shape;13816;p26">
              <a:extLst>
                <a:ext uri="{FF2B5EF4-FFF2-40B4-BE49-F238E27FC236}">
                  <a16:creationId xmlns:a16="http://schemas.microsoft.com/office/drawing/2014/main" id="{FF9FAF0C-32CB-3BBF-E47E-CBEEA46C5215}"/>
                </a:ext>
              </a:extLst>
            </p:cNvPr>
            <p:cNvSpPr/>
            <p:nvPr/>
          </p:nvSpPr>
          <p:spPr>
            <a:xfrm>
              <a:off x="4078950" y="3646150"/>
              <a:ext cx="25475" cy="21100"/>
            </a:xfrm>
            <a:custGeom>
              <a:avLst/>
              <a:gdLst/>
              <a:ahLst/>
              <a:cxnLst/>
              <a:rect l="l" t="t" r="r" b="b"/>
              <a:pathLst>
                <a:path w="1019" h="844" extrusionOk="0">
                  <a:moveTo>
                    <a:pt x="587" y="1"/>
                  </a:moveTo>
                  <a:cubicBezTo>
                    <a:pt x="186" y="1"/>
                    <a:pt x="0" y="464"/>
                    <a:pt x="278" y="711"/>
                  </a:cubicBezTo>
                  <a:cubicBezTo>
                    <a:pt x="370" y="802"/>
                    <a:pt x="481" y="843"/>
                    <a:pt x="589" y="843"/>
                  </a:cubicBezTo>
                  <a:cubicBezTo>
                    <a:pt x="810" y="843"/>
                    <a:pt x="1019" y="671"/>
                    <a:pt x="1019" y="402"/>
                  </a:cubicBezTo>
                  <a:cubicBezTo>
                    <a:pt x="1019" y="186"/>
                    <a:pt x="803" y="1"/>
                    <a:pt x="5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90" name="Google Shape;13817;p26">
              <a:extLst>
                <a:ext uri="{FF2B5EF4-FFF2-40B4-BE49-F238E27FC236}">
                  <a16:creationId xmlns:a16="http://schemas.microsoft.com/office/drawing/2014/main" id="{0A9AA177-E4D2-F3D5-9321-A435E6A9D1D3}"/>
                </a:ext>
              </a:extLst>
            </p:cNvPr>
            <p:cNvSpPr/>
            <p:nvPr/>
          </p:nvSpPr>
          <p:spPr>
            <a:xfrm>
              <a:off x="4083575" y="3692450"/>
              <a:ext cx="17000" cy="14075"/>
            </a:xfrm>
            <a:custGeom>
              <a:avLst/>
              <a:gdLst/>
              <a:ahLst/>
              <a:cxnLst/>
              <a:rect l="l" t="t" r="r" b="b"/>
              <a:pathLst>
                <a:path w="680" h="563" extrusionOk="0">
                  <a:moveTo>
                    <a:pt x="402" y="0"/>
                  </a:moveTo>
                  <a:cubicBezTo>
                    <a:pt x="155" y="0"/>
                    <a:pt x="1" y="309"/>
                    <a:pt x="186" y="494"/>
                  </a:cubicBezTo>
                  <a:cubicBezTo>
                    <a:pt x="242" y="541"/>
                    <a:pt x="309"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91" name="Google Shape;13818;p26">
              <a:extLst>
                <a:ext uri="{FF2B5EF4-FFF2-40B4-BE49-F238E27FC236}">
                  <a16:creationId xmlns:a16="http://schemas.microsoft.com/office/drawing/2014/main" id="{48ED2C73-D099-2525-2B8E-E231A3AFC446}"/>
                </a:ext>
              </a:extLst>
            </p:cNvPr>
            <p:cNvSpPr/>
            <p:nvPr/>
          </p:nvSpPr>
          <p:spPr>
            <a:xfrm>
              <a:off x="4086675" y="3734100"/>
              <a:ext cx="184425" cy="184425"/>
            </a:xfrm>
            <a:custGeom>
              <a:avLst/>
              <a:gdLst/>
              <a:ahLst/>
              <a:cxnLst/>
              <a:rect l="l" t="t" r="r" b="b"/>
              <a:pathLst>
                <a:path w="7377" h="7377" extrusionOk="0">
                  <a:moveTo>
                    <a:pt x="6790" y="2285"/>
                  </a:moveTo>
                  <a:lnTo>
                    <a:pt x="6790" y="3427"/>
                  </a:lnTo>
                  <a:lnTo>
                    <a:pt x="556" y="3427"/>
                  </a:lnTo>
                  <a:lnTo>
                    <a:pt x="556" y="2285"/>
                  </a:lnTo>
                  <a:close/>
                  <a:moveTo>
                    <a:pt x="2531" y="5710"/>
                  </a:moveTo>
                  <a:lnTo>
                    <a:pt x="2531" y="6821"/>
                  </a:lnTo>
                  <a:lnTo>
                    <a:pt x="556" y="6821"/>
                  </a:lnTo>
                  <a:lnTo>
                    <a:pt x="556" y="5710"/>
                  </a:lnTo>
                  <a:close/>
                  <a:moveTo>
                    <a:pt x="6790" y="5710"/>
                  </a:moveTo>
                  <a:lnTo>
                    <a:pt x="6790" y="6821"/>
                  </a:lnTo>
                  <a:lnTo>
                    <a:pt x="4814" y="6821"/>
                  </a:lnTo>
                  <a:lnTo>
                    <a:pt x="4814" y="5710"/>
                  </a:lnTo>
                  <a:close/>
                  <a:moveTo>
                    <a:pt x="1975" y="1"/>
                  </a:moveTo>
                  <a:cubicBezTo>
                    <a:pt x="1821" y="1"/>
                    <a:pt x="1697" y="124"/>
                    <a:pt x="1697" y="279"/>
                  </a:cubicBezTo>
                  <a:cubicBezTo>
                    <a:pt x="1697" y="433"/>
                    <a:pt x="1821" y="556"/>
                    <a:pt x="1975" y="556"/>
                  </a:cubicBezTo>
                  <a:lnTo>
                    <a:pt x="3395" y="556"/>
                  </a:lnTo>
                  <a:lnTo>
                    <a:pt x="3395" y="1698"/>
                  </a:lnTo>
                  <a:lnTo>
                    <a:pt x="278" y="1698"/>
                  </a:lnTo>
                  <a:cubicBezTo>
                    <a:pt x="123" y="1698"/>
                    <a:pt x="0" y="1822"/>
                    <a:pt x="0" y="1976"/>
                  </a:cubicBezTo>
                  <a:lnTo>
                    <a:pt x="0" y="3704"/>
                  </a:lnTo>
                  <a:cubicBezTo>
                    <a:pt x="0" y="3859"/>
                    <a:pt x="123" y="3982"/>
                    <a:pt x="278" y="3982"/>
                  </a:cubicBezTo>
                  <a:lnTo>
                    <a:pt x="833" y="3982"/>
                  </a:lnTo>
                  <a:lnTo>
                    <a:pt x="833" y="5124"/>
                  </a:lnTo>
                  <a:lnTo>
                    <a:pt x="278" y="5124"/>
                  </a:lnTo>
                  <a:cubicBezTo>
                    <a:pt x="123" y="5124"/>
                    <a:pt x="0" y="5247"/>
                    <a:pt x="0" y="5402"/>
                  </a:cubicBezTo>
                  <a:lnTo>
                    <a:pt x="0" y="7099"/>
                  </a:lnTo>
                  <a:cubicBezTo>
                    <a:pt x="0" y="7253"/>
                    <a:pt x="123" y="7377"/>
                    <a:pt x="278" y="7377"/>
                  </a:cubicBezTo>
                  <a:lnTo>
                    <a:pt x="2839" y="7377"/>
                  </a:lnTo>
                  <a:cubicBezTo>
                    <a:pt x="2994" y="7377"/>
                    <a:pt x="3117" y="7253"/>
                    <a:pt x="3117" y="7099"/>
                  </a:cubicBezTo>
                  <a:lnTo>
                    <a:pt x="3117" y="5402"/>
                  </a:lnTo>
                  <a:cubicBezTo>
                    <a:pt x="3117" y="5247"/>
                    <a:pt x="2994" y="5124"/>
                    <a:pt x="2839" y="5124"/>
                  </a:cubicBezTo>
                  <a:lnTo>
                    <a:pt x="1420" y="5124"/>
                  </a:lnTo>
                  <a:lnTo>
                    <a:pt x="1420" y="3982"/>
                  </a:lnTo>
                  <a:lnTo>
                    <a:pt x="5956" y="3982"/>
                  </a:lnTo>
                  <a:lnTo>
                    <a:pt x="5956" y="5124"/>
                  </a:lnTo>
                  <a:lnTo>
                    <a:pt x="4537" y="5124"/>
                  </a:lnTo>
                  <a:cubicBezTo>
                    <a:pt x="4382" y="5124"/>
                    <a:pt x="4259" y="5247"/>
                    <a:pt x="4259" y="5402"/>
                  </a:cubicBezTo>
                  <a:lnTo>
                    <a:pt x="4259" y="7099"/>
                  </a:lnTo>
                  <a:cubicBezTo>
                    <a:pt x="4259" y="7253"/>
                    <a:pt x="4382" y="7377"/>
                    <a:pt x="4537" y="7377"/>
                  </a:cubicBezTo>
                  <a:lnTo>
                    <a:pt x="7098" y="7377"/>
                  </a:lnTo>
                  <a:cubicBezTo>
                    <a:pt x="7253" y="7377"/>
                    <a:pt x="7376" y="7253"/>
                    <a:pt x="7376" y="7099"/>
                  </a:cubicBezTo>
                  <a:lnTo>
                    <a:pt x="7376" y="5402"/>
                  </a:lnTo>
                  <a:cubicBezTo>
                    <a:pt x="7376" y="5247"/>
                    <a:pt x="7253" y="5124"/>
                    <a:pt x="7098" y="5124"/>
                  </a:cubicBezTo>
                  <a:lnTo>
                    <a:pt x="6512" y="5124"/>
                  </a:lnTo>
                  <a:lnTo>
                    <a:pt x="6512" y="3982"/>
                  </a:lnTo>
                  <a:lnTo>
                    <a:pt x="7098" y="3982"/>
                  </a:lnTo>
                  <a:cubicBezTo>
                    <a:pt x="7253" y="3982"/>
                    <a:pt x="7376" y="3859"/>
                    <a:pt x="7376" y="3704"/>
                  </a:cubicBezTo>
                  <a:lnTo>
                    <a:pt x="7376" y="1976"/>
                  </a:lnTo>
                  <a:cubicBezTo>
                    <a:pt x="7376" y="1822"/>
                    <a:pt x="7253" y="1698"/>
                    <a:pt x="7098" y="1698"/>
                  </a:cubicBezTo>
                  <a:lnTo>
                    <a:pt x="3950" y="1698"/>
                  </a:lnTo>
                  <a:lnTo>
                    <a:pt x="3950" y="556"/>
                  </a:lnTo>
                  <a:lnTo>
                    <a:pt x="5370" y="556"/>
                  </a:lnTo>
                  <a:cubicBezTo>
                    <a:pt x="5524" y="556"/>
                    <a:pt x="5679" y="433"/>
                    <a:pt x="5679" y="279"/>
                  </a:cubicBezTo>
                  <a:cubicBezTo>
                    <a:pt x="5679" y="124"/>
                    <a:pt x="5524" y="1"/>
                    <a:pt x="537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92" name="Google Shape;13819;p26">
              <a:extLst>
                <a:ext uri="{FF2B5EF4-FFF2-40B4-BE49-F238E27FC236}">
                  <a16:creationId xmlns:a16="http://schemas.microsoft.com/office/drawing/2014/main" id="{EDE75201-342F-78B2-BDCE-F916EFF1985B}"/>
                </a:ext>
              </a:extLst>
            </p:cNvPr>
            <p:cNvSpPr/>
            <p:nvPr/>
          </p:nvSpPr>
          <p:spPr>
            <a:xfrm>
              <a:off x="4125475" y="3691650"/>
              <a:ext cx="85175" cy="14725"/>
            </a:xfrm>
            <a:custGeom>
              <a:avLst/>
              <a:gdLst/>
              <a:ahLst/>
              <a:cxnLst/>
              <a:rect l="l" t="t" r="r" b="b"/>
              <a:pathLst>
                <a:path w="3407" h="589" extrusionOk="0">
                  <a:moveTo>
                    <a:pt x="394" y="0"/>
                  </a:moveTo>
                  <a:cubicBezTo>
                    <a:pt x="1" y="0"/>
                    <a:pt x="1" y="589"/>
                    <a:pt x="394" y="589"/>
                  </a:cubicBezTo>
                  <a:cubicBezTo>
                    <a:pt x="403" y="589"/>
                    <a:pt x="413" y="589"/>
                    <a:pt x="423" y="588"/>
                  </a:cubicBezTo>
                  <a:lnTo>
                    <a:pt x="2985" y="588"/>
                  </a:lnTo>
                  <a:cubicBezTo>
                    <a:pt x="2995" y="589"/>
                    <a:pt x="3005" y="589"/>
                    <a:pt x="3014" y="589"/>
                  </a:cubicBezTo>
                  <a:cubicBezTo>
                    <a:pt x="3407" y="589"/>
                    <a:pt x="3407" y="0"/>
                    <a:pt x="3014" y="0"/>
                  </a:cubicBezTo>
                  <a:cubicBezTo>
                    <a:pt x="3005" y="0"/>
                    <a:pt x="2995" y="1"/>
                    <a:pt x="2985" y="2"/>
                  </a:cubicBezTo>
                  <a:lnTo>
                    <a:pt x="423" y="2"/>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93" name="Google Shape;13820;p26">
              <a:extLst>
                <a:ext uri="{FF2B5EF4-FFF2-40B4-BE49-F238E27FC236}">
                  <a16:creationId xmlns:a16="http://schemas.microsoft.com/office/drawing/2014/main" id="{61AAF834-1C59-FE6C-CB2F-EA12EB022BD3}"/>
                </a:ext>
              </a:extLst>
            </p:cNvPr>
            <p:cNvSpPr/>
            <p:nvPr/>
          </p:nvSpPr>
          <p:spPr>
            <a:xfrm>
              <a:off x="4129100" y="3649250"/>
              <a:ext cx="77950" cy="14675"/>
            </a:xfrm>
            <a:custGeom>
              <a:avLst/>
              <a:gdLst/>
              <a:ahLst/>
              <a:cxnLst/>
              <a:rect l="l" t="t" r="r" b="b"/>
              <a:pathLst>
                <a:path w="3118" h="587" extrusionOk="0">
                  <a:moveTo>
                    <a:pt x="278" y="0"/>
                  </a:moveTo>
                  <a:cubicBezTo>
                    <a:pt x="124" y="0"/>
                    <a:pt x="0" y="124"/>
                    <a:pt x="0" y="278"/>
                  </a:cubicBezTo>
                  <a:cubicBezTo>
                    <a:pt x="0" y="432"/>
                    <a:pt x="124" y="587"/>
                    <a:pt x="278" y="587"/>
                  </a:cubicBezTo>
                  <a:lnTo>
                    <a:pt x="2840" y="587"/>
                  </a:lnTo>
                  <a:cubicBezTo>
                    <a:pt x="2994" y="587"/>
                    <a:pt x="3117" y="432"/>
                    <a:pt x="3117" y="278"/>
                  </a:cubicBezTo>
                  <a:cubicBezTo>
                    <a:pt x="3117" y="124"/>
                    <a:pt x="2994" y="0"/>
                    <a:pt x="28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94" name="Google Shape;13821;p26">
              <a:extLst>
                <a:ext uri="{FF2B5EF4-FFF2-40B4-BE49-F238E27FC236}">
                  <a16:creationId xmlns:a16="http://schemas.microsoft.com/office/drawing/2014/main" id="{3999AFD1-4791-945B-61F3-8A0A78EEEC85}"/>
                </a:ext>
              </a:extLst>
            </p:cNvPr>
            <p:cNvSpPr/>
            <p:nvPr/>
          </p:nvSpPr>
          <p:spPr>
            <a:xfrm>
              <a:off x="4171525" y="3951675"/>
              <a:ext cx="17000" cy="14425"/>
            </a:xfrm>
            <a:custGeom>
              <a:avLst/>
              <a:gdLst/>
              <a:ahLst/>
              <a:cxnLst/>
              <a:rect l="l" t="t" r="r" b="b"/>
              <a:pathLst>
                <a:path w="680" h="577" extrusionOk="0">
                  <a:moveTo>
                    <a:pt x="279" y="1"/>
                  </a:moveTo>
                  <a:cubicBezTo>
                    <a:pt x="124" y="1"/>
                    <a:pt x="1" y="124"/>
                    <a:pt x="1" y="279"/>
                  </a:cubicBezTo>
                  <a:cubicBezTo>
                    <a:pt x="1" y="450"/>
                    <a:pt x="149" y="576"/>
                    <a:pt x="302" y="576"/>
                  </a:cubicBezTo>
                  <a:cubicBezTo>
                    <a:pt x="369" y="576"/>
                    <a:pt x="438" y="552"/>
                    <a:pt x="495" y="495"/>
                  </a:cubicBezTo>
                  <a:cubicBezTo>
                    <a:pt x="680" y="310"/>
                    <a:pt x="526" y="1"/>
                    <a:pt x="2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95" name="Google Shape;13822;p26">
              <a:extLst>
                <a:ext uri="{FF2B5EF4-FFF2-40B4-BE49-F238E27FC236}">
                  <a16:creationId xmlns:a16="http://schemas.microsoft.com/office/drawing/2014/main" id="{BB63606D-13B0-7CE6-55FE-585F47EEE7E0}"/>
                </a:ext>
              </a:extLst>
            </p:cNvPr>
            <p:cNvSpPr/>
            <p:nvPr/>
          </p:nvSpPr>
          <p:spPr>
            <a:xfrm>
              <a:off x="4043450" y="3602175"/>
              <a:ext cx="270075" cy="363425"/>
            </a:xfrm>
            <a:custGeom>
              <a:avLst/>
              <a:gdLst/>
              <a:ahLst/>
              <a:cxnLst/>
              <a:rect l="l" t="t" r="r" b="b"/>
              <a:pathLst>
                <a:path w="10803" h="14537" extrusionOk="0">
                  <a:moveTo>
                    <a:pt x="8241" y="988"/>
                  </a:moveTo>
                  <a:lnTo>
                    <a:pt x="9846" y="2562"/>
                  </a:lnTo>
                  <a:lnTo>
                    <a:pt x="8241" y="2562"/>
                  </a:lnTo>
                  <a:lnTo>
                    <a:pt x="8241" y="988"/>
                  </a:lnTo>
                  <a:close/>
                  <a:moveTo>
                    <a:pt x="309" y="1"/>
                  </a:moveTo>
                  <a:cubicBezTo>
                    <a:pt x="155" y="1"/>
                    <a:pt x="1" y="155"/>
                    <a:pt x="1" y="309"/>
                  </a:cubicBezTo>
                  <a:lnTo>
                    <a:pt x="1" y="14259"/>
                  </a:lnTo>
                  <a:cubicBezTo>
                    <a:pt x="1" y="14413"/>
                    <a:pt x="155" y="14536"/>
                    <a:pt x="309" y="14536"/>
                  </a:cubicBezTo>
                  <a:lnTo>
                    <a:pt x="4136" y="14536"/>
                  </a:lnTo>
                  <a:cubicBezTo>
                    <a:pt x="4291" y="14536"/>
                    <a:pt x="4414" y="14413"/>
                    <a:pt x="4414" y="14259"/>
                  </a:cubicBezTo>
                  <a:cubicBezTo>
                    <a:pt x="4414" y="14104"/>
                    <a:pt x="4291" y="13981"/>
                    <a:pt x="4136" y="13981"/>
                  </a:cubicBezTo>
                  <a:lnTo>
                    <a:pt x="587" y="13981"/>
                  </a:lnTo>
                  <a:lnTo>
                    <a:pt x="587" y="587"/>
                  </a:lnTo>
                  <a:lnTo>
                    <a:pt x="7685" y="587"/>
                  </a:lnTo>
                  <a:lnTo>
                    <a:pt x="7685" y="2871"/>
                  </a:lnTo>
                  <a:cubicBezTo>
                    <a:pt x="7685" y="3025"/>
                    <a:pt x="7809" y="3148"/>
                    <a:pt x="7963" y="3148"/>
                  </a:cubicBezTo>
                  <a:lnTo>
                    <a:pt x="10247" y="3148"/>
                  </a:lnTo>
                  <a:lnTo>
                    <a:pt x="10247" y="13981"/>
                  </a:lnTo>
                  <a:lnTo>
                    <a:pt x="6698" y="13981"/>
                  </a:lnTo>
                  <a:cubicBezTo>
                    <a:pt x="6543" y="13981"/>
                    <a:pt x="6420" y="14104"/>
                    <a:pt x="6420" y="14259"/>
                  </a:cubicBezTo>
                  <a:cubicBezTo>
                    <a:pt x="6420" y="14413"/>
                    <a:pt x="6543" y="14536"/>
                    <a:pt x="6698" y="14536"/>
                  </a:cubicBezTo>
                  <a:lnTo>
                    <a:pt x="10525" y="14536"/>
                  </a:lnTo>
                  <a:cubicBezTo>
                    <a:pt x="10679" y="14536"/>
                    <a:pt x="10802" y="14413"/>
                    <a:pt x="10802" y="14259"/>
                  </a:cubicBezTo>
                  <a:lnTo>
                    <a:pt x="10802" y="2871"/>
                  </a:lnTo>
                  <a:cubicBezTo>
                    <a:pt x="10802" y="2778"/>
                    <a:pt x="10772" y="2716"/>
                    <a:pt x="10710" y="2655"/>
                  </a:cubicBezTo>
                  <a:lnTo>
                    <a:pt x="8148" y="93"/>
                  </a:lnTo>
                  <a:cubicBezTo>
                    <a:pt x="8117" y="31"/>
                    <a:pt x="8025" y="31"/>
                    <a:pt x="79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96" name="Google Shape;13823;p26">
            <a:extLst>
              <a:ext uri="{FF2B5EF4-FFF2-40B4-BE49-F238E27FC236}">
                <a16:creationId xmlns:a16="http://schemas.microsoft.com/office/drawing/2014/main" id="{19F256AC-9379-30E1-B392-7798102DE7F0}"/>
              </a:ext>
            </a:extLst>
          </p:cNvPr>
          <p:cNvGrpSpPr/>
          <p:nvPr/>
        </p:nvGrpSpPr>
        <p:grpSpPr>
          <a:xfrm>
            <a:off x="2105176" y="8027451"/>
            <a:ext cx="726800" cy="474350"/>
            <a:chOff x="3997175" y="1988000"/>
            <a:chExt cx="363400" cy="237175"/>
          </a:xfrm>
        </p:grpSpPr>
        <p:sp>
          <p:nvSpPr>
            <p:cNvPr id="297" name="Google Shape;13824;p26">
              <a:extLst>
                <a:ext uri="{FF2B5EF4-FFF2-40B4-BE49-F238E27FC236}">
                  <a16:creationId xmlns:a16="http://schemas.microsoft.com/office/drawing/2014/main" id="{3D5577AD-768D-BC92-02F4-C41CF430BF4A}"/>
                </a:ext>
              </a:extLst>
            </p:cNvPr>
            <p:cNvSpPr/>
            <p:nvPr/>
          </p:nvSpPr>
          <p:spPr>
            <a:xfrm>
              <a:off x="4254100" y="1988100"/>
              <a:ext cx="17000" cy="14425"/>
            </a:xfrm>
            <a:custGeom>
              <a:avLst/>
              <a:gdLst/>
              <a:ahLst/>
              <a:cxnLst/>
              <a:rect l="l" t="t" r="r" b="b"/>
              <a:pathLst>
                <a:path w="680" h="577" extrusionOk="0">
                  <a:moveTo>
                    <a:pt x="401" y="1"/>
                  </a:moveTo>
                  <a:cubicBezTo>
                    <a:pt x="124" y="1"/>
                    <a:pt x="0" y="309"/>
                    <a:pt x="185" y="494"/>
                  </a:cubicBezTo>
                  <a:cubicBezTo>
                    <a:pt x="242" y="551"/>
                    <a:pt x="311" y="576"/>
                    <a:pt x="378" y="576"/>
                  </a:cubicBezTo>
                  <a:cubicBezTo>
                    <a:pt x="531" y="576"/>
                    <a:pt x="679" y="450"/>
                    <a:pt x="679" y="278"/>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298" name="Google Shape;13825;p26">
              <a:extLst>
                <a:ext uri="{FF2B5EF4-FFF2-40B4-BE49-F238E27FC236}">
                  <a16:creationId xmlns:a16="http://schemas.microsoft.com/office/drawing/2014/main" id="{350C900A-0831-21FB-FB6C-55C52F44FA2E}"/>
                </a:ext>
              </a:extLst>
            </p:cNvPr>
            <p:cNvSpPr/>
            <p:nvPr/>
          </p:nvSpPr>
          <p:spPr>
            <a:xfrm>
              <a:off x="3997175" y="1988000"/>
              <a:ext cx="363400" cy="237175"/>
            </a:xfrm>
            <a:custGeom>
              <a:avLst/>
              <a:gdLst/>
              <a:ahLst/>
              <a:cxnLst/>
              <a:rect l="l" t="t" r="r" b="b"/>
              <a:pathLst>
                <a:path w="14536" h="9487" extrusionOk="0">
                  <a:moveTo>
                    <a:pt x="6635" y="560"/>
                  </a:moveTo>
                  <a:lnTo>
                    <a:pt x="4475" y="2690"/>
                  </a:lnTo>
                  <a:cubicBezTo>
                    <a:pt x="4444" y="2751"/>
                    <a:pt x="4413" y="2813"/>
                    <a:pt x="4413" y="2906"/>
                  </a:cubicBezTo>
                  <a:cubicBezTo>
                    <a:pt x="4382" y="2967"/>
                    <a:pt x="4413" y="3060"/>
                    <a:pt x="4475" y="3091"/>
                  </a:cubicBezTo>
                  <a:lnTo>
                    <a:pt x="4784" y="3399"/>
                  </a:lnTo>
                  <a:cubicBezTo>
                    <a:pt x="5092" y="3708"/>
                    <a:pt x="5493" y="3862"/>
                    <a:pt x="5895" y="3862"/>
                  </a:cubicBezTo>
                  <a:cubicBezTo>
                    <a:pt x="6296" y="3862"/>
                    <a:pt x="6697" y="3708"/>
                    <a:pt x="7006" y="3399"/>
                  </a:cubicBezTo>
                  <a:lnTo>
                    <a:pt x="7901" y="2504"/>
                  </a:lnTo>
                  <a:cubicBezTo>
                    <a:pt x="8009" y="2396"/>
                    <a:pt x="8155" y="2342"/>
                    <a:pt x="8302" y="2342"/>
                  </a:cubicBezTo>
                  <a:cubicBezTo>
                    <a:pt x="8449" y="2342"/>
                    <a:pt x="8595" y="2396"/>
                    <a:pt x="8703" y="2504"/>
                  </a:cubicBezTo>
                  <a:lnTo>
                    <a:pt x="12314" y="6115"/>
                  </a:lnTo>
                  <a:cubicBezTo>
                    <a:pt x="12530" y="6331"/>
                    <a:pt x="12530" y="6702"/>
                    <a:pt x="12314" y="6918"/>
                  </a:cubicBezTo>
                  <a:lnTo>
                    <a:pt x="12283" y="6949"/>
                  </a:lnTo>
                  <a:cubicBezTo>
                    <a:pt x="12175" y="7057"/>
                    <a:pt x="12028" y="7111"/>
                    <a:pt x="11882" y="7111"/>
                  </a:cubicBezTo>
                  <a:cubicBezTo>
                    <a:pt x="11735" y="7111"/>
                    <a:pt x="11589" y="7057"/>
                    <a:pt x="11481" y="6949"/>
                  </a:cubicBezTo>
                  <a:lnTo>
                    <a:pt x="8765" y="4233"/>
                  </a:lnTo>
                  <a:cubicBezTo>
                    <a:pt x="8727" y="4177"/>
                    <a:pt x="8679" y="4153"/>
                    <a:pt x="8627" y="4153"/>
                  </a:cubicBezTo>
                  <a:cubicBezTo>
                    <a:pt x="8423" y="4153"/>
                    <a:pt x="8173" y="4517"/>
                    <a:pt x="8394" y="4665"/>
                  </a:cubicBezTo>
                  <a:lnTo>
                    <a:pt x="10493" y="6733"/>
                  </a:lnTo>
                  <a:cubicBezTo>
                    <a:pt x="10897" y="7137"/>
                    <a:pt x="10514" y="7706"/>
                    <a:pt x="10062" y="7706"/>
                  </a:cubicBezTo>
                  <a:cubicBezTo>
                    <a:pt x="9928" y="7706"/>
                    <a:pt x="9787" y="7655"/>
                    <a:pt x="9660" y="7535"/>
                  </a:cubicBezTo>
                  <a:lnTo>
                    <a:pt x="7561" y="5436"/>
                  </a:lnTo>
                  <a:cubicBezTo>
                    <a:pt x="7512" y="5405"/>
                    <a:pt x="7461" y="5392"/>
                    <a:pt x="7413" y="5392"/>
                  </a:cubicBezTo>
                  <a:cubicBezTo>
                    <a:pt x="7221" y="5392"/>
                    <a:pt x="7067" y="5609"/>
                    <a:pt x="7191" y="5807"/>
                  </a:cubicBezTo>
                  <a:lnTo>
                    <a:pt x="8672" y="7319"/>
                  </a:lnTo>
                  <a:cubicBezTo>
                    <a:pt x="9100" y="7723"/>
                    <a:pt x="8722" y="8292"/>
                    <a:pt x="8272" y="8292"/>
                  </a:cubicBezTo>
                  <a:cubicBezTo>
                    <a:pt x="8138" y="8292"/>
                    <a:pt x="7997" y="8242"/>
                    <a:pt x="7870" y="8121"/>
                  </a:cubicBezTo>
                  <a:lnTo>
                    <a:pt x="6388" y="6609"/>
                  </a:lnTo>
                  <a:cubicBezTo>
                    <a:pt x="6341" y="6588"/>
                    <a:pt x="6295" y="6579"/>
                    <a:pt x="6252" y="6579"/>
                  </a:cubicBezTo>
                  <a:cubicBezTo>
                    <a:pt x="6038" y="6579"/>
                    <a:pt x="5885" y="6805"/>
                    <a:pt x="5987" y="7010"/>
                  </a:cubicBezTo>
                  <a:lnTo>
                    <a:pt x="6882" y="7905"/>
                  </a:lnTo>
                  <a:cubicBezTo>
                    <a:pt x="7098" y="8121"/>
                    <a:pt x="7098" y="8492"/>
                    <a:pt x="6882" y="8708"/>
                  </a:cubicBezTo>
                  <a:cubicBezTo>
                    <a:pt x="6774" y="8816"/>
                    <a:pt x="6628" y="8870"/>
                    <a:pt x="6481" y="8870"/>
                  </a:cubicBezTo>
                  <a:cubicBezTo>
                    <a:pt x="6334" y="8870"/>
                    <a:pt x="6188" y="8816"/>
                    <a:pt x="6080" y="8708"/>
                  </a:cubicBezTo>
                  <a:lnTo>
                    <a:pt x="5185" y="7813"/>
                  </a:lnTo>
                  <a:cubicBezTo>
                    <a:pt x="4475" y="7103"/>
                    <a:pt x="3889" y="6300"/>
                    <a:pt x="3426" y="5405"/>
                  </a:cubicBezTo>
                  <a:lnTo>
                    <a:pt x="2438" y="3523"/>
                  </a:lnTo>
                  <a:cubicBezTo>
                    <a:pt x="2376" y="3430"/>
                    <a:pt x="2284" y="3369"/>
                    <a:pt x="2191" y="3369"/>
                  </a:cubicBezTo>
                  <a:lnTo>
                    <a:pt x="586" y="3369"/>
                  </a:lnTo>
                  <a:lnTo>
                    <a:pt x="586" y="560"/>
                  </a:lnTo>
                  <a:close/>
                  <a:moveTo>
                    <a:pt x="9436" y="1"/>
                  </a:moveTo>
                  <a:cubicBezTo>
                    <a:pt x="9419" y="1"/>
                    <a:pt x="9401" y="2"/>
                    <a:pt x="9382" y="5"/>
                  </a:cubicBezTo>
                  <a:lnTo>
                    <a:pt x="278" y="5"/>
                  </a:lnTo>
                  <a:cubicBezTo>
                    <a:pt x="124" y="5"/>
                    <a:pt x="0" y="128"/>
                    <a:pt x="0" y="282"/>
                  </a:cubicBezTo>
                  <a:lnTo>
                    <a:pt x="0" y="3677"/>
                  </a:lnTo>
                  <a:cubicBezTo>
                    <a:pt x="0" y="3832"/>
                    <a:pt x="124" y="3955"/>
                    <a:pt x="278" y="3955"/>
                  </a:cubicBezTo>
                  <a:lnTo>
                    <a:pt x="1975" y="3955"/>
                  </a:lnTo>
                  <a:lnTo>
                    <a:pt x="2901" y="5714"/>
                  </a:lnTo>
                  <a:cubicBezTo>
                    <a:pt x="3395" y="6640"/>
                    <a:pt x="4012" y="7473"/>
                    <a:pt x="4753" y="8214"/>
                  </a:cubicBezTo>
                  <a:lnTo>
                    <a:pt x="5679" y="9140"/>
                  </a:lnTo>
                  <a:cubicBezTo>
                    <a:pt x="5905" y="9378"/>
                    <a:pt x="6194" y="9487"/>
                    <a:pt x="6480" y="9487"/>
                  </a:cubicBezTo>
                  <a:cubicBezTo>
                    <a:pt x="6972" y="9487"/>
                    <a:pt x="7455" y="9162"/>
                    <a:pt x="7592" y="8615"/>
                  </a:cubicBezTo>
                  <a:cubicBezTo>
                    <a:pt x="7796" y="8789"/>
                    <a:pt x="8038" y="8868"/>
                    <a:pt x="8277" y="8868"/>
                  </a:cubicBezTo>
                  <a:cubicBezTo>
                    <a:pt x="8761" y="8868"/>
                    <a:pt x="9238" y="8545"/>
                    <a:pt x="9382" y="8029"/>
                  </a:cubicBezTo>
                  <a:cubicBezTo>
                    <a:pt x="9595" y="8191"/>
                    <a:pt x="9841" y="8267"/>
                    <a:pt x="10083" y="8267"/>
                  </a:cubicBezTo>
                  <a:cubicBezTo>
                    <a:pt x="10579" y="8267"/>
                    <a:pt x="11058" y="7950"/>
                    <a:pt x="11203" y="7412"/>
                  </a:cubicBezTo>
                  <a:cubicBezTo>
                    <a:pt x="11434" y="7597"/>
                    <a:pt x="11676" y="7677"/>
                    <a:pt x="11907" y="7677"/>
                  </a:cubicBezTo>
                  <a:cubicBezTo>
                    <a:pt x="12788" y="7677"/>
                    <a:pt x="13498" y="6521"/>
                    <a:pt x="12715" y="5714"/>
                  </a:cubicBezTo>
                  <a:lnTo>
                    <a:pt x="12160" y="5189"/>
                  </a:lnTo>
                  <a:lnTo>
                    <a:pt x="12561" y="3955"/>
                  </a:lnTo>
                  <a:lnTo>
                    <a:pt x="14227" y="3955"/>
                  </a:lnTo>
                  <a:cubicBezTo>
                    <a:pt x="14382" y="3955"/>
                    <a:pt x="14536" y="3832"/>
                    <a:pt x="14536" y="3677"/>
                  </a:cubicBezTo>
                  <a:lnTo>
                    <a:pt x="14536" y="282"/>
                  </a:lnTo>
                  <a:cubicBezTo>
                    <a:pt x="14536" y="128"/>
                    <a:pt x="14382" y="5"/>
                    <a:pt x="14227" y="5"/>
                  </a:cubicBezTo>
                  <a:lnTo>
                    <a:pt x="11913" y="5"/>
                  </a:lnTo>
                  <a:cubicBezTo>
                    <a:pt x="11573" y="36"/>
                    <a:pt x="11573" y="529"/>
                    <a:pt x="11913" y="560"/>
                  </a:cubicBezTo>
                  <a:lnTo>
                    <a:pt x="13950" y="560"/>
                  </a:lnTo>
                  <a:lnTo>
                    <a:pt x="13950" y="3399"/>
                  </a:lnTo>
                  <a:lnTo>
                    <a:pt x="12345" y="3399"/>
                  </a:lnTo>
                  <a:cubicBezTo>
                    <a:pt x="12221" y="3399"/>
                    <a:pt x="12129" y="3492"/>
                    <a:pt x="12098" y="3616"/>
                  </a:cubicBezTo>
                  <a:lnTo>
                    <a:pt x="11697" y="4757"/>
                  </a:lnTo>
                  <a:lnTo>
                    <a:pt x="10030" y="3091"/>
                  </a:lnTo>
                  <a:cubicBezTo>
                    <a:pt x="10586" y="3091"/>
                    <a:pt x="11079" y="2906"/>
                    <a:pt x="11481" y="2504"/>
                  </a:cubicBezTo>
                  <a:cubicBezTo>
                    <a:pt x="11573" y="2412"/>
                    <a:pt x="11573" y="2227"/>
                    <a:pt x="11481" y="2134"/>
                  </a:cubicBezTo>
                  <a:cubicBezTo>
                    <a:pt x="11419" y="2072"/>
                    <a:pt x="11350" y="2042"/>
                    <a:pt x="11280" y="2042"/>
                  </a:cubicBezTo>
                  <a:cubicBezTo>
                    <a:pt x="11211" y="2042"/>
                    <a:pt x="11141" y="2072"/>
                    <a:pt x="11079" y="2134"/>
                  </a:cubicBezTo>
                  <a:cubicBezTo>
                    <a:pt x="10802" y="2412"/>
                    <a:pt x="10439" y="2551"/>
                    <a:pt x="10076" y="2551"/>
                  </a:cubicBezTo>
                  <a:cubicBezTo>
                    <a:pt x="9714" y="2551"/>
                    <a:pt x="9351" y="2412"/>
                    <a:pt x="9073" y="2134"/>
                  </a:cubicBezTo>
                  <a:cubicBezTo>
                    <a:pt x="8857" y="1903"/>
                    <a:pt x="8564" y="1787"/>
                    <a:pt x="8271" y="1787"/>
                  </a:cubicBezTo>
                  <a:cubicBezTo>
                    <a:pt x="7978" y="1787"/>
                    <a:pt x="7685" y="1903"/>
                    <a:pt x="7469" y="2134"/>
                  </a:cubicBezTo>
                  <a:lnTo>
                    <a:pt x="6574" y="3029"/>
                  </a:lnTo>
                  <a:cubicBezTo>
                    <a:pt x="6373" y="3214"/>
                    <a:pt x="6118" y="3307"/>
                    <a:pt x="5864" y="3307"/>
                  </a:cubicBezTo>
                  <a:cubicBezTo>
                    <a:pt x="5609" y="3307"/>
                    <a:pt x="5355" y="3214"/>
                    <a:pt x="5154" y="3029"/>
                  </a:cubicBezTo>
                  <a:lnTo>
                    <a:pt x="5061" y="2937"/>
                  </a:lnTo>
                  <a:lnTo>
                    <a:pt x="7407" y="560"/>
                  </a:lnTo>
                  <a:lnTo>
                    <a:pt x="9382" y="560"/>
                  </a:lnTo>
                  <a:cubicBezTo>
                    <a:pt x="9401" y="563"/>
                    <a:pt x="9419" y="564"/>
                    <a:pt x="9436" y="564"/>
                  </a:cubicBezTo>
                  <a:cubicBezTo>
                    <a:pt x="9796" y="564"/>
                    <a:pt x="9796" y="1"/>
                    <a:pt x="94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299" name="Google Shape;13826;p26">
            <a:extLst>
              <a:ext uri="{FF2B5EF4-FFF2-40B4-BE49-F238E27FC236}">
                <a16:creationId xmlns:a16="http://schemas.microsoft.com/office/drawing/2014/main" id="{4E41C4BD-7765-8324-3042-0B6124B5F244}"/>
              </a:ext>
            </a:extLst>
          </p:cNvPr>
          <p:cNvGrpSpPr/>
          <p:nvPr/>
        </p:nvGrpSpPr>
        <p:grpSpPr>
          <a:xfrm>
            <a:off x="3459950" y="7901201"/>
            <a:ext cx="668200" cy="726850"/>
            <a:chOff x="6994625" y="3052825"/>
            <a:chExt cx="334100" cy="363425"/>
          </a:xfrm>
        </p:grpSpPr>
        <p:sp>
          <p:nvSpPr>
            <p:cNvPr id="300" name="Google Shape;13827;p26">
              <a:extLst>
                <a:ext uri="{FF2B5EF4-FFF2-40B4-BE49-F238E27FC236}">
                  <a16:creationId xmlns:a16="http://schemas.microsoft.com/office/drawing/2014/main" id="{A124F570-A9DA-D661-27F1-CB61B6908B1F}"/>
                </a:ext>
              </a:extLst>
            </p:cNvPr>
            <p:cNvSpPr/>
            <p:nvPr/>
          </p:nvSpPr>
          <p:spPr>
            <a:xfrm>
              <a:off x="6994625" y="3052825"/>
              <a:ext cx="334100" cy="363425"/>
            </a:xfrm>
            <a:custGeom>
              <a:avLst/>
              <a:gdLst/>
              <a:ahLst/>
              <a:cxnLst/>
              <a:rect l="l" t="t" r="r" b="b"/>
              <a:pathLst>
                <a:path w="13364" h="14537" extrusionOk="0">
                  <a:moveTo>
                    <a:pt x="10771" y="958"/>
                  </a:moveTo>
                  <a:lnTo>
                    <a:pt x="12345" y="2562"/>
                  </a:lnTo>
                  <a:lnTo>
                    <a:pt x="10771" y="2562"/>
                  </a:lnTo>
                  <a:lnTo>
                    <a:pt x="10771" y="958"/>
                  </a:lnTo>
                  <a:close/>
                  <a:moveTo>
                    <a:pt x="2068" y="4136"/>
                  </a:moveTo>
                  <a:lnTo>
                    <a:pt x="2037" y="4167"/>
                  </a:lnTo>
                  <a:lnTo>
                    <a:pt x="3210" y="4167"/>
                  </a:lnTo>
                  <a:cubicBezTo>
                    <a:pt x="4506" y="4167"/>
                    <a:pt x="5710" y="4815"/>
                    <a:pt x="6451" y="5865"/>
                  </a:cubicBezTo>
                  <a:cubicBezTo>
                    <a:pt x="7160" y="6945"/>
                    <a:pt x="7562" y="8179"/>
                    <a:pt x="7623" y="9476"/>
                  </a:cubicBezTo>
                  <a:cubicBezTo>
                    <a:pt x="7654" y="9599"/>
                    <a:pt x="7592" y="9692"/>
                    <a:pt x="7469" y="9753"/>
                  </a:cubicBezTo>
                  <a:lnTo>
                    <a:pt x="6543" y="10216"/>
                  </a:lnTo>
                  <a:lnTo>
                    <a:pt x="6543" y="9877"/>
                  </a:lnTo>
                  <a:cubicBezTo>
                    <a:pt x="6512" y="8920"/>
                    <a:pt x="6296" y="7994"/>
                    <a:pt x="5895" y="7130"/>
                  </a:cubicBezTo>
                  <a:cubicBezTo>
                    <a:pt x="5309" y="5926"/>
                    <a:pt x="4383" y="5278"/>
                    <a:pt x="3241" y="5278"/>
                  </a:cubicBezTo>
                  <a:lnTo>
                    <a:pt x="2161" y="5278"/>
                  </a:lnTo>
                  <a:lnTo>
                    <a:pt x="1790" y="4569"/>
                  </a:lnTo>
                  <a:cubicBezTo>
                    <a:pt x="1698" y="4383"/>
                    <a:pt x="1852" y="4136"/>
                    <a:pt x="2068" y="4136"/>
                  </a:cubicBezTo>
                  <a:close/>
                  <a:moveTo>
                    <a:pt x="3241" y="5865"/>
                  </a:moveTo>
                  <a:cubicBezTo>
                    <a:pt x="4167" y="5865"/>
                    <a:pt x="4877" y="6389"/>
                    <a:pt x="5370" y="7408"/>
                  </a:cubicBezTo>
                  <a:cubicBezTo>
                    <a:pt x="5741" y="8179"/>
                    <a:pt x="5957" y="9043"/>
                    <a:pt x="5957" y="9877"/>
                  </a:cubicBezTo>
                  <a:lnTo>
                    <a:pt x="5957" y="12099"/>
                  </a:lnTo>
                  <a:lnTo>
                    <a:pt x="1420" y="12099"/>
                  </a:lnTo>
                  <a:cubicBezTo>
                    <a:pt x="1544" y="11327"/>
                    <a:pt x="2068" y="10679"/>
                    <a:pt x="2840" y="10401"/>
                  </a:cubicBezTo>
                  <a:cubicBezTo>
                    <a:pt x="3488" y="10185"/>
                    <a:pt x="3951" y="9568"/>
                    <a:pt x="3951" y="8858"/>
                  </a:cubicBezTo>
                  <a:lnTo>
                    <a:pt x="3951" y="8118"/>
                  </a:lnTo>
                  <a:cubicBezTo>
                    <a:pt x="3951" y="7963"/>
                    <a:pt x="3827" y="7840"/>
                    <a:pt x="3673" y="7840"/>
                  </a:cubicBezTo>
                  <a:cubicBezTo>
                    <a:pt x="3519" y="7840"/>
                    <a:pt x="3395" y="7963"/>
                    <a:pt x="3395" y="8148"/>
                  </a:cubicBezTo>
                  <a:cubicBezTo>
                    <a:pt x="3395" y="8457"/>
                    <a:pt x="3148" y="8704"/>
                    <a:pt x="2840" y="8704"/>
                  </a:cubicBezTo>
                  <a:lnTo>
                    <a:pt x="1976" y="8704"/>
                  </a:lnTo>
                  <a:cubicBezTo>
                    <a:pt x="1883" y="8704"/>
                    <a:pt x="1821" y="8735"/>
                    <a:pt x="1760" y="8797"/>
                  </a:cubicBezTo>
                  <a:cubicBezTo>
                    <a:pt x="1648" y="8908"/>
                    <a:pt x="1506" y="8960"/>
                    <a:pt x="1365" y="8960"/>
                  </a:cubicBezTo>
                  <a:cubicBezTo>
                    <a:pt x="1155" y="8960"/>
                    <a:pt x="944" y="8845"/>
                    <a:pt x="834" y="8642"/>
                  </a:cubicBezTo>
                  <a:lnTo>
                    <a:pt x="587" y="8148"/>
                  </a:lnTo>
                  <a:lnTo>
                    <a:pt x="2130" y="5865"/>
                  </a:lnTo>
                  <a:close/>
                  <a:moveTo>
                    <a:pt x="3982" y="556"/>
                  </a:moveTo>
                  <a:lnTo>
                    <a:pt x="10216" y="587"/>
                  </a:lnTo>
                  <a:lnTo>
                    <a:pt x="10216" y="2871"/>
                  </a:lnTo>
                  <a:cubicBezTo>
                    <a:pt x="10216" y="3025"/>
                    <a:pt x="10339" y="3149"/>
                    <a:pt x="10493" y="3149"/>
                  </a:cubicBezTo>
                  <a:lnTo>
                    <a:pt x="12746" y="3149"/>
                  </a:lnTo>
                  <a:lnTo>
                    <a:pt x="12746" y="13981"/>
                  </a:lnTo>
                  <a:lnTo>
                    <a:pt x="7346" y="13981"/>
                  </a:lnTo>
                  <a:lnTo>
                    <a:pt x="7346" y="12963"/>
                  </a:lnTo>
                  <a:cubicBezTo>
                    <a:pt x="7376" y="12500"/>
                    <a:pt x="7006" y="12099"/>
                    <a:pt x="6543" y="12099"/>
                  </a:cubicBezTo>
                  <a:lnTo>
                    <a:pt x="6543" y="10864"/>
                  </a:lnTo>
                  <a:lnTo>
                    <a:pt x="7747" y="10247"/>
                  </a:lnTo>
                  <a:cubicBezTo>
                    <a:pt x="8055" y="10093"/>
                    <a:pt x="8241" y="9753"/>
                    <a:pt x="8210" y="9414"/>
                  </a:cubicBezTo>
                  <a:cubicBezTo>
                    <a:pt x="8148" y="8056"/>
                    <a:pt x="7685" y="6729"/>
                    <a:pt x="6913" y="5556"/>
                  </a:cubicBezTo>
                  <a:cubicBezTo>
                    <a:pt x="6235" y="4538"/>
                    <a:pt x="5185" y="3859"/>
                    <a:pt x="3982" y="3643"/>
                  </a:cubicBezTo>
                  <a:lnTo>
                    <a:pt x="3982" y="556"/>
                  </a:lnTo>
                  <a:close/>
                  <a:moveTo>
                    <a:pt x="3673" y="1"/>
                  </a:moveTo>
                  <a:cubicBezTo>
                    <a:pt x="3519" y="1"/>
                    <a:pt x="3395" y="124"/>
                    <a:pt x="3395" y="279"/>
                  </a:cubicBezTo>
                  <a:lnTo>
                    <a:pt x="3395" y="3581"/>
                  </a:lnTo>
                  <a:lnTo>
                    <a:pt x="2037" y="3581"/>
                  </a:lnTo>
                  <a:cubicBezTo>
                    <a:pt x="1389" y="3581"/>
                    <a:pt x="988" y="4229"/>
                    <a:pt x="1266" y="4815"/>
                  </a:cubicBezTo>
                  <a:lnTo>
                    <a:pt x="1667" y="5556"/>
                  </a:lnTo>
                  <a:lnTo>
                    <a:pt x="31" y="7963"/>
                  </a:lnTo>
                  <a:cubicBezTo>
                    <a:pt x="0" y="8056"/>
                    <a:pt x="0" y="8148"/>
                    <a:pt x="31" y="8241"/>
                  </a:cubicBezTo>
                  <a:lnTo>
                    <a:pt x="371" y="8858"/>
                  </a:lnTo>
                  <a:cubicBezTo>
                    <a:pt x="564" y="9283"/>
                    <a:pt x="975" y="9515"/>
                    <a:pt x="1392" y="9515"/>
                  </a:cubicBezTo>
                  <a:cubicBezTo>
                    <a:pt x="1641" y="9515"/>
                    <a:pt x="1891" y="9433"/>
                    <a:pt x="2099" y="9260"/>
                  </a:cubicBezTo>
                  <a:lnTo>
                    <a:pt x="2840" y="9260"/>
                  </a:lnTo>
                  <a:cubicBezTo>
                    <a:pt x="3025" y="9260"/>
                    <a:pt x="3210" y="9229"/>
                    <a:pt x="3364" y="9136"/>
                  </a:cubicBezTo>
                  <a:lnTo>
                    <a:pt x="3364" y="9136"/>
                  </a:lnTo>
                  <a:cubicBezTo>
                    <a:pt x="3272" y="9476"/>
                    <a:pt x="3025" y="9753"/>
                    <a:pt x="2685" y="9877"/>
                  </a:cubicBezTo>
                  <a:lnTo>
                    <a:pt x="2655" y="9877"/>
                  </a:lnTo>
                  <a:cubicBezTo>
                    <a:pt x="1667" y="10185"/>
                    <a:pt x="957" y="11049"/>
                    <a:pt x="865" y="12099"/>
                  </a:cubicBezTo>
                  <a:cubicBezTo>
                    <a:pt x="402" y="12099"/>
                    <a:pt x="0" y="12469"/>
                    <a:pt x="0" y="12932"/>
                  </a:cubicBezTo>
                  <a:lnTo>
                    <a:pt x="0" y="14259"/>
                  </a:lnTo>
                  <a:cubicBezTo>
                    <a:pt x="0" y="14413"/>
                    <a:pt x="124" y="14537"/>
                    <a:pt x="309" y="14537"/>
                  </a:cubicBezTo>
                  <a:lnTo>
                    <a:pt x="2408" y="14537"/>
                  </a:lnTo>
                  <a:cubicBezTo>
                    <a:pt x="2562" y="14537"/>
                    <a:pt x="2716" y="14413"/>
                    <a:pt x="2716" y="14259"/>
                  </a:cubicBezTo>
                  <a:cubicBezTo>
                    <a:pt x="2716" y="14074"/>
                    <a:pt x="2562" y="13950"/>
                    <a:pt x="2408" y="13950"/>
                  </a:cubicBezTo>
                  <a:lnTo>
                    <a:pt x="587" y="13950"/>
                  </a:lnTo>
                  <a:lnTo>
                    <a:pt x="587" y="12932"/>
                  </a:lnTo>
                  <a:cubicBezTo>
                    <a:pt x="587" y="12778"/>
                    <a:pt x="710" y="12654"/>
                    <a:pt x="865" y="12654"/>
                  </a:cubicBezTo>
                  <a:lnTo>
                    <a:pt x="6543" y="12654"/>
                  </a:lnTo>
                  <a:cubicBezTo>
                    <a:pt x="6697" y="12654"/>
                    <a:pt x="6821" y="12778"/>
                    <a:pt x="6821" y="12932"/>
                  </a:cubicBezTo>
                  <a:lnTo>
                    <a:pt x="6821" y="13950"/>
                  </a:lnTo>
                  <a:lnTo>
                    <a:pt x="4969" y="13950"/>
                  </a:lnTo>
                  <a:cubicBezTo>
                    <a:pt x="4815" y="13950"/>
                    <a:pt x="4691" y="14074"/>
                    <a:pt x="4691" y="14259"/>
                  </a:cubicBezTo>
                  <a:cubicBezTo>
                    <a:pt x="4691" y="14413"/>
                    <a:pt x="4815" y="14537"/>
                    <a:pt x="4969" y="14537"/>
                  </a:cubicBezTo>
                  <a:lnTo>
                    <a:pt x="13086" y="14537"/>
                  </a:lnTo>
                  <a:cubicBezTo>
                    <a:pt x="13240" y="14537"/>
                    <a:pt x="13364" y="14413"/>
                    <a:pt x="13364" y="14259"/>
                  </a:cubicBezTo>
                  <a:lnTo>
                    <a:pt x="13364" y="2840"/>
                  </a:lnTo>
                  <a:cubicBezTo>
                    <a:pt x="13364" y="2779"/>
                    <a:pt x="13333" y="2686"/>
                    <a:pt x="13271" y="2655"/>
                  </a:cubicBezTo>
                  <a:lnTo>
                    <a:pt x="10709" y="94"/>
                  </a:lnTo>
                  <a:cubicBezTo>
                    <a:pt x="10679" y="32"/>
                    <a:pt x="10586" y="1"/>
                    <a:pt x="10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01" name="Google Shape;13828;p26">
              <a:extLst>
                <a:ext uri="{FF2B5EF4-FFF2-40B4-BE49-F238E27FC236}">
                  <a16:creationId xmlns:a16="http://schemas.microsoft.com/office/drawing/2014/main" id="{5562F95D-0727-F9E0-EBD1-14A7AE335089}"/>
                </a:ext>
              </a:extLst>
            </p:cNvPr>
            <p:cNvSpPr/>
            <p:nvPr/>
          </p:nvSpPr>
          <p:spPr>
            <a:xfrm>
              <a:off x="7206800" y="3184775"/>
              <a:ext cx="78725" cy="13900"/>
            </a:xfrm>
            <a:custGeom>
              <a:avLst/>
              <a:gdLst/>
              <a:ahLst/>
              <a:cxnLst/>
              <a:rect l="l" t="t" r="r" b="b"/>
              <a:pathLst>
                <a:path w="3149" h="556" extrusionOk="0">
                  <a:moveTo>
                    <a:pt x="309" y="0"/>
                  </a:moveTo>
                  <a:cubicBezTo>
                    <a:pt x="155" y="0"/>
                    <a:pt x="0" y="124"/>
                    <a:pt x="0" y="278"/>
                  </a:cubicBezTo>
                  <a:cubicBezTo>
                    <a:pt x="0" y="432"/>
                    <a:pt x="155" y="556"/>
                    <a:pt x="309" y="556"/>
                  </a:cubicBezTo>
                  <a:lnTo>
                    <a:pt x="2840" y="556"/>
                  </a:lnTo>
                  <a:cubicBezTo>
                    <a:pt x="2994" y="556"/>
                    <a:pt x="3148" y="432"/>
                    <a:pt x="3148" y="278"/>
                  </a:cubicBezTo>
                  <a:cubicBezTo>
                    <a:pt x="3148" y="124"/>
                    <a:pt x="2994" y="0"/>
                    <a:pt x="28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02" name="Google Shape;13829;p26">
              <a:extLst>
                <a:ext uri="{FF2B5EF4-FFF2-40B4-BE49-F238E27FC236}">
                  <a16:creationId xmlns:a16="http://schemas.microsoft.com/office/drawing/2014/main" id="{B2E02F82-BB36-B7EA-D5DB-8988FC009C3C}"/>
                </a:ext>
              </a:extLst>
            </p:cNvPr>
            <p:cNvSpPr/>
            <p:nvPr/>
          </p:nvSpPr>
          <p:spPr>
            <a:xfrm>
              <a:off x="7226850" y="3227200"/>
              <a:ext cx="59450" cy="14700"/>
            </a:xfrm>
            <a:custGeom>
              <a:avLst/>
              <a:gdLst/>
              <a:ahLst/>
              <a:cxnLst/>
              <a:rect l="l" t="t" r="r" b="b"/>
              <a:pathLst>
                <a:path w="2378" h="588" extrusionOk="0">
                  <a:moveTo>
                    <a:pt x="340" y="1"/>
                  </a:moveTo>
                  <a:cubicBezTo>
                    <a:pt x="1" y="62"/>
                    <a:pt x="1" y="525"/>
                    <a:pt x="340" y="587"/>
                  </a:cubicBezTo>
                  <a:lnTo>
                    <a:pt x="2038" y="587"/>
                  </a:lnTo>
                  <a:cubicBezTo>
                    <a:pt x="2377" y="525"/>
                    <a:pt x="2377" y="62"/>
                    <a:pt x="20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03" name="Google Shape;13830;p26">
              <a:extLst>
                <a:ext uri="{FF2B5EF4-FFF2-40B4-BE49-F238E27FC236}">
                  <a16:creationId xmlns:a16="http://schemas.microsoft.com/office/drawing/2014/main" id="{CD8F5256-8BAA-B4F3-BD62-28811D2E43D0}"/>
                </a:ext>
              </a:extLst>
            </p:cNvPr>
            <p:cNvSpPr/>
            <p:nvPr/>
          </p:nvSpPr>
          <p:spPr>
            <a:xfrm>
              <a:off x="7226850" y="3269650"/>
              <a:ext cx="59450" cy="14675"/>
            </a:xfrm>
            <a:custGeom>
              <a:avLst/>
              <a:gdLst/>
              <a:ahLst/>
              <a:cxnLst/>
              <a:rect l="l" t="t" r="r" b="b"/>
              <a:pathLst>
                <a:path w="2378" h="587" extrusionOk="0">
                  <a:moveTo>
                    <a:pt x="340" y="0"/>
                  </a:moveTo>
                  <a:cubicBezTo>
                    <a:pt x="1" y="62"/>
                    <a:pt x="1" y="525"/>
                    <a:pt x="340" y="587"/>
                  </a:cubicBezTo>
                  <a:lnTo>
                    <a:pt x="2038" y="587"/>
                  </a:lnTo>
                  <a:cubicBezTo>
                    <a:pt x="2377" y="525"/>
                    <a:pt x="2377" y="62"/>
                    <a:pt x="20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04" name="Google Shape;13831;p26">
              <a:extLst>
                <a:ext uri="{FF2B5EF4-FFF2-40B4-BE49-F238E27FC236}">
                  <a16:creationId xmlns:a16="http://schemas.microsoft.com/office/drawing/2014/main" id="{AD40219B-5526-8DCC-7C34-DE42DCEEFA84}"/>
                </a:ext>
              </a:extLst>
            </p:cNvPr>
            <p:cNvSpPr/>
            <p:nvPr/>
          </p:nvSpPr>
          <p:spPr>
            <a:xfrm>
              <a:off x="7226850" y="3312850"/>
              <a:ext cx="59450" cy="13900"/>
            </a:xfrm>
            <a:custGeom>
              <a:avLst/>
              <a:gdLst/>
              <a:ahLst/>
              <a:cxnLst/>
              <a:rect l="l" t="t" r="r" b="b"/>
              <a:pathLst>
                <a:path w="2378" h="556" extrusionOk="0">
                  <a:moveTo>
                    <a:pt x="340" y="0"/>
                  </a:moveTo>
                  <a:cubicBezTo>
                    <a:pt x="1" y="31"/>
                    <a:pt x="1" y="525"/>
                    <a:pt x="340" y="556"/>
                  </a:cubicBezTo>
                  <a:lnTo>
                    <a:pt x="2038" y="556"/>
                  </a:lnTo>
                  <a:cubicBezTo>
                    <a:pt x="2377" y="525"/>
                    <a:pt x="2377" y="31"/>
                    <a:pt x="20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05" name="Google Shape;13832;p26">
              <a:extLst>
                <a:ext uri="{FF2B5EF4-FFF2-40B4-BE49-F238E27FC236}">
                  <a16:creationId xmlns:a16="http://schemas.microsoft.com/office/drawing/2014/main" id="{8ED0C1B9-B12D-1348-8742-C86448BBCE9E}"/>
                </a:ext>
              </a:extLst>
            </p:cNvPr>
            <p:cNvSpPr/>
            <p:nvPr/>
          </p:nvSpPr>
          <p:spPr>
            <a:xfrm>
              <a:off x="7204150" y="3355175"/>
              <a:ext cx="82150" cy="14125"/>
            </a:xfrm>
            <a:custGeom>
              <a:avLst/>
              <a:gdLst/>
              <a:ahLst/>
              <a:cxnLst/>
              <a:rect l="l" t="t" r="r" b="b"/>
              <a:pathLst>
                <a:path w="3286" h="565" extrusionOk="0">
                  <a:moveTo>
                    <a:pt x="361" y="1"/>
                  </a:moveTo>
                  <a:cubicBezTo>
                    <a:pt x="1" y="1"/>
                    <a:pt x="1" y="564"/>
                    <a:pt x="361" y="564"/>
                  </a:cubicBezTo>
                  <a:cubicBezTo>
                    <a:pt x="378" y="564"/>
                    <a:pt x="396" y="563"/>
                    <a:pt x="415" y="560"/>
                  </a:cubicBezTo>
                  <a:lnTo>
                    <a:pt x="2946" y="560"/>
                  </a:lnTo>
                  <a:cubicBezTo>
                    <a:pt x="3285" y="529"/>
                    <a:pt x="3285" y="36"/>
                    <a:pt x="2946"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06" name="Google Shape;13833;p26">
              <a:extLst>
                <a:ext uri="{FF2B5EF4-FFF2-40B4-BE49-F238E27FC236}">
                  <a16:creationId xmlns:a16="http://schemas.microsoft.com/office/drawing/2014/main" id="{64A1B1D5-46E8-0D41-064E-17C94275E356}"/>
                </a:ext>
              </a:extLst>
            </p:cNvPr>
            <p:cNvSpPr/>
            <p:nvPr/>
          </p:nvSpPr>
          <p:spPr>
            <a:xfrm>
              <a:off x="7077350" y="3402300"/>
              <a:ext cx="16050" cy="13875"/>
            </a:xfrm>
            <a:custGeom>
              <a:avLst/>
              <a:gdLst/>
              <a:ahLst/>
              <a:cxnLst/>
              <a:rect l="l" t="t" r="r" b="b"/>
              <a:pathLst>
                <a:path w="642" h="555" extrusionOk="0">
                  <a:moveTo>
                    <a:pt x="330" y="0"/>
                  </a:moveTo>
                  <a:cubicBezTo>
                    <a:pt x="106" y="0"/>
                    <a:pt x="1" y="289"/>
                    <a:pt x="148" y="465"/>
                  </a:cubicBezTo>
                  <a:cubicBezTo>
                    <a:pt x="210" y="527"/>
                    <a:pt x="285" y="554"/>
                    <a:pt x="358" y="554"/>
                  </a:cubicBezTo>
                  <a:cubicBezTo>
                    <a:pt x="505" y="554"/>
                    <a:pt x="642" y="445"/>
                    <a:pt x="642" y="280"/>
                  </a:cubicBezTo>
                  <a:cubicBezTo>
                    <a:pt x="642" y="126"/>
                    <a:pt x="518" y="2"/>
                    <a:pt x="364" y="2"/>
                  </a:cubicBezTo>
                  <a:cubicBezTo>
                    <a:pt x="352" y="1"/>
                    <a:pt x="341" y="0"/>
                    <a:pt x="3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307" name="Google Shape;13834;p26">
            <a:extLst>
              <a:ext uri="{FF2B5EF4-FFF2-40B4-BE49-F238E27FC236}">
                <a16:creationId xmlns:a16="http://schemas.microsoft.com/office/drawing/2014/main" id="{5FCF6140-961B-07B8-A1DD-03D621C6E4E9}"/>
              </a:ext>
            </a:extLst>
          </p:cNvPr>
          <p:cNvGrpSpPr/>
          <p:nvPr/>
        </p:nvGrpSpPr>
        <p:grpSpPr>
          <a:xfrm>
            <a:off x="5008350" y="7901976"/>
            <a:ext cx="540100" cy="725300"/>
            <a:chOff x="3293525" y="3602950"/>
            <a:chExt cx="270050" cy="362650"/>
          </a:xfrm>
        </p:grpSpPr>
        <p:sp>
          <p:nvSpPr>
            <p:cNvPr id="308" name="Google Shape;13835;p26">
              <a:extLst>
                <a:ext uri="{FF2B5EF4-FFF2-40B4-BE49-F238E27FC236}">
                  <a16:creationId xmlns:a16="http://schemas.microsoft.com/office/drawing/2014/main" id="{AA26B6F6-25B8-00CB-F6AA-C39F0607650D}"/>
                </a:ext>
              </a:extLst>
            </p:cNvPr>
            <p:cNvSpPr/>
            <p:nvPr/>
          </p:nvSpPr>
          <p:spPr>
            <a:xfrm>
              <a:off x="3293525" y="3602950"/>
              <a:ext cx="270050" cy="362650"/>
            </a:xfrm>
            <a:custGeom>
              <a:avLst/>
              <a:gdLst/>
              <a:ahLst/>
              <a:cxnLst/>
              <a:rect l="l" t="t" r="r" b="b"/>
              <a:pathLst>
                <a:path w="10802" h="14506" extrusionOk="0">
                  <a:moveTo>
                    <a:pt x="7685" y="556"/>
                  </a:moveTo>
                  <a:cubicBezTo>
                    <a:pt x="7839" y="1544"/>
                    <a:pt x="8672" y="2253"/>
                    <a:pt x="9660" y="2253"/>
                  </a:cubicBezTo>
                  <a:lnTo>
                    <a:pt x="10215" y="2253"/>
                  </a:lnTo>
                  <a:lnTo>
                    <a:pt x="10215" y="7160"/>
                  </a:lnTo>
                  <a:cubicBezTo>
                    <a:pt x="10215" y="10216"/>
                    <a:pt x="8302" y="12932"/>
                    <a:pt x="5401" y="13919"/>
                  </a:cubicBezTo>
                  <a:cubicBezTo>
                    <a:pt x="2500" y="12932"/>
                    <a:pt x="586" y="10216"/>
                    <a:pt x="586" y="7160"/>
                  </a:cubicBezTo>
                  <a:lnTo>
                    <a:pt x="586" y="2253"/>
                  </a:lnTo>
                  <a:lnTo>
                    <a:pt x="1142" y="2253"/>
                  </a:lnTo>
                  <a:cubicBezTo>
                    <a:pt x="2130" y="2253"/>
                    <a:pt x="2963" y="1544"/>
                    <a:pt x="3117" y="556"/>
                  </a:cubicBezTo>
                  <a:close/>
                  <a:moveTo>
                    <a:pt x="2839" y="0"/>
                  </a:moveTo>
                  <a:cubicBezTo>
                    <a:pt x="2685" y="0"/>
                    <a:pt x="2562" y="124"/>
                    <a:pt x="2562" y="278"/>
                  </a:cubicBezTo>
                  <a:cubicBezTo>
                    <a:pt x="2562" y="1050"/>
                    <a:pt x="1913" y="1698"/>
                    <a:pt x="1142" y="1698"/>
                  </a:cubicBezTo>
                  <a:lnTo>
                    <a:pt x="278" y="1698"/>
                  </a:lnTo>
                  <a:cubicBezTo>
                    <a:pt x="123" y="1698"/>
                    <a:pt x="0" y="1821"/>
                    <a:pt x="0" y="1976"/>
                  </a:cubicBezTo>
                  <a:lnTo>
                    <a:pt x="0" y="7160"/>
                  </a:lnTo>
                  <a:cubicBezTo>
                    <a:pt x="0" y="10493"/>
                    <a:pt x="2130" y="13456"/>
                    <a:pt x="5308" y="14505"/>
                  </a:cubicBezTo>
                  <a:lnTo>
                    <a:pt x="5493" y="14505"/>
                  </a:lnTo>
                  <a:cubicBezTo>
                    <a:pt x="8672" y="13456"/>
                    <a:pt x="10802" y="10493"/>
                    <a:pt x="10802" y="7160"/>
                  </a:cubicBezTo>
                  <a:lnTo>
                    <a:pt x="10802" y="1976"/>
                  </a:lnTo>
                  <a:cubicBezTo>
                    <a:pt x="10802" y="1821"/>
                    <a:pt x="10678" y="1698"/>
                    <a:pt x="10524" y="1698"/>
                  </a:cubicBezTo>
                  <a:lnTo>
                    <a:pt x="9660" y="1698"/>
                  </a:lnTo>
                  <a:cubicBezTo>
                    <a:pt x="8888" y="1698"/>
                    <a:pt x="8240" y="1050"/>
                    <a:pt x="8240" y="278"/>
                  </a:cubicBezTo>
                  <a:cubicBezTo>
                    <a:pt x="8240" y="124"/>
                    <a:pt x="8117" y="0"/>
                    <a:pt x="79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09" name="Google Shape;13836;p26">
              <a:extLst>
                <a:ext uri="{FF2B5EF4-FFF2-40B4-BE49-F238E27FC236}">
                  <a16:creationId xmlns:a16="http://schemas.microsoft.com/office/drawing/2014/main" id="{B151AECB-1619-5195-0379-94C3FA218929}"/>
                </a:ext>
              </a:extLst>
            </p:cNvPr>
            <p:cNvSpPr/>
            <p:nvPr/>
          </p:nvSpPr>
          <p:spPr>
            <a:xfrm>
              <a:off x="3335950" y="3645375"/>
              <a:ext cx="184425" cy="274500"/>
            </a:xfrm>
            <a:custGeom>
              <a:avLst/>
              <a:gdLst/>
              <a:ahLst/>
              <a:cxnLst/>
              <a:rect l="l" t="t" r="r" b="b"/>
              <a:pathLst>
                <a:path w="7377" h="10980" extrusionOk="0">
                  <a:moveTo>
                    <a:pt x="4846" y="556"/>
                  </a:moveTo>
                  <a:cubicBezTo>
                    <a:pt x="5309" y="1266"/>
                    <a:pt x="5988" y="1822"/>
                    <a:pt x="6821" y="2099"/>
                  </a:cubicBezTo>
                  <a:lnTo>
                    <a:pt x="6821" y="5463"/>
                  </a:lnTo>
                  <a:cubicBezTo>
                    <a:pt x="6821" y="7469"/>
                    <a:pt x="5741" y="9290"/>
                    <a:pt x="3982" y="10278"/>
                  </a:cubicBezTo>
                  <a:lnTo>
                    <a:pt x="3982" y="6821"/>
                  </a:lnTo>
                  <a:cubicBezTo>
                    <a:pt x="3966" y="6652"/>
                    <a:pt x="3835" y="6567"/>
                    <a:pt x="3704" y="6567"/>
                  </a:cubicBezTo>
                  <a:cubicBezTo>
                    <a:pt x="3573" y="6567"/>
                    <a:pt x="3442" y="6652"/>
                    <a:pt x="3426" y="6821"/>
                  </a:cubicBezTo>
                  <a:lnTo>
                    <a:pt x="3426" y="10278"/>
                  </a:lnTo>
                  <a:cubicBezTo>
                    <a:pt x="1667" y="9290"/>
                    <a:pt x="587" y="7469"/>
                    <a:pt x="587" y="5463"/>
                  </a:cubicBezTo>
                  <a:lnTo>
                    <a:pt x="587" y="2099"/>
                  </a:lnTo>
                  <a:cubicBezTo>
                    <a:pt x="1389" y="1822"/>
                    <a:pt x="2099" y="1266"/>
                    <a:pt x="2562" y="556"/>
                  </a:cubicBezTo>
                  <a:lnTo>
                    <a:pt x="3426" y="556"/>
                  </a:lnTo>
                  <a:lnTo>
                    <a:pt x="3426" y="4260"/>
                  </a:lnTo>
                  <a:cubicBezTo>
                    <a:pt x="3395" y="4476"/>
                    <a:pt x="3542" y="4584"/>
                    <a:pt x="3692" y="4584"/>
                  </a:cubicBezTo>
                  <a:cubicBezTo>
                    <a:pt x="3843" y="4584"/>
                    <a:pt x="3997" y="4476"/>
                    <a:pt x="3982" y="4260"/>
                  </a:cubicBezTo>
                  <a:lnTo>
                    <a:pt x="3982" y="556"/>
                  </a:lnTo>
                  <a:close/>
                  <a:moveTo>
                    <a:pt x="2377" y="1"/>
                  </a:moveTo>
                  <a:cubicBezTo>
                    <a:pt x="2284" y="1"/>
                    <a:pt x="2192" y="32"/>
                    <a:pt x="2130" y="124"/>
                  </a:cubicBezTo>
                  <a:cubicBezTo>
                    <a:pt x="1698" y="865"/>
                    <a:pt x="1019" y="1390"/>
                    <a:pt x="216" y="1606"/>
                  </a:cubicBezTo>
                  <a:cubicBezTo>
                    <a:pt x="93" y="1637"/>
                    <a:pt x="0" y="1729"/>
                    <a:pt x="0" y="1883"/>
                  </a:cubicBezTo>
                  <a:lnTo>
                    <a:pt x="0" y="5463"/>
                  </a:lnTo>
                  <a:cubicBezTo>
                    <a:pt x="0" y="7840"/>
                    <a:pt x="1389" y="10000"/>
                    <a:pt x="3580" y="10957"/>
                  </a:cubicBezTo>
                  <a:cubicBezTo>
                    <a:pt x="3611" y="10972"/>
                    <a:pt x="3650" y="10980"/>
                    <a:pt x="3688" y="10980"/>
                  </a:cubicBezTo>
                  <a:cubicBezTo>
                    <a:pt x="3727" y="10980"/>
                    <a:pt x="3766" y="10972"/>
                    <a:pt x="3796" y="10957"/>
                  </a:cubicBezTo>
                  <a:cubicBezTo>
                    <a:pt x="5988" y="10000"/>
                    <a:pt x="7376" y="7840"/>
                    <a:pt x="7376" y="5463"/>
                  </a:cubicBezTo>
                  <a:lnTo>
                    <a:pt x="7376" y="1883"/>
                  </a:lnTo>
                  <a:cubicBezTo>
                    <a:pt x="7376" y="1729"/>
                    <a:pt x="7284" y="1637"/>
                    <a:pt x="7160" y="1606"/>
                  </a:cubicBezTo>
                  <a:cubicBezTo>
                    <a:pt x="6358" y="1390"/>
                    <a:pt x="5648" y="865"/>
                    <a:pt x="5247" y="124"/>
                  </a:cubicBezTo>
                  <a:cubicBezTo>
                    <a:pt x="5185" y="32"/>
                    <a:pt x="5093" y="1"/>
                    <a:pt x="50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10" name="Google Shape;13837;p26">
              <a:extLst>
                <a:ext uri="{FF2B5EF4-FFF2-40B4-BE49-F238E27FC236}">
                  <a16:creationId xmlns:a16="http://schemas.microsoft.com/office/drawing/2014/main" id="{8E034981-9622-4210-91C5-BF6AD3BD0CE6}"/>
                </a:ext>
              </a:extLst>
            </p:cNvPr>
            <p:cNvSpPr/>
            <p:nvPr/>
          </p:nvSpPr>
          <p:spPr>
            <a:xfrm>
              <a:off x="3418500" y="3777325"/>
              <a:ext cx="17000" cy="14075"/>
            </a:xfrm>
            <a:custGeom>
              <a:avLst/>
              <a:gdLst/>
              <a:ahLst/>
              <a:cxnLst/>
              <a:rect l="l" t="t" r="r" b="b"/>
              <a:pathLst>
                <a:path w="680" h="563" extrusionOk="0">
                  <a:moveTo>
                    <a:pt x="402" y="0"/>
                  </a:moveTo>
                  <a:cubicBezTo>
                    <a:pt x="155" y="0"/>
                    <a:pt x="1" y="309"/>
                    <a:pt x="186" y="494"/>
                  </a:cubicBezTo>
                  <a:cubicBezTo>
                    <a:pt x="242" y="541"/>
                    <a:pt x="310"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311" name="Google Shape;13838;p26">
            <a:extLst>
              <a:ext uri="{FF2B5EF4-FFF2-40B4-BE49-F238E27FC236}">
                <a16:creationId xmlns:a16="http://schemas.microsoft.com/office/drawing/2014/main" id="{27BB9764-2322-7680-CF60-3ED279BCE5AE}"/>
              </a:ext>
            </a:extLst>
          </p:cNvPr>
          <p:cNvGrpSpPr/>
          <p:nvPr/>
        </p:nvGrpSpPr>
        <p:grpSpPr>
          <a:xfrm>
            <a:off x="6469426" y="7899651"/>
            <a:ext cx="739300" cy="729950"/>
            <a:chOff x="3243825" y="1923675"/>
            <a:chExt cx="369650" cy="364975"/>
          </a:xfrm>
        </p:grpSpPr>
        <p:sp>
          <p:nvSpPr>
            <p:cNvPr id="312" name="Google Shape;13839;p26">
              <a:extLst>
                <a:ext uri="{FF2B5EF4-FFF2-40B4-BE49-F238E27FC236}">
                  <a16:creationId xmlns:a16="http://schemas.microsoft.com/office/drawing/2014/main" id="{A1F34303-5227-5762-0728-6F859603457F}"/>
                </a:ext>
              </a:extLst>
            </p:cNvPr>
            <p:cNvSpPr/>
            <p:nvPr/>
          </p:nvSpPr>
          <p:spPr>
            <a:xfrm>
              <a:off x="3548900" y="1969575"/>
              <a:ext cx="17000" cy="14075"/>
            </a:xfrm>
            <a:custGeom>
              <a:avLst/>
              <a:gdLst/>
              <a:ahLst/>
              <a:cxnLst/>
              <a:rect l="l" t="t" r="r" b="b"/>
              <a:pathLst>
                <a:path w="680" h="563" extrusionOk="0">
                  <a:moveTo>
                    <a:pt x="371" y="1"/>
                  </a:moveTo>
                  <a:cubicBezTo>
                    <a:pt x="124" y="1"/>
                    <a:pt x="0" y="310"/>
                    <a:pt x="185" y="495"/>
                  </a:cubicBezTo>
                  <a:cubicBezTo>
                    <a:pt x="242" y="542"/>
                    <a:pt x="309" y="563"/>
                    <a:pt x="376" y="563"/>
                  </a:cubicBezTo>
                  <a:cubicBezTo>
                    <a:pt x="529" y="563"/>
                    <a:pt x="679" y="451"/>
                    <a:pt x="679" y="279"/>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13" name="Google Shape;13840;p26">
              <a:extLst>
                <a:ext uri="{FF2B5EF4-FFF2-40B4-BE49-F238E27FC236}">
                  <a16:creationId xmlns:a16="http://schemas.microsoft.com/office/drawing/2014/main" id="{BAE1F6B5-2BF0-F9C7-228B-546F4E2770C5}"/>
                </a:ext>
              </a:extLst>
            </p:cNvPr>
            <p:cNvSpPr/>
            <p:nvPr/>
          </p:nvSpPr>
          <p:spPr>
            <a:xfrm>
              <a:off x="3548900" y="2229600"/>
              <a:ext cx="17000" cy="13825"/>
            </a:xfrm>
            <a:custGeom>
              <a:avLst/>
              <a:gdLst/>
              <a:ahLst/>
              <a:cxnLst/>
              <a:rect l="l" t="t" r="r" b="b"/>
              <a:pathLst>
                <a:path w="680" h="553" extrusionOk="0">
                  <a:moveTo>
                    <a:pt x="371" y="0"/>
                  </a:moveTo>
                  <a:cubicBezTo>
                    <a:pt x="124" y="0"/>
                    <a:pt x="0" y="278"/>
                    <a:pt x="185" y="463"/>
                  </a:cubicBezTo>
                  <a:cubicBezTo>
                    <a:pt x="247" y="525"/>
                    <a:pt x="323" y="553"/>
                    <a:pt x="396" y="553"/>
                  </a:cubicBezTo>
                  <a:cubicBezTo>
                    <a:pt x="542" y="553"/>
                    <a:pt x="679" y="443"/>
                    <a:pt x="679" y="278"/>
                  </a:cubicBezTo>
                  <a:cubicBezTo>
                    <a:pt x="679"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14" name="Google Shape;13841;p26">
              <a:extLst>
                <a:ext uri="{FF2B5EF4-FFF2-40B4-BE49-F238E27FC236}">
                  <a16:creationId xmlns:a16="http://schemas.microsoft.com/office/drawing/2014/main" id="{C66F90A0-8EC5-9A85-0B23-079F3AFE3FFF}"/>
                </a:ext>
              </a:extLst>
            </p:cNvPr>
            <p:cNvSpPr/>
            <p:nvPr/>
          </p:nvSpPr>
          <p:spPr>
            <a:xfrm>
              <a:off x="3418500" y="2099200"/>
              <a:ext cx="17000" cy="14575"/>
            </a:xfrm>
            <a:custGeom>
              <a:avLst/>
              <a:gdLst/>
              <a:ahLst/>
              <a:cxnLst/>
              <a:rect l="l" t="t" r="r" b="b"/>
              <a:pathLst>
                <a:path w="680" h="583" extrusionOk="0">
                  <a:moveTo>
                    <a:pt x="402" y="1"/>
                  </a:moveTo>
                  <a:cubicBezTo>
                    <a:pt x="155" y="1"/>
                    <a:pt x="1" y="309"/>
                    <a:pt x="186" y="495"/>
                  </a:cubicBezTo>
                  <a:cubicBezTo>
                    <a:pt x="246" y="555"/>
                    <a:pt x="320" y="583"/>
                    <a:pt x="392" y="583"/>
                  </a:cubicBezTo>
                  <a:cubicBezTo>
                    <a:pt x="540" y="583"/>
                    <a:pt x="680" y="466"/>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15" name="Google Shape;13842;p26">
              <a:extLst>
                <a:ext uri="{FF2B5EF4-FFF2-40B4-BE49-F238E27FC236}">
                  <a16:creationId xmlns:a16="http://schemas.microsoft.com/office/drawing/2014/main" id="{3E923A21-6989-BD73-70E6-DAE600EB59BA}"/>
                </a:ext>
              </a:extLst>
            </p:cNvPr>
            <p:cNvSpPr/>
            <p:nvPr/>
          </p:nvSpPr>
          <p:spPr>
            <a:xfrm>
              <a:off x="3288875" y="1969575"/>
              <a:ext cx="17000" cy="14075"/>
            </a:xfrm>
            <a:custGeom>
              <a:avLst/>
              <a:gdLst/>
              <a:ahLst/>
              <a:cxnLst/>
              <a:rect l="l" t="t" r="r" b="b"/>
              <a:pathLst>
                <a:path w="680" h="563" extrusionOk="0">
                  <a:moveTo>
                    <a:pt x="402" y="1"/>
                  </a:moveTo>
                  <a:cubicBezTo>
                    <a:pt x="124" y="1"/>
                    <a:pt x="1" y="310"/>
                    <a:pt x="186" y="495"/>
                  </a:cubicBezTo>
                  <a:cubicBezTo>
                    <a:pt x="242" y="542"/>
                    <a:pt x="310" y="563"/>
                    <a:pt x="377" y="563"/>
                  </a:cubicBezTo>
                  <a:cubicBezTo>
                    <a:pt x="530" y="563"/>
                    <a:pt x="680" y="451"/>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16" name="Google Shape;13843;p26">
              <a:extLst>
                <a:ext uri="{FF2B5EF4-FFF2-40B4-BE49-F238E27FC236}">
                  <a16:creationId xmlns:a16="http://schemas.microsoft.com/office/drawing/2014/main" id="{DEC4D45A-FCFA-F1D9-1374-8BC0F3F929B1}"/>
                </a:ext>
              </a:extLst>
            </p:cNvPr>
            <p:cNvSpPr/>
            <p:nvPr/>
          </p:nvSpPr>
          <p:spPr>
            <a:xfrm>
              <a:off x="3288875" y="2229600"/>
              <a:ext cx="17000" cy="13825"/>
            </a:xfrm>
            <a:custGeom>
              <a:avLst/>
              <a:gdLst/>
              <a:ahLst/>
              <a:cxnLst/>
              <a:rect l="l" t="t" r="r" b="b"/>
              <a:pathLst>
                <a:path w="680" h="553" extrusionOk="0">
                  <a:moveTo>
                    <a:pt x="402" y="0"/>
                  </a:moveTo>
                  <a:cubicBezTo>
                    <a:pt x="124" y="0"/>
                    <a:pt x="1" y="278"/>
                    <a:pt x="186" y="463"/>
                  </a:cubicBezTo>
                  <a:cubicBezTo>
                    <a:pt x="248" y="525"/>
                    <a:pt x="323" y="553"/>
                    <a:pt x="396" y="553"/>
                  </a:cubicBezTo>
                  <a:cubicBezTo>
                    <a:pt x="543" y="553"/>
                    <a:pt x="680" y="443"/>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17" name="Google Shape;13844;p26">
              <a:extLst>
                <a:ext uri="{FF2B5EF4-FFF2-40B4-BE49-F238E27FC236}">
                  <a16:creationId xmlns:a16="http://schemas.microsoft.com/office/drawing/2014/main" id="{FB0F7A87-0CF4-8362-2127-F02DBC326930}"/>
                </a:ext>
              </a:extLst>
            </p:cNvPr>
            <p:cNvSpPr/>
            <p:nvPr/>
          </p:nvSpPr>
          <p:spPr>
            <a:xfrm>
              <a:off x="3243825" y="1923675"/>
              <a:ext cx="369650" cy="364975"/>
            </a:xfrm>
            <a:custGeom>
              <a:avLst/>
              <a:gdLst/>
              <a:ahLst/>
              <a:cxnLst/>
              <a:rect l="l" t="t" r="r" b="b"/>
              <a:pathLst>
                <a:path w="14786" h="14599" extrusionOk="0">
                  <a:moveTo>
                    <a:pt x="14117" y="603"/>
                  </a:moveTo>
                  <a:lnTo>
                    <a:pt x="14086" y="3627"/>
                  </a:lnTo>
                  <a:lnTo>
                    <a:pt x="12574" y="3627"/>
                  </a:lnTo>
                  <a:cubicBezTo>
                    <a:pt x="12419" y="3627"/>
                    <a:pt x="12296" y="3750"/>
                    <a:pt x="12296" y="3905"/>
                  </a:cubicBezTo>
                  <a:lnTo>
                    <a:pt x="12296" y="10725"/>
                  </a:lnTo>
                  <a:cubicBezTo>
                    <a:pt x="12296" y="10879"/>
                    <a:pt x="12419" y="11003"/>
                    <a:pt x="12574" y="11003"/>
                  </a:cubicBezTo>
                  <a:lnTo>
                    <a:pt x="14086" y="11003"/>
                  </a:lnTo>
                  <a:lnTo>
                    <a:pt x="14086" y="13997"/>
                  </a:lnTo>
                  <a:lnTo>
                    <a:pt x="11061" y="13997"/>
                  </a:lnTo>
                  <a:lnTo>
                    <a:pt x="11061" y="12515"/>
                  </a:lnTo>
                  <a:cubicBezTo>
                    <a:pt x="11061" y="12361"/>
                    <a:pt x="10938" y="12237"/>
                    <a:pt x="10784" y="12237"/>
                  </a:cubicBezTo>
                  <a:lnTo>
                    <a:pt x="3994" y="12237"/>
                  </a:lnTo>
                  <a:cubicBezTo>
                    <a:pt x="3840" y="12237"/>
                    <a:pt x="3685" y="12361"/>
                    <a:pt x="3685" y="12515"/>
                  </a:cubicBezTo>
                  <a:lnTo>
                    <a:pt x="3685" y="13997"/>
                  </a:lnTo>
                  <a:lnTo>
                    <a:pt x="723" y="13997"/>
                  </a:lnTo>
                  <a:lnTo>
                    <a:pt x="723" y="11003"/>
                  </a:lnTo>
                  <a:lnTo>
                    <a:pt x="2204" y="11003"/>
                  </a:lnTo>
                  <a:cubicBezTo>
                    <a:pt x="2358" y="11003"/>
                    <a:pt x="2482" y="10879"/>
                    <a:pt x="2482" y="10725"/>
                  </a:cubicBezTo>
                  <a:lnTo>
                    <a:pt x="2482" y="3905"/>
                  </a:lnTo>
                  <a:cubicBezTo>
                    <a:pt x="2482" y="3750"/>
                    <a:pt x="2358" y="3627"/>
                    <a:pt x="2204" y="3627"/>
                  </a:cubicBezTo>
                  <a:lnTo>
                    <a:pt x="723" y="3627"/>
                  </a:lnTo>
                  <a:lnTo>
                    <a:pt x="723" y="603"/>
                  </a:lnTo>
                  <a:lnTo>
                    <a:pt x="3716" y="603"/>
                  </a:lnTo>
                  <a:lnTo>
                    <a:pt x="3716" y="2115"/>
                  </a:lnTo>
                  <a:cubicBezTo>
                    <a:pt x="3716" y="2269"/>
                    <a:pt x="3840" y="2392"/>
                    <a:pt x="3994" y="2392"/>
                  </a:cubicBezTo>
                  <a:lnTo>
                    <a:pt x="10815" y="2392"/>
                  </a:lnTo>
                  <a:cubicBezTo>
                    <a:pt x="10969" y="2392"/>
                    <a:pt x="11092" y="2269"/>
                    <a:pt x="11092" y="2115"/>
                  </a:cubicBezTo>
                  <a:lnTo>
                    <a:pt x="11092" y="603"/>
                  </a:lnTo>
                  <a:close/>
                  <a:moveTo>
                    <a:pt x="5691" y="1"/>
                  </a:moveTo>
                  <a:cubicBezTo>
                    <a:pt x="5537" y="1"/>
                    <a:pt x="5383" y="109"/>
                    <a:pt x="5414" y="325"/>
                  </a:cubicBezTo>
                  <a:lnTo>
                    <a:pt x="5414" y="1837"/>
                  </a:lnTo>
                  <a:lnTo>
                    <a:pt x="4272" y="1837"/>
                  </a:lnTo>
                  <a:lnTo>
                    <a:pt x="4272" y="325"/>
                  </a:lnTo>
                  <a:cubicBezTo>
                    <a:pt x="4272" y="170"/>
                    <a:pt x="4148" y="47"/>
                    <a:pt x="3994" y="47"/>
                  </a:cubicBezTo>
                  <a:lnTo>
                    <a:pt x="414" y="47"/>
                  </a:lnTo>
                  <a:cubicBezTo>
                    <a:pt x="260" y="47"/>
                    <a:pt x="136" y="170"/>
                    <a:pt x="136" y="325"/>
                  </a:cubicBezTo>
                  <a:lnTo>
                    <a:pt x="136" y="3905"/>
                  </a:lnTo>
                  <a:cubicBezTo>
                    <a:pt x="136" y="4059"/>
                    <a:pt x="260" y="4182"/>
                    <a:pt x="414" y="4182"/>
                  </a:cubicBezTo>
                  <a:lnTo>
                    <a:pt x="1926" y="4182"/>
                  </a:lnTo>
                  <a:lnTo>
                    <a:pt x="1926" y="5324"/>
                  </a:lnTo>
                  <a:lnTo>
                    <a:pt x="414" y="5324"/>
                  </a:lnTo>
                  <a:cubicBezTo>
                    <a:pt x="260" y="5324"/>
                    <a:pt x="136" y="5448"/>
                    <a:pt x="136" y="5602"/>
                  </a:cubicBezTo>
                  <a:cubicBezTo>
                    <a:pt x="105" y="5756"/>
                    <a:pt x="260" y="5880"/>
                    <a:pt x="414" y="5880"/>
                  </a:cubicBezTo>
                  <a:lnTo>
                    <a:pt x="1926" y="5880"/>
                  </a:lnTo>
                  <a:lnTo>
                    <a:pt x="1926" y="7053"/>
                  </a:lnTo>
                  <a:lnTo>
                    <a:pt x="414" y="7053"/>
                  </a:lnTo>
                  <a:cubicBezTo>
                    <a:pt x="395" y="7050"/>
                    <a:pt x="377" y="7049"/>
                    <a:pt x="360" y="7049"/>
                  </a:cubicBezTo>
                  <a:cubicBezTo>
                    <a:pt x="0" y="7049"/>
                    <a:pt x="0" y="7612"/>
                    <a:pt x="360" y="7612"/>
                  </a:cubicBezTo>
                  <a:cubicBezTo>
                    <a:pt x="377" y="7612"/>
                    <a:pt x="395" y="7611"/>
                    <a:pt x="414" y="7608"/>
                  </a:cubicBezTo>
                  <a:lnTo>
                    <a:pt x="1926" y="7608"/>
                  </a:lnTo>
                  <a:lnTo>
                    <a:pt x="1926" y="8750"/>
                  </a:lnTo>
                  <a:lnTo>
                    <a:pt x="414" y="8750"/>
                  </a:lnTo>
                  <a:cubicBezTo>
                    <a:pt x="395" y="8747"/>
                    <a:pt x="377" y="8746"/>
                    <a:pt x="360" y="8746"/>
                  </a:cubicBezTo>
                  <a:cubicBezTo>
                    <a:pt x="0" y="8746"/>
                    <a:pt x="0" y="9310"/>
                    <a:pt x="360" y="9310"/>
                  </a:cubicBezTo>
                  <a:cubicBezTo>
                    <a:pt x="377" y="9310"/>
                    <a:pt x="395" y="9308"/>
                    <a:pt x="414" y="9306"/>
                  </a:cubicBezTo>
                  <a:lnTo>
                    <a:pt x="1926" y="9306"/>
                  </a:lnTo>
                  <a:lnTo>
                    <a:pt x="1926" y="10447"/>
                  </a:lnTo>
                  <a:lnTo>
                    <a:pt x="414" y="10447"/>
                  </a:lnTo>
                  <a:cubicBezTo>
                    <a:pt x="260" y="10447"/>
                    <a:pt x="136" y="10571"/>
                    <a:pt x="136" y="10725"/>
                  </a:cubicBezTo>
                  <a:lnTo>
                    <a:pt x="136" y="14305"/>
                  </a:lnTo>
                  <a:cubicBezTo>
                    <a:pt x="136" y="14459"/>
                    <a:pt x="260" y="14583"/>
                    <a:pt x="414" y="14583"/>
                  </a:cubicBezTo>
                  <a:lnTo>
                    <a:pt x="3994" y="14583"/>
                  </a:lnTo>
                  <a:cubicBezTo>
                    <a:pt x="4148" y="14583"/>
                    <a:pt x="4272" y="14459"/>
                    <a:pt x="4272" y="14305"/>
                  </a:cubicBezTo>
                  <a:lnTo>
                    <a:pt x="4272" y="12793"/>
                  </a:lnTo>
                  <a:lnTo>
                    <a:pt x="5414" y="12793"/>
                  </a:lnTo>
                  <a:lnTo>
                    <a:pt x="5414" y="14274"/>
                  </a:lnTo>
                  <a:cubicBezTo>
                    <a:pt x="5383" y="14490"/>
                    <a:pt x="5537" y="14598"/>
                    <a:pt x="5691" y="14598"/>
                  </a:cubicBezTo>
                  <a:cubicBezTo>
                    <a:pt x="5846" y="14598"/>
                    <a:pt x="6000" y="14490"/>
                    <a:pt x="5969" y="14274"/>
                  </a:cubicBezTo>
                  <a:lnTo>
                    <a:pt x="5969" y="12793"/>
                  </a:lnTo>
                  <a:lnTo>
                    <a:pt x="7111" y="12793"/>
                  </a:lnTo>
                  <a:lnTo>
                    <a:pt x="7111" y="14274"/>
                  </a:lnTo>
                  <a:cubicBezTo>
                    <a:pt x="7080" y="14490"/>
                    <a:pt x="7235" y="14598"/>
                    <a:pt x="7389" y="14598"/>
                  </a:cubicBezTo>
                  <a:cubicBezTo>
                    <a:pt x="7543" y="14598"/>
                    <a:pt x="7697" y="14490"/>
                    <a:pt x="7667" y="14274"/>
                  </a:cubicBezTo>
                  <a:lnTo>
                    <a:pt x="7667" y="12793"/>
                  </a:lnTo>
                  <a:lnTo>
                    <a:pt x="8809" y="12793"/>
                  </a:lnTo>
                  <a:lnTo>
                    <a:pt x="8809" y="14274"/>
                  </a:lnTo>
                  <a:cubicBezTo>
                    <a:pt x="8809" y="14429"/>
                    <a:pt x="8932" y="14583"/>
                    <a:pt x="9086" y="14583"/>
                  </a:cubicBezTo>
                  <a:cubicBezTo>
                    <a:pt x="9241" y="14583"/>
                    <a:pt x="9364" y="14429"/>
                    <a:pt x="9364" y="14274"/>
                  </a:cubicBezTo>
                  <a:lnTo>
                    <a:pt x="9364" y="12793"/>
                  </a:lnTo>
                  <a:lnTo>
                    <a:pt x="10506" y="12793"/>
                  </a:lnTo>
                  <a:lnTo>
                    <a:pt x="10506" y="14274"/>
                  </a:lnTo>
                  <a:cubicBezTo>
                    <a:pt x="10506" y="14429"/>
                    <a:pt x="10629" y="14552"/>
                    <a:pt x="10784" y="14583"/>
                  </a:cubicBezTo>
                  <a:lnTo>
                    <a:pt x="14364" y="14583"/>
                  </a:lnTo>
                  <a:cubicBezTo>
                    <a:pt x="14518" y="14583"/>
                    <a:pt x="14641" y="14429"/>
                    <a:pt x="14641" y="14274"/>
                  </a:cubicBezTo>
                  <a:lnTo>
                    <a:pt x="14641" y="10725"/>
                  </a:lnTo>
                  <a:cubicBezTo>
                    <a:pt x="14641" y="10571"/>
                    <a:pt x="14518" y="10447"/>
                    <a:pt x="14364" y="10447"/>
                  </a:cubicBezTo>
                  <a:lnTo>
                    <a:pt x="12882" y="10447"/>
                  </a:lnTo>
                  <a:lnTo>
                    <a:pt x="12882" y="9306"/>
                  </a:lnTo>
                  <a:lnTo>
                    <a:pt x="14364" y="9306"/>
                  </a:lnTo>
                  <a:cubicBezTo>
                    <a:pt x="14382" y="9308"/>
                    <a:pt x="14400" y="9310"/>
                    <a:pt x="14418" y="9310"/>
                  </a:cubicBezTo>
                  <a:cubicBezTo>
                    <a:pt x="14778" y="9310"/>
                    <a:pt x="14778" y="8746"/>
                    <a:pt x="14418" y="8746"/>
                  </a:cubicBezTo>
                  <a:cubicBezTo>
                    <a:pt x="14400" y="8746"/>
                    <a:pt x="14382" y="8747"/>
                    <a:pt x="14364" y="8750"/>
                  </a:cubicBezTo>
                  <a:lnTo>
                    <a:pt x="12882" y="8750"/>
                  </a:lnTo>
                  <a:lnTo>
                    <a:pt x="12882" y="7608"/>
                  </a:lnTo>
                  <a:lnTo>
                    <a:pt x="14364" y="7608"/>
                  </a:lnTo>
                  <a:cubicBezTo>
                    <a:pt x="14374" y="7609"/>
                    <a:pt x="14384" y="7609"/>
                    <a:pt x="14393" y="7609"/>
                  </a:cubicBezTo>
                  <a:cubicBezTo>
                    <a:pt x="14786" y="7609"/>
                    <a:pt x="14786" y="7021"/>
                    <a:pt x="14393" y="7021"/>
                  </a:cubicBezTo>
                  <a:cubicBezTo>
                    <a:pt x="14384" y="7021"/>
                    <a:pt x="14374" y="7021"/>
                    <a:pt x="14364" y="7022"/>
                  </a:cubicBezTo>
                  <a:lnTo>
                    <a:pt x="12882" y="7022"/>
                  </a:lnTo>
                  <a:lnTo>
                    <a:pt x="12882" y="5880"/>
                  </a:lnTo>
                  <a:lnTo>
                    <a:pt x="14364" y="5880"/>
                  </a:lnTo>
                  <a:cubicBezTo>
                    <a:pt x="14518" y="5880"/>
                    <a:pt x="14641" y="5756"/>
                    <a:pt x="14641" y="5602"/>
                  </a:cubicBezTo>
                  <a:cubicBezTo>
                    <a:pt x="14641" y="5448"/>
                    <a:pt x="14518" y="5294"/>
                    <a:pt x="14364" y="5294"/>
                  </a:cubicBezTo>
                  <a:lnTo>
                    <a:pt x="12882" y="5294"/>
                  </a:lnTo>
                  <a:lnTo>
                    <a:pt x="12882" y="4182"/>
                  </a:lnTo>
                  <a:lnTo>
                    <a:pt x="14364" y="4182"/>
                  </a:lnTo>
                  <a:cubicBezTo>
                    <a:pt x="14518" y="4182"/>
                    <a:pt x="14641" y="4059"/>
                    <a:pt x="14641" y="3905"/>
                  </a:cubicBezTo>
                  <a:lnTo>
                    <a:pt x="14641" y="325"/>
                  </a:lnTo>
                  <a:cubicBezTo>
                    <a:pt x="14641" y="170"/>
                    <a:pt x="14518" y="47"/>
                    <a:pt x="14364" y="47"/>
                  </a:cubicBezTo>
                  <a:lnTo>
                    <a:pt x="10784" y="47"/>
                  </a:lnTo>
                  <a:cubicBezTo>
                    <a:pt x="10629" y="47"/>
                    <a:pt x="10506" y="170"/>
                    <a:pt x="10506" y="325"/>
                  </a:cubicBezTo>
                  <a:lnTo>
                    <a:pt x="10506" y="1837"/>
                  </a:lnTo>
                  <a:lnTo>
                    <a:pt x="9364" y="1837"/>
                  </a:lnTo>
                  <a:lnTo>
                    <a:pt x="9364" y="325"/>
                  </a:lnTo>
                  <a:cubicBezTo>
                    <a:pt x="9364" y="170"/>
                    <a:pt x="9241" y="47"/>
                    <a:pt x="9086" y="47"/>
                  </a:cubicBezTo>
                  <a:cubicBezTo>
                    <a:pt x="8932" y="47"/>
                    <a:pt x="8809" y="170"/>
                    <a:pt x="8809" y="325"/>
                  </a:cubicBezTo>
                  <a:lnTo>
                    <a:pt x="8809" y="1837"/>
                  </a:lnTo>
                  <a:lnTo>
                    <a:pt x="7667" y="1837"/>
                  </a:lnTo>
                  <a:lnTo>
                    <a:pt x="7667" y="325"/>
                  </a:lnTo>
                  <a:cubicBezTo>
                    <a:pt x="7697" y="109"/>
                    <a:pt x="7543" y="1"/>
                    <a:pt x="7389" y="1"/>
                  </a:cubicBezTo>
                  <a:cubicBezTo>
                    <a:pt x="7235" y="1"/>
                    <a:pt x="7080" y="109"/>
                    <a:pt x="7111" y="325"/>
                  </a:cubicBezTo>
                  <a:lnTo>
                    <a:pt x="7111" y="1837"/>
                  </a:lnTo>
                  <a:lnTo>
                    <a:pt x="5969" y="1837"/>
                  </a:lnTo>
                  <a:lnTo>
                    <a:pt x="5969" y="325"/>
                  </a:lnTo>
                  <a:cubicBezTo>
                    <a:pt x="6000" y="109"/>
                    <a:pt x="5846" y="1"/>
                    <a:pt x="5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18" name="Google Shape;13845;p26">
              <a:extLst>
                <a:ext uri="{FF2B5EF4-FFF2-40B4-BE49-F238E27FC236}">
                  <a16:creationId xmlns:a16="http://schemas.microsoft.com/office/drawing/2014/main" id="{34A8C7AC-2F92-8321-F5AB-72D7B163373D}"/>
                </a:ext>
              </a:extLst>
            </p:cNvPr>
            <p:cNvSpPr/>
            <p:nvPr/>
          </p:nvSpPr>
          <p:spPr>
            <a:xfrm>
              <a:off x="3445425" y="2184475"/>
              <a:ext cx="20175" cy="14875"/>
            </a:xfrm>
            <a:custGeom>
              <a:avLst/>
              <a:gdLst/>
              <a:ahLst/>
              <a:cxnLst/>
              <a:rect l="l" t="t" r="r" b="b"/>
              <a:pathLst>
                <a:path w="807" h="595" extrusionOk="0">
                  <a:moveTo>
                    <a:pt x="406" y="1"/>
                  </a:moveTo>
                  <a:cubicBezTo>
                    <a:pt x="130" y="1"/>
                    <a:pt x="1" y="466"/>
                    <a:pt x="343" y="571"/>
                  </a:cubicBezTo>
                  <a:cubicBezTo>
                    <a:pt x="383" y="587"/>
                    <a:pt x="423" y="595"/>
                    <a:pt x="461" y="595"/>
                  </a:cubicBezTo>
                  <a:cubicBezTo>
                    <a:pt x="571" y="595"/>
                    <a:pt x="668" y="531"/>
                    <a:pt x="714" y="417"/>
                  </a:cubicBezTo>
                  <a:cubicBezTo>
                    <a:pt x="806" y="262"/>
                    <a:pt x="714" y="77"/>
                    <a:pt x="559" y="46"/>
                  </a:cubicBezTo>
                  <a:cubicBezTo>
                    <a:pt x="505" y="15"/>
                    <a:pt x="453"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19" name="Google Shape;13846;p26">
              <a:extLst>
                <a:ext uri="{FF2B5EF4-FFF2-40B4-BE49-F238E27FC236}">
                  <a16:creationId xmlns:a16="http://schemas.microsoft.com/office/drawing/2014/main" id="{2D9BBA96-C44D-DB36-F949-FC2637B5EF8A}"/>
                </a:ext>
              </a:extLst>
            </p:cNvPr>
            <p:cNvSpPr/>
            <p:nvPr/>
          </p:nvSpPr>
          <p:spPr>
            <a:xfrm>
              <a:off x="3335950" y="2014325"/>
              <a:ext cx="185200" cy="184525"/>
            </a:xfrm>
            <a:custGeom>
              <a:avLst/>
              <a:gdLst/>
              <a:ahLst/>
              <a:cxnLst/>
              <a:rect l="l" t="t" r="r" b="b"/>
              <a:pathLst>
                <a:path w="7408" h="7381" extrusionOk="0">
                  <a:moveTo>
                    <a:pt x="5124" y="556"/>
                  </a:moveTo>
                  <a:lnTo>
                    <a:pt x="5124" y="1698"/>
                  </a:lnTo>
                  <a:lnTo>
                    <a:pt x="587" y="1698"/>
                  </a:lnTo>
                  <a:lnTo>
                    <a:pt x="587" y="556"/>
                  </a:lnTo>
                  <a:close/>
                  <a:moveTo>
                    <a:pt x="5124" y="2254"/>
                  </a:moveTo>
                  <a:lnTo>
                    <a:pt x="5124" y="5093"/>
                  </a:lnTo>
                  <a:lnTo>
                    <a:pt x="2284" y="5093"/>
                  </a:lnTo>
                  <a:lnTo>
                    <a:pt x="2284" y="2254"/>
                  </a:lnTo>
                  <a:close/>
                  <a:moveTo>
                    <a:pt x="6821" y="556"/>
                  </a:moveTo>
                  <a:lnTo>
                    <a:pt x="6821" y="5093"/>
                  </a:lnTo>
                  <a:lnTo>
                    <a:pt x="5679" y="5093"/>
                  </a:lnTo>
                  <a:lnTo>
                    <a:pt x="5679" y="556"/>
                  </a:lnTo>
                  <a:close/>
                  <a:moveTo>
                    <a:pt x="1729" y="2254"/>
                  </a:moveTo>
                  <a:lnTo>
                    <a:pt x="1729" y="6821"/>
                  </a:lnTo>
                  <a:lnTo>
                    <a:pt x="587" y="6821"/>
                  </a:lnTo>
                  <a:lnTo>
                    <a:pt x="587" y="2254"/>
                  </a:lnTo>
                  <a:close/>
                  <a:moveTo>
                    <a:pt x="309" y="1"/>
                  </a:moveTo>
                  <a:cubicBezTo>
                    <a:pt x="155" y="1"/>
                    <a:pt x="0" y="124"/>
                    <a:pt x="0" y="279"/>
                  </a:cubicBezTo>
                  <a:lnTo>
                    <a:pt x="0" y="7099"/>
                  </a:lnTo>
                  <a:cubicBezTo>
                    <a:pt x="0" y="7253"/>
                    <a:pt x="155" y="7377"/>
                    <a:pt x="309" y="7377"/>
                  </a:cubicBezTo>
                  <a:lnTo>
                    <a:pt x="3580" y="7377"/>
                  </a:lnTo>
                  <a:cubicBezTo>
                    <a:pt x="3920" y="7346"/>
                    <a:pt x="3920" y="6852"/>
                    <a:pt x="3580" y="6821"/>
                  </a:cubicBezTo>
                  <a:lnTo>
                    <a:pt x="2315" y="6821"/>
                  </a:lnTo>
                  <a:lnTo>
                    <a:pt x="2315" y="5680"/>
                  </a:lnTo>
                  <a:lnTo>
                    <a:pt x="6852" y="5680"/>
                  </a:lnTo>
                  <a:lnTo>
                    <a:pt x="6852" y="6821"/>
                  </a:lnTo>
                  <a:lnTo>
                    <a:pt x="6142" y="6821"/>
                  </a:lnTo>
                  <a:cubicBezTo>
                    <a:pt x="6123" y="6819"/>
                    <a:pt x="6105" y="6817"/>
                    <a:pt x="6088" y="6817"/>
                  </a:cubicBezTo>
                  <a:cubicBezTo>
                    <a:pt x="5728" y="6817"/>
                    <a:pt x="5728" y="7381"/>
                    <a:pt x="6088" y="7381"/>
                  </a:cubicBezTo>
                  <a:cubicBezTo>
                    <a:pt x="6105" y="7381"/>
                    <a:pt x="6123" y="7380"/>
                    <a:pt x="6142" y="7377"/>
                  </a:cubicBezTo>
                  <a:lnTo>
                    <a:pt x="7130" y="7377"/>
                  </a:lnTo>
                  <a:cubicBezTo>
                    <a:pt x="7284" y="7377"/>
                    <a:pt x="7407" y="7253"/>
                    <a:pt x="7407" y="7099"/>
                  </a:cubicBezTo>
                  <a:lnTo>
                    <a:pt x="7407" y="279"/>
                  </a:lnTo>
                  <a:cubicBezTo>
                    <a:pt x="7407" y="124"/>
                    <a:pt x="7284" y="1"/>
                    <a:pt x="71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320" name="Google Shape;13847;p26">
            <a:extLst>
              <a:ext uri="{FF2B5EF4-FFF2-40B4-BE49-F238E27FC236}">
                <a16:creationId xmlns:a16="http://schemas.microsoft.com/office/drawing/2014/main" id="{7B79252E-9E47-33A3-2763-DACF79CDA105}"/>
              </a:ext>
            </a:extLst>
          </p:cNvPr>
          <p:cNvGrpSpPr/>
          <p:nvPr/>
        </p:nvGrpSpPr>
        <p:grpSpPr>
          <a:xfrm>
            <a:off x="8016826" y="7900251"/>
            <a:ext cx="655300" cy="728750"/>
            <a:chOff x="992000" y="3602375"/>
            <a:chExt cx="327650" cy="364375"/>
          </a:xfrm>
        </p:grpSpPr>
        <p:sp>
          <p:nvSpPr>
            <p:cNvPr id="321" name="Google Shape;13848;p26">
              <a:extLst>
                <a:ext uri="{FF2B5EF4-FFF2-40B4-BE49-F238E27FC236}">
                  <a16:creationId xmlns:a16="http://schemas.microsoft.com/office/drawing/2014/main" id="{75BE2DFB-E274-3C3D-688C-730446E67CC6}"/>
                </a:ext>
              </a:extLst>
            </p:cNvPr>
            <p:cNvSpPr/>
            <p:nvPr/>
          </p:nvSpPr>
          <p:spPr>
            <a:xfrm>
              <a:off x="992000" y="3602375"/>
              <a:ext cx="327650" cy="359200"/>
            </a:xfrm>
            <a:custGeom>
              <a:avLst/>
              <a:gdLst/>
              <a:ahLst/>
              <a:cxnLst/>
              <a:rect l="l" t="t" r="r" b="b"/>
              <a:pathLst>
                <a:path w="13106" h="14368" extrusionOk="0">
                  <a:moveTo>
                    <a:pt x="6613" y="579"/>
                  </a:moveTo>
                  <a:cubicBezTo>
                    <a:pt x="6610" y="579"/>
                    <a:pt x="6607" y="579"/>
                    <a:pt x="6605" y="579"/>
                  </a:cubicBezTo>
                  <a:lnTo>
                    <a:pt x="6635" y="579"/>
                  </a:lnTo>
                  <a:cubicBezTo>
                    <a:pt x="6628" y="579"/>
                    <a:pt x="6620" y="579"/>
                    <a:pt x="6613" y="579"/>
                  </a:cubicBezTo>
                  <a:close/>
                  <a:moveTo>
                    <a:pt x="11728" y="579"/>
                  </a:moveTo>
                  <a:cubicBezTo>
                    <a:pt x="12221" y="579"/>
                    <a:pt x="12468" y="1196"/>
                    <a:pt x="12129" y="1536"/>
                  </a:cubicBezTo>
                  <a:cubicBezTo>
                    <a:pt x="12007" y="1658"/>
                    <a:pt x="11861" y="1713"/>
                    <a:pt x="11721" y="1713"/>
                  </a:cubicBezTo>
                  <a:cubicBezTo>
                    <a:pt x="11435" y="1713"/>
                    <a:pt x="11172" y="1486"/>
                    <a:pt x="11172" y="1134"/>
                  </a:cubicBezTo>
                  <a:cubicBezTo>
                    <a:pt x="11141" y="826"/>
                    <a:pt x="11419" y="579"/>
                    <a:pt x="11728" y="579"/>
                  </a:cubicBezTo>
                  <a:close/>
                  <a:moveTo>
                    <a:pt x="1492" y="576"/>
                  </a:moveTo>
                  <a:cubicBezTo>
                    <a:pt x="1782" y="576"/>
                    <a:pt x="2068" y="798"/>
                    <a:pt x="2068" y="1134"/>
                  </a:cubicBezTo>
                  <a:cubicBezTo>
                    <a:pt x="2068" y="1443"/>
                    <a:pt x="1821" y="1721"/>
                    <a:pt x="1512" y="1721"/>
                  </a:cubicBezTo>
                  <a:cubicBezTo>
                    <a:pt x="1019" y="1721"/>
                    <a:pt x="741" y="1104"/>
                    <a:pt x="1111" y="733"/>
                  </a:cubicBezTo>
                  <a:cubicBezTo>
                    <a:pt x="1219" y="625"/>
                    <a:pt x="1356" y="576"/>
                    <a:pt x="1492" y="576"/>
                  </a:cubicBezTo>
                  <a:close/>
                  <a:moveTo>
                    <a:pt x="6673" y="578"/>
                  </a:moveTo>
                  <a:cubicBezTo>
                    <a:pt x="8997" y="578"/>
                    <a:pt x="9794" y="3676"/>
                    <a:pt x="7777" y="4807"/>
                  </a:cubicBezTo>
                  <a:lnTo>
                    <a:pt x="7777" y="2863"/>
                  </a:lnTo>
                  <a:cubicBezTo>
                    <a:pt x="7824" y="2060"/>
                    <a:pt x="7229" y="1659"/>
                    <a:pt x="6635" y="1659"/>
                  </a:cubicBezTo>
                  <a:cubicBezTo>
                    <a:pt x="6041" y="1659"/>
                    <a:pt x="5447" y="2060"/>
                    <a:pt x="5494" y="2863"/>
                  </a:cubicBezTo>
                  <a:lnTo>
                    <a:pt x="5494" y="4807"/>
                  </a:lnTo>
                  <a:cubicBezTo>
                    <a:pt x="3467" y="3671"/>
                    <a:pt x="4282" y="579"/>
                    <a:pt x="6601" y="579"/>
                  </a:cubicBezTo>
                  <a:cubicBezTo>
                    <a:pt x="6605" y="579"/>
                    <a:pt x="6609" y="579"/>
                    <a:pt x="6613" y="579"/>
                  </a:cubicBezTo>
                  <a:lnTo>
                    <a:pt x="6613" y="579"/>
                  </a:lnTo>
                  <a:cubicBezTo>
                    <a:pt x="6633" y="578"/>
                    <a:pt x="6653" y="578"/>
                    <a:pt x="6673" y="578"/>
                  </a:cubicBezTo>
                  <a:close/>
                  <a:moveTo>
                    <a:pt x="1506" y="3982"/>
                  </a:moveTo>
                  <a:cubicBezTo>
                    <a:pt x="1791" y="3982"/>
                    <a:pt x="2068" y="4209"/>
                    <a:pt x="2068" y="4560"/>
                  </a:cubicBezTo>
                  <a:cubicBezTo>
                    <a:pt x="2068" y="4869"/>
                    <a:pt x="1821" y="5116"/>
                    <a:pt x="1512" y="5116"/>
                  </a:cubicBezTo>
                  <a:cubicBezTo>
                    <a:pt x="1019" y="5116"/>
                    <a:pt x="741" y="4498"/>
                    <a:pt x="1111" y="4159"/>
                  </a:cubicBezTo>
                  <a:cubicBezTo>
                    <a:pt x="1223" y="4037"/>
                    <a:pt x="1365" y="3982"/>
                    <a:pt x="1506" y="3982"/>
                  </a:cubicBezTo>
                  <a:close/>
                  <a:moveTo>
                    <a:pt x="11728" y="3974"/>
                  </a:moveTo>
                  <a:cubicBezTo>
                    <a:pt x="12221" y="3974"/>
                    <a:pt x="12468" y="4591"/>
                    <a:pt x="12129" y="4961"/>
                  </a:cubicBezTo>
                  <a:cubicBezTo>
                    <a:pt x="12011" y="5070"/>
                    <a:pt x="11871" y="5118"/>
                    <a:pt x="11735" y="5118"/>
                  </a:cubicBezTo>
                  <a:cubicBezTo>
                    <a:pt x="11444" y="5118"/>
                    <a:pt x="11172" y="4896"/>
                    <a:pt x="11172" y="4560"/>
                  </a:cubicBezTo>
                  <a:cubicBezTo>
                    <a:pt x="11141" y="4221"/>
                    <a:pt x="11419" y="3974"/>
                    <a:pt x="11728" y="3974"/>
                  </a:cubicBezTo>
                  <a:close/>
                  <a:moveTo>
                    <a:pt x="6616" y="0"/>
                  </a:moveTo>
                  <a:cubicBezTo>
                    <a:pt x="5571" y="0"/>
                    <a:pt x="4521" y="564"/>
                    <a:pt x="4012" y="1690"/>
                  </a:cubicBezTo>
                  <a:lnTo>
                    <a:pt x="2623" y="1227"/>
                  </a:lnTo>
                  <a:lnTo>
                    <a:pt x="2623" y="1134"/>
                  </a:lnTo>
                  <a:cubicBezTo>
                    <a:pt x="2623" y="413"/>
                    <a:pt x="2050" y="7"/>
                    <a:pt x="1477" y="7"/>
                  </a:cubicBezTo>
                  <a:cubicBezTo>
                    <a:pt x="1021" y="7"/>
                    <a:pt x="566" y="265"/>
                    <a:pt x="401" y="826"/>
                  </a:cubicBezTo>
                  <a:cubicBezTo>
                    <a:pt x="156" y="1665"/>
                    <a:pt x="819" y="2287"/>
                    <a:pt x="1510" y="2287"/>
                  </a:cubicBezTo>
                  <a:cubicBezTo>
                    <a:pt x="1861" y="2287"/>
                    <a:pt x="2219" y="2126"/>
                    <a:pt x="2469" y="1752"/>
                  </a:cubicBezTo>
                  <a:lnTo>
                    <a:pt x="3858" y="2215"/>
                  </a:lnTo>
                  <a:cubicBezTo>
                    <a:pt x="3796" y="2431"/>
                    <a:pt x="3765" y="2647"/>
                    <a:pt x="3765" y="2863"/>
                  </a:cubicBezTo>
                  <a:cubicBezTo>
                    <a:pt x="3765" y="3048"/>
                    <a:pt x="3796" y="3264"/>
                    <a:pt x="3858" y="3480"/>
                  </a:cubicBezTo>
                  <a:lnTo>
                    <a:pt x="2469" y="3943"/>
                  </a:lnTo>
                  <a:cubicBezTo>
                    <a:pt x="2253" y="3603"/>
                    <a:pt x="1883" y="3418"/>
                    <a:pt x="1512" y="3418"/>
                  </a:cubicBezTo>
                  <a:cubicBezTo>
                    <a:pt x="494" y="3418"/>
                    <a:pt x="0" y="4622"/>
                    <a:pt x="710" y="5363"/>
                  </a:cubicBezTo>
                  <a:cubicBezTo>
                    <a:pt x="937" y="5589"/>
                    <a:pt x="1217" y="5690"/>
                    <a:pt x="1493" y="5690"/>
                  </a:cubicBezTo>
                  <a:cubicBezTo>
                    <a:pt x="2082" y="5690"/>
                    <a:pt x="2654" y="5232"/>
                    <a:pt x="2654" y="4560"/>
                  </a:cubicBezTo>
                  <a:lnTo>
                    <a:pt x="2654" y="4468"/>
                  </a:lnTo>
                  <a:lnTo>
                    <a:pt x="4043" y="4005"/>
                  </a:lnTo>
                  <a:cubicBezTo>
                    <a:pt x="4321" y="4653"/>
                    <a:pt x="4845" y="5177"/>
                    <a:pt x="5494" y="5455"/>
                  </a:cubicBezTo>
                  <a:lnTo>
                    <a:pt x="5494" y="8017"/>
                  </a:lnTo>
                  <a:lnTo>
                    <a:pt x="4907" y="8017"/>
                  </a:lnTo>
                  <a:cubicBezTo>
                    <a:pt x="4290" y="8017"/>
                    <a:pt x="3796" y="8510"/>
                    <a:pt x="3796" y="9159"/>
                  </a:cubicBezTo>
                  <a:lnTo>
                    <a:pt x="3796" y="9992"/>
                  </a:lnTo>
                  <a:cubicBezTo>
                    <a:pt x="3765" y="11998"/>
                    <a:pt x="5061" y="13757"/>
                    <a:pt x="6975" y="14343"/>
                  </a:cubicBezTo>
                  <a:cubicBezTo>
                    <a:pt x="7016" y="14360"/>
                    <a:pt x="7055" y="14368"/>
                    <a:pt x="7091" y="14368"/>
                  </a:cubicBezTo>
                  <a:cubicBezTo>
                    <a:pt x="7385" y="14368"/>
                    <a:pt x="7514" y="13870"/>
                    <a:pt x="7129" y="13788"/>
                  </a:cubicBezTo>
                  <a:cubicBezTo>
                    <a:pt x="5494" y="13263"/>
                    <a:pt x="4352" y="11751"/>
                    <a:pt x="4382" y="9992"/>
                  </a:cubicBezTo>
                  <a:lnTo>
                    <a:pt x="4382" y="9159"/>
                  </a:lnTo>
                  <a:cubicBezTo>
                    <a:pt x="4382" y="8819"/>
                    <a:pt x="4629" y="8572"/>
                    <a:pt x="4938" y="8572"/>
                  </a:cubicBezTo>
                  <a:lnTo>
                    <a:pt x="5494" y="8572"/>
                  </a:lnTo>
                  <a:lnTo>
                    <a:pt x="5494" y="9992"/>
                  </a:lnTo>
                  <a:cubicBezTo>
                    <a:pt x="5524" y="10162"/>
                    <a:pt x="5656" y="10246"/>
                    <a:pt x="5787" y="10246"/>
                  </a:cubicBezTo>
                  <a:cubicBezTo>
                    <a:pt x="5918" y="10246"/>
                    <a:pt x="6049" y="10162"/>
                    <a:pt x="6080" y="9992"/>
                  </a:cubicBezTo>
                  <a:lnTo>
                    <a:pt x="6080" y="2863"/>
                  </a:lnTo>
                  <a:cubicBezTo>
                    <a:pt x="6080" y="2477"/>
                    <a:pt x="6358" y="2284"/>
                    <a:pt x="6635" y="2284"/>
                  </a:cubicBezTo>
                  <a:cubicBezTo>
                    <a:pt x="6913" y="2284"/>
                    <a:pt x="7191" y="2477"/>
                    <a:pt x="7191" y="2863"/>
                  </a:cubicBezTo>
                  <a:lnTo>
                    <a:pt x="7191" y="8294"/>
                  </a:lnTo>
                  <a:cubicBezTo>
                    <a:pt x="7191" y="8480"/>
                    <a:pt x="7338" y="8572"/>
                    <a:pt x="7484" y="8572"/>
                  </a:cubicBezTo>
                  <a:cubicBezTo>
                    <a:pt x="7631" y="8572"/>
                    <a:pt x="7777" y="8480"/>
                    <a:pt x="7777" y="8294"/>
                  </a:cubicBezTo>
                  <a:lnTo>
                    <a:pt x="7777" y="6535"/>
                  </a:lnTo>
                  <a:cubicBezTo>
                    <a:pt x="7777" y="6165"/>
                    <a:pt x="8063" y="5980"/>
                    <a:pt x="8348" y="5980"/>
                  </a:cubicBezTo>
                  <a:cubicBezTo>
                    <a:pt x="8634" y="5980"/>
                    <a:pt x="8919" y="6165"/>
                    <a:pt x="8919" y="6535"/>
                  </a:cubicBezTo>
                  <a:lnTo>
                    <a:pt x="8919" y="8294"/>
                  </a:lnTo>
                  <a:cubicBezTo>
                    <a:pt x="8888" y="8510"/>
                    <a:pt x="9043" y="8618"/>
                    <a:pt x="9197" y="8618"/>
                  </a:cubicBezTo>
                  <a:cubicBezTo>
                    <a:pt x="9351" y="8618"/>
                    <a:pt x="9506" y="8510"/>
                    <a:pt x="9475" y="8294"/>
                  </a:cubicBezTo>
                  <a:lnTo>
                    <a:pt x="9475" y="7091"/>
                  </a:lnTo>
                  <a:cubicBezTo>
                    <a:pt x="9475" y="6720"/>
                    <a:pt x="9760" y="6535"/>
                    <a:pt x="10046" y="6535"/>
                  </a:cubicBezTo>
                  <a:cubicBezTo>
                    <a:pt x="10331" y="6535"/>
                    <a:pt x="10617" y="6720"/>
                    <a:pt x="10617" y="7091"/>
                  </a:cubicBezTo>
                  <a:lnTo>
                    <a:pt x="10617" y="8294"/>
                  </a:lnTo>
                  <a:cubicBezTo>
                    <a:pt x="10586" y="8510"/>
                    <a:pt x="10740" y="8618"/>
                    <a:pt x="10894" y="8618"/>
                  </a:cubicBezTo>
                  <a:cubicBezTo>
                    <a:pt x="11049" y="8618"/>
                    <a:pt x="11203" y="8510"/>
                    <a:pt x="11172" y="8294"/>
                  </a:cubicBezTo>
                  <a:lnTo>
                    <a:pt x="11172" y="7677"/>
                  </a:lnTo>
                  <a:cubicBezTo>
                    <a:pt x="11203" y="7322"/>
                    <a:pt x="11473" y="7145"/>
                    <a:pt x="11743" y="7145"/>
                  </a:cubicBezTo>
                  <a:cubicBezTo>
                    <a:pt x="12013" y="7145"/>
                    <a:pt x="12283" y="7322"/>
                    <a:pt x="12314" y="7677"/>
                  </a:cubicBezTo>
                  <a:lnTo>
                    <a:pt x="12314" y="9992"/>
                  </a:lnTo>
                  <a:cubicBezTo>
                    <a:pt x="12314" y="11720"/>
                    <a:pt x="11172" y="13263"/>
                    <a:pt x="9506" y="13788"/>
                  </a:cubicBezTo>
                  <a:cubicBezTo>
                    <a:pt x="9223" y="13901"/>
                    <a:pt x="9328" y="14324"/>
                    <a:pt x="9609" y="14324"/>
                  </a:cubicBezTo>
                  <a:cubicBezTo>
                    <a:pt x="9634" y="14324"/>
                    <a:pt x="9662" y="14320"/>
                    <a:pt x="9691" y="14312"/>
                  </a:cubicBezTo>
                  <a:cubicBezTo>
                    <a:pt x="11573" y="13726"/>
                    <a:pt x="12839" y="11967"/>
                    <a:pt x="12869" y="9992"/>
                  </a:cubicBezTo>
                  <a:lnTo>
                    <a:pt x="12869" y="7677"/>
                  </a:lnTo>
                  <a:cubicBezTo>
                    <a:pt x="12869" y="7060"/>
                    <a:pt x="12345" y="6566"/>
                    <a:pt x="11728" y="6566"/>
                  </a:cubicBezTo>
                  <a:cubicBezTo>
                    <a:pt x="11695" y="6562"/>
                    <a:pt x="11663" y="6560"/>
                    <a:pt x="11632" y="6560"/>
                  </a:cubicBezTo>
                  <a:cubicBezTo>
                    <a:pt x="11424" y="6560"/>
                    <a:pt x="11240" y="6644"/>
                    <a:pt x="11080" y="6751"/>
                  </a:cubicBezTo>
                  <a:cubicBezTo>
                    <a:pt x="10925" y="6288"/>
                    <a:pt x="10493" y="5980"/>
                    <a:pt x="10030" y="5980"/>
                  </a:cubicBezTo>
                  <a:cubicBezTo>
                    <a:pt x="9783" y="5980"/>
                    <a:pt x="9567" y="6041"/>
                    <a:pt x="9382" y="6165"/>
                  </a:cubicBezTo>
                  <a:cubicBezTo>
                    <a:pt x="9207" y="5683"/>
                    <a:pt x="8767" y="5403"/>
                    <a:pt x="8305" y="5403"/>
                  </a:cubicBezTo>
                  <a:cubicBezTo>
                    <a:pt x="8117" y="5403"/>
                    <a:pt x="7925" y="5449"/>
                    <a:pt x="7746" y="5548"/>
                  </a:cubicBezTo>
                  <a:lnTo>
                    <a:pt x="7746" y="5455"/>
                  </a:lnTo>
                  <a:cubicBezTo>
                    <a:pt x="8395" y="5177"/>
                    <a:pt x="8919" y="4653"/>
                    <a:pt x="9197" y="4005"/>
                  </a:cubicBezTo>
                  <a:lnTo>
                    <a:pt x="10586" y="4468"/>
                  </a:lnTo>
                  <a:lnTo>
                    <a:pt x="10586" y="4560"/>
                  </a:lnTo>
                  <a:cubicBezTo>
                    <a:pt x="10586" y="5302"/>
                    <a:pt x="11174" y="5716"/>
                    <a:pt x="11757" y="5716"/>
                  </a:cubicBezTo>
                  <a:cubicBezTo>
                    <a:pt x="12218" y="5716"/>
                    <a:pt x="12675" y="5458"/>
                    <a:pt x="12839" y="4900"/>
                  </a:cubicBezTo>
                  <a:cubicBezTo>
                    <a:pt x="13105" y="4039"/>
                    <a:pt x="12432" y="3395"/>
                    <a:pt x="11733" y="3395"/>
                  </a:cubicBezTo>
                  <a:cubicBezTo>
                    <a:pt x="11379" y="3395"/>
                    <a:pt x="11020" y="3560"/>
                    <a:pt x="10771" y="3943"/>
                  </a:cubicBezTo>
                  <a:lnTo>
                    <a:pt x="9382" y="3480"/>
                  </a:lnTo>
                  <a:cubicBezTo>
                    <a:pt x="9444" y="3264"/>
                    <a:pt x="9444" y="3048"/>
                    <a:pt x="9444" y="2863"/>
                  </a:cubicBezTo>
                  <a:cubicBezTo>
                    <a:pt x="9444" y="2647"/>
                    <a:pt x="9444" y="2431"/>
                    <a:pt x="9382" y="2215"/>
                  </a:cubicBezTo>
                  <a:lnTo>
                    <a:pt x="10771" y="1752"/>
                  </a:lnTo>
                  <a:cubicBezTo>
                    <a:pt x="11007" y="2122"/>
                    <a:pt x="11354" y="2280"/>
                    <a:pt x="11697" y="2280"/>
                  </a:cubicBezTo>
                  <a:cubicBezTo>
                    <a:pt x="12383" y="2280"/>
                    <a:pt x="13055" y="1649"/>
                    <a:pt x="12808" y="826"/>
                  </a:cubicBezTo>
                  <a:cubicBezTo>
                    <a:pt x="12644" y="265"/>
                    <a:pt x="12188" y="7"/>
                    <a:pt x="11732" y="7"/>
                  </a:cubicBezTo>
                  <a:cubicBezTo>
                    <a:pt x="11159" y="7"/>
                    <a:pt x="10586" y="413"/>
                    <a:pt x="10586" y="1134"/>
                  </a:cubicBezTo>
                  <a:lnTo>
                    <a:pt x="10586" y="1227"/>
                  </a:lnTo>
                  <a:lnTo>
                    <a:pt x="9197" y="1690"/>
                  </a:lnTo>
                  <a:cubicBezTo>
                    <a:pt x="8703" y="564"/>
                    <a:pt x="7662" y="0"/>
                    <a:pt x="66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22" name="Google Shape;13849;p26">
              <a:extLst>
                <a:ext uri="{FF2B5EF4-FFF2-40B4-BE49-F238E27FC236}">
                  <a16:creationId xmlns:a16="http://schemas.microsoft.com/office/drawing/2014/main" id="{743BC0FD-C2A8-89BA-C21C-BF46F1787BD4}"/>
                </a:ext>
              </a:extLst>
            </p:cNvPr>
            <p:cNvSpPr/>
            <p:nvPr/>
          </p:nvSpPr>
          <p:spPr>
            <a:xfrm>
              <a:off x="1192200" y="3952275"/>
              <a:ext cx="15450" cy="14475"/>
            </a:xfrm>
            <a:custGeom>
              <a:avLst/>
              <a:gdLst/>
              <a:ahLst/>
              <a:cxnLst/>
              <a:rect l="l" t="t" r="r" b="b"/>
              <a:pathLst>
                <a:path w="618" h="579" extrusionOk="0">
                  <a:moveTo>
                    <a:pt x="309" y="0"/>
                  </a:moveTo>
                  <a:cubicBezTo>
                    <a:pt x="178" y="0"/>
                    <a:pt x="47" y="85"/>
                    <a:pt x="16" y="255"/>
                  </a:cubicBezTo>
                  <a:cubicBezTo>
                    <a:pt x="1" y="471"/>
                    <a:pt x="155" y="579"/>
                    <a:pt x="309" y="579"/>
                  </a:cubicBezTo>
                  <a:cubicBezTo>
                    <a:pt x="464" y="579"/>
                    <a:pt x="618" y="471"/>
                    <a:pt x="603" y="255"/>
                  </a:cubicBezTo>
                  <a:cubicBezTo>
                    <a:pt x="572" y="85"/>
                    <a:pt x="441"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323" name="Google Shape;13850;p26">
            <a:extLst>
              <a:ext uri="{FF2B5EF4-FFF2-40B4-BE49-F238E27FC236}">
                <a16:creationId xmlns:a16="http://schemas.microsoft.com/office/drawing/2014/main" id="{BA8BF760-66BF-5586-CA6A-AC64DC658F1E}"/>
              </a:ext>
            </a:extLst>
          </p:cNvPr>
          <p:cNvGrpSpPr/>
          <p:nvPr/>
        </p:nvGrpSpPr>
        <p:grpSpPr>
          <a:xfrm>
            <a:off x="9502801" y="7952026"/>
            <a:ext cx="726850" cy="625200"/>
            <a:chOff x="2492650" y="1950300"/>
            <a:chExt cx="363425" cy="312600"/>
          </a:xfrm>
        </p:grpSpPr>
        <p:sp>
          <p:nvSpPr>
            <p:cNvPr id="324" name="Google Shape;13851;p26">
              <a:extLst>
                <a:ext uri="{FF2B5EF4-FFF2-40B4-BE49-F238E27FC236}">
                  <a16:creationId xmlns:a16="http://schemas.microsoft.com/office/drawing/2014/main" id="{E142897A-8241-95D1-8B80-A10339876DCA}"/>
                </a:ext>
              </a:extLst>
            </p:cNvPr>
            <p:cNvSpPr/>
            <p:nvPr/>
          </p:nvSpPr>
          <p:spPr>
            <a:xfrm>
              <a:off x="2646175" y="2099575"/>
              <a:ext cx="66400" cy="56750"/>
            </a:xfrm>
            <a:custGeom>
              <a:avLst/>
              <a:gdLst/>
              <a:ahLst/>
              <a:cxnLst/>
              <a:rect l="l" t="t" r="r" b="b"/>
              <a:pathLst>
                <a:path w="2656" h="2270" extrusionOk="0">
                  <a:moveTo>
                    <a:pt x="1143" y="541"/>
                  </a:moveTo>
                  <a:lnTo>
                    <a:pt x="1143" y="572"/>
                  </a:lnTo>
                  <a:cubicBezTo>
                    <a:pt x="1637" y="572"/>
                    <a:pt x="1914" y="1189"/>
                    <a:pt x="1544" y="1560"/>
                  </a:cubicBezTo>
                  <a:cubicBezTo>
                    <a:pt x="1431" y="1663"/>
                    <a:pt x="1295" y="1709"/>
                    <a:pt x="1161" y="1709"/>
                  </a:cubicBezTo>
                  <a:cubicBezTo>
                    <a:pt x="857" y="1709"/>
                    <a:pt x="566" y="1471"/>
                    <a:pt x="587" y="1128"/>
                  </a:cubicBezTo>
                  <a:cubicBezTo>
                    <a:pt x="587" y="788"/>
                    <a:pt x="834" y="541"/>
                    <a:pt x="1143" y="541"/>
                  </a:cubicBezTo>
                  <a:close/>
                  <a:moveTo>
                    <a:pt x="1137" y="1"/>
                  </a:moveTo>
                  <a:cubicBezTo>
                    <a:pt x="566" y="1"/>
                    <a:pt x="22" y="447"/>
                    <a:pt x="1" y="1128"/>
                  </a:cubicBezTo>
                  <a:cubicBezTo>
                    <a:pt x="1" y="1745"/>
                    <a:pt x="495" y="2270"/>
                    <a:pt x="1143" y="2270"/>
                  </a:cubicBezTo>
                  <a:cubicBezTo>
                    <a:pt x="2130" y="2270"/>
                    <a:pt x="2655" y="1066"/>
                    <a:pt x="1945" y="356"/>
                  </a:cubicBezTo>
                  <a:cubicBezTo>
                    <a:pt x="1710" y="110"/>
                    <a:pt x="1420" y="1"/>
                    <a:pt x="11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25" name="Google Shape;13852;p26">
              <a:extLst>
                <a:ext uri="{FF2B5EF4-FFF2-40B4-BE49-F238E27FC236}">
                  <a16:creationId xmlns:a16="http://schemas.microsoft.com/office/drawing/2014/main" id="{F66CBA60-94C8-5D84-DAB9-38426783EA1C}"/>
                </a:ext>
              </a:extLst>
            </p:cNvPr>
            <p:cNvSpPr/>
            <p:nvPr/>
          </p:nvSpPr>
          <p:spPr>
            <a:xfrm>
              <a:off x="2582150" y="2056000"/>
              <a:ext cx="185200" cy="142750"/>
            </a:xfrm>
            <a:custGeom>
              <a:avLst/>
              <a:gdLst/>
              <a:ahLst/>
              <a:cxnLst/>
              <a:rect l="l" t="t" r="r" b="b"/>
              <a:pathLst>
                <a:path w="7408" h="5710" extrusionOk="0">
                  <a:moveTo>
                    <a:pt x="3704" y="587"/>
                  </a:moveTo>
                  <a:cubicBezTo>
                    <a:pt x="5154" y="587"/>
                    <a:pt x="6420" y="2346"/>
                    <a:pt x="6790" y="2871"/>
                  </a:cubicBezTo>
                  <a:cubicBezTo>
                    <a:pt x="6451" y="3395"/>
                    <a:pt x="5185" y="5154"/>
                    <a:pt x="3704" y="5154"/>
                  </a:cubicBezTo>
                  <a:cubicBezTo>
                    <a:pt x="2222" y="5154"/>
                    <a:pt x="988" y="3395"/>
                    <a:pt x="618" y="2871"/>
                  </a:cubicBezTo>
                  <a:cubicBezTo>
                    <a:pt x="957" y="2346"/>
                    <a:pt x="2222" y="587"/>
                    <a:pt x="3704" y="587"/>
                  </a:cubicBezTo>
                  <a:close/>
                  <a:moveTo>
                    <a:pt x="3704" y="1"/>
                  </a:moveTo>
                  <a:cubicBezTo>
                    <a:pt x="1667" y="1"/>
                    <a:pt x="124" y="2593"/>
                    <a:pt x="62" y="2716"/>
                  </a:cubicBezTo>
                  <a:cubicBezTo>
                    <a:pt x="0" y="2809"/>
                    <a:pt x="0" y="2932"/>
                    <a:pt x="62" y="3025"/>
                  </a:cubicBezTo>
                  <a:cubicBezTo>
                    <a:pt x="124" y="3118"/>
                    <a:pt x="1698" y="5710"/>
                    <a:pt x="3704" y="5710"/>
                  </a:cubicBezTo>
                  <a:cubicBezTo>
                    <a:pt x="5710" y="5710"/>
                    <a:pt x="7284" y="3118"/>
                    <a:pt x="7346" y="3025"/>
                  </a:cubicBezTo>
                  <a:cubicBezTo>
                    <a:pt x="7407" y="2932"/>
                    <a:pt x="7407" y="2809"/>
                    <a:pt x="7346" y="2716"/>
                  </a:cubicBezTo>
                  <a:cubicBezTo>
                    <a:pt x="7284" y="2593"/>
                    <a:pt x="5710" y="1"/>
                    <a:pt x="37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26" name="Google Shape;13853;p26">
              <a:extLst>
                <a:ext uri="{FF2B5EF4-FFF2-40B4-BE49-F238E27FC236}">
                  <a16:creationId xmlns:a16="http://schemas.microsoft.com/office/drawing/2014/main" id="{1A66AECD-CBEB-F347-EE33-A6798EE2F675}"/>
                </a:ext>
              </a:extLst>
            </p:cNvPr>
            <p:cNvSpPr/>
            <p:nvPr/>
          </p:nvSpPr>
          <p:spPr>
            <a:xfrm>
              <a:off x="2539725" y="2035925"/>
              <a:ext cx="59950" cy="57125"/>
            </a:xfrm>
            <a:custGeom>
              <a:avLst/>
              <a:gdLst/>
              <a:ahLst/>
              <a:cxnLst/>
              <a:rect l="l" t="t" r="r" b="b"/>
              <a:pathLst>
                <a:path w="2398" h="2285" extrusionOk="0">
                  <a:moveTo>
                    <a:pt x="2005" y="0"/>
                  </a:moveTo>
                  <a:cubicBezTo>
                    <a:pt x="1995" y="0"/>
                    <a:pt x="1985" y="0"/>
                    <a:pt x="1975" y="1"/>
                  </a:cubicBezTo>
                  <a:lnTo>
                    <a:pt x="278" y="1"/>
                  </a:lnTo>
                  <a:cubicBezTo>
                    <a:pt x="123" y="1"/>
                    <a:pt x="0" y="125"/>
                    <a:pt x="0" y="279"/>
                  </a:cubicBezTo>
                  <a:lnTo>
                    <a:pt x="0" y="2007"/>
                  </a:lnTo>
                  <a:cubicBezTo>
                    <a:pt x="0" y="2161"/>
                    <a:pt x="123" y="2285"/>
                    <a:pt x="278" y="2285"/>
                  </a:cubicBezTo>
                  <a:lnTo>
                    <a:pt x="278" y="2254"/>
                  </a:lnTo>
                  <a:cubicBezTo>
                    <a:pt x="432" y="2254"/>
                    <a:pt x="556" y="2131"/>
                    <a:pt x="556" y="1976"/>
                  </a:cubicBezTo>
                  <a:lnTo>
                    <a:pt x="556" y="587"/>
                  </a:lnTo>
                  <a:lnTo>
                    <a:pt x="1975" y="587"/>
                  </a:lnTo>
                  <a:cubicBezTo>
                    <a:pt x="1985" y="588"/>
                    <a:pt x="1995" y="589"/>
                    <a:pt x="2005" y="589"/>
                  </a:cubicBezTo>
                  <a:cubicBezTo>
                    <a:pt x="2397" y="589"/>
                    <a:pt x="2397" y="0"/>
                    <a:pt x="20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27" name="Google Shape;13854;p26">
              <a:extLst>
                <a:ext uri="{FF2B5EF4-FFF2-40B4-BE49-F238E27FC236}">
                  <a16:creationId xmlns:a16="http://schemas.microsoft.com/office/drawing/2014/main" id="{21E79382-9541-AA8D-9B27-16BCDB393F2C}"/>
                </a:ext>
              </a:extLst>
            </p:cNvPr>
            <p:cNvSpPr/>
            <p:nvPr/>
          </p:nvSpPr>
          <p:spPr>
            <a:xfrm>
              <a:off x="2749050" y="2035825"/>
              <a:ext cx="59950" cy="55875"/>
            </a:xfrm>
            <a:custGeom>
              <a:avLst/>
              <a:gdLst/>
              <a:ahLst/>
              <a:cxnLst/>
              <a:rect l="l" t="t" r="r" b="b"/>
              <a:pathLst>
                <a:path w="2398" h="2235" extrusionOk="0">
                  <a:moveTo>
                    <a:pt x="366" y="1"/>
                  </a:moveTo>
                  <a:cubicBezTo>
                    <a:pt x="1" y="1"/>
                    <a:pt x="10" y="562"/>
                    <a:pt x="393" y="562"/>
                  </a:cubicBezTo>
                  <a:cubicBezTo>
                    <a:pt x="403" y="562"/>
                    <a:pt x="413" y="561"/>
                    <a:pt x="423" y="561"/>
                  </a:cubicBezTo>
                  <a:lnTo>
                    <a:pt x="1842" y="561"/>
                  </a:lnTo>
                  <a:lnTo>
                    <a:pt x="1842" y="1980"/>
                  </a:lnTo>
                  <a:cubicBezTo>
                    <a:pt x="1858" y="2150"/>
                    <a:pt x="1989" y="2235"/>
                    <a:pt x="2120" y="2235"/>
                  </a:cubicBezTo>
                  <a:cubicBezTo>
                    <a:pt x="2251" y="2235"/>
                    <a:pt x="2382" y="2150"/>
                    <a:pt x="2398" y="1980"/>
                  </a:cubicBezTo>
                  <a:lnTo>
                    <a:pt x="2398" y="283"/>
                  </a:lnTo>
                  <a:cubicBezTo>
                    <a:pt x="2398" y="142"/>
                    <a:pt x="2295" y="1"/>
                    <a:pt x="2160" y="1"/>
                  </a:cubicBezTo>
                  <a:cubicBezTo>
                    <a:pt x="2147" y="1"/>
                    <a:pt x="2133" y="2"/>
                    <a:pt x="2120" y="5"/>
                  </a:cubicBezTo>
                  <a:lnTo>
                    <a:pt x="423" y="5"/>
                  </a:lnTo>
                  <a:cubicBezTo>
                    <a:pt x="403"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28" name="Google Shape;13855;p26">
              <a:extLst>
                <a:ext uri="{FF2B5EF4-FFF2-40B4-BE49-F238E27FC236}">
                  <a16:creationId xmlns:a16="http://schemas.microsoft.com/office/drawing/2014/main" id="{C583EE57-FB44-4FA7-4D1E-74C8014E9DB5}"/>
                </a:ext>
              </a:extLst>
            </p:cNvPr>
            <p:cNvSpPr/>
            <p:nvPr/>
          </p:nvSpPr>
          <p:spPr>
            <a:xfrm>
              <a:off x="2749050" y="2163250"/>
              <a:ext cx="59950" cy="57150"/>
            </a:xfrm>
            <a:custGeom>
              <a:avLst/>
              <a:gdLst/>
              <a:ahLst/>
              <a:cxnLst/>
              <a:rect l="l" t="t" r="r" b="b"/>
              <a:pathLst>
                <a:path w="2398" h="2286" extrusionOk="0">
                  <a:moveTo>
                    <a:pt x="2120" y="0"/>
                  </a:moveTo>
                  <a:cubicBezTo>
                    <a:pt x="1966" y="0"/>
                    <a:pt x="1842" y="124"/>
                    <a:pt x="1842" y="278"/>
                  </a:cubicBezTo>
                  <a:lnTo>
                    <a:pt x="1842" y="1698"/>
                  </a:lnTo>
                  <a:lnTo>
                    <a:pt x="423" y="1698"/>
                  </a:lnTo>
                  <a:cubicBezTo>
                    <a:pt x="413" y="1697"/>
                    <a:pt x="403" y="1697"/>
                    <a:pt x="393" y="1697"/>
                  </a:cubicBezTo>
                  <a:cubicBezTo>
                    <a:pt x="0" y="1697"/>
                    <a:pt x="0" y="2285"/>
                    <a:pt x="393" y="2285"/>
                  </a:cubicBezTo>
                  <a:cubicBezTo>
                    <a:pt x="403" y="2285"/>
                    <a:pt x="413" y="2285"/>
                    <a:pt x="423" y="2284"/>
                  </a:cubicBezTo>
                  <a:lnTo>
                    <a:pt x="2120" y="2284"/>
                  </a:lnTo>
                  <a:cubicBezTo>
                    <a:pt x="2274" y="2284"/>
                    <a:pt x="2398" y="2130"/>
                    <a:pt x="2398" y="1975"/>
                  </a:cubicBezTo>
                  <a:lnTo>
                    <a:pt x="2398" y="278"/>
                  </a:lnTo>
                  <a:cubicBezTo>
                    <a:pt x="2398" y="124"/>
                    <a:pt x="2274" y="0"/>
                    <a:pt x="21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29" name="Google Shape;13856;p26">
              <a:extLst>
                <a:ext uri="{FF2B5EF4-FFF2-40B4-BE49-F238E27FC236}">
                  <a16:creationId xmlns:a16="http://schemas.microsoft.com/office/drawing/2014/main" id="{2AC21C7B-6A82-AF9B-541E-7AA7277817CA}"/>
                </a:ext>
              </a:extLst>
            </p:cNvPr>
            <p:cNvSpPr/>
            <p:nvPr/>
          </p:nvSpPr>
          <p:spPr>
            <a:xfrm>
              <a:off x="2539725" y="2163825"/>
              <a:ext cx="59950" cy="56575"/>
            </a:xfrm>
            <a:custGeom>
              <a:avLst/>
              <a:gdLst/>
              <a:ahLst/>
              <a:cxnLst/>
              <a:rect l="l" t="t" r="r" b="b"/>
              <a:pathLst>
                <a:path w="2398" h="2263" extrusionOk="0">
                  <a:moveTo>
                    <a:pt x="278" y="0"/>
                  </a:moveTo>
                  <a:cubicBezTo>
                    <a:pt x="147" y="0"/>
                    <a:pt x="15" y="85"/>
                    <a:pt x="0" y="255"/>
                  </a:cubicBezTo>
                  <a:lnTo>
                    <a:pt x="0" y="1952"/>
                  </a:lnTo>
                  <a:cubicBezTo>
                    <a:pt x="0" y="2107"/>
                    <a:pt x="123" y="2261"/>
                    <a:pt x="278" y="2261"/>
                  </a:cubicBezTo>
                  <a:lnTo>
                    <a:pt x="1975" y="2261"/>
                  </a:lnTo>
                  <a:cubicBezTo>
                    <a:pt x="1985" y="2262"/>
                    <a:pt x="1995" y="2262"/>
                    <a:pt x="2005" y="2262"/>
                  </a:cubicBezTo>
                  <a:cubicBezTo>
                    <a:pt x="2397" y="2262"/>
                    <a:pt x="2397" y="1674"/>
                    <a:pt x="2005" y="1674"/>
                  </a:cubicBezTo>
                  <a:cubicBezTo>
                    <a:pt x="1995" y="1674"/>
                    <a:pt x="1985" y="1674"/>
                    <a:pt x="1975" y="1675"/>
                  </a:cubicBezTo>
                  <a:lnTo>
                    <a:pt x="556" y="1675"/>
                  </a:lnTo>
                  <a:lnTo>
                    <a:pt x="556" y="255"/>
                  </a:lnTo>
                  <a:cubicBezTo>
                    <a:pt x="540" y="85"/>
                    <a:pt x="409" y="0"/>
                    <a:pt x="2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30" name="Google Shape;13857;p26">
              <a:extLst>
                <a:ext uri="{FF2B5EF4-FFF2-40B4-BE49-F238E27FC236}">
                  <a16:creationId xmlns:a16="http://schemas.microsoft.com/office/drawing/2014/main" id="{BE15683D-732A-EA7A-8B16-16B0077E0F08}"/>
                </a:ext>
              </a:extLst>
            </p:cNvPr>
            <p:cNvSpPr/>
            <p:nvPr/>
          </p:nvSpPr>
          <p:spPr>
            <a:xfrm>
              <a:off x="2664700" y="2248125"/>
              <a:ext cx="17000" cy="14550"/>
            </a:xfrm>
            <a:custGeom>
              <a:avLst/>
              <a:gdLst/>
              <a:ahLst/>
              <a:cxnLst/>
              <a:rect l="l" t="t" r="r" b="b"/>
              <a:pathLst>
                <a:path w="680" h="582" extrusionOk="0">
                  <a:moveTo>
                    <a:pt x="371" y="0"/>
                  </a:moveTo>
                  <a:cubicBezTo>
                    <a:pt x="124" y="0"/>
                    <a:pt x="1" y="309"/>
                    <a:pt x="186" y="494"/>
                  </a:cubicBezTo>
                  <a:cubicBezTo>
                    <a:pt x="246" y="554"/>
                    <a:pt x="320" y="582"/>
                    <a:pt x="392" y="582"/>
                  </a:cubicBezTo>
                  <a:cubicBezTo>
                    <a:pt x="540" y="582"/>
                    <a:pt x="680" y="465"/>
                    <a:pt x="680" y="278"/>
                  </a:cubicBezTo>
                  <a:cubicBezTo>
                    <a:pt x="680"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31" name="Google Shape;13858;p26">
              <a:extLst>
                <a:ext uri="{FF2B5EF4-FFF2-40B4-BE49-F238E27FC236}">
                  <a16:creationId xmlns:a16="http://schemas.microsoft.com/office/drawing/2014/main" id="{4ADC6FFE-6D94-57E3-3E2D-CD784D8576D2}"/>
                </a:ext>
              </a:extLst>
            </p:cNvPr>
            <p:cNvSpPr/>
            <p:nvPr/>
          </p:nvSpPr>
          <p:spPr>
            <a:xfrm>
              <a:off x="2492650" y="1950300"/>
              <a:ext cx="363425" cy="312600"/>
            </a:xfrm>
            <a:custGeom>
              <a:avLst/>
              <a:gdLst/>
              <a:ahLst/>
              <a:cxnLst/>
              <a:rect l="l" t="t" r="r" b="b"/>
              <a:pathLst>
                <a:path w="14537" h="12504" extrusionOk="0">
                  <a:moveTo>
                    <a:pt x="10401" y="556"/>
                  </a:moveTo>
                  <a:lnTo>
                    <a:pt x="10401" y="1698"/>
                  </a:lnTo>
                  <a:lnTo>
                    <a:pt x="556" y="1698"/>
                  </a:lnTo>
                  <a:lnTo>
                    <a:pt x="556" y="865"/>
                  </a:lnTo>
                  <a:cubicBezTo>
                    <a:pt x="556" y="710"/>
                    <a:pt x="679" y="587"/>
                    <a:pt x="834" y="556"/>
                  </a:cubicBezTo>
                  <a:close/>
                  <a:moveTo>
                    <a:pt x="13672" y="587"/>
                  </a:moveTo>
                  <a:cubicBezTo>
                    <a:pt x="13827" y="587"/>
                    <a:pt x="13950" y="710"/>
                    <a:pt x="13950" y="865"/>
                  </a:cubicBezTo>
                  <a:lnTo>
                    <a:pt x="13950" y="1698"/>
                  </a:lnTo>
                  <a:lnTo>
                    <a:pt x="10956" y="1698"/>
                  </a:lnTo>
                  <a:lnTo>
                    <a:pt x="10956" y="587"/>
                  </a:lnTo>
                  <a:close/>
                  <a:moveTo>
                    <a:pt x="834" y="0"/>
                  </a:moveTo>
                  <a:cubicBezTo>
                    <a:pt x="371" y="0"/>
                    <a:pt x="0" y="402"/>
                    <a:pt x="0" y="865"/>
                  </a:cubicBezTo>
                  <a:lnTo>
                    <a:pt x="0" y="11666"/>
                  </a:lnTo>
                  <a:cubicBezTo>
                    <a:pt x="0" y="12129"/>
                    <a:pt x="371" y="12499"/>
                    <a:pt x="834" y="12499"/>
                  </a:cubicBezTo>
                  <a:lnTo>
                    <a:pt x="5988" y="12499"/>
                  </a:lnTo>
                  <a:cubicBezTo>
                    <a:pt x="6006" y="12502"/>
                    <a:pt x="6024" y="12503"/>
                    <a:pt x="6042" y="12503"/>
                  </a:cubicBezTo>
                  <a:cubicBezTo>
                    <a:pt x="6402" y="12503"/>
                    <a:pt x="6402" y="11940"/>
                    <a:pt x="6042" y="11940"/>
                  </a:cubicBezTo>
                  <a:cubicBezTo>
                    <a:pt x="6024" y="11940"/>
                    <a:pt x="6006" y="11941"/>
                    <a:pt x="5988" y="11944"/>
                  </a:cubicBezTo>
                  <a:lnTo>
                    <a:pt x="834" y="11944"/>
                  </a:lnTo>
                  <a:cubicBezTo>
                    <a:pt x="679" y="11944"/>
                    <a:pt x="556" y="11821"/>
                    <a:pt x="556" y="11666"/>
                  </a:cubicBezTo>
                  <a:lnTo>
                    <a:pt x="556" y="2284"/>
                  </a:lnTo>
                  <a:lnTo>
                    <a:pt x="13950" y="2284"/>
                  </a:lnTo>
                  <a:lnTo>
                    <a:pt x="13950" y="11635"/>
                  </a:lnTo>
                  <a:cubicBezTo>
                    <a:pt x="13950" y="11790"/>
                    <a:pt x="13827" y="11913"/>
                    <a:pt x="13672" y="11913"/>
                  </a:cubicBezTo>
                  <a:lnTo>
                    <a:pt x="8549" y="11913"/>
                  </a:lnTo>
                  <a:cubicBezTo>
                    <a:pt x="8210" y="11975"/>
                    <a:pt x="8210" y="12438"/>
                    <a:pt x="8549" y="12499"/>
                  </a:cubicBezTo>
                  <a:lnTo>
                    <a:pt x="13672" y="12499"/>
                  </a:lnTo>
                  <a:cubicBezTo>
                    <a:pt x="14135" y="12499"/>
                    <a:pt x="14536" y="12098"/>
                    <a:pt x="14536" y="11635"/>
                  </a:cubicBezTo>
                  <a:lnTo>
                    <a:pt x="14536" y="865"/>
                  </a:lnTo>
                  <a:cubicBezTo>
                    <a:pt x="14536" y="402"/>
                    <a:pt x="14135" y="0"/>
                    <a:pt x="136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332" name="Google Shape;13859;p26">
            <a:extLst>
              <a:ext uri="{FF2B5EF4-FFF2-40B4-BE49-F238E27FC236}">
                <a16:creationId xmlns:a16="http://schemas.microsoft.com/office/drawing/2014/main" id="{24172049-2A09-4279-3294-827C44439981}"/>
              </a:ext>
            </a:extLst>
          </p:cNvPr>
          <p:cNvGrpSpPr/>
          <p:nvPr/>
        </p:nvGrpSpPr>
        <p:grpSpPr>
          <a:xfrm>
            <a:off x="10925751" y="7900351"/>
            <a:ext cx="735250" cy="728550"/>
            <a:chOff x="1732675" y="1924750"/>
            <a:chExt cx="367625" cy="364275"/>
          </a:xfrm>
        </p:grpSpPr>
        <p:sp>
          <p:nvSpPr>
            <p:cNvPr id="333" name="Google Shape;13860;p26">
              <a:extLst>
                <a:ext uri="{FF2B5EF4-FFF2-40B4-BE49-F238E27FC236}">
                  <a16:creationId xmlns:a16="http://schemas.microsoft.com/office/drawing/2014/main" id="{060920F4-A149-B844-E00D-578B8685F8A6}"/>
                </a:ext>
              </a:extLst>
            </p:cNvPr>
            <p:cNvSpPr/>
            <p:nvPr/>
          </p:nvSpPr>
          <p:spPr>
            <a:xfrm>
              <a:off x="1732675" y="1924750"/>
              <a:ext cx="367625" cy="364275"/>
            </a:xfrm>
            <a:custGeom>
              <a:avLst/>
              <a:gdLst/>
              <a:ahLst/>
              <a:cxnLst/>
              <a:rect l="l" t="t" r="r" b="b"/>
              <a:pathLst>
                <a:path w="14705" h="14571" extrusionOk="0">
                  <a:moveTo>
                    <a:pt x="7901" y="5034"/>
                  </a:moveTo>
                  <a:lnTo>
                    <a:pt x="7901" y="6146"/>
                  </a:lnTo>
                  <a:lnTo>
                    <a:pt x="6759" y="6146"/>
                  </a:lnTo>
                  <a:lnTo>
                    <a:pt x="6759" y="5034"/>
                  </a:lnTo>
                  <a:close/>
                  <a:moveTo>
                    <a:pt x="5895" y="8398"/>
                  </a:moveTo>
                  <a:cubicBezTo>
                    <a:pt x="6049" y="8398"/>
                    <a:pt x="6204" y="8522"/>
                    <a:pt x="6204" y="8676"/>
                  </a:cubicBezTo>
                  <a:lnTo>
                    <a:pt x="6204" y="11978"/>
                  </a:lnTo>
                  <a:cubicBezTo>
                    <a:pt x="6204" y="12133"/>
                    <a:pt x="6049" y="12256"/>
                    <a:pt x="5895" y="12256"/>
                  </a:cubicBezTo>
                  <a:lnTo>
                    <a:pt x="926" y="12256"/>
                  </a:lnTo>
                  <a:cubicBezTo>
                    <a:pt x="772" y="12256"/>
                    <a:pt x="618" y="12133"/>
                    <a:pt x="618" y="11978"/>
                  </a:cubicBezTo>
                  <a:lnTo>
                    <a:pt x="618" y="8676"/>
                  </a:lnTo>
                  <a:cubicBezTo>
                    <a:pt x="618" y="8522"/>
                    <a:pt x="772" y="8398"/>
                    <a:pt x="926" y="8398"/>
                  </a:cubicBezTo>
                  <a:close/>
                  <a:moveTo>
                    <a:pt x="13734" y="8398"/>
                  </a:moveTo>
                  <a:cubicBezTo>
                    <a:pt x="13888" y="8398"/>
                    <a:pt x="14012" y="8522"/>
                    <a:pt x="14012" y="8676"/>
                  </a:cubicBezTo>
                  <a:lnTo>
                    <a:pt x="14012" y="11978"/>
                  </a:lnTo>
                  <a:cubicBezTo>
                    <a:pt x="14012" y="12133"/>
                    <a:pt x="13888" y="12256"/>
                    <a:pt x="13734" y="12256"/>
                  </a:cubicBezTo>
                  <a:lnTo>
                    <a:pt x="8734" y="12256"/>
                  </a:lnTo>
                  <a:cubicBezTo>
                    <a:pt x="8580" y="12256"/>
                    <a:pt x="8457" y="12133"/>
                    <a:pt x="8457" y="11978"/>
                  </a:cubicBezTo>
                  <a:lnTo>
                    <a:pt x="8457" y="8676"/>
                  </a:lnTo>
                  <a:cubicBezTo>
                    <a:pt x="8457" y="8522"/>
                    <a:pt x="8580" y="8398"/>
                    <a:pt x="8734" y="8398"/>
                  </a:cubicBezTo>
                  <a:close/>
                  <a:moveTo>
                    <a:pt x="3982" y="12812"/>
                  </a:moveTo>
                  <a:lnTo>
                    <a:pt x="3982" y="13984"/>
                  </a:lnTo>
                  <a:lnTo>
                    <a:pt x="2840" y="13984"/>
                  </a:lnTo>
                  <a:lnTo>
                    <a:pt x="2840" y="12812"/>
                  </a:lnTo>
                  <a:close/>
                  <a:moveTo>
                    <a:pt x="11821" y="12812"/>
                  </a:moveTo>
                  <a:lnTo>
                    <a:pt x="11821" y="13984"/>
                  </a:lnTo>
                  <a:lnTo>
                    <a:pt x="10679" y="13984"/>
                  </a:lnTo>
                  <a:lnTo>
                    <a:pt x="10679" y="12812"/>
                  </a:lnTo>
                  <a:close/>
                  <a:moveTo>
                    <a:pt x="6103" y="0"/>
                  </a:moveTo>
                  <a:cubicBezTo>
                    <a:pt x="6086" y="0"/>
                    <a:pt x="6068" y="1"/>
                    <a:pt x="6049" y="4"/>
                  </a:cubicBezTo>
                  <a:lnTo>
                    <a:pt x="4908" y="4"/>
                  </a:lnTo>
                  <a:cubicBezTo>
                    <a:pt x="4445" y="4"/>
                    <a:pt x="4043" y="374"/>
                    <a:pt x="4074" y="868"/>
                  </a:cubicBezTo>
                  <a:lnTo>
                    <a:pt x="4074" y="4139"/>
                  </a:lnTo>
                  <a:cubicBezTo>
                    <a:pt x="4043" y="4633"/>
                    <a:pt x="4445" y="5034"/>
                    <a:pt x="4908" y="5034"/>
                  </a:cubicBezTo>
                  <a:lnTo>
                    <a:pt x="6204" y="5034"/>
                  </a:lnTo>
                  <a:lnTo>
                    <a:pt x="6204" y="6146"/>
                  </a:lnTo>
                  <a:lnTo>
                    <a:pt x="340" y="6146"/>
                  </a:lnTo>
                  <a:cubicBezTo>
                    <a:pt x="0" y="6207"/>
                    <a:pt x="0" y="6670"/>
                    <a:pt x="340" y="6732"/>
                  </a:cubicBezTo>
                  <a:lnTo>
                    <a:pt x="3118" y="6732"/>
                  </a:lnTo>
                  <a:lnTo>
                    <a:pt x="3118" y="7843"/>
                  </a:lnTo>
                  <a:lnTo>
                    <a:pt x="926" y="7843"/>
                  </a:lnTo>
                  <a:cubicBezTo>
                    <a:pt x="433" y="7843"/>
                    <a:pt x="62" y="8213"/>
                    <a:pt x="62" y="8676"/>
                  </a:cubicBezTo>
                  <a:lnTo>
                    <a:pt x="62" y="11978"/>
                  </a:lnTo>
                  <a:cubicBezTo>
                    <a:pt x="62" y="12441"/>
                    <a:pt x="433" y="12843"/>
                    <a:pt x="926" y="12843"/>
                  </a:cubicBezTo>
                  <a:lnTo>
                    <a:pt x="2284" y="12843"/>
                  </a:lnTo>
                  <a:lnTo>
                    <a:pt x="2284" y="13984"/>
                  </a:lnTo>
                  <a:lnTo>
                    <a:pt x="1297" y="13984"/>
                  </a:lnTo>
                  <a:cubicBezTo>
                    <a:pt x="1112" y="13984"/>
                    <a:pt x="988" y="14108"/>
                    <a:pt x="988" y="14262"/>
                  </a:cubicBezTo>
                  <a:cubicBezTo>
                    <a:pt x="988" y="14416"/>
                    <a:pt x="1112" y="14540"/>
                    <a:pt x="1297" y="14571"/>
                  </a:cubicBezTo>
                  <a:lnTo>
                    <a:pt x="5525" y="14571"/>
                  </a:lnTo>
                  <a:cubicBezTo>
                    <a:pt x="5679" y="14540"/>
                    <a:pt x="5803" y="14416"/>
                    <a:pt x="5803" y="14262"/>
                  </a:cubicBezTo>
                  <a:cubicBezTo>
                    <a:pt x="5803" y="14108"/>
                    <a:pt x="5679" y="13984"/>
                    <a:pt x="5525" y="13984"/>
                  </a:cubicBezTo>
                  <a:lnTo>
                    <a:pt x="4537" y="13984"/>
                  </a:lnTo>
                  <a:lnTo>
                    <a:pt x="4537" y="12843"/>
                  </a:lnTo>
                  <a:lnTo>
                    <a:pt x="5895" y="12843"/>
                  </a:lnTo>
                  <a:cubicBezTo>
                    <a:pt x="6389" y="12843"/>
                    <a:pt x="6759" y="12441"/>
                    <a:pt x="6759" y="11978"/>
                  </a:cubicBezTo>
                  <a:lnTo>
                    <a:pt x="6759" y="8676"/>
                  </a:lnTo>
                  <a:cubicBezTo>
                    <a:pt x="6759" y="8213"/>
                    <a:pt x="6389" y="7843"/>
                    <a:pt x="5895" y="7843"/>
                  </a:cubicBezTo>
                  <a:lnTo>
                    <a:pt x="3704" y="7843"/>
                  </a:lnTo>
                  <a:lnTo>
                    <a:pt x="3704" y="6701"/>
                  </a:lnTo>
                  <a:lnTo>
                    <a:pt x="10956" y="6701"/>
                  </a:lnTo>
                  <a:lnTo>
                    <a:pt x="10956" y="7843"/>
                  </a:lnTo>
                  <a:lnTo>
                    <a:pt x="8734" y="7843"/>
                  </a:lnTo>
                  <a:cubicBezTo>
                    <a:pt x="8271" y="7843"/>
                    <a:pt x="7901" y="8213"/>
                    <a:pt x="7901" y="8676"/>
                  </a:cubicBezTo>
                  <a:lnTo>
                    <a:pt x="7901" y="11978"/>
                  </a:lnTo>
                  <a:cubicBezTo>
                    <a:pt x="7901" y="12441"/>
                    <a:pt x="8271" y="12843"/>
                    <a:pt x="8734" y="12843"/>
                  </a:cubicBezTo>
                  <a:lnTo>
                    <a:pt x="10123" y="12843"/>
                  </a:lnTo>
                  <a:lnTo>
                    <a:pt x="10123" y="13984"/>
                  </a:lnTo>
                  <a:lnTo>
                    <a:pt x="9105" y="13984"/>
                  </a:lnTo>
                  <a:cubicBezTo>
                    <a:pt x="8950" y="13984"/>
                    <a:pt x="8827" y="14108"/>
                    <a:pt x="8827" y="14262"/>
                  </a:cubicBezTo>
                  <a:cubicBezTo>
                    <a:pt x="8827" y="14416"/>
                    <a:pt x="8950" y="14571"/>
                    <a:pt x="9105" y="14571"/>
                  </a:cubicBezTo>
                  <a:lnTo>
                    <a:pt x="13364" y="14571"/>
                  </a:lnTo>
                  <a:cubicBezTo>
                    <a:pt x="13518" y="14571"/>
                    <a:pt x="13641" y="14416"/>
                    <a:pt x="13641" y="14262"/>
                  </a:cubicBezTo>
                  <a:cubicBezTo>
                    <a:pt x="13641" y="14108"/>
                    <a:pt x="13518" y="13984"/>
                    <a:pt x="13364" y="13984"/>
                  </a:cubicBezTo>
                  <a:lnTo>
                    <a:pt x="12376" y="13984"/>
                  </a:lnTo>
                  <a:lnTo>
                    <a:pt x="12376" y="12843"/>
                  </a:lnTo>
                  <a:lnTo>
                    <a:pt x="13734" y="12843"/>
                  </a:lnTo>
                  <a:cubicBezTo>
                    <a:pt x="14197" y="12843"/>
                    <a:pt x="14567" y="12441"/>
                    <a:pt x="14598" y="11978"/>
                  </a:cubicBezTo>
                  <a:lnTo>
                    <a:pt x="14598" y="8676"/>
                  </a:lnTo>
                  <a:cubicBezTo>
                    <a:pt x="14598" y="8213"/>
                    <a:pt x="14197" y="7843"/>
                    <a:pt x="13734" y="7843"/>
                  </a:cubicBezTo>
                  <a:lnTo>
                    <a:pt x="11512" y="7843"/>
                  </a:lnTo>
                  <a:lnTo>
                    <a:pt x="11512" y="6701"/>
                  </a:lnTo>
                  <a:lnTo>
                    <a:pt x="14320" y="6701"/>
                  </a:lnTo>
                  <a:cubicBezTo>
                    <a:pt x="14338" y="6704"/>
                    <a:pt x="14355" y="6705"/>
                    <a:pt x="14371" y="6705"/>
                  </a:cubicBezTo>
                  <a:cubicBezTo>
                    <a:pt x="14705" y="6705"/>
                    <a:pt x="14705" y="6142"/>
                    <a:pt x="14371" y="6142"/>
                  </a:cubicBezTo>
                  <a:cubicBezTo>
                    <a:pt x="14355" y="6142"/>
                    <a:pt x="14338" y="6143"/>
                    <a:pt x="14320" y="6146"/>
                  </a:cubicBezTo>
                  <a:lnTo>
                    <a:pt x="8457" y="6146"/>
                  </a:lnTo>
                  <a:lnTo>
                    <a:pt x="8457" y="5034"/>
                  </a:lnTo>
                  <a:lnTo>
                    <a:pt x="9753" y="5034"/>
                  </a:lnTo>
                  <a:cubicBezTo>
                    <a:pt x="10216" y="5004"/>
                    <a:pt x="10586" y="4633"/>
                    <a:pt x="10586" y="4170"/>
                  </a:cubicBezTo>
                  <a:lnTo>
                    <a:pt x="10586" y="868"/>
                  </a:lnTo>
                  <a:cubicBezTo>
                    <a:pt x="10586" y="374"/>
                    <a:pt x="10216" y="4"/>
                    <a:pt x="9753" y="4"/>
                  </a:cubicBezTo>
                  <a:lnTo>
                    <a:pt x="8580" y="4"/>
                  </a:lnTo>
                  <a:cubicBezTo>
                    <a:pt x="8241" y="35"/>
                    <a:pt x="8241" y="529"/>
                    <a:pt x="8580" y="560"/>
                  </a:cubicBezTo>
                  <a:lnTo>
                    <a:pt x="9753" y="560"/>
                  </a:lnTo>
                  <a:cubicBezTo>
                    <a:pt x="9907" y="560"/>
                    <a:pt x="10031" y="714"/>
                    <a:pt x="10031" y="868"/>
                  </a:cubicBezTo>
                  <a:lnTo>
                    <a:pt x="10031" y="4139"/>
                  </a:lnTo>
                  <a:cubicBezTo>
                    <a:pt x="10031" y="4294"/>
                    <a:pt x="9907" y="4417"/>
                    <a:pt x="9753" y="4417"/>
                  </a:cubicBezTo>
                  <a:lnTo>
                    <a:pt x="4908" y="4417"/>
                  </a:lnTo>
                  <a:cubicBezTo>
                    <a:pt x="4894" y="4420"/>
                    <a:pt x="4881" y="4421"/>
                    <a:pt x="4868" y="4421"/>
                  </a:cubicBezTo>
                  <a:cubicBezTo>
                    <a:pt x="4733" y="4421"/>
                    <a:pt x="4630" y="4280"/>
                    <a:pt x="4630" y="4139"/>
                  </a:cubicBezTo>
                  <a:lnTo>
                    <a:pt x="4630" y="868"/>
                  </a:lnTo>
                  <a:cubicBezTo>
                    <a:pt x="4630" y="714"/>
                    <a:pt x="4753" y="560"/>
                    <a:pt x="4908" y="560"/>
                  </a:cubicBezTo>
                  <a:lnTo>
                    <a:pt x="6049" y="560"/>
                  </a:lnTo>
                  <a:cubicBezTo>
                    <a:pt x="6068" y="562"/>
                    <a:pt x="6086" y="563"/>
                    <a:pt x="6103" y="563"/>
                  </a:cubicBezTo>
                  <a:cubicBezTo>
                    <a:pt x="6463" y="563"/>
                    <a:pt x="6463" y="0"/>
                    <a:pt x="610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34" name="Google Shape;13861;p26">
              <a:extLst>
                <a:ext uri="{FF2B5EF4-FFF2-40B4-BE49-F238E27FC236}">
                  <a16:creationId xmlns:a16="http://schemas.microsoft.com/office/drawing/2014/main" id="{A699ED1F-3BB2-FADA-648E-552CBC3521E1}"/>
                </a:ext>
              </a:extLst>
            </p:cNvPr>
            <p:cNvSpPr/>
            <p:nvPr/>
          </p:nvSpPr>
          <p:spPr>
            <a:xfrm>
              <a:off x="1906275" y="1924850"/>
              <a:ext cx="17000" cy="14400"/>
            </a:xfrm>
            <a:custGeom>
              <a:avLst/>
              <a:gdLst/>
              <a:ahLst/>
              <a:cxnLst/>
              <a:rect l="l" t="t" r="r" b="b"/>
              <a:pathLst>
                <a:path w="680" h="576" extrusionOk="0">
                  <a:moveTo>
                    <a:pt x="371" y="0"/>
                  </a:moveTo>
                  <a:cubicBezTo>
                    <a:pt x="124" y="0"/>
                    <a:pt x="0" y="309"/>
                    <a:pt x="186" y="494"/>
                  </a:cubicBezTo>
                  <a:cubicBezTo>
                    <a:pt x="242" y="551"/>
                    <a:pt x="311" y="575"/>
                    <a:pt x="379" y="575"/>
                  </a:cubicBezTo>
                  <a:cubicBezTo>
                    <a:pt x="531" y="575"/>
                    <a:pt x="679" y="449"/>
                    <a:pt x="679" y="278"/>
                  </a:cubicBezTo>
                  <a:cubicBezTo>
                    <a:pt x="679" y="123"/>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335" name="Google Shape;13862;p26">
            <a:extLst>
              <a:ext uri="{FF2B5EF4-FFF2-40B4-BE49-F238E27FC236}">
                <a16:creationId xmlns:a16="http://schemas.microsoft.com/office/drawing/2014/main" id="{DA47C9FC-F700-7DD4-7D84-2463F440E7C0}"/>
              </a:ext>
            </a:extLst>
          </p:cNvPr>
          <p:cNvGrpSpPr/>
          <p:nvPr/>
        </p:nvGrpSpPr>
        <p:grpSpPr>
          <a:xfrm>
            <a:off x="12510839" y="7901226"/>
            <a:ext cx="623450" cy="726800"/>
            <a:chOff x="7749975" y="3052825"/>
            <a:chExt cx="311725" cy="363400"/>
          </a:xfrm>
        </p:grpSpPr>
        <p:sp>
          <p:nvSpPr>
            <p:cNvPr id="336" name="Google Shape;13863;p26">
              <a:extLst>
                <a:ext uri="{FF2B5EF4-FFF2-40B4-BE49-F238E27FC236}">
                  <a16:creationId xmlns:a16="http://schemas.microsoft.com/office/drawing/2014/main" id="{0A00FF6D-8324-467D-1683-A9D260C3688F}"/>
                </a:ext>
              </a:extLst>
            </p:cNvPr>
            <p:cNvSpPr/>
            <p:nvPr/>
          </p:nvSpPr>
          <p:spPr>
            <a:xfrm>
              <a:off x="7868025" y="3295875"/>
              <a:ext cx="66375" cy="56550"/>
            </a:xfrm>
            <a:custGeom>
              <a:avLst/>
              <a:gdLst/>
              <a:ahLst/>
              <a:cxnLst/>
              <a:rect l="l" t="t" r="r" b="b"/>
              <a:pathLst>
                <a:path w="2655" h="2262" extrusionOk="0">
                  <a:moveTo>
                    <a:pt x="1522" y="553"/>
                  </a:moveTo>
                  <a:cubicBezTo>
                    <a:pt x="1812" y="553"/>
                    <a:pt x="2099" y="775"/>
                    <a:pt x="2099" y="1111"/>
                  </a:cubicBezTo>
                  <a:cubicBezTo>
                    <a:pt x="2099" y="1451"/>
                    <a:pt x="1852" y="1698"/>
                    <a:pt x="1512" y="1698"/>
                  </a:cubicBezTo>
                  <a:cubicBezTo>
                    <a:pt x="1018" y="1698"/>
                    <a:pt x="772" y="1081"/>
                    <a:pt x="1142" y="710"/>
                  </a:cubicBezTo>
                  <a:cubicBezTo>
                    <a:pt x="1250" y="602"/>
                    <a:pt x="1387" y="553"/>
                    <a:pt x="1522" y="553"/>
                  </a:cubicBezTo>
                  <a:close/>
                  <a:moveTo>
                    <a:pt x="1512" y="0"/>
                  </a:moveTo>
                  <a:cubicBezTo>
                    <a:pt x="525" y="0"/>
                    <a:pt x="0" y="1204"/>
                    <a:pt x="710" y="1914"/>
                  </a:cubicBezTo>
                  <a:cubicBezTo>
                    <a:pt x="950" y="2154"/>
                    <a:pt x="1240" y="2262"/>
                    <a:pt x="1521" y="2262"/>
                  </a:cubicBezTo>
                  <a:cubicBezTo>
                    <a:pt x="2106" y="2262"/>
                    <a:pt x="2654" y="1799"/>
                    <a:pt x="2654" y="1111"/>
                  </a:cubicBezTo>
                  <a:cubicBezTo>
                    <a:pt x="2654" y="494"/>
                    <a:pt x="2160" y="0"/>
                    <a:pt x="151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37" name="Google Shape;13864;p26">
              <a:extLst>
                <a:ext uri="{FF2B5EF4-FFF2-40B4-BE49-F238E27FC236}">
                  <a16:creationId xmlns:a16="http://schemas.microsoft.com/office/drawing/2014/main" id="{59789001-EF0E-1BF2-80B4-DA6DC93735F2}"/>
                </a:ext>
              </a:extLst>
            </p:cNvPr>
            <p:cNvSpPr/>
            <p:nvPr/>
          </p:nvSpPr>
          <p:spPr>
            <a:xfrm>
              <a:off x="7749975" y="3052825"/>
              <a:ext cx="311725" cy="363400"/>
            </a:xfrm>
            <a:custGeom>
              <a:avLst/>
              <a:gdLst/>
              <a:ahLst/>
              <a:cxnLst/>
              <a:rect l="l" t="t" r="r" b="b"/>
              <a:pathLst>
                <a:path w="12469" h="14536" extrusionOk="0">
                  <a:moveTo>
                    <a:pt x="9382" y="587"/>
                  </a:moveTo>
                  <a:lnTo>
                    <a:pt x="9382" y="1729"/>
                  </a:lnTo>
                  <a:lnTo>
                    <a:pt x="587" y="1729"/>
                  </a:lnTo>
                  <a:lnTo>
                    <a:pt x="587" y="865"/>
                  </a:lnTo>
                  <a:cubicBezTo>
                    <a:pt x="556" y="711"/>
                    <a:pt x="710" y="587"/>
                    <a:pt x="864" y="587"/>
                  </a:cubicBezTo>
                  <a:close/>
                  <a:moveTo>
                    <a:pt x="11635" y="587"/>
                  </a:moveTo>
                  <a:cubicBezTo>
                    <a:pt x="11789" y="587"/>
                    <a:pt x="11913" y="711"/>
                    <a:pt x="11913" y="865"/>
                  </a:cubicBezTo>
                  <a:lnTo>
                    <a:pt x="11913" y="1729"/>
                  </a:lnTo>
                  <a:lnTo>
                    <a:pt x="9938" y="1729"/>
                  </a:lnTo>
                  <a:lnTo>
                    <a:pt x="9938" y="587"/>
                  </a:lnTo>
                  <a:close/>
                  <a:moveTo>
                    <a:pt x="11944" y="2285"/>
                  </a:moveTo>
                  <a:lnTo>
                    <a:pt x="11944" y="10278"/>
                  </a:lnTo>
                  <a:cubicBezTo>
                    <a:pt x="11944" y="10432"/>
                    <a:pt x="11820" y="10556"/>
                    <a:pt x="11666" y="10556"/>
                  </a:cubicBezTo>
                  <a:lnTo>
                    <a:pt x="11635" y="10587"/>
                  </a:lnTo>
                  <a:lnTo>
                    <a:pt x="9938" y="10587"/>
                  </a:lnTo>
                  <a:lnTo>
                    <a:pt x="9938" y="10000"/>
                  </a:lnTo>
                  <a:cubicBezTo>
                    <a:pt x="9938" y="9846"/>
                    <a:pt x="9814" y="9722"/>
                    <a:pt x="9660" y="9722"/>
                  </a:cubicBezTo>
                  <a:lnTo>
                    <a:pt x="8827" y="9722"/>
                  </a:lnTo>
                  <a:cubicBezTo>
                    <a:pt x="8765" y="9537"/>
                    <a:pt x="8642" y="9352"/>
                    <a:pt x="8518" y="9198"/>
                  </a:cubicBezTo>
                  <a:lnTo>
                    <a:pt x="8950" y="8488"/>
                  </a:lnTo>
                  <a:cubicBezTo>
                    <a:pt x="9012" y="8334"/>
                    <a:pt x="8981" y="8179"/>
                    <a:pt x="8827" y="8087"/>
                  </a:cubicBezTo>
                  <a:lnTo>
                    <a:pt x="7345" y="7223"/>
                  </a:lnTo>
                  <a:cubicBezTo>
                    <a:pt x="7312" y="7206"/>
                    <a:pt x="7275" y="7198"/>
                    <a:pt x="7236" y="7198"/>
                  </a:cubicBezTo>
                  <a:cubicBezTo>
                    <a:pt x="7131" y="7198"/>
                    <a:pt x="7020" y="7256"/>
                    <a:pt x="6975" y="7346"/>
                  </a:cubicBezTo>
                  <a:lnTo>
                    <a:pt x="6574" y="8025"/>
                  </a:lnTo>
                  <a:lnTo>
                    <a:pt x="5926" y="8025"/>
                  </a:lnTo>
                  <a:lnTo>
                    <a:pt x="5555" y="7346"/>
                  </a:lnTo>
                  <a:cubicBezTo>
                    <a:pt x="5488" y="7256"/>
                    <a:pt x="5387" y="7198"/>
                    <a:pt x="5277" y="7198"/>
                  </a:cubicBezTo>
                  <a:cubicBezTo>
                    <a:pt x="5237" y="7198"/>
                    <a:pt x="5195" y="7206"/>
                    <a:pt x="5154" y="7223"/>
                  </a:cubicBezTo>
                  <a:lnTo>
                    <a:pt x="3704" y="8087"/>
                  </a:lnTo>
                  <a:cubicBezTo>
                    <a:pt x="3642" y="8118"/>
                    <a:pt x="3580" y="8179"/>
                    <a:pt x="3549" y="8272"/>
                  </a:cubicBezTo>
                  <a:cubicBezTo>
                    <a:pt x="3549" y="8334"/>
                    <a:pt x="3549" y="8426"/>
                    <a:pt x="3580" y="8488"/>
                  </a:cubicBezTo>
                  <a:lnTo>
                    <a:pt x="4012" y="9198"/>
                  </a:lnTo>
                  <a:cubicBezTo>
                    <a:pt x="3889" y="9352"/>
                    <a:pt x="3765" y="9537"/>
                    <a:pt x="3673" y="9722"/>
                  </a:cubicBezTo>
                  <a:lnTo>
                    <a:pt x="2870" y="9722"/>
                  </a:lnTo>
                  <a:cubicBezTo>
                    <a:pt x="2716" y="9722"/>
                    <a:pt x="2593" y="9846"/>
                    <a:pt x="2593" y="10000"/>
                  </a:cubicBezTo>
                  <a:lnTo>
                    <a:pt x="2593" y="10587"/>
                  </a:lnTo>
                  <a:lnTo>
                    <a:pt x="895" y="10587"/>
                  </a:lnTo>
                  <a:cubicBezTo>
                    <a:pt x="710" y="10587"/>
                    <a:pt x="587" y="10463"/>
                    <a:pt x="587" y="10278"/>
                  </a:cubicBezTo>
                  <a:lnTo>
                    <a:pt x="587" y="2285"/>
                  </a:lnTo>
                  <a:close/>
                  <a:moveTo>
                    <a:pt x="7314" y="7871"/>
                  </a:moveTo>
                  <a:lnTo>
                    <a:pt x="8271" y="8426"/>
                  </a:lnTo>
                  <a:lnTo>
                    <a:pt x="7901" y="9043"/>
                  </a:lnTo>
                  <a:cubicBezTo>
                    <a:pt x="7870" y="9167"/>
                    <a:pt x="7870" y="9290"/>
                    <a:pt x="7932" y="9383"/>
                  </a:cubicBezTo>
                  <a:cubicBezTo>
                    <a:pt x="8117" y="9599"/>
                    <a:pt x="8271" y="9815"/>
                    <a:pt x="8364" y="10093"/>
                  </a:cubicBezTo>
                  <a:cubicBezTo>
                    <a:pt x="8395" y="10216"/>
                    <a:pt x="8518" y="10278"/>
                    <a:pt x="8642" y="10278"/>
                  </a:cubicBezTo>
                  <a:lnTo>
                    <a:pt x="9351" y="10278"/>
                  </a:lnTo>
                  <a:lnTo>
                    <a:pt x="9382" y="11420"/>
                  </a:lnTo>
                  <a:lnTo>
                    <a:pt x="8642" y="11420"/>
                  </a:lnTo>
                  <a:cubicBezTo>
                    <a:pt x="8518" y="11420"/>
                    <a:pt x="8425" y="11512"/>
                    <a:pt x="8395" y="11605"/>
                  </a:cubicBezTo>
                  <a:cubicBezTo>
                    <a:pt x="8302" y="11883"/>
                    <a:pt x="8148" y="12130"/>
                    <a:pt x="7963" y="12346"/>
                  </a:cubicBezTo>
                  <a:cubicBezTo>
                    <a:pt x="7901" y="12438"/>
                    <a:pt x="7870" y="12562"/>
                    <a:pt x="7932" y="12685"/>
                  </a:cubicBezTo>
                  <a:lnTo>
                    <a:pt x="8302" y="13302"/>
                  </a:lnTo>
                  <a:lnTo>
                    <a:pt x="7314" y="13889"/>
                  </a:lnTo>
                  <a:lnTo>
                    <a:pt x="6975" y="13241"/>
                  </a:lnTo>
                  <a:cubicBezTo>
                    <a:pt x="6924" y="13164"/>
                    <a:pt x="6832" y="13109"/>
                    <a:pt x="6732" y="13109"/>
                  </a:cubicBezTo>
                  <a:cubicBezTo>
                    <a:pt x="6710" y="13109"/>
                    <a:pt x="6688" y="13112"/>
                    <a:pt x="6666" y="13117"/>
                  </a:cubicBezTo>
                  <a:cubicBezTo>
                    <a:pt x="6527" y="13148"/>
                    <a:pt x="6389" y="13164"/>
                    <a:pt x="6250" y="13164"/>
                  </a:cubicBezTo>
                  <a:cubicBezTo>
                    <a:pt x="6111" y="13164"/>
                    <a:pt x="5972" y="13148"/>
                    <a:pt x="5833" y="13117"/>
                  </a:cubicBezTo>
                  <a:cubicBezTo>
                    <a:pt x="5811" y="13112"/>
                    <a:pt x="5789" y="13109"/>
                    <a:pt x="5768" y="13109"/>
                  </a:cubicBezTo>
                  <a:cubicBezTo>
                    <a:pt x="5668" y="13109"/>
                    <a:pt x="5575" y="13164"/>
                    <a:pt x="5524" y="13241"/>
                  </a:cubicBezTo>
                  <a:lnTo>
                    <a:pt x="5185" y="13889"/>
                  </a:lnTo>
                  <a:lnTo>
                    <a:pt x="4197" y="13302"/>
                  </a:lnTo>
                  <a:lnTo>
                    <a:pt x="4568" y="12685"/>
                  </a:lnTo>
                  <a:cubicBezTo>
                    <a:pt x="4629" y="12562"/>
                    <a:pt x="4629" y="12438"/>
                    <a:pt x="4537" y="12346"/>
                  </a:cubicBezTo>
                  <a:cubicBezTo>
                    <a:pt x="4383" y="12130"/>
                    <a:pt x="4228" y="11883"/>
                    <a:pt x="4136" y="11605"/>
                  </a:cubicBezTo>
                  <a:cubicBezTo>
                    <a:pt x="4105" y="11512"/>
                    <a:pt x="3981" y="11420"/>
                    <a:pt x="3858" y="11420"/>
                  </a:cubicBezTo>
                  <a:lnTo>
                    <a:pt x="3117" y="11420"/>
                  </a:lnTo>
                  <a:lnTo>
                    <a:pt x="3117" y="10278"/>
                  </a:lnTo>
                  <a:lnTo>
                    <a:pt x="3858" y="10278"/>
                  </a:lnTo>
                  <a:cubicBezTo>
                    <a:pt x="3981" y="10278"/>
                    <a:pt x="4074" y="10216"/>
                    <a:pt x="4105" y="10093"/>
                  </a:cubicBezTo>
                  <a:cubicBezTo>
                    <a:pt x="4197" y="9815"/>
                    <a:pt x="4352" y="9599"/>
                    <a:pt x="4537" y="9383"/>
                  </a:cubicBezTo>
                  <a:cubicBezTo>
                    <a:pt x="4599" y="9290"/>
                    <a:pt x="4629" y="9167"/>
                    <a:pt x="4568" y="9043"/>
                  </a:cubicBezTo>
                  <a:lnTo>
                    <a:pt x="4167" y="8426"/>
                  </a:lnTo>
                  <a:lnTo>
                    <a:pt x="5154" y="7871"/>
                  </a:lnTo>
                  <a:lnTo>
                    <a:pt x="5524" y="8488"/>
                  </a:lnTo>
                  <a:cubicBezTo>
                    <a:pt x="5575" y="8564"/>
                    <a:pt x="5668" y="8619"/>
                    <a:pt x="5751" y="8619"/>
                  </a:cubicBezTo>
                  <a:cubicBezTo>
                    <a:pt x="5768" y="8619"/>
                    <a:pt x="5786" y="8617"/>
                    <a:pt x="5802" y="8611"/>
                  </a:cubicBezTo>
                  <a:cubicBezTo>
                    <a:pt x="5941" y="8581"/>
                    <a:pt x="6080" y="8565"/>
                    <a:pt x="6219" y="8565"/>
                  </a:cubicBezTo>
                  <a:cubicBezTo>
                    <a:pt x="6358" y="8565"/>
                    <a:pt x="6497" y="8581"/>
                    <a:pt x="6635" y="8611"/>
                  </a:cubicBezTo>
                  <a:cubicBezTo>
                    <a:pt x="6657" y="8617"/>
                    <a:pt x="6679" y="8619"/>
                    <a:pt x="6701" y="8619"/>
                  </a:cubicBezTo>
                  <a:cubicBezTo>
                    <a:pt x="6801" y="8619"/>
                    <a:pt x="6893" y="8564"/>
                    <a:pt x="6944" y="8488"/>
                  </a:cubicBezTo>
                  <a:lnTo>
                    <a:pt x="7314" y="7871"/>
                  </a:lnTo>
                  <a:close/>
                  <a:moveTo>
                    <a:pt x="11604" y="1"/>
                  </a:moveTo>
                  <a:lnTo>
                    <a:pt x="11635" y="32"/>
                  </a:lnTo>
                  <a:lnTo>
                    <a:pt x="833" y="32"/>
                  </a:lnTo>
                  <a:cubicBezTo>
                    <a:pt x="371" y="32"/>
                    <a:pt x="0" y="402"/>
                    <a:pt x="0" y="865"/>
                  </a:cubicBezTo>
                  <a:lnTo>
                    <a:pt x="0" y="10278"/>
                  </a:lnTo>
                  <a:cubicBezTo>
                    <a:pt x="0" y="10741"/>
                    <a:pt x="371" y="11111"/>
                    <a:pt x="833" y="11111"/>
                  </a:cubicBezTo>
                  <a:lnTo>
                    <a:pt x="2562" y="11111"/>
                  </a:lnTo>
                  <a:lnTo>
                    <a:pt x="2562" y="11698"/>
                  </a:lnTo>
                  <a:cubicBezTo>
                    <a:pt x="2562" y="11852"/>
                    <a:pt x="2685" y="11975"/>
                    <a:pt x="2839" y="11975"/>
                  </a:cubicBezTo>
                  <a:lnTo>
                    <a:pt x="3642" y="11975"/>
                  </a:lnTo>
                  <a:cubicBezTo>
                    <a:pt x="3734" y="12191"/>
                    <a:pt x="3827" y="12377"/>
                    <a:pt x="3951" y="12531"/>
                  </a:cubicBezTo>
                  <a:lnTo>
                    <a:pt x="3549" y="13272"/>
                  </a:lnTo>
                  <a:cubicBezTo>
                    <a:pt x="3518" y="13333"/>
                    <a:pt x="3488" y="13395"/>
                    <a:pt x="3518" y="13457"/>
                  </a:cubicBezTo>
                  <a:cubicBezTo>
                    <a:pt x="3549" y="13549"/>
                    <a:pt x="3580" y="13611"/>
                    <a:pt x="3642" y="13642"/>
                  </a:cubicBezTo>
                  <a:lnTo>
                    <a:pt x="5123" y="14506"/>
                  </a:lnTo>
                  <a:cubicBezTo>
                    <a:pt x="5172" y="14526"/>
                    <a:pt x="5221" y="14536"/>
                    <a:pt x="5268" y="14536"/>
                  </a:cubicBezTo>
                  <a:cubicBezTo>
                    <a:pt x="5369" y="14536"/>
                    <a:pt x="5461" y="14488"/>
                    <a:pt x="5524" y="14383"/>
                  </a:cubicBezTo>
                  <a:lnTo>
                    <a:pt x="5895" y="13704"/>
                  </a:lnTo>
                  <a:lnTo>
                    <a:pt x="6543" y="13704"/>
                  </a:lnTo>
                  <a:lnTo>
                    <a:pt x="6944" y="14383"/>
                  </a:lnTo>
                  <a:cubicBezTo>
                    <a:pt x="6986" y="14488"/>
                    <a:pt x="7086" y="14536"/>
                    <a:pt x="7184" y="14536"/>
                  </a:cubicBezTo>
                  <a:cubicBezTo>
                    <a:pt x="7230" y="14536"/>
                    <a:pt x="7275" y="14526"/>
                    <a:pt x="7314" y="14506"/>
                  </a:cubicBezTo>
                  <a:lnTo>
                    <a:pt x="8796" y="13642"/>
                  </a:lnTo>
                  <a:cubicBezTo>
                    <a:pt x="8919" y="13549"/>
                    <a:pt x="8981" y="13395"/>
                    <a:pt x="8888" y="13272"/>
                  </a:cubicBezTo>
                  <a:lnTo>
                    <a:pt x="8487" y="12531"/>
                  </a:lnTo>
                  <a:cubicBezTo>
                    <a:pt x="8611" y="12377"/>
                    <a:pt x="8703" y="12191"/>
                    <a:pt x="8796" y="11975"/>
                  </a:cubicBezTo>
                  <a:lnTo>
                    <a:pt x="9629" y="11975"/>
                  </a:lnTo>
                  <a:cubicBezTo>
                    <a:pt x="9783" y="11975"/>
                    <a:pt x="9907" y="11852"/>
                    <a:pt x="9907" y="11698"/>
                  </a:cubicBezTo>
                  <a:lnTo>
                    <a:pt x="9907" y="11142"/>
                  </a:lnTo>
                  <a:lnTo>
                    <a:pt x="11604" y="11142"/>
                  </a:lnTo>
                  <a:cubicBezTo>
                    <a:pt x="12067" y="11111"/>
                    <a:pt x="12438" y="10741"/>
                    <a:pt x="12468" y="10278"/>
                  </a:cubicBezTo>
                  <a:lnTo>
                    <a:pt x="12468" y="865"/>
                  </a:lnTo>
                  <a:cubicBezTo>
                    <a:pt x="12468" y="371"/>
                    <a:pt x="12067" y="1"/>
                    <a:pt x="116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38" name="Google Shape;13865;p26">
              <a:extLst>
                <a:ext uri="{FF2B5EF4-FFF2-40B4-BE49-F238E27FC236}">
                  <a16:creationId xmlns:a16="http://schemas.microsoft.com/office/drawing/2014/main" id="{B5AC49FF-D77B-4E07-4638-2690CCEAD415}"/>
                </a:ext>
              </a:extLst>
            </p:cNvPr>
            <p:cNvSpPr/>
            <p:nvPr/>
          </p:nvSpPr>
          <p:spPr>
            <a:xfrm>
              <a:off x="7814000" y="3184775"/>
              <a:ext cx="184425" cy="14675"/>
            </a:xfrm>
            <a:custGeom>
              <a:avLst/>
              <a:gdLst/>
              <a:ahLst/>
              <a:cxnLst/>
              <a:rect l="l" t="t" r="r" b="b"/>
              <a:pathLst>
                <a:path w="7377" h="587" extrusionOk="0">
                  <a:moveTo>
                    <a:pt x="278" y="0"/>
                  </a:moveTo>
                  <a:cubicBezTo>
                    <a:pt x="124" y="0"/>
                    <a:pt x="1" y="124"/>
                    <a:pt x="1" y="278"/>
                  </a:cubicBezTo>
                  <a:cubicBezTo>
                    <a:pt x="1" y="432"/>
                    <a:pt x="124" y="587"/>
                    <a:pt x="278" y="587"/>
                  </a:cubicBezTo>
                  <a:lnTo>
                    <a:pt x="7099" y="587"/>
                  </a:lnTo>
                  <a:cubicBezTo>
                    <a:pt x="7253" y="587"/>
                    <a:pt x="7377" y="432"/>
                    <a:pt x="7377" y="278"/>
                  </a:cubicBezTo>
                  <a:cubicBezTo>
                    <a:pt x="7377" y="124"/>
                    <a:pt x="7253" y="0"/>
                    <a:pt x="70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39" name="Google Shape;13866;p26">
              <a:extLst>
                <a:ext uri="{FF2B5EF4-FFF2-40B4-BE49-F238E27FC236}">
                  <a16:creationId xmlns:a16="http://schemas.microsoft.com/office/drawing/2014/main" id="{6EF7C534-1F41-3C71-323D-7792A169570D}"/>
                </a:ext>
              </a:extLst>
            </p:cNvPr>
            <p:cNvSpPr/>
            <p:nvPr/>
          </p:nvSpPr>
          <p:spPr>
            <a:xfrm>
              <a:off x="7898875" y="3142175"/>
              <a:ext cx="17000" cy="14075"/>
            </a:xfrm>
            <a:custGeom>
              <a:avLst/>
              <a:gdLst/>
              <a:ahLst/>
              <a:cxnLst/>
              <a:rect l="l" t="t" r="r" b="b"/>
              <a:pathLst>
                <a:path w="680" h="563" extrusionOk="0">
                  <a:moveTo>
                    <a:pt x="304" y="1"/>
                  </a:moveTo>
                  <a:cubicBezTo>
                    <a:pt x="150" y="1"/>
                    <a:pt x="1" y="113"/>
                    <a:pt x="1" y="285"/>
                  </a:cubicBezTo>
                  <a:cubicBezTo>
                    <a:pt x="1" y="439"/>
                    <a:pt x="124" y="562"/>
                    <a:pt x="278" y="562"/>
                  </a:cubicBezTo>
                  <a:cubicBezTo>
                    <a:pt x="556" y="562"/>
                    <a:pt x="679" y="254"/>
                    <a:pt x="494" y="69"/>
                  </a:cubicBezTo>
                  <a:cubicBezTo>
                    <a:pt x="438" y="22"/>
                    <a:pt x="371" y="1"/>
                    <a:pt x="3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40" name="Google Shape;13867;p26">
              <a:extLst>
                <a:ext uri="{FF2B5EF4-FFF2-40B4-BE49-F238E27FC236}">
                  <a16:creationId xmlns:a16="http://schemas.microsoft.com/office/drawing/2014/main" id="{B8A3C243-40B7-B48F-4A89-A925ED02027A}"/>
                </a:ext>
              </a:extLst>
            </p:cNvPr>
            <p:cNvSpPr/>
            <p:nvPr/>
          </p:nvSpPr>
          <p:spPr>
            <a:xfrm>
              <a:off x="7788800" y="3142300"/>
              <a:ext cx="92350" cy="14750"/>
            </a:xfrm>
            <a:custGeom>
              <a:avLst/>
              <a:gdLst/>
              <a:ahLst/>
              <a:cxnLst/>
              <a:rect l="l" t="t" r="r" b="b"/>
              <a:pathLst>
                <a:path w="3694" h="590" extrusionOk="0">
                  <a:moveTo>
                    <a:pt x="393" y="1"/>
                  </a:moveTo>
                  <a:cubicBezTo>
                    <a:pt x="0" y="1"/>
                    <a:pt x="0" y="589"/>
                    <a:pt x="393" y="589"/>
                  </a:cubicBezTo>
                  <a:cubicBezTo>
                    <a:pt x="402" y="589"/>
                    <a:pt x="412" y="589"/>
                    <a:pt x="422" y="588"/>
                  </a:cubicBezTo>
                  <a:lnTo>
                    <a:pt x="3416" y="588"/>
                  </a:lnTo>
                  <a:cubicBezTo>
                    <a:pt x="3570" y="588"/>
                    <a:pt x="3694" y="465"/>
                    <a:pt x="3694" y="311"/>
                  </a:cubicBezTo>
                  <a:cubicBezTo>
                    <a:pt x="3694" y="125"/>
                    <a:pt x="3570" y="2"/>
                    <a:pt x="3416" y="2"/>
                  </a:cubicBezTo>
                  <a:lnTo>
                    <a:pt x="422" y="2"/>
                  </a:lnTo>
                  <a:cubicBezTo>
                    <a:pt x="412" y="1"/>
                    <a:pt x="402"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41" name="Google Shape;13868;p26">
              <a:extLst>
                <a:ext uri="{FF2B5EF4-FFF2-40B4-BE49-F238E27FC236}">
                  <a16:creationId xmlns:a16="http://schemas.microsoft.com/office/drawing/2014/main" id="{2F62BF49-D893-3062-3EF5-0FEFABEFADD6}"/>
                </a:ext>
              </a:extLst>
            </p:cNvPr>
            <p:cNvSpPr/>
            <p:nvPr/>
          </p:nvSpPr>
          <p:spPr>
            <a:xfrm>
              <a:off x="7927875" y="3142225"/>
              <a:ext cx="94800" cy="14125"/>
            </a:xfrm>
            <a:custGeom>
              <a:avLst/>
              <a:gdLst/>
              <a:ahLst/>
              <a:cxnLst/>
              <a:rect l="l" t="t" r="r" b="b"/>
              <a:pathLst>
                <a:path w="3792" h="565" extrusionOk="0">
                  <a:moveTo>
                    <a:pt x="360" y="1"/>
                  </a:moveTo>
                  <a:cubicBezTo>
                    <a:pt x="0" y="1"/>
                    <a:pt x="0" y="564"/>
                    <a:pt x="360" y="564"/>
                  </a:cubicBezTo>
                  <a:cubicBezTo>
                    <a:pt x="378" y="564"/>
                    <a:pt x="396" y="563"/>
                    <a:pt x="414" y="560"/>
                  </a:cubicBezTo>
                  <a:lnTo>
                    <a:pt x="3377" y="560"/>
                  </a:lnTo>
                  <a:cubicBezTo>
                    <a:pt x="3396" y="563"/>
                    <a:pt x="3414" y="564"/>
                    <a:pt x="3431" y="564"/>
                  </a:cubicBezTo>
                  <a:cubicBezTo>
                    <a:pt x="3791" y="564"/>
                    <a:pt x="3791" y="1"/>
                    <a:pt x="3431" y="1"/>
                  </a:cubicBezTo>
                  <a:cubicBezTo>
                    <a:pt x="3414" y="1"/>
                    <a:pt x="3396" y="2"/>
                    <a:pt x="3377" y="5"/>
                  </a:cubicBezTo>
                  <a:lnTo>
                    <a:pt x="414" y="5"/>
                  </a:lnTo>
                  <a:cubicBezTo>
                    <a:pt x="396" y="2"/>
                    <a:pt x="378" y="1"/>
                    <a:pt x="3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342" name="Google Shape;13869;p26">
            <a:extLst>
              <a:ext uri="{FF2B5EF4-FFF2-40B4-BE49-F238E27FC236}">
                <a16:creationId xmlns:a16="http://schemas.microsoft.com/office/drawing/2014/main" id="{0298E44F-32C8-DE36-FC57-DFF2149F66F7}"/>
              </a:ext>
            </a:extLst>
          </p:cNvPr>
          <p:cNvGrpSpPr/>
          <p:nvPr/>
        </p:nvGrpSpPr>
        <p:grpSpPr>
          <a:xfrm>
            <a:off x="13906300" y="7901001"/>
            <a:ext cx="742300" cy="727250"/>
            <a:chOff x="7724500" y="3602750"/>
            <a:chExt cx="371150" cy="363625"/>
          </a:xfrm>
        </p:grpSpPr>
        <p:sp>
          <p:nvSpPr>
            <p:cNvPr id="343" name="Google Shape;13870;p26">
              <a:extLst>
                <a:ext uri="{FF2B5EF4-FFF2-40B4-BE49-F238E27FC236}">
                  <a16:creationId xmlns:a16="http://schemas.microsoft.com/office/drawing/2014/main" id="{B19C8692-4D23-516F-6440-70ACCBDCF9FB}"/>
                </a:ext>
              </a:extLst>
            </p:cNvPr>
            <p:cNvSpPr/>
            <p:nvPr/>
          </p:nvSpPr>
          <p:spPr>
            <a:xfrm>
              <a:off x="7724500" y="3602750"/>
              <a:ext cx="371150" cy="363625"/>
            </a:xfrm>
            <a:custGeom>
              <a:avLst/>
              <a:gdLst/>
              <a:ahLst/>
              <a:cxnLst/>
              <a:rect l="l" t="t" r="r" b="b"/>
              <a:pathLst>
                <a:path w="14846" h="14545" extrusionOk="0">
                  <a:moveTo>
                    <a:pt x="12562" y="687"/>
                  </a:moveTo>
                  <a:lnTo>
                    <a:pt x="13364" y="1490"/>
                  </a:lnTo>
                  <a:lnTo>
                    <a:pt x="12562" y="2292"/>
                  </a:lnTo>
                  <a:lnTo>
                    <a:pt x="11759" y="1490"/>
                  </a:lnTo>
                  <a:lnTo>
                    <a:pt x="12562" y="687"/>
                  </a:lnTo>
                  <a:close/>
                  <a:moveTo>
                    <a:pt x="1136" y="5664"/>
                  </a:moveTo>
                  <a:cubicBezTo>
                    <a:pt x="1421" y="5664"/>
                    <a:pt x="1698" y="5891"/>
                    <a:pt x="1698" y="6243"/>
                  </a:cubicBezTo>
                  <a:cubicBezTo>
                    <a:pt x="1698" y="6551"/>
                    <a:pt x="1451" y="6798"/>
                    <a:pt x="1143" y="6798"/>
                  </a:cubicBezTo>
                  <a:cubicBezTo>
                    <a:pt x="618" y="6798"/>
                    <a:pt x="371" y="6181"/>
                    <a:pt x="741" y="5841"/>
                  </a:cubicBezTo>
                  <a:cubicBezTo>
                    <a:pt x="853" y="5719"/>
                    <a:pt x="996" y="5664"/>
                    <a:pt x="1136" y="5664"/>
                  </a:cubicBezTo>
                  <a:close/>
                  <a:moveTo>
                    <a:pt x="13403" y="5664"/>
                  </a:moveTo>
                  <a:cubicBezTo>
                    <a:pt x="13690" y="5664"/>
                    <a:pt x="13960" y="5891"/>
                    <a:pt x="13981" y="6243"/>
                  </a:cubicBezTo>
                  <a:cubicBezTo>
                    <a:pt x="13981" y="6551"/>
                    <a:pt x="13703" y="6798"/>
                    <a:pt x="13395" y="6798"/>
                  </a:cubicBezTo>
                  <a:cubicBezTo>
                    <a:pt x="12901" y="6798"/>
                    <a:pt x="12623" y="6181"/>
                    <a:pt x="12994" y="5841"/>
                  </a:cubicBezTo>
                  <a:cubicBezTo>
                    <a:pt x="13116" y="5719"/>
                    <a:pt x="13261" y="5664"/>
                    <a:pt x="13403" y="5664"/>
                  </a:cubicBezTo>
                  <a:close/>
                  <a:moveTo>
                    <a:pt x="7253" y="5440"/>
                  </a:moveTo>
                  <a:lnTo>
                    <a:pt x="8087" y="6243"/>
                  </a:lnTo>
                  <a:lnTo>
                    <a:pt x="7253" y="7045"/>
                  </a:lnTo>
                  <a:lnTo>
                    <a:pt x="6451" y="6243"/>
                  </a:lnTo>
                  <a:lnTo>
                    <a:pt x="7253" y="5440"/>
                  </a:lnTo>
                  <a:close/>
                  <a:moveTo>
                    <a:pt x="1976" y="10193"/>
                  </a:moveTo>
                  <a:lnTo>
                    <a:pt x="2778" y="10995"/>
                  </a:lnTo>
                  <a:lnTo>
                    <a:pt x="1976" y="11798"/>
                  </a:lnTo>
                  <a:lnTo>
                    <a:pt x="1173" y="10995"/>
                  </a:lnTo>
                  <a:lnTo>
                    <a:pt x="1976" y="10193"/>
                  </a:lnTo>
                  <a:close/>
                  <a:moveTo>
                    <a:pt x="7562" y="8495"/>
                  </a:moveTo>
                  <a:lnTo>
                    <a:pt x="9414" y="11396"/>
                  </a:lnTo>
                  <a:cubicBezTo>
                    <a:pt x="8519" y="11952"/>
                    <a:pt x="7932" y="12909"/>
                    <a:pt x="7840" y="13958"/>
                  </a:cubicBezTo>
                  <a:lnTo>
                    <a:pt x="6698" y="13958"/>
                  </a:lnTo>
                  <a:cubicBezTo>
                    <a:pt x="6605" y="12909"/>
                    <a:pt x="6019" y="11952"/>
                    <a:pt x="5124" y="11396"/>
                  </a:cubicBezTo>
                  <a:lnTo>
                    <a:pt x="6976" y="8495"/>
                  </a:lnTo>
                  <a:lnTo>
                    <a:pt x="6976" y="10810"/>
                  </a:lnTo>
                  <a:cubicBezTo>
                    <a:pt x="7006" y="10980"/>
                    <a:pt x="7138" y="11065"/>
                    <a:pt x="7269" y="11065"/>
                  </a:cubicBezTo>
                  <a:cubicBezTo>
                    <a:pt x="7400" y="11065"/>
                    <a:pt x="7531" y="10980"/>
                    <a:pt x="7562" y="10810"/>
                  </a:cubicBezTo>
                  <a:lnTo>
                    <a:pt x="7562" y="8495"/>
                  </a:lnTo>
                  <a:close/>
                  <a:moveTo>
                    <a:pt x="12550" y="1"/>
                  </a:moveTo>
                  <a:cubicBezTo>
                    <a:pt x="12484" y="1"/>
                    <a:pt x="12423" y="24"/>
                    <a:pt x="12376" y="70"/>
                  </a:cubicBezTo>
                  <a:lnTo>
                    <a:pt x="11173" y="1274"/>
                  </a:lnTo>
                  <a:cubicBezTo>
                    <a:pt x="11111" y="1335"/>
                    <a:pt x="11080" y="1397"/>
                    <a:pt x="11080" y="1490"/>
                  </a:cubicBezTo>
                  <a:cubicBezTo>
                    <a:pt x="11080" y="1552"/>
                    <a:pt x="11111" y="1644"/>
                    <a:pt x="11173" y="1675"/>
                  </a:cubicBezTo>
                  <a:lnTo>
                    <a:pt x="12284" y="2817"/>
                  </a:lnTo>
                  <a:cubicBezTo>
                    <a:pt x="12222" y="4545"/>
                    <a:pt x="10802" y="5903"/>
                    <a:pt x="9074" y="5965"/>
                  </a:cubicBezTo>
                  <a:lnTo>
                    <a:pt x="8580" y="5965"/>
                  </a:lnTo>
                  <a:lnTo>
                    <a:pt x="7469" y="4823"/>
                  </a:lnTo>
                  <a:cubicBezTo>
                    <a:pt x="7408" y="4777"/>
                    <a:pt x="7338" y="4753"/>
                    <a:pt x="7269" y="4753"/>
                  </a:cubicBezTo>
                  <a:cubicBezTo>
                    <a:pt x="7199" y="4753"/>
                    <a:pt x="7130" y="4777"/>
                    <a:pt x="7068" y="4823"/>
                  </a:cubicBezTo>
                  <a:lnTo>
                    <a:pt x="5957" y="5965"/>
                  </a:lnTo>
                  <a:lnTo>
                    <a:pt x="2254" y="5965"/>
                  </a:lnTo>
                  <a:cubicBezTo>
                    <a:pt x="2101" y="5381"/>
                    <a:pt x="1628" y="5110"/>
                    <a:pt x="1156" y="5110"/>
                  </a:cubicBezTo>
                  <a:cubicBezTo>
                    <a:pt x="579" y="5110"/>
                    <a:pt x="1" y="5513"/>
                    <a:pt x="1" y="6243"/>
                  </a:cubicBezTo>
                  <a:cubicBezTo>
                    <a:pt x="1" y="6972"/>
                    <a:pt x="579" y="7375"/>
                    <a:pt x="1156" y="7375"/>
                  </a:cubicBezTo>
                  <a:cubicBezTo>
                    <a:pt x="1628" y="7375"/>
                    <a:pt x="2101" y="7104"/>
                    <a:pt x="2254" y="6520"/>
                  </a:cubicBezTo>
                  <a:lnTo>
                    <a:pt x="3519" y="6520"/>
                  </a:lnTo>
                  <a:cubicBezTo>
                    <a:pt x="2439" y="7199"/>
                    <a:pt x="1760" y="8372"/>
                    <a:pt x="1729" y="9668"/>
                  </a:cubicBezTo>
                  <a:lnTo>
                    <a:pt x="587" y="10810"/>
                  </a:lnTo>
                  <a:cubicBezTo>
                    <a:pt x="525" y="10872"/>
                    <a:pt x="495" y="10934"/>
                    <a:pt x="495" y="11026"/>
                  </a:cubicBezTo>
                  <a:cubicBezTo>
                    <a:pt x="495" y="11088"/>
                    <a:pt x="525" y="11150"/>
                    <a:pt x="587" y="11211"/>
                  </a:cubicBezTo>
                  <a:lnTo>
                    <a:pt x="1791" y="12415"/>
                  </a:lnTo>
                  <a:cubicBezTo>
                    <a:pt x="1837" y="12461"/>
                    <a:pt x="1906" y="12484"/>
                    <a:pt x="1976" y="12484"/>
                  </a:cubicBezTo>
                  <a:cubicBezTo>
                    <a:pt x="2045" y="12484"/>
                    <a:pt x="2115" y="12461"/>
                    <a:pt x="2161" y="12415"/>
                  </a:cubicBezTo>
                  <a:lnTo>
                    <a:pt x="3365" y="11211"/>
                  </a:lnTo>
                  <a:cubicBezTo>
                    <a:pt x="3426" y="11150"/>
                    <a:pt x="3457" y="11088"/>
                    <a:pt x="3457" y="11026"/>
                  </a:cubicBezTo>
                  <a:cubicBezTo>
                    <a:pt x="3457" y="10934"/>
                    <a:pt x="3426" y="10872"/>
                    <a:pt x="3365" y="10810"/>
                  </a:cubicBezTo>
                  <a:lnTo>
                    <a:pt x="2254" y="9699"/>
                  </a:lnTo>
                  <a:cubicBezTo>
                    <a:pt x="2315" y="7971"/>
                    <a:pt x="3735" y="6582"/>
                    <a:pt x="5463" y="6551"/>
                  </a:cubicBezTo>
                  <a:lnTo>
                    <a:pt x="5926" y="6551"/>
                  </a:lnTo>
                  <a:lnTo>
                    <a:pt x="6914" y="7539"/>
                  </a:lnTo>
                  <a:lnTo>
                    <a:pt x="4445" y="11396"/>
                  </a:lnTo>
                  <a:cubicBezTo>
                    <a:pt x="4414" y="11458"/>
                    <a:pt x="4414" y="11520"/>
                    <a:pt x="4414" y="11612"/>
                  </a:cubicBezTo>
                  <a:cubicBezTo>
                    <a:pt x="4445" y="11705"/>
                    <a:pt x="4507" y="11767"/>
                    <a:pt x="4568" y="11798"/>
                  </a:cubicBezTo>
                  <a:cubicBezTo>
                    <a:pt x="5525" y="12230"/>
                    <a:pt x="6142" y="13217"/>
                    <a:pt x="6111" y="14267"/>
                  </a:cubicBezTo>
                  <a:cubicBezTo>
                    <a:pt x="6111" y="14421"/>
                    <a:pt x="6235" y="14544"/>
                    <a:pt x="6389" y="14544"/>
                  </a:cubicBezTo>
                  <a:lnTo>
                    <a:pt x="8087" y="14544"/>
                  </a:lnTo>
                  <a:cubicBezTo>
                    <a:pt x="8241" y="14544"/>
                    <a:pt x="8395" y="14421"/>
                    <a:pt x="8395" y="14267"/>
                  </a:cubicBezTo>
                  <a:cubicBezTo>
                    <a:pt x="8364" y="13217"/>
                    <a:pt x="8982" y="12230"/>
                    <a:pt x="9938" y="11798"/>
                  </a:cubicBezTo>
                  <a:cubicBezTo>
                    <a:pt x="10000" y="11767"/>
                    <a:pt x="10062" y="11705"/>
                    <a:pt x="10062" y="11612"/>
                  </a:cubicBezTo>
                  <a:cubicBezTo>
                    <a:pt x="10093" y="11520"/>
                    <a:pt x="10093" y="11458"/>
                    <a:pt x="10031" y="11396"/>
                  </a:cubicBezTo>
                  <a:lnTo>
                    <a:pt x="7562" y="7539"/>
                  </a:lnTo>
                  <a:lnTo>
                    <a:pt x="8549" y="6551"/>
                  </a:lnTo>
                  <a:lnTo>
                    <a:pt x="12284" y="6551"/>
                  </a:lnTo>
                  <a:cubicBezTo>
                    <a:pt x="12413" y="7086"/>
                    <a:pt x="12894" y="7389"/>
                    <a:pt x="13379" y="7389"/>
                  </a:cubicBezTo>
                  <a:cubicBezTo>
                    <a:pt x="13706" y="7389"/>
                    <a:pt x="14035" y="7251"/>
                    <a:pt x="14259" y="6952"/>
                  </a:cubicBezTo>
                  <a:cubicBezTo>
                    <a:pt x="14845" y="6212"/>
                    <a:pt x="14321" y="5131"/>
                    <a:pt x="13364" y="5131"/>
                  </a:cubicBezTo>
                  <a:lnTo>
                    <a:pt x="13395" y="5101"/>
                  </a:lnTo>
                  <a:cubicBezTo>
                    <a:pt x="12870" y="5101"/>
                    <a:pt x="12438" y="5440"/>
                    <a:pt x="12315" y="5965"/>
                  </a:cubicBezTo>
                  <a:lnTo>
                    <a:pt x="11018" y="5965"/>
                  </a:lnTo>
                  <a:cubicBezTo>
                    <a:pt x="11296" y="5780"/>
                    <a:pt x="11512" y="5594"/>
                    <a:pt x="11728" y="5378"/>
                  </a:cubicBezTo>
                  <a:cubicBezTo>
                    <a:pt x="12407" y="4699"/>
                    <a:pt x="12808" y="3774"/>
                    <a:pt x="12839" y="2817"/>
                  </a:cubicBezTo>
                  <a:lnTo>
                    <a:pt x="13950" y="1675"/>
                  </a:lnTo>
                  <a:cubicBezTo>
                    <a:pt x="14012" y="1644"/>
                    <a:pt x="14043" y="1552"/>
                    <a:pt x="14043" y="1490"/>
                  </a:cubicBezTo>
                  <a:cubicBezTo>
                    <a:pt x="14043" y="1397"/>
                    <a:pt x="14012" y="1335"/>
                    <a:pt x="13950" y="1274"/>
                  </a:cubicBezTo>
                  <a:lnTo>
                    <a:pt x="12747" y="70"/>
                  </a:lnTo>
                  <a:cubicBezTo>
                    <a:pt x="12685" y="24"/>
                    <a:pt x="12616" y="1"/>
                    <a:pt x="12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44" name="Google Shape;13871;p26">
              <a:extLst>
                <a:ext uri="{FF2B5EF4-FFF2-40B4-BE49-F238E27FC236}">
                  <a16:creationId xmlns:a16="http://schemas.microsoft.com/office/drawing/2014/main" id="{2CA24EF2-7E4E-65EC-B3F0-9ED2EFD95469}"/>
                </a:ext>
              </a:extLst>
            </p:cNvPr>
            <p:cNvSpPr/>
            <p:nvPr/>
          </p:nvSpPr>
          <p:spPr>
            <a:xfrm>
              <a:off x="7897700" y="3897900"/>
              <a:ext cx="16625" cy="14175"/>
            </a:xfrm>
            <a:custGeom>
              <a:avLst/>
              <a:gdLst/>
              <a:ahLst/>
              <a:cxnLst/>
              <a:rect l="l" t="t" r="r" b="b"/>
              <a:pathLst>
                <a:path w="665" h="567" extrusionOk="0">
                  <a:moveTo>
                    <a:pt x="343" y="1"/>
                  </a:moveTo>
                  <a:cubicBezTo>
                    <a:pt x="162" y="1"/>
                    <a:pt x="1" y="186"/>
                    <a:pt x="78" y="393"/>
                  </a:cubicBezTo>
                  <a:cubicBezTo>
                    <a:pt x="126" y="504"/>
                    <a:pt x="240" y="567"/>
                    <a:pt x="351" y="567"/>
                  </a:cubicBezTo>
                  <a:cubicBezTo>
                    <a:pt x="456" y="567"/>
                    <a:pt x="558" y="512"/>
                    <a:pt x="603" y="393"/>
                  </a:cubicBezTo>
                  <a:cubicBezTo>
                    <a:pt x="665" y="269"/>
                    <a:pt x="603" y="84"/>
                    <a:pt x="449" y="23"/>
                  </a:cubicBezTo>
                  <a:cubicBezTo>
                    <a:pt x="414" y="8"/>
                    <a:pt x="378" y="1"/>
                    <a:pt x="3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345" name="Google Shape;13872;p26">
            <a:extLst>
              <a:ext uri="{FF2B5EF4-FFF2-40B4-BE49-F238E27FC236}">
                <a16:creationId xmlns:a16="http://schemas.microsoft.com/office/drawing/2014/main" id="{51C974B7-F9E6-BB4B-DFC3-41AE66B1EF90}"/>
              </a:ext>
            </a:extLst>
          </p:cNvPr>
          <p:cNvGrpSpPr/>
          <p:nvPr/>
        </p:nvGrpSpPr>
        <p:grpSpPr>
          <a:xfrm>
            <a:off x="15457938" y="7901951"/>
            <a:ext cx="726800" cy="725350"/>
            <a:chOff x="975800" y="1925575"/>
            <a:chExt cx="363400" cy="362675"/>
          </a:xfrm>
        </p:grpSpPr>
        <p:sp>
          <p:nvSpPr>
            <p:cNvPr id="346" name="Google Shape;13873;p26">
              <a:extLst>
                <a:ext uri="{FF2B5EF4-FFF2-40B4-BE49-F238E27FC236}">
                  <a16:creationId xmlns:a16="http://schemas.microsoft.com/office/drawing/2014/main" id="{B63DF4CD-B4DC-61CC-641A-CCF91A818538}"/>
                </a:ext>
              </a:extLst>
            </p:cNvPr>
            <p:cNvSpPr/>
            <p:nvPr/>
          </p:nvSpPr>
          <p:spPr>
            <a:xfrm>
              <a:off x="975800" y="1925575"/>
              <a:ext cx="363400" cy="362675"/>
            </a:xfrm>
            <a:custGeom>
              <a:avLst/>
              <a:gdLst/>
              <a:ahLst/>
              <a:cxnLst/>
              <a:rect l="l" t="t" r="r" b="b"/>
              <a:pathLst>
                <a:path w="14536" h="14507" extrusionOk="0">
                  <a:moveTo>
                    <a:pt x="11106" y="480"/>
                  </a:moveTo>
                  <a:cubicBezTo>
                    <a:pt x="11627" y="480"/>
                    <a:pt x="12144" y="835"/>
                    <a:pt x="12098" y="1545"/>
                  </a:cubicBezTo>
                  <a:lnTo>
                    <a:pt x="12098" y="4230"/>
                  </a:lnTo>
                  <a:lnTo>
                    <a:pt x="10092" y="4230"/>
                  </a:lnTo>
                  <a:lnTo>
                    <a:pt x="10092" y="1545"/>
                  </a:lnTo>
                  <a:cubicBezTo>
                    <a:pt x="10061" y="835"/>
                    <a:pt x="10586" y="480"/>
                    <a:pt x="11106" y="480"/>
                  </a:cubicBezTo>
                  <a:close/>
                  <a:moveTo>
                    <a:pt x="9907" y="527"/>
                  </a:moveTo>
                  <a:cubicBezTo>
                    <a:pt x="9660" y="804"/>
                    <a:pt x="9536" y="1175"/>
                    <a:pt x="9536" y="1545"/>
                  </a:cubicBezTo>
                  <a:lnTo>
                    <a:pt x="9536" y="7501"/>
                  </a:lnTo>
                  <a:cubicBezTo>
                    <a:pt x="9490" y="8119"/>
                    <a:pt x="9012" y="8427"/>
                    <a:pt x="8537" y="8427"/>
                  </a:cubicBezTo>
                  <a:cubicBezTo>
                    <a:pt x="8063" y="8427"/>
                    <a:pt x="7592" y="8119"/>
                    <a:pt x="7561" y="7501"/>
                  </a:cubicBezTo>
                  <a:lnTo>
                    <a:pt x="7561" y="7069"/>
                  </a:lnTo>
                  <a:cubicBezTo>
                    <a:pt x="7561" y="6915"/>
                    <a:pt x="7407" y="6791"/>
                    <a:pt x="7253" y="6791"/>
                  </a:cubicBezTo>
                  <a:lnTo>
                    <a:pt x="4135" y="6791"/>
                  </a:lnTo>
                  <a:lnTo>
                    <a:pt x="4135" y="1545"/>
                  </a:lnTo>
                  <a:cubicBezTo>
                    <a:pt x="4135" y="989"/>
                    <a:pt x="4598" y="527"/>
                    <a:pt x="5123" y="527"/>
                  </a:cubicBezTo>
                  <a:close/>
                  <a:moveTo>
                    <a:pt x="6975" y="7347"/>
                  </a:moveTo>
                  <a:lnTo>
                    <a:pt x="6975" y="7501"/>
                  </a:lnTo>
                  <a:cubicBezTo>
                    <a:pt x="6975" y="7841"/>
                    <a:pt x="7098" y="8211"/>
                    <a:pt x="7345" y="8489"/>
                  </a:cubicBezTo>
                  <a:lnTo>
                    <a:pt x="3426" y="8489"/>
                  </a:lnTo>
                  <a:cubicBezTo>
                    <a:pt x="2901" y="8489"/>
                    <a:pt x="2438" y="8026"/>
                    <a:pt x="2438" y="7501"/>
                  </a:cubicBezTo>
                  <a:lnTo>
                    <a:pt x="2438" y="7347"/>
                  </a:lnTo>
                  <a:close/>
                  <a:moveTo>
                    <a:pt x="13672" y="3088"/>
                  </a:moveTo>
                  <a:cubicBezTo>
                    <a:pt x="13826" y="3088"/>
                    <a:pt x="13950" y="3211"/>
                    <a:pt x="13950" y="3366"/>
                  </a:cubicBezTo>
                  <a:lnTo>
                    <a:pt x="13950" y="10186"/>
                  </a:lnTo>
                  <a:lnTo>
                    <a:pt x="8549" y="10186"/>
                  </a:lnTo>
                  <a:cubicBezTo>
                    <a:pt x="8148" y="10186"/>
                    <a:pt x="8148" y="10773"/>
                    <a:pt x="8549" y="10773"/>
                  </a:cubicBezTo>
                  <a:lnTo>
                    <a:pt x="13980" y="10773"/>
                  </a:lnTo>
                  <a:lnTo>
                    <a:pt x="13980" y="11791"/>
                  </a:lnTo>
                  <a:cubicBezTo>
                    <a:pt x="13950" y="11945"/>
                    <a:pt x="13826" y="12069"/>
                    <a:pt x="13672" y="12069"/>
                  </a:cubicBezTo>
                  <a:lnTo>
                    <a:pt x="864" y="12069"/>
                  </a:lnTo>
                  <a:cubicBezTo>
                    <a:pt x="710" y="12069"/>
                    <a:pt x="556" y="11945"/>
                    <a:pt x="556" y="11791"/>
                  </a:cubicBezTo>
                  <a:lnTo>
                    <a:pt x="556" y="10773"/>
                  </a:lnTo>
                  <a:lnTo>
                    <a:pt x="5987" y="10773"/>
                  </a:lnTo>
                  <a:cubicBezTo>
                    <a:pt x="6358" y="10773"/>
                    <a:pt x="6358" y="10217"/>
                    <a:pt x="5987" y="10217"/>
                  </a:cubicBezTo>
                  <a:lnTo>
                    <a:pt x="586" y="10217"/>
                  </a:lnTo>
                  <a:lnTo>
                    <a:pt x="586" y="3366"/>
                  </a:lnTo>
                  <a:cubicBezTo>
                    <a:pt x="586" y="3211"/>
                    <a:pt x="710" y="3088"/>
                    <a:pt x="864" y="3088"/>
                  </a:cubicBezTo>
                  <a:lnTo>
                    <a:pt x="3580" y="3088"/>
                  </a:lnTo>
                  <a:lnTo>
                    <a:pt x="3580" y="6791"/>
                  </a:lnTo>
                  <a:lnTo>
                    <a:pt x="2160" y="6791"/>
                  </a:lnTo>
                  <a:cubicBezTo>
                    <a:pt x="2006" y="6791"/>
                    <a:pt x="1883" y="6915"/>
                    <a:pt x="1883" y="7069"/>
                  </a:cubicBezTo>
                  <a:lnTo>
                    <a:pt x="1883" y="7501"/>
                  </a:lnTo>
                  <a:cubicBezTo>
                    <a:pt x="1883" y="8335"/>
                    <a:pt x="2562" y="9044"/>
                    <a:pt x="3426" y="9044"/>
                  </a:cubicBezTo>
                  <a:lnTo>
                    <a:pt x="8549" y="9044"/>
                  </a:lnTo>
                  <a:cubicBezTo>
                    <a:pt x="9413" y="9044"/>
                    <a:pt x="10092" y="8365"/>
                    <a:pt x="10092" y="7501"/>
                  </a:cubicBezTo>
                  <a:lnTo>
                    <a:pt x="10092" y="4785"/>
                  </a:lnTo>
                  <a:lnTo>
                    <a:pt x="12376" y="4785"/>
                  </a:lnTo>
                  <a:cubicBezTo>
                    <a:pt x="12530" y="4785"/>
                    <a:pt x="12653" y="4662"/>
                    <a:pt x="12653" y="4508"/>
                  </a:cubicBezTo>
                  <a:lnTo>
                    <a:pt x="12653" y="3088"/>
                  </a:lnTo>
                  <a:close/>
                  <a:moveTo>
                    <a:pt x="8672" y="12624"/>
                  </a:moveTo>
                  <a:lnTo>
                    <a:pt x="8672" y="13951"/>
                  </a:lnTo>
                  <a:lnTo>
                    <a:pt x="5833" y="13951"/>
                  </a:lnTo>
                  <a:lnTo>
                    <a:pt x="5833" y="12624"/>
                  </a:lnTo>
                  <a:close/>
                  <a:moveTo>
                    <a:pt x="11163" y="1"/>
                  </a:moveTo>
                  <a:cubicBezTo>
                    <a:pt x="11145" y="1"/>
                    <a:pt x="11128" y="1"/>
                    <a:pt x="11110" y="2"/>
                  </a:cubicBezTo>
                  <a:lnTo>
                    <a:pt x="5154" y="2"/>
                  </a:lnTo>
                  <a:cubicBezTo>
                    <a:pt x="4290" y="2"/>
                    <a:pt x="3580" y="681"/>
                    <a:pt x="3580" y="1545"/>
                  </a:cubicBezTo>
                  <a:lnTo>
                    <a:pt x="3580" y="2533"/>
                  </a:lnTo>
                  <a:lnTo>
                    <a:pt x="864" y="2533"/>
                  </a:lnTo>
                  <a:cubicBezTo>
                    <a:pt x="370" y="2533"/>
                    <a:pt x="0" y="2903"/>
                    <a:pt x="0" y="3366"/>
                  </a:cubicBezTo>
                  <a:lnTo>
                    <a:pt x="0" y="11791"/>
                  </a:lnTo>
                  <a:cubicBezTo>
                    <a:pt x="0" y="12254"/>
                    <a:pt x="370" y="12624"/>
                    <a:pt x="864" y="12624"/>
                  </a:cubicBezTo>
                  <a:lnTo>
                    <a:pt x="5277" y="12624"/>
                  </a:lnTo>
                  <a:lnTo>
                    <a:pt x="5277" y="13951"/>
                  </a:lnTo>
                  <a:lnTo>
                    <a:pt x="3858" y="13951"/>
                  </a:lnTo>
                  <a:cubicBezTo>
                    <a:pt x="3844" y="13949"/>
                    <a:pt x="3831" y="13947"/>
                    <a:pt x="3818" y="13947"/>
                  </a:cubicBezTo>
                  <a:cubicBezTo>
                    <a:pt x="3683" y="13947"/>
                    <a:pt x="3580" y="14088"/>
                    <a:pt x="3580" y="14229"/>
                  </a:cubicBezTo>
                  <a:cubicBezTo>
                    <a:pt x="3580" y="14383"/>
                    <a:pt x="3703" y="14507"/>
                    <a:pt x="3858" y="14507"/>
                  </a:cubicBezTo>
                  <a:lnTo>
                    <a:pt x="10678" y="14507"/>
                  </a:lnTo>
                  <a:cubicBezTo>
                    <a:pt x="10833" y="14507"/>
                    <a:pt x="10956" y="14383"/>
                    <a:pt x="10956" y="14229"/>
                  </a:cubicBezTo>
                  <a:cubicBezTo>
                    <a:pt x="10956" y="14088"/>
                    <a:pt x="10853" y="13947"/>
                    <a:pt x="10718" y="13947"/>
                  </a:cubicBezTo>
                  <a:cubicBezTo>
                    <a:pt x="10705" y="13947"/>
                    <a:pt x="10692" y="13949"/>
                    <a:pt x="10678" y="13951"/>
                  </a:cubicBezTo>
                  <a:lnTo>
                    <a:pt x="9259" y="13951"/>
                  </a:lnTo>
                  <a:lnTo>
                    <a:pt x="9259" y="12624"/>
                  </a:lnTo>
                  <a:lnTo>
                    <a:pt x="13672" y="12624"/>
                  </a:lnTo>
                  <a:cubicBezTo>
                    <a:pt x="14166" y="12624"/>
                    <a:pt x="14536" y="12254"/>
                    <a:pt x="14536" y="11791"/>
                  </a:cubicBezTo>
                  <a:lnTo>
                    <a:pt x="14536" y="3366"/>
                  </a:lnTo>
                  <a:cubicBezTo>
                    <a:pt x="14536" y="2903"/>
                    <a:pt x="14166" y="2533"/>
                    <a:pt x="13672" y="2533"/>
                  </a:cubicBezTo>
                  <a:lnTo>
                    <a:pt x="12653" y="2533"/>
                  </a:lnTo>
                  <a:lnTo>
                    <a:pt x="12653" y="1545"/>
                  </a:lnTo>
                  <a:cubicBezTo>
                    <a:pt x="12653" y="699"/>
                    <a:pt x="11973" y="1"/>
                    <a:pt x="111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47" name="Google Shape;13874;p26">
              <a:extLst>
                <a:ext uri="{FF2B5EF4-FFF2-40B4-BE49-F238E27FC236}">
                  <a16:creationId xmlns:a16="http://schemas.microsoft.com/office/drawing/2014/main" id="{0FA8829F-68F9-CC90-AF33-7E8CE8E0BCBD}"/>
                </a:ext>
              </a:extLst>
            </p:cNvPr>
            <p:cNvSpPr/>
            <p:nvPr/>
          </p:nvSpPr>
          <p:spPr>
            <a:xfrm>
              <a:off x="1105400" y="1967275"/>
              <a:ext cx="82600" cy="14675"/>
            </a:xfrm>
            <a:custGeom>
              <a:avLst/>
              <a:gdLst/>
              <a:ahLst/>
              <a:cxnLst/>
              <a:rect l="l" t="t" r="r" b="b"/>
              <a:pathLst>
                <a:path w="3304" h="587" extrusionOk="0">
                  <a:moveTo>
                    <a:pt x="371" y="0"/>
                  </a:moveTo>
                  <a:cubicBezTo>
                    <a:pt x="1" y="0"/>
                    <a:pt x="1" y="587"/>
                    <a:pt x="371" y="587"/>
                  </a:cubicBezTo>
                  <a:lnTo>
                    <a:pt x="2933" y="587"/>
                  </a:lnTo>
                  <a:cubicBezTo>
                    <a:pt x="3303" y="587"/>
                    <a:pt x="3303" y="0"/>
                    <a:pt x="293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48" name="Google Shape;13875;p26">
              <a:extLst>
                <a:ext uri="{FF2B5EF4-FFF2-40B4-BE49-F238E27FC236}">
                  <a16:creationId xmlns:a16="http://schemas.microsoft.com/office/drawing/2014/main" id="{CD626493-7275-9D38-3504-1402F643747F}"/>
                </a:ext>
              </a:extLst>
            </p:cNvPr>
            <p:cNvSpPr/>
            <p:nvPr/>
          </p:nvSpPr>
          <p:spPr>
            <a:xfrm>
              <a:off x="1104100" y="2009675"/>
              <a:ext cx="84425" cy="14750"/>
            </a:xfrm>
            <a:custGeom>
              <a:avLst/>
              <a:gdLst/>
              <a:ahLst/>
              <a:cxnLst/>
              <a:rect l="l" t="t" r="r" b="b"/>
              <a:pathLst>
                <a:path w="3377" h="590" extrusionOk="0">
                  <a:moveTo>
                    <a:pt x="394" y="1"/>
                  </a:moveTo>
                  <a:cubicBezTo>
                    <a:pt x="1" y="1"/>
                    <a:pt x="1" y="589"/>
                    <a:pt x="394" y="589"/>
                  </a:cubicBezTo>
                  <a:cubicBezTo>
                    <a:pt x="403" y="589"/>
                    <a:pt x="413" y="589"/>
                    <a:pt x="423" y="588"/>
                  </a:cubicBezTo>
                  <a:lnTo>
                    <a:pt x="2985" y="588"/>
                  </a:lnTo>
                  <a:cubicBezTo>
                    <a:pt x="2994" y="589"/>
                    <a:pt x="3003" y="589"/>
                    <a:pt x="3012" y="589"/>
                  </a:cubicBezTo>
                  <a:cubicBezTo>
                    <a:pt x="3377" y="589"/>
                    <a:pt x="3377" y="1"/>
                    <a:pt x="3012" y="1"/>
                  </a:cubicBezTo>
                  <a:cubicBezTo>
                    <a:pt x="3003" y="1"/>
                    <a:pt x="2994" y="1"/>
                    <a:pt x="2985" y="2"/>
                  </a:cubicBezTo>
                  <a:lnTo>
                    <a:pt x="423" y="2"/>
                  </a:lnTo>
                  <a:cubicBezTo>
                    <a:pt x="413" y="1"/>
                    <a:pt x="403" y="1"/>
                    <a:pt x="3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49" name="Google Shape;13876;p26">
              <a:extLst>
                <a:ext uri="{FF2B5EF4-FFF2-40B4-BE49-F238E27FC236}">
                  <a16:creationId xmlns:a16="http://schemas.microsoft.com/office/drawing/2014/main" id="{9EBBFD60-8DEC-F066-F3DB-F4A341862425}"/>
                </a:ext>
              </a:extLst>
            </p:cNvPr>
            <p:cNvSpPr/>
            <p:nvPr/>
          </p:nvSpPr>
          <p:spPr>
            <a:xfrm>
              <a:off x="1104125" y="2052800"/>
              <a:ext cx="84400" cy="14050"/>
            </a:xfrm>
            <a:custGeom>
              <a:avLst/>
              <a:gdLst/>
              <a:ahLst/>
              <a:cxnLst/>
              <a:rect l="l" t="t" r="r" b="b"/>
              <a:pathLst>
                <a:path w="3376" h="562" extrusionOk="0">
                  <a:moveTo>
                    <a:pt x="366" y="1"/>
                  </a:moveTo>
                  <a:cubicBezTo>
                    <a:pt x="0" y="1"/>
                    <a:pt x="9" y="562"/>
                    <a:pt x="393" y="562"/>
                  </a:cubicBezTo>
                  <a:cubicBezTo>
                    <a:pt x="402" y="562"/>
                    <a:pt x="412" y="561"/>
                    <a:pt x="422" y="561"/>
                  </a:cubicBezTo>
                  <a:lnTo>
                    <a:pt x="2984" y="561"/>
                  </a:lnTo>
                  <a:cubicBezTo>
                    <a:pt x="2993" y="561"/>
                    <a:pt x="3002" y="562"/>
                    <a:pt x="3011" y="562"/>
                  </a:cubicBezTo>
                  <a:cubicBezTo>
                    <a:pt x="3367" y="562"/>
                    <a:pt x="3376" y="1"/>
                    <a:pt x="3036" y="1"/>
                  </a:cubicBezTo>
                  <a:cubicBezTo>
                    <a:pt x="3019" y="1"/>
                    <a:pt x="3002" y="2"/>
                    <a:pt x="2984" y="5"/>
                  </a:cubicBezTo>
                  <a:lnTo>
                    <a:pt x="422" y="5"/>
                  </a:lnTo>
                  <a:cubicBezTo>
                    <a:pt x="402"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350" name="Google Shape;13877;p26">
              <a:extLst>
                <a:ext uri="{FF2B5EF4-FFF2-40B4-BE49-F238E27FC236}">
                  <a16:creationId xmlns:a16="http://schemas.microsoft.com/office/drawing/2014/main" id="{A60FF869-49EC-821A-DAB4-41D3C0B16AE6}"/>
                </a:ext>
              </a:extLst>
            </p:cNvPr>
            <p:cNvSpPr/>
            <p:nvPr/>
          </p:nvSpPr>
          <p:spPr>
            <a:xfrm>
              <a:off x="1147850" y="2180225"/>
              <a:ext cx="17000" cy="14400"/>
            </a:xfrm>
            <a:custGeom>
              <a:avLst/>
              <a:gdLst/>
              <a:ahLst/>
              <a:cxnLst/>
              <a:rect l="l" t="t" r="r" b="b"/>
              <a:pathLst>
                <a:path w="680" h="576" extrusionOk="0">
                  <a:moveTo>
                    <a:pt x="371" y="0"/>
                  </a:moveTo>
                  <a:cubicBezTo>
                    <a:pt x="124" y="0"/>
                    <a:pt x="0" y="309"/>
                    <a:pt x="185" y="494"/>
                  </a:cubicBezTo>
                  <a:cubicBezTo>
                    <a:pt x="242" y="551"/>
                    <a:pt x="311" y="576"/>
                    <a:pt x="378" y="576"/>
                  </a:cubicBezTo>
                  <a:cubicBezTo>
                    <a:pt x="531" y="576"/>
                    <a:pt x="679" y="449"/>
                    <a:pt x="679" y="278"/>
                  </a:cubicBezTo>
                  <a:cubicBezTo>
                    <a:pt x="679"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351" name="Google Shape;13878;p26">
            <a:extLst>
              <a:ext uri="{FF2B5EF4-FFF2-40B4-BE49-F238E27FC236}">
                <a16:creationId xmlns:a16="http://schemas.microsoft.com/office/drawing/2014/main" id="{000E6246-1030-8C29-F4E6-9DC844F6C68F}"/>
              </a:ext>
            </a:extLst>
          </p:cNvPr>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cs typeface="B Nazanin" panose="00000700000000000000" pitchFamily="2" charset="-78"/>
                <a:sym typeface="Arial"/>
              </a:rPr>
              <a:t>اهداف و نتایج</a:t>
            </a:r>
            <a:endParaRPr sz="3200" kern="0" dirty="0">
              <a:cs typeface="B Nazanin" panose="00000700000000000000" pitchFamily="2" charset="-78"/>
              <a:sym typeface="Arial"/>
            </a:endParaRPr>
          </a:p>
        </p:txBody>
      </p:sp>
      <p:sp>
        <p:nvSpPr>
          <p:cNvPr id="352" name="Google Shape;13879;p26">
            <a:extLst>
              <a:ext uri="{FF2B5EF4-FFF2-40B4-BE49-F238E27FC236}">
                <a16:creationId xmlns:a16="http://schemas.microsoft.com/office/drawing/2014/main" id="{64DCB4E2-87C0-A527-8A97-6A86E83E9115}"/>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a:cs typeface="B Nazanin" panose="00000700000000000000" pitchFamily="2" charset="-78"/>
              </a:rPr>
              <a:t>نمادهای برتر</a:t>
            </a:r>
            <a:endParaRPr lang="fa-IR" dirty="0">
              <a:cs typeface="B Nazanin" panose="00000700000000000000" pitchFamily="2" charset="-78"/>
            </a:endParaRPr>
          </a:p>
        </p:txBody>
      </p:sp>
    </p:spTree>
    <p:extLst>
      <p:ext uri="{BB962C8B-B14F-4D97-AF65-F5344CB8AC3E}">
        <p14:creationId xmlns:p14="http://schemas.microsoft.com/office/powerpoint/2010/main" val="16902914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sp>
        <p:nvSpPr>
          <p:cNvPr id="85" name="TextBox 85"/>
          <p:cNvSpPr txBox="1"/>
          <p:nvPr/>
        </p:nvSpPr>
        <p:spPr>
          <a:xfrm>
            <a:off x="547740" y="504780"/>
            <a:ext cx="17177040" cy="976549"/>
          </a:xfrm>
          <a:prstGeom prst="rect">
            <a:avLst/>
          </a:prstGeom>
        </p:spPr>
        <p:txBody>
          <a:bodyPr lIns="0" tIns="0" rIns="0" bIns="0" rtlCol="0" anchor="t">
            <a:spAutoFit/>
          </a:bodyPr>
          <a:lstStyle/>
          <a:p>
            <a:pPr algn="ctr">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sp>
        <p:nvSpPr>
          <p:cNvPr id="86" name="TextBox 86"/>
          <p:cNvSpPr txBox="1"/>
          <p:nvPr/>
        </p:nvSpPr>
        <p:spPr>
          <a:xfrm>
            <a:off x="11448180" y="4031460"/>
            <a:ext cx="5368860" cy="1627369"/>
          </a:xfrm>
          <a:prstGeom prst="rect">
            <a:avLst/>
          </a:prstGeom>
        </p:spPr>
        <p:txBody>
          <a:bodyPr lIns="0" tIns="0" rIns="0" bIns="0" rtlCol="0" anchor="t">
            <a:spAutoFit/>
          </a:bodyPr>
          <a:lstStyle/>
          <a:p>
            <a:pPr algn="r">
              <a:lnSpc>
                <a:spcPct val="150000"/>
              </a:lnSpc>
            </a:pPr>
            <a:r>
              <a:rPr lang="fa-IR" sz="1800" spc="25" dirty="0">
                <a:solidFill>
                  <a:srgbClr val="404040"/>
                </a:solidFill>
                <a:latin typeface="Montserrat"/>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87" name="TextBox 87"/>
          <p:cNvSpPr txBox="1"/>
          <p:nvPr/>
        </p:nvSpPr>
        <p:spPr>
          <a:xfrm>
            <a:off x="11440080" y="3616200"/>
            <a:ext cx="5385060" cy="319318"/>
          </a:xfrm>
          <a:prstGeom prst="rect">
            <a:avLst/>
          </a:prstGeom>
        </p:spPr>
        <p:txBody>
          <a:bodyPr lIns="0" tIns="0" rIns="0" bIns="0" rtlCol="0" anchor="t">
            <a:spAutoFit/>
          </a:bodyPr>
          <a:lstStyle/>
          <a:p>
            <a:pPr algn="r">
              <a:lnSpc>
                <a:spcPts val="2160"/>
              </a:lnSpc>
            </a:pPr>
            <a:r>
              <a:rPr lang="fa-IR" sz="2800" spc="25" dirty="0">
                <a:solidFill>
                  <a:srgbClr val="125AC4"/>
                </a:solidFill>
                <a:latin typeface="Montserrat Bold"/>
                <a:cs typeface="B Nazanin" panose="00000400000000000000" pitchFamily="2" charset="-78"/>
              </a:rPr>
              <a:t>مطالب _ نمودار</a:t>
            </a:r>
            <a:endParaRPr lang="en-US" sz="2800" spc="25" dirty="0">
              <a:solidFill>
                <a:srgbClr val="125AC4"/>
              </a:solidFill>
              <a:latin typeface="Montserrat Bold"/>
              <a:cs typeface="B Nazanin" panose="00000400000000000000" pitchFamily="2" charset="-78"/>
            </a:endParaRPr>
          </a:p>
        </p:txBody>
      </p:sp>
      <p:sp>
        <p:nvSpPr>
          <p:cNvPr id="88" name="AutoShape 88"/>
          <p:cNvSpPr/>
          <p:nvPr/>
        </p:nvSpPr>
        <p:spPr>
          <a:xfrm rot="6269">
            <a:off x="11319475" y="3986010"/>
            <a:ext cx="5626269" cy="0"/>
          </a:xfrm>
          <a:prstGeom prst="line">
            <a:avLst/>
          </a:prstGeom>
          <a:ln w="9525" cap="rnd">
            <a:solidFill>
              <a:srgbClr val="125AC4"/>
            </a:solidFill>
            <a:prstDash val="solid"/>
            <a:headEnd type="triangle" w="lg" len="med"/>
            <a:tailEnd type="none" w="sm" len="sm"/>
          </a:ln>
        </p:spPr>
      </p:sp>
      <p:sp>
        <p:nvSpPr>
          <p:cNvPr id="89" name="TextBox 89"/>
          <p:cNvSpPr txBox="1"/>
          <p:nvPr/>
        </p:nvSpPr>
        <p:spPr>
          <a:xfrm>
            <a:off x="1463040" y="4009860"/>
            <a:ext cx="5368860" cy="1627369"/>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90" name="TextBox 90"/>
          <p:cNvSpPr txBox="1"/>
          <p:nvPr/>
        </p:nvSpPr>
        <p:spPr>
          <a:xfrm>
            <a:off x="1454400" y="3594600"/>
            <a:ext cx="5385060" cy="319318"/>
          </a:xfrm>
          <a:prstGeom prst="rect">
            <a:avLst/>
          </a:prstGeom>
        </p:spPr>
        <p:txBody>
          <a:bodyPr lIns="0" tIns="0" rIns="0" bIns="0" rtlCol="0" anchor="t">
            <a:spAutoFit/>
          </a:bodyPr>
          <a:lstStyle/>
          <a:p>
            <a:pPr algn="r" rtl="1">
              <a:lnSpc>
                <a:spcPts val="2160"/>
              </a:lnSpc>
            </a:pPr>
            <a:r>
              <a:rPr lang="fa-IR" sz="2800" spc="25" dirty="0">
                <a:solidFill>
                  <a:srgbClr val="1FFBFD"/>
                </a:solidFill>
                <a:latin typeface="Montserrat Bold"/>
                <a:cs typeface="B Nazanin" panose="00000400000000000000" pitchFamily="2" charset="-78"/>
              </a:rPr>
              <a:t>مطالب _ نمودار</a:t>
            </a:r>
            <a:endParaRPr lang="en-US" sz="2800" spc="25" dirty="0">
              <a:solidFill>
                <a:srgbClr val="1FFBFD"/>
              </a:solidFill>
              <a:latin typeface="Montserrat Bold"/>
              <a:cs typeface="B Nazanin" panose="00000400000000000000" pitchFamily="2" charset="-78"/>
            </a:endParaRPr>
          </a:p>
        </p:txBody>
      </p:sp>
      <p:sp>
        <p:nvSpPr>
          <p:cNvPr id="91" name="AutoShape 91"/>
          <p:cNvSpPr/>
          <p:nvPr/>
        </p:nvSpPr>
        <p:spPr>
          <a:xfrm rot="6269">
            <a:off x="1334335" y="3964410"/>
            <a:ext cx="5626269" cy="0"/>
          </a:xfrm>
          <a:prstGeom prst="line">
            <a:avLst/>
          </a:prstGeom>
          <a:ln w="9525" cap="rnd">
            <a:solidFill>
              <a:srgbClr val="1FFBFD"/>
            </a:solidFill>
            <a:prstDash val="solid"/>
            <a:headEnd type="none" w="sm" len="sm"/>
            <a:tailEnd type="triangle" w="lg" len="med"/>
          </a:ln>
        </p:spPr>
      </p:sp>
      <p:sp>
        <p:nvSpPr>
          <p:cNvPr id="92" name="TextBox 92"/>
          <p:cNvSpPr txBox="1"/>
          <p:nvPr/>
        </p:nvSpPr>
        <p:spPr>
          <a:xfrm>
            <a:off x="5753340" y="8509140"/>
            <a:ext cx="6787980" cy="846386"/>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93" name="TextBox 93"/>
          <p:cNvSpPr txBox="1"/>
          <p:nvPr/>
        </p:nvSpPr>
        <p:spPr>
          <a:xfrm>
            <a:off x="5729580" y="8093880"/>
            <a:ext cx="6808500" cy="282129"/>
          </a:xfrm>
          <a:prstGeom prst="rect">
            <a:avLst/>
          </a:prstGeom>
        </p:spPr>
        <p:txBody>
          <a:bodyPr lIns="0" tIns="0" rIns="0" bIns="0" rtlCol="0" anchor="t">
            <a:spAutoFit/>
          </a:bodyPr>
          <a:lstStyle/>
          <a:p>
            <a:pPr algn="ctr">
              <a:lnSpc>
                <a:spcPts val="2160"/>
              </a:lnSpc>
            </a:pPr>
            <a:r>
              <a:rPr lang="fa-IR" sz="1800" spc="25" dirty="0">
                <a:solidFill>
                  <a:srgbClr val="0085F2"/>
                </a:solidFill>
                <a:latin typeface="Montserrat Bold"/>
                <a:cs typeface="B Nazanin" panose="00000400000000000000" pitchFamily="2" charset="-78"/>
              </a:rPr>
              <a:t>مطالب _ نمودار</a:t>
            </a:r>
            <a:endParaRPr lang="en-US" sz="1800" spc="25" dirty="0">
              <a:solidFill>
                <a:srgbClr val="0085F2"/>
              </a:solidFill>
              <a:latin typeface="Montserrat Bold"/>
              <a:cs typeface="B Nazanin" panose="00000400000000000000" pitchFamily="2" charset="-78"/>
            </a:endParaRPr>
          </a:p>
        </p:txBody>
      </p:sp>
      <p:sp>
        <p:nvSpPr>
          <p:cNvPr id="94" name="AutoShape 94"/>
          <p:cNvSpPr/>
          <p:nvPr/>
        </p:nvSpPr>
        <p:spPr>
          <a:xfrm rot="5019">
            <a:off x="5633276" y="8463690"/>
            <a:ext cx="7026487" cy="0"/>
          </a:xfrm>
          <a:prstGeom prst="line">
            <a:avLst/>
          </a:prstGeom>
          <a:ln w="9525" cap="rnd">
            <a:solidFill>
              <a:srgbClr val="0085F2"/>
            </a:solidFill>
            <a:prstDash val="solid"/>
            <a:headEnd type="triangle" w="lg" len="med"/>
            <a:tailEnd type="triangle" w="lg" len="med"/>
          </a:ln>
        </p:spPr>
      </p:sp>
      <p:grpSp>
        <p:nvGrpSpPr>
          <p:cNvPr id="95" name="Group 95"/>
          <p:cNvGrpSpPr/>
          <p:nvPr/>
        </p:nvGrpSpPr>
        <p:grpSpPr>
          <a:xfrm>
            <a:off x="7255440" y="4018680"/>
            <a:ext cx="3836700" cy="3578040"/>
            <a:chOff x="0" y="0"/>
            <a:chExt cx="5115600" cy="4770720"/>
          </a:xfrm>
        </p:grpSpPr>
        <p:sp>
          <p:nvSpPr>
            <p:cNvPr id="96" name="Freeform 96"/>
            <p:cNvSpPr/>
            <p:nvPr/>
          </p:nvSpPr>
          <p:spPr>
            <a:xfrm>
              <a:off x="24765" y="4953"/>
              <a:ext cx="5065649" cy="4769104"/>
            </a:xfrm>
            <a:custGeom>
              <a:avLst/>
              <a:gdLst/>
              <a:ahLst/>
              <a:cxnLst/>
              <a:rect l="l" t="t" r="r" b="b"/>
              <a:pathLst>
                <a:path w="5065649" h="4769104">
                  <a:moveTo>
                    <a:pt x="26289" y="4296029"/>
                  </a:moveTo>
                  <a:cubicBezTo>
                    <a:pt x="26289" y="4241419"/>
                    <a:pt x="29464" y="4186174"/>
                    <a:pt x="25273" y="4132072"/>
                  </a:cubicBezTo>
                  <a:cubicBezTo>
                    <a:pt x="19431" y="4056761"/>
                    <a:pt x="41148" y="3994658"/>
                    <a:pt x="101600" y="3949573"/>
                  </a:cubicBezTo>
                  <a:cubicBezTo>
                    <a:pt x="150368" y="3912997"/>
                    <a:pt x="154686" y="3886454"/>
                    <a:pt x="96266" y="3857244"/>
                  </a:cubicBezTo>
                  <a:cubicBezTo>
                    <a:pt x="15621" y="3816350"/>
                    <a:pt x="3429" y="3739007"/>
                    <a:pt x="3429" y="3661537"/>
                  </a:cubicBezTo>
                  <a:cubicBezTo>
                    <a:pt x="1778" y="3271647"/>
                    <a:pt x="3429" y="2881757"/>
                    <a:pt x="1778" y="2491867"/>
                  </a:cubicBezTo>
                  <a:cubicBezTo>
                    <a:pt x="1778" y="2427732"/>
                    <a:pt x="15621" y="2385187"/>
                    <a:pt x="92964" y="2392172"/>
                  </a:cubicBezTo>
                  <a:cubicBezTo>
                    <a:pt x="149225" y="2396998"/>
                    <a:pt x="170942" y="2359787"/>
                    <a:pt x="170942" y="2309368"/>
                  </a:cubicBezTo>
                  <a:cubicBezTo>
                    <a:pt x="171958" y="2127377"/>
                    <a:pt x="171450" y="1945005"/>
                    <a:pt x="171958" y="1763014"/>
                  </a:cubicBezTo>
                  <a:cubicBezTo>
                    <a:pt x="171958" y="1706753"/>
                    <a:pt x="140716" y="1682877"/>
                    <a:pt x="88138" y="1687703"/>
                  </a:cubicBezTo>
                  <a:cubicBezTo>
                    <a:pt x="17018" y="1694053"/>
                    <a:pt x="1651" y="1653794"/>
                    <a:pt x="1651" y="1594358"/>
                  </a:cubicBezTo>
                  <a:cubicBezTo>
                    <a:pt x="2667" y="1164717"/>
                    <a:pt x="0" y="735076"/>
                    <a:pt x="4318" y="305308"/>
                  </a:cubicBezTo>
                  <a:cubicBezTo>
                    <a:pt x="6096" y="136779"/>
                    <a:pt x="99441" y="46609"/>
                    <a:pt x="269240" y="37084"/>
                  </a:cubicBezTo>
                  <a:cubicBezTo>
                    <a:pt x="367411" y="31242"/>
                    <a:pt x="470281" y="56134"/>
                    <a:pt x="562610" y="32893"/>
                  </a:cubicBezTo>
                  <a:cubicBezTo>
                    <a:pt x="691388" y="0"/>
                    <a:pt x="811784" y="51435"/>
                    <a:pt x="937006" y="40259"/>
                  </a:cubicBezTo>
                  <a:cubicBezTo>
                    <a:pt x="1070610" y="28067"/>
                    <a:pt x="1206500" y="37592"/>
                    <a:pt x="1341120" y="37592"/>
                  </a:cubicBezTo>
                  <a:cubicBezTo>
                    <a:pt x="1475740" y="37592"/>
                    <a:pt x="1611122" y="41275"/>
                    <a:pt x="1745234" y="36576"/>
                  </a:cubicBezTo>
                  <a:cubicBezTo>
                    <a:pt x="1848104" y="32893"/>
                    <a:pt x="1919224" y="52959"/>
                    <a:pt x="1909699" y="177673"/>
                  </a:cubicBezTo>
                  <a:cubicBezTo>
                    <a:pt x="1904873" y="239776"/>
                    <a:pt x="1944751" y="258826"/>
                    <a:pt x="2000377" y="258826"/>
                  </a:cubicBezTo>
                  <a:cubicBezTo>
                    <a:pt x="2375916" y="258826"/>
                    <a:pt x="2750947" y="258318"/>
                    <a:pt x="3126486" y="258826"/>
                  </a:cubicBezTo>
                  <a:cubicBezTo>
                    <a:pt x="3191764" y="258826"/>
                    <a:pt x="3217164" y="227584"/>
                    <a:pt x="3219323" y="165481"/>
                  </a:cubicBezTo>
                  <a:cubicBezTo>
                    <a:pt x="3221990" y="75311"/>
                    <a:pt x="3271774" y="37084"/>
                    <a:pt x="3360420" y="37592"/>
                  </a:cubicBezTo>
                  <a:cubicBezTo>
                    <a:pt x="3775710" y="38608"/>
                    <a:pt x="4191000" y="36576"/>
                    <a:pt x="4606417" y="38608"/>
                  </a:cubicBezTo>
                  <a:cubicBezTo>
                    <a:pt x="4748022" y="39116"/>
                    <a:pt x="4835525" y="129286"/>
                    <a:pt x="4841875" y="272542"/>
                  </a:cubicBezTo>
                  <a:cubicBezTo>
                    <a:pt x="4845050" y="348869"/>
                    <a:pt x="4845050" y="425831"/>
                    <a:pt x="4842383" y="502285"/>
                  </a:cubicBezTo>
                  <a:cubicBezTo>
                    <a:pt x="4840224" y="569595"/>
                    <a:pt x="4864608" y="607822"/>
                    <a:pt x="4936744" y="601980"/>
                  </a:cubicBezTo>
                  <a:cubicBezTo>
                    <a:pt x="5031740" y="593979"/>
                    <a:pt x="5065649" y="638048"/>
                    <a:pt x="5063998" y="730885"/>
                  </a:cubicBezTo>
                  <a:cubicBezTo>
                    <a:pt x="5060315" y="971169"/>
                    <a:pt x="5061331" y="1211961"/>
                    <a:pt x="5063998" y="1452245"/>
                  </a:cubicBezTo>
                  <a:cubicBezTo>
                    <a:pt x="5065014" y="1537589"/>
                    <a:pt x="5035296" y="1585976"/>
                    <a:pt x="4943602" y="1578483"/>
                  </a:cubicBezTo>
                  <a:cubicBezTo>
                    <a:pt x="4867275" y="1572133"/>
                    <a:pt x="4836414" y="1608201"/>
                    <a:pt x="4843399" y="1681861"/>
                  </a:cubicBezTo>
                  <a:cubicBezTo>
                    <a:pt x="4850765" y="1767205"/>
                    <a:pt x="4818507" y="1854200"/>
                    <a:pt x="4916551" y="1923796"/>
                  </a:cubicBezTo>
                  <a:cubicBezTo>
                    <a:pt x="4991862" y="1977390"/>
                    <a:pt x="4958461" y="2253234"/>
                    <a:pt x="4887341" y="2315210"/>
                  </a:cubicBezTo>
                  <a:cubicBezTo>
                    <a:pt x="4827397" y="2367788"/>
                    <a:pt x="4825238" y="2503043"/>
                    <a:pt x="4883150" y="2555494"/>
                  </a:cubicBezTo>
                  <a:cubicBezTo>
                    <a:pt x="4973320" y="2637155"/>
                    <a:pt x="4985512" y="2904490"/>
                    <a:pt x="4894834" y="2979801"/>
                  </a:cubicBezTo>
                  <a:cubicBezTo>
                    <a:pt x="4850765" y="3016377"/>
                    <a:pt x="4843399" y="3053588"/>
                    <a:pt x="4843399" y="3101848"/>
                  </a:cubicBezTo>
                  <a:cubicBezTo>
                    <a:pt x="4843399" y="3287522"/>
                    <a:pt x="4843907" y="3473704"/>
                    <a:pt x="4843399" y="3659378"/>
                  </a:cubicBezTo>
                  <a:cubicBezTo>
                    <a:pt x="4843399" y="3736848"/>
                    <a:pt x="4839208" y="3812667"/>
                    <a:pt x="4761738" y="3861435"/>
                  </a:cubicBezTo>
                  <a:cubicBezTo>
                    <a:pt x="4730496" y="3881120"/>
                    <a:pt x="4715002" y="3908679"/>
                    <a:pt x="4761738" y="3935730"/>
                  </a:cubicBezTo>
                  <a:cubicBezTo>
                    <a:pt x="4817999" y="3968623"/>
                    <a:pt x="4815840" y="4026408"/>
                    <a:pt x="4815840" y="4081018"/>
                  </a:cubicBezTo>
                  <a:cubicBezTo>
                    <a:pt x="4816348" y="4215765"/>
                    <a:pt x="4815840" y="4350512"/>
                    <a:pt x="4815332" y="4485259"/>
                  </a:cubicBezTo>
                  <a:cubicBezTo>
                    <a:pt x="4815332" y="4657598"/>
                    <a:pt x="4767580" y="4703826"/>
                    <a:pt x="4593082" y="4688459"/>
                  </a:cubicBezTo>
                  <a:cubicBezTo>
                    <a:pt x="4491736" y="4679442"/>
                    <a:pt x="4390517" y="4652899"/>
                    <a:pt x="4299204" y="4724527"/>
                  </a:cubicBezTo>
                  <a:cubicBezTo>
                    <a:pt x="4292346" y="4730369"/>
                    <a:pt x="4278503" y="4731385"/>
                    <a:pt x="4269486" y="4729353"/>
                  </a:cubicBezTo>
                  <a:cubicBezTo>
                    <a:pt x="4255643" y="4726178"/>
                    <a:pt x="4204716" y="4519295"/>
                    <a:pt x="4215892" y="4508119"/>
                  </a:cubicBezTo>
                  <a:cubicBezTo>
                    <a:pt x="4256786" y="4467225"/>
                    <a:pt x="4260977" y="4414774"/>
                    <a:pt x="4224909" y="4380865"/>
                  </a:cubicBezTo>
                  <a:cubicBezTo>
                    <a:pt x="4168140" y="4327271"/>
                    <a:pt x="4174998" y="4216400"/>
                    <a:pt x="4056761" y="4217543"/>
                  </a:cubicBezTo>
                  <a:cubicBezTo>
                    <a:pt x="3587369" y="4220718"/>
                    <a:pt x="3117977" y="4217543"/>
                    <a:pt x="2647950" y="4216527"/>
                  </a:cubicBezTo>
                  <a:cubicBezTo>
                    <a:pt x="2487803" y="4216527"/>
                    <a:pt x="2327529" y="4217035"/>
                    <a:pt x="2166874" y="4216527"/>
                  </a:cubicBezTo>
                  <a:cubicBezTo>
                    <a:pt x="2091055" y="4216527"/>
                    <a:pt x="2044827" y="4227703"/>
                    <a:pt x="2003552" y="4316730"/>
                  </a:cubicBezTo>
                  <a:cubicBezTo>
                    <a:pt x="1964309" y="4400550"/>
                    <a:pt x="1946783" y="4461510"/>
                    <a:pt x="1965833" y="4552188"/>
                  </a:cubicBezTo>
                  <a:cubicBezTo>
                    <a:pt x="1984883" y="4645025"/>
                    <a:pt x="1899031" y="4672584"/>
                    <a:pt x="1824228" y="4681093"/>
                  </a:cubicBezTo>
                  <a:cubicBezTo>
                    <a:pt x="1766951" y="4687443"/>
                    <a:pt x="1708023" y="4677410"/>
                    <a:pt x="1650238" y="4675759"/>
                  </a:cubicBezTo>
                  <a:cubicBezTo>
                    <a:pt x="1570101" y="4673600"/>
                    <a:pt x="1493774" y="4678934"/>
                    <a:pt x="1417955" y="4718177"/>
                  </a:cubicBezTo>
                  <a:cubicBezTo>
                    <a:pt x="1318768" y="4769104"/>
                    <a:pt x="1229614" y="4723003"/>
                    <a:pt x="1206881" y="4619498"/>
                  </a:cubicBezTo>
                  <a:cubicBezTo>
                    <a:pt x="1195705" y="4569587"/>
                    <a:pt x="1169162" y="4557903"/>
                    <a:pt x="1121537" y="4559554"/>
                  </a:cubicBezTo>
                  <a:cubicBezTo>
                    <a:pt x="910463" y="4567555"/>
                    <a:pt x="699389" y="4573905"/>
                    <a:pt x="488188" y="4554728"/>
                  </a:cubicBezTo>
                  <a:cubicBezTo>
                    <a:pt x="424053" y="4548886"/>
                    <a:pt x="365125" y="4571111"/>
                    <a:pt x="325374" y="4626356"/>
                  </a:cubicBezTo>
                  <a:cubicBezTo>
                    <a:pt x="298323" y="4664075"/>
                    <a:pt x="264922" y="4669790"/>
                    <a:pt x="220853" y="4664583"/>
                  </a:cubicBezTo>
                  <a:cubicBezTo>
                    <a:pt x="45339" y="4643882"/>
                    <a:pt x="30480" y="4629023"/>
                    <a:pt x="27305" y="4448175"/>
                  </a:cubicBezTo>
                  <a:cubicBezTo>
                    <a:pt x="26289" y="4397248"/>
                    <a:pt x="27305" y="4346321"/>
                    <a:pt x="27305" y="4294886"/>
                  </a:cubicBezTo>
                  <a:close/>
                  <a:moveTo>
                    <a:pt x="3088894" y="2578481"/>
                  </a:moveTo>
                  <a:cubicBezTo>
                    <a:pt x="2772283" y="2578481"/>
                    <a:pt x="2455037" y="2592324"/>
                    <a:pt x="2139442" y="2573147"/>
                  </a:cubicBezTo>
                  <a:cubicBezTo>
                    <a:pt x="1986661" y="2564130"/>
                    <a:pt x="2061464" y="2718435"/>
                    <a:pt x="1975485" y="2743454"/>
                  </a:cubicBezTo>
                  <a:cubicBezTo>
                    <a:pt x="1968119" y="2745613"/>
                    <a:pt x="1960626" y="2769489"/>
                    <a:pt x="1963293" y="2780538"/>
                  </a:cubicBezTo>
                  <a:cubicBezTo>
                    <a:pt x="1965960" y="2791587"/>
                    <a:pt x="1979676" y="2803906"/>
                    <a:pt x="1991995" y="2809240"/>
                  </a:cubicBezTo>
                  <a:cubicBezTo>
                    <a:pt x="2015871" y="2820416"/>
                    <a:pt x="2020062" y="2839974"/>
                    <a:pt x="2022729" y="2862326"/>
                  </a:cubicBezTo>
                  <a:cubicBezTo>
                    <a:pt x="2030730" y="2936113"/>
                    <a:pt x="2025904" y="3005074"/>
                    <a:pt x="1961769" y="3056001"/>
                  </a:cubicBezTo>
                  <a:cubicBezTo>
                    <a:pt x="2025396" y="3111119"/>
                    <a:pt x="2030730" y="3183890"/>
                    <a:pt x="2023872" y="3260217"/>
                  </a:cubicBezTo>
                  <a:cubicBezTo>
                    <a:pt x="2023364" y="3267583"/>
                    <a:pt x="2024888" y="3278251"/>
                    <a:pt x="2021205" y="3281426"/>
                  </a:cubicBezTo>
                  <a:cubicBezTo>
                    <a:pt x="1954403" y="3333369"/>
                    <a:pt x="1986153" y="3370072"/>
                    <a:pt x="2011680" y="3439541"/>
                  </a:cubicBezTo>
                  <a:cubicBezTo>
                    <a:pt x="2045589" y="3530727"/>
                    <a:pt x="2089658" y="3537712"/>
                    <a:pt x="2161286" y="3537712"/>
                  </a:cubicBezTo>
                  <a:cubicBezTo>
                    <a:pt x="2481707" y="3537712"/>
                    <a:pt x="2801493" y="3537712"/>
                    <a:pt x="3121914" y="3537712"/>
                  </a:cubicBezTo>
                  <a:cubicBezTo>
                    <a:pt x="3413125" y="3537712"/>
                    <a:pt x="3705352" y="3519678"/>
                    <a:pt x="3994404" y="3545078"/>
                  </a:cubicBezTo>
                  <a:cubicBezTo>
                    <a:pt x="4140835" y="3557778"/>
                    <a:pt x="4109974" y="3410839"/>
                    <a:pt x="4199128" y="3390773"/>
                  </a:cubicBezTo>
                  <a:cubicBezTo>
                    <a:pt x="4206494" y="3389122"/>
                    <a:pt x="4215003" y="3375914"/>
                    <a:pt x="4216654" y="3366389"/>
                  </a:cubicBezTo>
                  <a:cubicBezTo>
                    <a:pt x="4220337" y="3346704"/>
                    <a:pt x="4207129" y="3334512"/>
                    <a:pt x="4193286" y="3321304"/>
                  </a:cubicBezTo>
                  <a:cubicBezTo>
                    <a:pt x="4113149" y="3245485"/>
                    <a:pt x="4108958" y="3170682"/>
                    <a:pt x="4185920" y="3098546"/>
                  </a:cubicBezTo>
                  <a:cubicBezTo>
                    <a:pt x="4225163" y="3061970"/>
                    <a:pt x="4217797" y="3047111"/>
                    <a:pt x="4180078" y="3015742"/>
                  </a:cubicBezTo>
                  <a:cubicBezTo>
                    <a:pt x="4114292" y="2961132"/>
                    <a:pt x="4114292" y="2869311"/>
                    <a:pt x="4181094" y="2814193"/>
                  </a:cubicBezTo>
                  <a:cubicBezTo>
                    <a:pt x="4220337" y="2781808"/>
                    <a:pt x="4227195" y="2760599"/>
                    <a:pt x="4183761" y="2732532"/>
                  </a:cubicBezTo>
                  <a:cubicBezTo>
                    <a:pt x="4161536" y="2718181"/>
                    <a:pt x="4138168" y="2704465"/>
                    <a:pt x="4138168" y="2675763"/>
                  </a:cubicBezTo>
                  <a:cubicBezTo>
                    <a:pt x="4139184" y="2580259"/>
                    <a:pt x="4077716" y="2577084"/>
                    <a:pt x="4006088" y="2577084"/>
                  </a:cubicBezTo>
                  <a:cubicBezTo>
                    <a:pt x="3700526" y="2578735"/>
                    <a:pt x="3394583" y="2577592"/>
                    <a:pt x="3089021" y="2577592"/>
                  </a:cubicBezTo>
                  <a:close/>
                  <a:moveTo>
                    <a:pt x="2112010" y="2305939"/>
                  </a:moveTo>
                  <a:cubicBezTo>
                    <a:pt x="2323084" y="2305939"/>
                    <a:pt x="2534158" y="2304288"/>
                    <a:pt x="2745867" y="2306955"/>
                  </a:cubicBezTo>
                  <a:cubicBezTo>
                    <a:pt x="2814828" y="2307971"/>
                    <a:pt x="2844546" y="2284730"/>
                    <a:pt x="2844038" y="2212594"/>
                  </a:cubicBezTo>
                  <a:cubicBezTo>
                    <a:pt x="2841879" y="1833880"/>
                    <a:pt x="2842387" y="1455166"/>
                    <a:pt x="2844038" y="1076325"/>
                  </a:cubicBezTo>
                  <a:cubicBezTo>
                    <a:pt x="2844038" y="1012190"/>
                    <a:pt x="2820162" y="984504"/>
                    <a:pt x="2753868" y="985139"/>
                  </a:cubicBezTo>
                  <a:cubicBezTo>
                    <a:pt x="2539111" y="987298"/>
                    <a:pt x="2324227" y="987806"/>
                    <a:pt x="2109470" y="984631"/>
                  </a:cubicBezTo>
                  <a:cubicBezTo>
                    <a:pt x="2037334" y="983615"/>
                    <a:pt x="2025650" y="1019048"/>
                    <a:pt x="2024634" y="1078992"/>
                  </a:cubicBezTo>
                  <a:cubicBezTo>
                    <a:pt x="2022983" y="1142111"/>
                    <a:pt x="2042668" y="1173353"/>
                    <a:pt x="2111121" y="1172337"/>
                  </a:cubicBezTo>
                  <a:cubicBezTo>
                    <a:pt x="2253234" y="1169670"/>
                    <a:pt x="2395474" y="1175512"/>
                    <a:pt x="2537079" y="1170686"/>
                  </a:cubicBezTo>
                  <a:cubicBezTo>
                    <a:pt x="2626741" y="1168019"/>
                    <a:pt x="2660142" y="1202563"/>
                    <a:pt x="2658491" y="1292098"/>
                  </a:cubicBezTo>
                  <a:cubicBezTo>
                    <a:pt x="2654808" y="1521206"/>
                    <a:pt x="2657983" y="1750949"/>
                    <a:pt x="2657475" y="1980057"/>
                  </a:cubicBezTo>
                  <a:cubicBezTo>
                    <a:pt x="2657475" y="2133854"/>
                    <a:pt x="2651125" y="2139696"/>
                    <a:pt x="2496820" y="2139696"/>
                  </a:cubicBezTo>
                  <a:cubicBezTo>
                    <a:pt x="2139823" y="2139696"/>
                    <a:pt x="1783461" y="2139696"/>
                    <a:pt x="1426464" y="2139696"/>
                  </a:cubicBezTo>
                  <a:cubicBezTo>
                    <a:pt x="1355344" y="2139696"/>
                    <a:pt x="1273175" y="2142871"/>
                    <a:pt x="1238123" y="2203323"/>
                  </a:cubicBezTo>
                  <a:cubicBezTo>
                    <a:pt x="1175512" y="2312035"/>
                    <a:pt x="1058799" y="2369312"/>
                    <a:pt x="1001522" y="2482342"/>
                  </a:cubicBezTo>
                  <a:cubicBezTo>
                    <a:pt x="967105" y="2550795"/>
                    <a:pt x="902843" y="2572512"/>
                    <a:pt x="849249" y="2490343"/>
                  </a:cubicBezTo>
                  <a:cubicBezTo>
                    <a:pt x="759079" y="2351405"/>
                    <a:pt x="620649" y="2358771"/>
                    <a:pt x="481203" y="2363597"/>
                  </a:cubicBezTo>
                  <a:cubicBezTo>
                    <a:pt x="426085" y="2365756"/>
                    <a:pt x="401701" y="2389632"/>
                    <a:pt x="401701" y="2443226"/>
                  </a:cubicBezTo>
                  <a:cubicBezTo>
                    <a:pt x="401701" y="2669159"/>
                    <a:pt x="402209" y="2894584"/>
                    <a:pt x="401701" y="3120644"/>
                  </a:cubicBezTo>
                  <a:cubicBezTo>
                    <a:pt x="401701" y="3170555"/>
                    <a:pt x="422910" y="3192272"/>
                    <a:pt x="474853" y="3191256"/>
                  </a:cubicBezTo>
                  <a:cubicBezTo>
                    <a:pt x="678561" y="3189097"/>
                    <a:pt x="882777" y="3189605"/>
                    <a:pt x="1086358" y="3188589"/>
                  </a:cubicBezTo>
                  <a:cubicBezTo>
                    <a:pt x="1115568" y="3188589"/>
                    <a:pt x="1145286" y="3188589"/>
                    <a:pt x="1165860" y="3162046"/>
                  </a:cubicBezTo>
                  <a:cubicBezTo>
                    <a:pt x="1192911" y="3126486"/>
                    <a:pt x="1181735" y="2837942"/>
                    <a:pt x="1151509" y="2801366"/>
                  </a:cubicBezTo>
                  <a:cubicBezTo>
                    <a:pt x="1120267" y="2763139"/>
                    <a:pt x="1050163" y="2735580"/>
                    <a:pt x="1060831" y="2690495"/>
                  </a:cubicBezTo>
                  <a:cubicBezTo>
                    <a:pt x="1071499" y="2645410"/>
                    <a:pt x="1129792" y="2612009"/>
                    <a:pt x="1166368" y="2572766"/>
                  </a:cubicBezTo>
                  <a:cubicBezTo>
                    <a:pt x="1183894" y="2554224"/>
                    <a:pt x="1201420" y="2536190"/>
                    <a:pt x="1216279" y="2515489"/>
                  </a:cubicBezTo>
                  <a:cubicBezTo>
                    <a:pt x="1320292" y="2368042"/>
                    <a:pt x="1443355" y="2276221"/>
                    <a:pt x="1642237" y="2302256"/>
                  </a:cubicBezTo>
                  <a:cubicBezTo>
                    <a:pt x="1796034" y="2322449"/>
                    <a:pt x="1954657" y="2306447"/>
                    <a:pt x="2111629" y="2305939"/>
                  </a:cubicBezTo>
                  <a:close/>
                  <a:moveTo>
                    <a:pt x="3742690" y="2174875"/>
                  </a:moveTo>
                  <a:cubicBezTo>
                    <a:pt x="3833368" y="2174875"/>
                    <a:pt x="3924681" y="2172716"/>
                    <a:pt x="4015359" y="2175383"/>
                  </a:cubicBezTo>
                  <a:cubicBezTo>
                    <a:pt x="4077462" y="2177034"/>
                    <a:pt x="4116705" y="2158365"/>
                    <a:pt x="4107180" y="2089404"/>
                  </a:cubicBezTo>
                  <a:cubicBezTo>
                    <a:pt x="4097147" y="2013585"/>
                    <a:pt x="4127881" y="1981200"/>
                    <a:pt x="4203700" y="1984883"/>
                  </a:cubicBezTo>
                  <a:cubicBezTo>
                    <a:pt x="4255135" y="1987550"/>
                    <a:pt x="4285869" y="1965198"/>
                    <a:pt x="4285869" y="1907921"/>
                  </a:cubicBezTo>
                  <a:cubicBezTo>
                    <a:pt x="4285869" y="1845818"/>
                    <a:pt x="4246626" y="1834769"/>
                    <a:pt x="4198366" y="1840611"/>
                  </a:cubicBezTo>
                  <a:cubicBezTo>
                    <a:pt x="4122039" y="1850644"/>
                    <a:pt x="4102354" y="1811909"/>
                    <a:pt x="4107688" y="1745107"/>
                  </a:cubicBezTo>
                  <a:cubicBezTo>
                    <a:pt x="4109847" y="1715897"/>
                    <a:pt x="4110355" y="1686814"/>
                    <a:pt x="4107688" y="1658112"/>
                  </a:cubicBezTo>
                  <a:cubicBezTo>
                    <a:pt x="4098671" y="1574800"/>
                    <a:pt x="4109339" y="1512824"/>
                    <a:pt x="4218051" y="1522349"/>
                  </a:cubicBezTo>
                  <a:cubicBezTo>
                    <a:pt x="4277487" y="1527683"/>
                    <a:pt x="4287012" y="1483106"/>
                    <a:pt x="4286504" y="1434338"/>
                  </a:cubicBezTo>
                  <a:cubicBezTo>
                    <a:pt x="4286504" y="1386586"/>
                    <a:pt x="4268978" y="1353185"/>
                    <a:pt x="4217035" y="1359535"/>
                  </a:cubicBezTo>
                  <a:cubicBezTo>
                    <a:pt x="4119499" y="1370711"/>
                    <a:pt x="4097655" y="1319784"/>
                    <a:pt x="4106672" y="1236472"/>
                  </a:cubicBezTo>
                  <a:cubicBezTo>
                    <a:pt x="4108831" y="1214755"/>
                    <a:pt x="4106672" y="1193038"/>
                    <a:pt x="4105656" y="1171194"/>
                  </a:cubicBezTo>
                  <a:cubicBezTo>
                    <a:pt x="4101973" y="1093724"/>
                    <a:pt x="4115689" y="1033272"/>
                    <a:pt x="4215511" y="1039622"/>
                  </a:cubicBezTo>
                  <a:cubicBezTo>
                    <a:pt x="4273804" y="1043305"/>
                    <a:pt x="4287139" y="1003554"/>
                    <a:pt x="4286631" y="953135"/>
                  </a:cubicBezTo>
                  <a:cubicBezTo>
                    <a:pt x="4286631" y="897382"/>
                    <a:pt x="4259580" y="875665"/>
                    <a:pt x="4205478" y="875665"/>
                  </a:cubicBezTo>
                  <a:cubicBezTo>
                    <a:pt x="4166743" y="875665"/>
                    <a:pt x="4120134" y="881507"/>
                    <a:pt x="4111117" y="825754"/>
                  </a:cubicBezTo>
                  <a:cubicBezTo>
                    <a:pt x="4100449" y="759968"/>
                    <a:pt x="4052189" y="760984"/>
                    <a:pt x="4003929" y="760984"/>
                  </a:cubicBezTo>
                  <a:cubicBezTo>
                    <a:pt x="3847465" y="760984"/>
                    <a:pt x="3691001" y="759968"/>
                    <a:pt x="3534537" y="760984"/>
                  </a:cubicBezTo>
                  <a:cubicBezTo>
                    <a:pt x="3464052" y="760984"/>
                    <a:pt x="3384931" y="744601"/>
                    <a:pt x="3364230" y="848995"/>
                  </a:cubicBezTo>
                  <a:cubicBezTo>
                    <a:pt x="3358896" y="876554"/>
                    <a:pt x="3323971" y="875538"/>
                    <a:pt x="3298444" y="876554"/>
                  </a:cubicBezTo>
                  <a:cubicBezTo>
                    <a:pt x="3241167" y="879221"/>
                    <a:pt x="3225800" y="912622"/>
                    <a:pt x="3226308" y="964057"/>
                  </a:cubicBezTo>
                  <a:cubicBezTo>
                    <a:pt x="3226308" y="1012317"/>
                    <a:pt x="3243326" y="1041019"/>
                    <a:pt x="3294761" y="1041527"/>
                  </a:cubicBezTo>
                  <a:cubicBezTo>
                    <a:pt x="3363214" y="1041527"/>
                    <a:pt x="3379597" y="1083437"/>
                    <a:pt x="3377565" y="1142873"/>
                  </a:cubicBezTo>
                  <a:cubicBezTo>
                    <a:pt x="3375914" y="1186307"/>
                    <a:pt x="3376549" y="1230376"/>
                    <a:pt x="3377057" y="1273937"/>
                  </a:cubicBezTo>
                  <a:cubicBezTo>
                    <a:pt x="3377057" y="1324356"/>
                    <a:pt x="3361182" y="1360424"/>
                    <a:pt x="3302762" y="1358265"/>
                  </a:cubicBezTo>
                  <a:cubicBezTo>
                    <a:pt x="3246501" y="1356614"/>
                    <a:pt x="3225800" y="1384808"/>
                    <a:pt x="3226435" y="1438910"/>
                  </a:cubicBezTo>
                  <a:cubicBezTo>
                    <a:pt x="3226435" y="1489837"/>
                    <a:pt x="3240786" y="1524254"/>
                    <a:pt x="3298571" y="1525905"/>
                  </a:cubicBezTo>
                  <a:cubicBezTo>
                    <a:pt x="3360039" y="1527556"/>
                    <a:pt x="3379216" y="1564132"/>
                    <a:pt x="3377565" y="1619758"/>
                  </a:cubicBezTo>
                  <a:cubicBezTo>
                    <a:pt x="3376549" y="1663192"/>
                    <a:pt x="3376549" y="1707261"/>
                    <a:pt x="3377565" y="1750822"/>
                  </a:cubicBezTo>
                  <a:cubicBezTo>
                    <a:pt x="3379724" y="1810766"/>
                    <a:pt x="3363722" y="1852676"/>
                    <a:pt x="3292221" y="1843151"/>
                  </a:cubicBezTo>
                  <a:cubicBezTo>
                    <a:pt x="3242945" y="1836801"/>
                    <a:pt x="3228594" y="1862201"/>
                    <a:pt x="3228086" y="1906778"/>
                  </a:cubicBezTo>
                  <a:cubicBezTo>
                    <a:pt x="3228086" y="1945513"/>
                    <a:pt x="3226435" y="1985264"/>
                    <a:pt x="3280029" y="1982089"/>
                  </a:cubicBezTo>
                  <a:cubicBezTo>
                    <a:pt x="3360674" y="1976755"/>
                    <a:pt x="3382899" y="2019808"/>
                    <a:pt x="3377565" y="2089277"/>
                  </a:cubicBezTo>
                  <a:cubicBezTo>
                    <a:pt x="3372739" y="2156587"/>
                    <a:pt x="3406267" y="2178939"/>
                    <a:pt x="3469894" y="2177288"/>
                  </a:cubicBezTo>
                  <a:cubicBezTo>
                    <a:pt x="3560572" y="2174621"/>
                    <a:pt x="3651885" y="2176780"/>
                    <a:pt x="3742563" y="2177288"/>
                  </a:cubicBezTo>
                  <a:close/>
                  <a:moveTo>
                    <a:pt x="1021842" y="505968"/>
                  </a:moveTo>
                  <a:cubicBezTo>
                    <a:pt x="865378" y="505968"/>
                    <a:pt x="708406" y="509143"/>
                    <a:pt x="551942" y="504952"/>
                  </a:cubicBezTo>
                  <a:cubicBezTo>
                    <a:pt x="457581" y="502285"/>
                    <a:pt x="424053" y="537845"/>
                    <a:pt x="425196" y="633349"/>
                  </a:cubicBezTo>
                  <a:cubicBezTo>
                    <a:pt x="429387" y="935736"/>
                    <a:pt x="430530" y="1238123"/>
                    <a:pt x="425196" y="1540383"/>
                  </a:cubicBezTo>
                  <a:cubicBezTo>
                    <a:pt x="423545" y="1636395"/>
                    <a:pt x="463931" y="1657604"/>
                    <a:pt x="548767" y="1657096"/>
                  </a:cubicBezTo>
                  <a:cubicBezTo>
                    <a:pt x="818261" y="1654429"/>
                    <a:pt x="1087628" y="1656588"/>
                    <a:pt x="1357122" y="1656588"/>
                  </a:cubicBezTo>
                  <a:cubicBezTo>
                    <a:pt x="1510538" y="1656588"/>
                    <a:pt x="1591564" y="1581277"/>
                    <a:pt x="1600073" y="1430655"/>
                  </a:cubicBezTo>
                  <a:cubicBezTo>
                    <a:pt x="1602740" y="1387729"/>
                    <a:pt x="1596898" y="1327785"/>
                    <a:pt x="1656334" y="1329817"/>
                  </a:cubicBezTo>
                  <a:cubicBezTo>
                    <a:pt x="1781556" y="1334643"/>
                    <a:pt x="1775714" y="1256030"/>
                    <a:pt x="1773555" y="1172210"/>
                  </a:cubicBezTo>
                  <a:cubicBezTo>
                    <a:pt x="1771396" y="1095883"/>
                    <a:pt x="1771396" y="1019429"/>
                    <a:pt x="1772539" y="942467"/>
                  </a:cubicBezTo>
                  <a:cubicBezTo>
                    <a:pt x="1773555" y="886206"/>
                    <a:pt x="1753997" y="851789"/>
                    <a:pt x="1691894" y="851789"/>
                  </a:cubicBezTo>
                  <a:cubicBezTo>
                    <a:pt x="1620266" y="851789"/>
                    <a:pt x="1598041" y="808863"/>
                    <a:pt x="1599565" y="744601"/>
                  </a:cubicBezTo>
                  <a:cubicBezTo>
                    <a:pt x="1600581" y="701167"/>
                    <a:pt x="1596390" y="657098"/>
                    <a:pt x="1599565" y="613537"/>
                  </a:cubicBezTo>
                  <a:cubicBezTo>
                    <a:pt x="1605407" y="533400"/>
                    <a:pt x="1572006" y="502666"/>
                    <a:pt x="1491361" y="504825"/>
                  </a:cubicBezTo>
                  <a:cubicBezTo>
                    <a:pt x="1334897" y="509016"/>
                    <a:pt x="1178433" y="505841"/>
                    <a:pt x="1021461" y="506476"/>
                  </a:cubicBezTo>
                  <a:close/>
                </a:path>
              </a:pathLst>
            </a:custGeom>
            <a:solidFill>
              <a:srgbClr val="00FBFF"/>
            </a:solidFill>
          </p:spPr>
        </p:sp>
        <p:sp>
          <p:nvSpPr>
            <p:cNvPr id="97" name="Freeform 97"/>
            <p:cNvSpPr/>
            <p:nvPr/>
          </p:nvSpPr>
          <p:spPr>
            <a:xfrm>
              <a:off x="0" y="-8382"/>
              <a:ext cx="5116703" cy="4803394"/>
            </a:xfrm>
            <a:custGeom>
              <a:avLst/>
              <a:gdLst/>
              <a:ahLst/>
              <a:cxnLst/>
              <a:rect l="l" t="t" r="r" b="b"/>
              <a:pathLst>
                <a:path w="5116703" h="4803394">
                  <a:moveTo>
                    <a:pt x="24384" y="4309364"/>
                  </a:moveTo>
                  <a:cubicBezTo>
                    <a:pt x="24384" y="4292727"/>
                    <a:pt x="24638" y="4276090"/>
                    <a:pt x="25019" y="4259707"/>
                  </a:cubicBezTo>
                  <a:cubicBezTo>
                    <a:pt x="25400" y="4243324"/>
                    <a:pt x="25527" y="4226941"/>
                    <a:pt x="25527" y="4210812"/>
                  </a:cubicBezTo>
                  <a:cubicBezTo>
                    <a:pt x="25527" y="4189349"/>
                    <a:pt x="25019" y="4168267"/>
                    <a:pt x="23368" y="4147566"/>
                  </a:cubicBezTo>
                  <a:cubicBezTo>
                    <a:pt x="17018" y="4065016"/>
                    <a:pt x="41148" y="3993261"/>
                    <a:pt x="110363" y="3941699"/>
                  </a:cubicBezTo>
                  <a:lnTo>
                    <a:pt x="126238" y="3963035"/>
                  </a:lnTo>
                  <a:lnTo>
                    <a:pt x="110236" y="3941699"/>
                  </a:lnTo>
                  <a:cubicBezTo>
                    <a:pt x="133096" y="3924554"/>
                    <a:pt x="136906" y="3915791"/>
                    <a:pt x="137160" y="3914140"/>
                  </a:cubicBezTo>
                  <a:cubicBezTo>
                    <a:pt x="137160" y="3914267"/>
                    <a:pt x="137160" y="3914648"/>
                    <a:pt x="137160" y="3914775"/>
                  </a:cubicBezTo>
                  <a:cubicBezTo>
                    <a:pt x="137160" y="3914775"/>
                    <a:pt x="137033" y="3914267"/>
                    <a:pt x="136144" y="3913124"/>
                  </a:cubicBezTo>
                  <a:cubicBezTo>
                    <a:pt x="133223" y="3909314"/>
                    <a:pt x="125730" y="3902837"/>
                    <a:pt x="108966" y="3894455"/>
                  </a:cubicBezTo>
                  <a:lnTo>
                    <a:pt x="108839" y="3894455"/>
                  </a:lnTo>
                  <a:cubicBezTo>
                    <a:pt x="13716" y="3846195"/>
                    <a:pt x="1651" y="3753739"/>
                    <a:pt x="1651" y="3674999"/>
                  </a:cubicBezTo>
                  <a:lnTo>
                    <a:pt x="28321" y="3674999"/>
                  </a:lnTo>
                  <a:lnTo>
                    <a:pt x="1651" y="3675126"/>
                  </a:lnTo>
                  <a:cubicBezTo>
                    <a:pt x="762" y="3480054"/>
                    <a:pt x="762" y="3285109"/>
                    <a:pt x="762" y="3090164"/>
                  </a:cubicBezTo>
                  <a:cubicBezTo>
                    <a:pt x="762" y="2895219"/>
                    <a:pt x="762" y="2700274"/>
                    <a:pt x="0" y="2505456"/>
                  </a:cubicBezTo>
                  <a:lnTo>
                    <a:pt x="0" y="2505329"/>
                  </a:lnTo>
                  <a:cubicBezTo>
                    <a:pt x="0" y="2443861"/>
                    <a:pt x="13716" y="2378202"/>
                    <a:pt x="102235" y="2378202"/>
                  </a:cubicBezTo>
                  <a:cubicBezTo>
                    <a:pt x="107950" y="2378202"/>
                    <a:pt x="114046" y="2378456"/>
                    <a:pt x="120269" y="2379091"/>
                  </a:cubicBezTo>
                  <a:lnTo>
                    <a:pt x="117856" y="2405634"/>
                  </a:lnTo>
                  <a:lnTo>
                    <a:pt x="120142" y="2379091"/>
                  </a:lnTo>
                  <a:cubicBezTo>
                    <a:pt x="152654" y="2381885"/>
                    <a:pt x="165989" y="2367026"/>
                    <a:pt x="168783" y="2334006"/>
                  </a:cubicBezTo>
                  <a:cubicBezTo>
                    <a:pt x="169037" y="2330450"/>
                    <a:pt x="169291" y="2326767"/>
                    <a:pt x="169291" y="2322830"/>
                  </a:cubicBezTo>
                  <a:lnTo>
                    <a:pt x="169291" y="2322703"/>
                  </a:lnTo>
                  <a:cubicBezTo>
                    <a:pt x="169926" y="2213610"/>
                    <a:pt x="170053" y="2104263"/>
                    <a:pt x="170053" y="1994789"/>
                  </a:cubicBezTo>
                  <a:cubicBezTo>
                    <a:pt x="170053" y="1922018"/>
                    <a:pt x="170180" y="1849120"/>
                    <a:pt x="170307" y="1776349"/>
                  </a:cubicBezTo>
                  <a:lnTo>
                    <a:pt x="196977" y="1776476"/>
                  </a:lnTo>
                  <a:lnTo>
                    <a:pt x="170307" y="1776476"/>
                  </a:lnTo>
                  <a:cubicBezTo>
                    <a:pt x="170307" y="1738884"/>
                    <a:pt x="155194" y="1727200"/>
                    <a:pt x="125730" y="1727200"/>
                  </a:cubicBezTo>
                  <a:cubicBezTo>
                    <a:pt x="122555" y="1727200"/>
                    <a:pt x="119126" y="1727327"/>
                    <a:pt x="115570" y="1727708"/>
                  </a:cubicBezTo>
                  <a:cubicBezTo>
                    <a:pt x="36195" y="1734820"/>
                    <a:pt x="6350" y="1690878"/>
                    <a:pt x="1143" y="1632839"/>
                  </a:cubicBezTo>
                  <a:cubicBezTo>
                    <a:pt x="381" y="1624711"/>
                    <a:pt x="127" y="1616329"/>
                    <a:pt x="127" y="1607820"/>
                  </a:cubicBezTo>
                  <a:lnTo>
                    <a:pt x="127" y="1607693"/>
                  </a:lnTo>
                  <a:cubicBezTo>
                    <a:pt x="508" y="1457452"/>
                    <a:pt x="381" y="1307084"/>
                    <a:pt x="381" y="1156716"/>
                  </a:cubicBezTo>
                  <a:cubicBezTo>
                    <a:pt x="381" y="1006348"/>
                    <a:pt x="0" y="856107"/>
                    <a:pt x="381" y="705612"/>
                  </a:cubicBezTo>
                  <a:cubicBezTo>
                    <a:pt x="762" y="576580"/>
                    <a:pt x="1397" y="447548"/>
                    <a:pt x="2667" y="318516"/>
                  </a:cubicBezTo>
                  <a:lnTo>
                    <a:pt x="29337" y="318770"/>
                  </a:lnTo>
                  <a:lnTo>
                    <a:pt x="2667" y="318516"/>
                  </a:lnTo>
                  <a:cubicBezTo>
                    <a:pt x="4445" y="134747"/>
                    <a:pt x="109855" y="34036"/>
                    <a:pt x="292481" y="23876"/>
                  </a:cubicBezTo>
                  <a:lnTo>
                    <a:pt x="294005" y="50419"/>
                  </a:lnTo>
                  <a:lnTo>
                    <a:pt x="292481" y="23876"/>
                  </a:lnTo>
                  <a:cubicBezTo>
                    <a:pt x="332613" y="21463"/>
                    <a:pt x="373253" y="24003"/>
                    <a:pt x="411861" y="26416"/>
                  </a:cubicBezTo>
                  <a:cubicBezTo>
                    <a:pt x="450596" y="28829"/>
                    <a:pt x="487299" y="30988"/>
                    <a:pt x="522605" y="28956"/>
                  </a:cubicBezTo>
                  <a:cubicBezTo>
                    <a:pt x="542798" y="27813"/>
                    <a:pt x="562229" y="25146"/>
                    <a:pt x="580898" y="20447"/>
                  </a:cubicBezTo>
                  <a:lnTo>
                    <a:pt x="587375" y="46228"/>
                  </a:lnTo>
                  <a:lnTo>
                    <a:pt x="580644" y="20320"/>
                  </a:lnTo>
                  <a:cubicBezTo>
                    <a:pt x="660400" y="0"/>
                    <a:pt x="736600" y="9906"/>
                    <a:pt x="806958" y="18669"/>
                  </a:cubicBezTo>
                  <a:cubicBezTo>
                    <a:pt x="859917" y="25273"/>
                    <a:pt x="909447" y="31496"/>
                    <a:pt x="959358" y="27051"/>
                  </a:cubicBezTo>
                  <a:lnTo>
                    <a:pt x="961771" y="53594"/>
                  </a:lnTo>
                  <a:lnTo>
                    <a:pt x="959358" y="27051"/>
                  </a:lnTo>
                  <a:cubicBezTo>
                    <a:pt x="1053973" y="18415"/>
                    <a:pt x="1149350" y="20574"/>
                    <a:pt x="1243076" y="22479"/>
                  </a:cubicBezTo>
                  <a:cubicBezTo>
                    <a:pt x="1284351" y="23368"/>
                    <a:pt x="1325245" y="24257"/>
                    <a:pt x="1366012" y="24257"/>
                  </a:cubicBezTo>
                  <a:lnTo>
                    <a:pt x="1366012" y="50927"/>
                  </a:lnTo>
                  <a:lnTo>
                    <a:pt x="1366012" y="24257"/>
                  </a:lnTo>
                  <a:cubicBezTo>
                    <a:pt x="1407160" y="24257"/>
                    <a:pt x="1448308" y="24638"/>
                    <a:pt x="1489329" y="24892"/>
                  </a:cubicBezTo>
                  <a:cubicBezTo>
                    <a:pt x="1530350" y="25146"/>
                    <a:pt x="1571371" y="25527"/>
                    <a:pt x="1612265" y="25527"/>
                  </a:cubicBezTo>
                  <a:cubicBezTo>
                    <a:pt x="1664843" y="25527"/>
                    <a:pt x="1717167" y="25019"/>
                    <a:pt x="1769237" y="23114"/>
                  </a:cubicBezTo>
                  <a:lnTo>
                    <a:pt x="1770126" y="49784"/>
                  </a:lnTo>
                  <a:lnTo>
                    <a:pt x="1769110" y="23114"/>
                  </a:lnTo>
                  <a:cubicBezTo>
                    <a:pt x="1864106" y="19685"/>
                    <a:pt x="1957324" y="36576"/>
                    <a:pt x="1961896" y="160147"/>
                  </a:cubicBezTo>
                  <a:cubicBezTo>
                    <a:pt x="1962277" y="170434"/>
                    <a:pt x="1962023" y="181356"/>
                    <a:pt x="1961134" y="192913"/>
                  </a:cubicBezTo>
                  <a:cubicBezTo>
                    <a:pt x="1958340" y="229362"/>
                    <a:pt x="1973580" y="241935"/>
                    <a:pt x="2011299" y="244856"/>
                  </a:cubicBezTo>
                  <a:cubicBezTo>
                    <a:pt x="2015744" y="245237"/>
                    <a:pt x="2020443" y="245364"/>
                    <a:pt x="2025269" y="245364"/>
                  </a:cubicBezTo>
                  <a:lnTo>
                    <a:pt x="2025269" y="272034"/>
                  </a:lnTo>
                  <a:lnTo>
                    <a:pt x="2025269" y="245364"/>
                  </a:lnTo>
                  <a:cubicBezTo>
                    <a:pt x="2150491" y="245364"/>
                    <a:pt x="2275586" y="245364"/>
                    <a:pt x="2400681" y="245237"/>
                  </a:cubicBezTo>
                  <a:cubicBezTo>
                    <a:pt x="2525776" y="245110"/>
                    <a:pt x="2650871" y="245110"/>
                    <a:pt x="2775966" y="245110"/>
                  </a:cubicBezTo>
                  <a:cubicBezTo>
                    <a:pt x="2901061" y="245110"/>
                    <a:pt x="3026156" y="245110"/>
                    <a:pt x="3151378" y="245364"/>
                  </a:cubicBezTo>
                  <a:lnTo>
                    <a:pt x="3151378" y="272034"/>
                  </a:lnTo>
                  <a:lnTo>
                    <a:pt x="3151378" y="245364"/>
                  </a:lnTo>
                  <a:cubicBezTo>
                    <a:pt x="3200146" y="245364"/>
                    <a:pt x="3215894" y="227584"/>
                    <a:pt x="3217545" y="177673"/>
                  </a:cubicBezTo>
                  <a:lnTo>
                    <a:pt x="3244215" y="178562"/>
                  </a:lnTo>
                  <a:lnTo>
                    <a:pt x="3217545" y="177800"/>
                  </a:lnTo>
                  <a:cubicBezTo>
                    <a:pt x="3220720" y="70612"/>
                    <a:pt x="3284982" y="23495"/>
                    <a:pt x="3385439" y="24130"/>
                  </a:cubicBezTo>
                  <a:lnTo>
                    <a:pt x="3385312" y="50800"/>
                  </a:lnTo>
                  <a:lnTo>
                    <a:pt x="3385439" y="24130"/>
                  </a:lnTo>
                  <a:cubicBezTo>
                    <a:pt x="3563366" y="24638"/>
                    <a:pt x="3741420" y="24511"/>
                    <a:pt x="3919474" y="24384"/>
                  </a:cubicBezTo>
                  <a:cubicBezTo>
                    <a:pt x="4097528" y="24257"/>
                    <a:pt x="4275582" y="24130"/>
                    <a:pt x="4453636" y="24638"/>
                  </a:cubicBezTo>
                  <a:cubicBezTo>
                    <a:pt x="4512945" y="24765"/>
                    <a:pt x="4572254" y="25019"/>
                    <a:pt x="4631563" y="25273"/>
                  </a:cubicBezTo>
                  <a:lnTo>
                    <a:pt x="4631436" y="51943"/>
                  </a:lnTo>
                  <a:lnTo>
                    <a:pt x="4631563" y="25273"/>
                  </a:lnTo>
                  <a:cubicBezTo>
                    <a:pt x="4788408" y="25908"/>
                    <a:pt x="4886579" y="128270"/>
                    <a:pt x="4893564" y="284607"/>
                  </a:cubicBezTo>
                  <a:lnTo>
                    <a:pt x="4893564" y="284734"/>
                  </a:lnTo>
                  <a:cubicBezTo>
                    <a:pt x="4896739" y="361823"/>
                    <a:pt x="4896739" y="439420"/>
                    <a:pt x="4894072" y="516509"/>
                  </a:cubicBezTo>
                  <a:lnTo>
                    <a:pt x="4867402" y="515620"/>
                  </a:lnTo>
                  <a:lnTo>
                    <a:pt x="4894072" y="516509"/>
                  </a:lnTo>
                  <a:cubicBezTo>
                    <a:pt x="4892421" y="570738"/>
                    <a:pt x="4907788" y="588137"/>
                    <a:pt x="4944237" y="589280"/>
                  </a:cubicBezTo>
                  <a:cubicBezTo>
                    <a:pt x="4948936" y="589407"/>
                    <a:pt x="4954016" y="589280"/>
                    <a:pt x="4959604" y="588899"/>
                  </a:cubicBezTo>
                  <a:lnTo>
                    <a:pt x="4961763" y="615442"/>
                  </a:lnTo>
                  <a:lnTo>
                    <a:pt x="4959477" y="588899"/>
                  </a:lnTo>
                  <a:cubicBezTo>
                    <a:pt x="5057394" y="580644"/>
                    <a:pt x="5107305" y="624459"/>
                    <a:pt x="5114671" y="712216"/>
                  </a:cubicBezTo>
                  <a:cubicBezTo>
                    <a:pt x="5115560" y="722503"/>
                    <a:pt x="5115814" y="733425"/>
                    <a:pt x="5115687" y="744728"/>
                  </a:cubicBezTo>
                  <a:lnTo>
                    <a:pt x="5089017" y="744220"/>
                  </a:lnTo>
                  <a:lnTo>
                    <a:pt x="5115687" y="744601"/>
                  </a:lnTo>
                  <a:cubicBezTo>
                    <a:pt x="5112004" y="984504"/>
                    <a:pt x="5113020" y="1225169"/>
                    <a:pt x="5115687" y="1465326"/>
                  </a:cubicBezTo>
                  <a:lnTo>
                    <a:pt x="5089017" y="1465580"/>
                  </a:lnTo>
                  <a:lnTo>
                    <a:pt x="5115687" y="1465199"/>
                  </a:lnTo>
                  <a:cubicBezTo>
                    <a:pt x="5116703" y="1550797"/>
                    <a:pt x="5086731" y="1617980"/>
                    <a:pt x="4989068" y="1619123"/>
                  </a:cubicBezTo>
                  <a:cubicBezTo>
                    <a:pt x="4981829" y="1619250"/>
                    <a:pt x="4974336" y="1618996"/>
                    <a:pt x="4966462" y="1618361"/>
                  </a:cubicBezTo>
                  <a:lnTo>
                    <a:pt x="4966335" y="1618361"/>
                  </a:lnTo>
                  <a:cubicBezTo>
                    <a:pt x="4912741" y="1613916"/>
                    <a:pt x="4897247" y="1631696"/>
                    <a:pt x="4894453" y="1665478"/>
                  </a:cubicBezTo>
                  <a:cubicBezTo>
                    <a:pt x="4893818" y="1673352"/>
                    <a:pt x="4893945" y="1682369"/>
                    <a:pt x="4894834" y="1692783"/>
                  </a:cubicBezTo>
                  <a:lnTo>
                    <a:pt x="4894834" y="1692910"/>
                  </a:lnTo>
                  <a:cubicBezTo>
                    <a:pt x="4896739" y="1714627"/>
                    <a:pt x="4896231" y="1736090"/>
                    <a:pt x="4895850" y="1755775"/>
                  </a:cubicBezTo>
                  <a:cubicBezTo>
                    <a:pt x="4895469" y="1775587"/>
                    <a:pt x="4895088" y="1793621"/>
                    <a:pt x="4896612" y="1811020"/>
                  </a:cubicBezTo>
                  <a:cubicBezTo>
                    <a:pt x="4899914" y="1849120"/>
                    <a:pt x="4912106" y="1883537"/>
                    <a:pt x="4957064" y="1915414"/>
                  </a:cubicBezTo>
                  <a:cubicBezTo>
                    <a:pt x="5046980" y="1979295"/>
                    <a:pt x="5010785" y="2240407"/>
                    <a:pt x="4949444" y="2326767"/>
                  </a:cubicBezTo>
                  <a:cubicBezTo>
                    <a:pt x="4943729" y="2334895"/>
                    <a:pt x="4937252" y="2342388"/>
                    <a:pt x="4930013" y="2348611"/>
                  </a:cubicBezTo>
                  <a:lnTo>
                    <a:pt x="4912487" y="2328545"/>
                  </a:lnTo>
                  <a:lnTo>
                    <a:pt x="4930013" y="2348611"/>
                  </a:lnTo>
                  <a:cubicBezTo>
                    <a:pt x="4884674" y="2388362"/>
                    <a:pt x="4879721" y="2496947"/>
                    <a:pt x="4920742" y="2543556"/>
                  </a:cubicBezTo>
                  <a:cubicBezTo>
                    <a:pt x="4922520" y="2545588"/>
                    <a:pt x="4924298" y="2547366"/>
                    <a:pt x="4926203" y="2549144"/>
                  </a:cubicBezTo>
                  <a:lnTo>
                    <a:pt x="4908296" y="2568829"/>
                  </a:lnTo>
                  <a:lnTo>
                    <a:pt x="4926203" y="2549144"/>
                  </a:lnTo>
                  <a:cubicBezTo>
                    <a:pt x="5023231" y="2637028"/>
                    <a:pt x="5039360" y="2902712"/>
                    <a:pt x="4950587" y="3000756"/>
                  </a:cubicBezTo>
                  <a:cubicBezTo>
                    <a:pt x="4946396" y="3005455"/>
                    <a:pt x="4941824" y="3009773"/>
                    <a:pt x="4936998" y="3013710"/>
                  </a:cubicBezTo>
                  <a:lnTo>
                    <a:pt x="4919980" y="2993263"/>
                  </a:lnTo>
                  <a:lnTo>
                    <a:pt x="4936998" y="3013710"/>
                  </a:lnTo>
                  <a:cubicBezTo>
                    <a:pt x="4901311" y="3043301"/>
                    <a:pt x="4895215" y="3071241"/>
                    <a:pt x="4895215" y="3115183"/>
                  </a:cubicBezTo>
                  <a:lnTo>
                    <a:pt x="4868545" y="3115183"/>
                  </a:lnTo>
                  <a:lnTo>
                    <a:pt x="4895215" y="3115183"/>
                  </a:lnTo>
                  <a:cubicBezTo>
                    <a:pt x="4895215" y="3177032"/>
                    <a:pt x="4895215" y="3239008"/>
                    <a:pt x="4895342" y="3300857"/>
                  </a:cubicBezTo>
                  <a:cubicBezTo>
                    <a:pt x="4895469" y="3362706"/>
                    <a:pt x="4895469" y="3424809"/>
                    <a:pt x="4895469" y="3486912"/>
                  </a:cubicBezTo>
                  <a:cubicBezTo>
                    <a:pt x="4895469" y="3549015"/>
                    <a:pt x="4895469" y="3610864"/>
                    <a:pt x="4895215" y="3672840"/>
                  </a:cubicBezTo>
                  <a:lnTo>
                    <a:pt x="4868545" y="3672713"/>
                  </a:lnTo>
                  <a:lnTo>
                    <a:pt x="4895215" y="3672713"/>
                  </a:lnTo>
                  <a:cubicBezTo>
                    <a:pt x="4895215" y="3749548"/>
                    <a:pt x="4891913" y="3840099"/>
                    <a:pt x="4801108" y="3897376"/>
                  </a:cubicBezTo>
                  <a:cubicBezTo>
                    <a:pt x="4787392" y="3906012"/>
                    <a:pt x="4784344" y="3912108"/>
                    <a:pt x="4784090" y="3913124"/>
                  </a:cubicBezTo>
                  <a:cubicBezTo>
                    <a:pt x="4784090" y="3912870"/>
                    <a:pt x="4784090" y="3912489"/>
                    <a:pt x="4784090" y="3912235"/>
                  </a:cubicBezTo>
                  <a:cubicBezTo>
                    <a:pt x="4784090" y="3912235"/>
                    <a:pt x="4784217" y="3912489"/>
                    <a:pt x="4784598" y="3913124"/>
                  </a:cubicBezTo>
                  <a:cubicBezTo>
                    <a:pt x="4785868" y="3915283"/>
                    <a:pt x="4789932" y="3919855"/>
                    <a:pt x="4800473" y="3925951"/>
                  </a:cubicBezTo>
                  <a:lnTo>
                    <a:pt x="4800600" y="3925951"/>
                  </a:lnTo>
                  <a:cubicBezTo>
                    <a:pt x="4869815" y="3966464"/>
                    <a:pt x="4867910" y="4038473"/>
                    <a:pt x="4867910" y="4088511"/>
                  </a:cubicBezTo>
                  <a:cubicBezTo>
                    <a:pt x="4867910" y="4090416"/>
                    <a:pt x="4867910" y="4092321"/>
                    <a:pt x="4867910" y="4094226"/>
                  </a:cubicBezTo>
                  <a:lnTo>
                    <a:pt x="4841240" y="4094226"/>
                  </a:lnTo>
                  <a:lnTo>
                    <a:pt x="4867910" y="4094099"/>
                  </a:lnTo>
                  <a:cubicBezTo>
                    <a:pt x="4868418" y="4228973"/>
                    <a:pt x="4867910" y="4363847"/>
                    <a:pt x="4867402" y="4498467"/>
                  </a:cubicBezTo>
                  <a:lnTo>
                    <a:pt x="4840732" y="4498340"/>
                  </a:lnTo>
                  <a:lnTo>
                    <a:pt x="4867402" y="4498340"/>
                  </a:lnTo>
                  <a:cubicBezTo>
                    <a:pt x="4867402" y="4658614"/>
                    <a:pt x="4824095" y="4730877"/>
                    <a:pt x="4674997" y="4730877"/>
                  </a:cubicBezTo>
                  <a:cubicBezTo>
                    <a:pt x="4656836" y="4730877"/>
                    <a:pt x="4637278" y="4729861"/>
                    <a:pt x="4616196" y="4727956"/>
                  </a:cubicBezTo>
                  <a:cubicBezTo>
                    <a:pt x="4600321" y="4726559"/>
                    <a:pt x="4584446" y="4724654"/>
                    <a:pt x="4569079" y="4722876"/>
                  </a:cubicBezTo>
                  <a:cubicBezTo>
                    <a:pt x="4553712" y="4721098"/>
                    <a:pt x="4538599" y="4719320"/>
                    <a:pt x="4523740" y="4718050"/>
                  </a:cubicBezTo>
                  <a:cubicBezTo>
                    <a:pt x="4455922" y="4711954"/>
                    <a:pt x="4396359" y="4715129"/>
                    <a:pt x="4341114" y="4758436"/>
                  </a:cubicBezTo>
                  <a:lnTo>
                    <a:pt x="4324604" y="4737481"/>
                  </a:lnTo>
                  <a:lnTo>
                    <a:pt x="4341749" y="4757801"/>
                  </a:lnTo>
                  <a:cubicBezTo>
                    <a:pt x="4337685" y="4761230"/>
                    <a:pt x="4333240" y="4763643"/>
                    <a:pt x="4329303" y="4765294"/>
                  </a:cubicBezTo>
                  <a:cubicBezTo>
                    <a:pt x="4316095" y="4770755"/>
                    <a:pt x="4300347" y="4770882"/>
                    <a:pt x="4288790" y="4768215"/>
                  </a:cubicBezTo>
                  <a:lnTo>
                    <a:pt x="4294886" y="4742307"/>
                  </a:lnTo>
                  <a:lnTo>
                    <a:pt x="4288917" y="4768215"/>
                  </a:lnTo>
                  <a:cubicBezTo>
                    <a:pt x="4275836" y="4765167"/>
                    <a:pt x="4269486" y="4753737"/>
                    <a:pt x="4268978" y="4752975"/>
                  </a:cubicBezTo>
                  <a:cubicBezTo>
                    <a:pt x="4250055" y="4722749"/>
                    <a:pt x="4209923" y="4559935"/>
                    <a:pt x="4213352" y="4523232"/>
                  </a:cubicBezTo>
                  <a:cubicBezTo>
                    <a:pt x="4213479" y="4521581"/>
                    <a:pt x="4213733" y="4519549"/>
                    <a:pt x="4214241" y="4517390"/>
                  </a:cubicBezTo>
                  <a:cubicBezTo>
                    <a:pt x="4214876" y="4514850"/>
                    <a:pt x="4216654" y="4507992"/>
                    <a:pt x="4222369" y="4502150"/>
                  </a:cubicBezTo>
                  <a:cubicBezTo>
                    <a:pt x="4255389" y="4469130"/>
                    <a:pt x="4253865" y="4434967"/>
                    <a:pt x="4233291" y="4414393"/>
                  </a:cubicBezTo>
                  <a:cubicBezTo>
                    <a:pt x="4232910" y="4414012"/>
                    <a:pt x="4232402" y="4413504"/>
                    <a:pt x="4231894" y="4413123"/>
                  </a:cubicBezTo>
                  <a:cubicBezTo>
                    <a:pt x="4208526" y="4391025"/>
                    <a:pt x="4194683" y="4361688"/>
                    <a:pt x="4183253" y="4338066"/>
                  </a:cubicBezTo>
                  <a:cubicBezTo>
                    <a:pt x="4170934" y="4312539"/>
                    <a:pt x="4160901" y="4292473"/>
                    <a:pt x="4145788" y="4278249"/>
                  </a:cubicBezTo>
                  <a:cubicBezTo>
                    <a:pt x="4132834" y="4265930"/>
                    <a:pt x="4114419" y="4256659"/>
                    <a:pt x="4082288" y="4257040"/>
                  </a:cubicBezTo>
                  <a:cubicBezTo>
                    <a:pt x="3730117" y="4259453"/>
                    <a:pt x="3378073" y="4258183"/>
                    <a:pt x="3025902" y="4257040"/>
                  </a:cubicBezTo>
                  <a:cubicBezTo>
                    <a:pt x="2908427" y="4256659"/>
                    <a:pt x="2790825" y="4256278"/>
                    <a:pt x="2673223" y="4256024"/>
                  </a:cubicBezTo>
                  <a:lnTo>
                    <a:pt x="2673223" y="4229354"/>
                  </a:lnTo>
                  <a:lnTo>
                    <a:pt x="2673223" y="4256024"/>
                  </a:lnTo>
                  <a:cubicBezTo>
                    <a:pt x="2619883" y="4256024"/>
                    <a:pt x="2566543" y="4256024"/>
                    <a:pt x="2513076" y="4256151"/>
                  </a:cubicBezTo>
                  <a:cubicBezTo>
                    <a:pt x="2459609" y="4256278"/>
                    <a:pt x="2406142" y="4256278"/>
                    <a:pt x="2352675" y="4256278"/>
                  </a:cubicBezTo>
                  <a:cubicBezTo>
                    <a:pt x="2299208" y="4256278"/>
                    <a:pt x="2245614" y="4256278"/>
                    <a:pt x="2192020" y="4256024"/>
                  </a:cubicBezTo>
                  <a:lnTo>
                    <a:pt x="2192147" y="4229354"/>
                  </a:lnTo>
                  <a:lnTo>
                    <a:pt x="2192147" y="4256024"/>
                  </a:lnTo>
                  <a:cubicBezTo>
                    <a:pt x="2123059" y="4256024"/>
                    <a:pt x="2088642" y="4264025"/>
                    <a:pt x="2052955" y="4340860"/>
                  </a:cubicBezTo>
                  <a:lnTo>
                    <a:pt x="2052955" y="4340987"/>
                  </a:lnTo>
                  <a:cubicBezTo>
                    <a:pt x="2014982" y="4422140"/>
                    <a:pt x="1999869" y="4476877"/>
                    <a:pt x="2017268" y="4559681"/>
                  </a:cubicBezTo>
                  <a:lnTo>
                    <a:pt x="2017268" y="4559808"/>
                  </a:lnTo>
                  <a:cubicBezTo>
                    <a:pt x="2038477" y="4662678"/>
                    <a:pt x="1955546" y="4701159"/>
                    <a:pt x="1890141" y="4714621"/>
                  </a:cubicBezTo>
                  <a:cubicBezTo>
                    <a:pt x="1877568" y="4717161"/>
                    <a:pt x="1864868" y="4719066"/>
                    <a:pt x="1852676" y="4720463"/>
                  </a:cubicBezTo>
                  <a:cubicBezTo>
                    <a:pt x="1811909" y="4725035"/>
                    <a:pt x="1770888" y="4721733"/>
                    <a:pt x="1732915" y="4718812"/>
                  </a:cubicBezTo>
                  <a:cubicBezTo>
                    <a:pt x="1712976" y="4717288"/>
                    <a:pt x="1693926" y="4715764"/>
                    <a:pt x="1675003" y="4715256"/>
                  </a:cubicBezTo>
                  <a:lnTo>
                    <a:pt x="1675765" y="4688586"/>
                  </a:lnTo>
                  <a:lnTo>
                    <a:pt x="1675003" y="4715256"/>
                  </a:lnTo>
                  <a:cubicBezTo>
                    <a:pt x="1596390" y="4713224"/>
                    <a:pt x="1525524" y="4718558"/>
                    <a:pt x="1455674" y="4754753"/>
                  </a:cubicBezTo>
                  <a:lnTo>
                    <a:pt x="1455547" y="4754753"/>
                  </a:lnTo>
                  <a:cubicBezTo>
                    <a:pt x="1360805" y="4803394"/>
                    <a:pt x="1268095" y="4774946"/>
                    <a:pt x="1224788" y="4690491"/>
                  </a:cubicBezTo>
                  <a:cubicBezTo>
                    <a:pt x="1216660" y="4674616"/>
                    <a:pt x="1210437" y="4657090"/>
                    <a:pt x="1206246" y="4638167"/>
                  </a:cubicBezTo>
                  <a:lnTo>
                    <a:pt x="1232281" y="4632452"/>
                  </a:lnTo>
                  <a:lnTo>
                    <a:pt x="1206246" y="4638294"/>
                  </a:lnTo>
                  <a:cubicBezTo>
                    <a:pt x="1198753" y="4604766"/>
                    <a:pt x="1187069" y="4597908"/>
                    <a:pt x="1147699" y="4599178"/>
                  </a:cubicBezTo>
                  <a:lnTo>
                    <a:pt x="1146810" y="4572508"/>
                  </a:lnTo>
                  <a:lnTo>
                    <a:pt x="1147826" y="4599178"/>
                  </a:lnTo>
                  <a:cubicBezTo>
                    <a:pt x="936752" y="4607179"/>
                    <a:pt x="724154" y="4613529"/>
                    <a:pt x="511048" y="4594352"/>
                  </a:cubicBezTo>
                  <a:cubicBezTo>
                    <a:pt x="455168" y="4589272"/>
                    <a:pt x="405892" y="4608322"/>
                    <a:pt x="372237" y="4655058"/>
                  </a:cubicBezTo>
                  <a:lnTo>
                    <a:pt x="350647" y="4639437"/>
                  </a:lnTo>
                  <a:lnTo>
                    <a:pt x="372237" y="4654931"/>
                  </a:lnTo>
                  <a:cubicBezTo>
                    <a:pt x="337185" y="4703699"/>
                    <a:pt x="291973" y="4709922"/>
                    <a:pt x="242951" y="4704080"/>
                  </a:cubicBezTo>
                  <a:lnTo>
                    <a:pt x="246126" y="4677664"/>
                  </a:lnTo>
                  <a:lnTo>
                    <a:pt x="242951" y="4704080"/>
                  </a:lnTo>
                  <a:cubicBezTo>
                    <a:pt x="54102" y="4681855"/>
                    <a:pt x="29210" y="4655820"/>
                    <a:pt x="25781" y="4461637"/>
                  </a:cubicBezTo>
                  <a:lnTo>
                    <a:pt x="52451" y="4461129"/>
                  </a:lnTo>
                  <a:lnTo>
                    <a:pt x="25781" y="4461637"/>
                  </a:lnTo>
                  <a:cubicBezTo>
                    <a:pt x="25019" y="4427347"/>
                    <a:pt x="25273" y="4393057"/>
                    <a:pt x="25527" y="4359021"/>
                  </a:cubicBezTo>
                  <a:cubicBezTo>
                    <a:pt x="25654" y="4341876"/>
                    <a:pt x="25781" y="4324858"/>
                    <a:pt x="25781" y="4307840"/>
                  </a:cubicBezTo>
                  <a:lnTo>
                    <a:pt x="52070" y="4307840"/>
                  </a:lnTo>
                  <a:lnTo>
                    <a:pt x="70866" y="4326636"/>
                  </a:lnTo>
                  <a:lnTo>
                    <a:pt x="69850" y="4327652"/>
                  </a:lnTo>
                  <a:cubicBezTo>
                    <a:pt x="62230" y="4335272"/>
                    <a:pt x="50800" y="4337558"/>
                    <a:pt x="40767" y="4333494"/>
                  </a:cubicBezTo>
                  <a:cubicBezTo>
                    <a:pt x="30734" y="4329430"/>
                    <a:pt x="24257" y="4319651"/>
                    <a:pt x="24257" y="4308856"/>
                  </a:cubicBezTo>
                  <a:moveTo>
                    <a:pt x="77597" y="4308856"/>
                  </a:moveTo>
                  <a:lnTo>
                    <a:pt x="51054" y="4308856"/>
                  </a:lnTo>
                  <a:lnTo>
                    <a:pt x="32258" y="4290060"/>
                  </a:lnTo>
                  <a:lnTo>
                    <a:pt x="33274" y="4289044"/>
                  </a:lnTo>
                  <a:cubicBezTo>
                    <a:pt x="40894" y="4281424"/>
                    <a:pt x="52324" y="4279138"/>
                    <a:pt x="62357" y="4283202"/>
                  </a:cubicBezTo>
                  <a:cubicBezTo>
                    <a:pt x="72390" y="4287266"/>
                    <a:pt x="78867" y="4297045"/>
                    <a:pt x="78867" y="4307840"/>
                  </a:cubicBezTo>
                  <a:cubicBezTo>
                    <a:pt x="78867" y="4325112"/>
                    <a:pt x="78740" y="4342384"/>
                    <a:pt x="78613" y="4359402"/>
                  </a:cubicBezTo>
                  <a:cubicBezTo>
                    <a:pt x="78359" y="4393565"/>
                    <a:pt x="78105" y="4427093"/>
                    <a:pt x="78867" y="4460494"/>
                  </a:cubicBezTo>
                  <a:lnTo>
                    <a:pt x="78867" y="4460621"/>
                  </a:lnTo>
                  <a:cubicBezTo>
                    <a:pt x="81788" y="4628261"/>
                    <a:pt x="86741" y="4631944"/>
                    <a:pt x="248920" y="4650994"/>
                  </a:cubicBezTo>
                  <a:lnTo>
                    <a:pt x="249047" y="4650994"/>
                  </a:lnTo>
                  <a:cubicBezTo>
                    <a:pt x="288163" y="4655693"/>
                    <a:pt x="309626" y="4650232"/>
                    <a:pt x="328676" y="4623689"/>
                  </a:cubicBezTo>
                  <a:cubicBezTo>
                    <a:pt x="374650" y="4560062"/>
                    <a:pt x="443103" y="4534535"/>
                    <a:pt x="515493" y="4541139"/>
                  </a:cubicBezTo>
                  <a:lnTo>
                    <a:pt x="513080" y="4567682"/>
                  </a:lnTo>
                  <a:lnTo>
                    <a:pt x="515493" y="4541139"/>
                  </a:lnTo>
                  <a:cubicBezTo>
                    <a:pt x="724662" y="4560062"/>
                    <a:pt x="934212" y="4553839"/>
                    <a:pt x="1145413" y="4545838"/>
                  </a:cubicBezTo>
                  <a:lnTo>
                    <a:pt x="1145540" y="4545838"/>
                  </a:lnTo>
                  <a:cubicBezTo>
                    <a:pt x="1201674" y="4543933"/>
                    <a:pt x="1243076" y="4560443"/>
                    <a:pt x="1257808" y="4626610"/>
                  </a:cubicBezTo>
                  <a:lnTo>
                    <a:pt x="1257808" y="4626737"/>
                  </a:lnTo>
                  <a:cubicBezTo>
                    <a:pt x="1261110" y="4641596"/>
                    <a:pt x="1265809" y="4654804"/>
                    <a:pt x="1271778" y="4666234"/>
                  </a:cubicBezTo>
                  <a:cubicBezTo>
                    <a:pt x="1300353" y="4721860"/>
                    <a:pt x="1359535" y="4744085"/>
                    <a:pt x="1430782" y="4707509"/>
                  </a:cubicBezTo>
                  <a:lnTo>
                    <a:pt x="1442974" y="4731258"/>
                  </a:lnTo>
                  <a:lnTo>
                    <a:pt x="1430782" y="4707636"/>
                  </a:lnTo>
                  <a:cubicBezTo>
                    <a:pt x="1512697" y="4665218"/>
                    <a:pt x="1594485" y="4660011"/>
                    <a:pt x="1676019" y="4662170"/>
                  </a:cubicBezTo>
                  <a:cubicBezTo>
                    <a:pt x="1696466" y="4662678"/>
                    <a:pt x="1716913" y="4664329"/>
                    <a:pt x="1736598" y="4665853"/>
                  </a:cubicBezTo>
                  <a:cubicBezTo>
                    <a:pt x="1775460" y="4668901"/>
                    <a:pt x="1811528" y="4671568"/>
                    <a:pt x="1846326" y="4667631"/>
                  </a:cubicBezTo>
                  <a:lnTo>
                    <a:pt x="1849247" y="4694047"/>
                  </a:lnTo>
                  <a:lnTo>
                    <a:pt x="1846199" y="4667631"/>
                  </a:lnTo>
                  <a:cubicBezTo>
                    <a:pt x="1857121" y="4666361"/>
                    <a:pt x="1868170" y="4664710"/>
                    <a:pt x="1878965" y="4662551"/>
                  </a:cubicBezTo>
                  <a:cubicBezTo>
                    <a:pt x="1941068" y="4649724"/>
                    <a:pt x="1975739" y="4624578"/>
                    <a:pt x="1964690" y="4570603"/>
                  </a:cubicBezTo>
                  <a:lnTo>
                    <a:pt x="1990725" y="4565269"/>
                  </a:lnTo>
                  <a:lnTo>
                    <a:pt x="1964690" y="4570730"/>
                  </a:lnTo>
                  <a:cubicBezTo>
                    <a:pt x="1943989" y="4472051"/>
                    <a:pt x="1963801" y="4404868"/>
                    <a:pt x="2004314" y="4318381"/>
                  </a:cubicBezTo>
                  <a:lnTo>
                    <a:pt x="2028444" y="4329684"/>
                  </a:lnTo>
                  <a:lnTo>
                    <a:pt x="2004314" y="4318508"/>
                  </a:lnTo>
                  <a:cubicBezTo>
                    <a:pt x="2051431" y="4217162"/>
                    <a:pt x="2109216" y="4202811"/>
                    <a:pt x="2191893" y="4202811"/>
                  </a:cubicBezTo>
                  <a:lnTo>
                    <a:pt x="2192020" y="4202811"/>
                  </a:lnTo>
                  <a:cubicBezTo>
                    <a:pt x="2245614" y="4202938"/>
                    <a:pt x="2299081" y="4203065"/>
                    <a:pt x="2352548" y="4203065"/>
                  </a:cubicBezTo>
                  <a:cubicBezTo>
                    <a:pt x="2406015" y="4203065"/>
                    <a:pt x="2459482" y="4203065"/>
                    <a:pt x="2512949" y="4202938"/>
                  </a:cubicBezTo>
                  <a:cubicBezTo>
                    <a:pt x="2566416" y="4202811"/>
                    <a:pt x="2619756" y="4202811"/>
                    <a:pt x="2673096" y="4202811"/>
                  </a:cubicBezTo>
                  <a:cubicBezTo>
                    <a:pt x="2790698" y="4203065"/>
                    <a:pt x="2908300" y="4203446"/>
                    <a:pt x="3025775" y="4203827"/>
                  </a:cubicBezTo>
                  <a:cubicBezTo>
                    <a:pt x="3377946" y="4204970"/>
                    <a:pt x="3729863" y="4206240"/>
                    <a:pt x="4081653" y="4203827"/>
                  </a:cubicBezTo>
                  <a:lnTo>
                    <a:pt x="4081780" y="4230497"/>
                  </a:lnTo>
                  <a:lnTo>
                    <a:pt x="4081526" y="4203827"/>
                  </a:lnTo>
                  <a:cubicBezTo>
                    <a:pt x="4126103" y="4203446"/>
                    <a:pt x="4158107" y="4217035"/>
                    <a:pt x="4182110" y="4239641"/>
                  </a:cubicBezTo>
                  <a:cubicBezTo>
                    <a:pt x="4205605" y="4261739"/>
                    <a:pt x="4219448" y="4291203"/>
                    <a:pt x="4230878" y="4314952"/>
                  </a:cubicBezTo>
                  <a:cubicBezTo>
                    <a:pt x="4243197" y="4340479"/>
                    <a:pt x="4253230" y="4360418"/>
                    <a:pt x="4268216" y="4374515"/>
                  </a:cubicBezTo>
                  <a:lnTo>
                    <a:pt x="4249928" y="4393946"/>
                  </a:lnTo>
                  <a:lnTo>
                    <a:pt x="4268216" y="4374515"/>
                  </a:lnTo>
                  <a:cubicBezTo>
                    <a:pt x="4269105" y="4375277"/>
                    <a:pt x="4269867" y="4376166"/>
                    <a:pt x="4270756" y="4376928"/>
                  </a:cubicBezTo>
                  <a:cubicBezTo>
                    <a:pt x="4318127" y="4424299"/>
                    <a:pt x="4307078" y="4492879"/>
                    <a:pt x="4259834" y="4539996"/>
                  </a:cubicBezTo>
                  <a:lnTo>
                    <a:pt x="4241038" y="4521200"/>
                  </a:lnTo>
                  <a:lnTo>
                    <a:pt x="4259834" y="4539996"/>
                  </a:lnTo>
                  <a:cubicBezTo>
                    <a:pt x="4264787" y="4535043"/>
                    <a:pt x="4265803" y="4529836"/>
                    <a:pt x="4265930" y="4529582"/>
                  </a:cubicBezTo>
                  <a:cubicBezTo>
                    <a:pt x="4266057" y="4528820"/>
                    <a:pt x="4266184" y="4528312"/>
                    <a:pt x="4266184" y="4528439"/>
                  </a:cubicBezTo>
                  <a:cubicBezTo>
                    <a:pt x="4263898" y="4552950"/>
                    <a:pt x="4300855" y="4704207"/>
                    <a:pt x="4313936" y="4724908"/>
                  </a:cubicBezTo>
                  <a:cubicBezTo>
                    <a:pt x="4315968" y="4728210"/>
                    <a:pt x="4311904" y="4719193"/>
                    <a:pt x="4300728" y="4716526"/>
                  </a:cubicBezTo>
                  <a:lnTo>
                    <a:pt x="4300855" y="4716526"/>
                  </a:lnTo>
                  <a:cubicBezTo>
                    <a:pt x="4303395" y="4717161"/>
                    <a:pt x="4307586" y="4716780"/>
                    <a:pt x="4308983" y="4716145"/>
                  </a:cubicBezTo>
                  <a:cubicBezTo>
                    <a:pt x="4309110" y="4716145"/>
                    <a:pt x="4308348" y="4716399"/>
                    <a:pt x="4307205" y="4717288"/>
                  </a:cubicBezTo>
                  <a:lnTo>
                    <a:pt x="4307967" y="4716653"/>
                  </a:lnTo>
                  <a:cubicBezTo>
                    <a:pt x="4379595" y="4660519"/>
                    <a:pt x="4456557" y="4658741"/>
                    <a:pt x="4528185" y="4665091"/>
                  </a:cubicBezTo>
                  <a:cubicBezTo>
                    <a:pt x="4543806" y="4666488"/>
                    <a:pt x="4559554" y="4668266"/>
                    <a:pt x="4574921" y="4670044"/>
                  </a:cubicBezTo>
                  <a:cubicBezTo>
                    <a:pt x="4590415" y="4671822"/>
                    <a:pt x="4605528" y="4673600"/>
                    <a:pt x="4620641" y="4674870"/>
                  </a:cubicBezTo>
                  <a:lnTo>
                    <a:pt x="4618228" y="4701413"/>
                  </a:lnTo>
                  <a:lnTo>
                    <a:pt x="4620514" y="4674870"/>
                  </a:lnTo>
                  <a:cubicBezTo>
                    <a:pt x="4640453" y="4676648"/>
                    <a:pt x="4658487" y="4677537"/>
                    <a:pt x="4674616" y="4677537"/>
                  </a:cubicBezTo>
                  <a:cubicBezTo>
                    <a:pt x="4782693" y="4677537"/>
                    <a:pt x="4813681" y="4642104"/>
                    <a:pt x="4813681" y="4498213"/>
                  </a:cubicBezTo>
                  <a:lnTo>
                    <a:pt x="4813681" y="4498086"/>
                  </a:lnTo>
                  <a:cubicBezTo>
                    <a:pt x="4814189" y="4363339"/>
                    <a:pt x="4814697" y="4228719"/>
                    <a:pt x="4814189" y="4094099"/>
                  </a:cubicBezTo>
                  <a:lnTo>
                    <a:pt x="4814189" y="4093972"/>
                  </a:lnTo>
                  <a:cubicBezTo>
                    <a:pt x="4814189" y="4092067"/>
                    <a:pt x="4814189" y="4090162"/>
                    <a:pt x="4814189" y="4088130"/>
                  </a:cubicBezTo>
                  <a:cubicBezTo>
                    <a:pt x="4814316" y="4032377"/>
                    <a:pt x="4812538" y="3994531"/>
                    <a:pt x="4773295" y="3971544"/>
                  </a:cubicBezTo>
                  <a:lnTo>
                    <a:pt x="4786757" y="3948557"/>
                  </a:lnTo>
                  <a:lnTo>
                    <a:pt x="4773422" y="3971544"/>
                  </a:lnTo>
                  <a:cubicBezTo>
                    <a:pt x="4758944" y="3963162"/>
                    <a:pt x="4746879" y="3953129"/>
                    <a:pt x="4739132" y="3940937"/>
                  </a:cubicBezTo>
                  <a:cubicBezTo>
                    <a:pt x="4736465" y="3936746"/>
                    <a:pt x="4734306" y="3932174"/>
                    <a:pt x="4732909" y="3927348"/>
                  </a:cubicBezTo>
                  <a:cubicBezTo>
                    <a:pt x="4730115" y="3918458"/>
                    <a:pt x="4729988" y="3909441"/>
                    <a:pt x="4731893" y="3900805"/>
                  </a:cubicBezTo>
                  <a:cubicBezTo>
                    <a:pt x="4737100" y="3877818"/>
                    <a:pt x="4756531" y="3861689"/>
                    <a:pt x="4772660" y="3851529"/>
                  </a:cubicBezTo>
                  <a:lnTo>
                    <a:pt x="4786757" y="3874135"/>
                  </a:lnTo>
                  <a:lnTo>
                    <a:pt x="4772533" y="3851656"/>
                  </a:lnTo>
                  <a:cubicBezTo>
                    <a:pt x="4836541" y="3811270"/>
                    <a:pt x="4841748" y="3750183"/>
                    <a:pt x="4841748" y="3672078"/>
                  </a:cubicBezTo>
                  <a:lnTo>
                    <a:pt x="4841748" y="3671951"/>
                  </a:lnTo>
                  <a:cubicBezTo>
                    <a:pt x="4841875" y="3610102"/>
                    <a:pt x="4842002" y="3548126"/>
                    <a:pt x="4842002" y="3486277"/>
                  </a:cubicBezTo>
                  <a:cubicBezTo>
                    <a:pt x="4842002" y="3424428"/>
                    <a:pt x="4842002" y="3362325"/>
                    <a:pt x="4841875" y="3300349"/>
                  </a:cubicBezTo>
                  <a:cubicBezTo>
                    <a:pt x="4841748" y="3238373"/>
                    <a:pt x="4841748" y="3176524"/>
                    <a:pt x="4841748" y="3114548"/>
                  </a:cubicBezTo>
                  <a:cubicBezTo>
                    <a:pt x="4841748" y="3061970"/>
                    <a:pt x="4850384" y="3015615"/>
                    <a:pt x="4902835" y="2972054"/>
                  </a:cubicBezTo>
                  <a:cubicBezTo>
                    <a:pt x="4905629" y="2969768"/>
                    <a:pt x="4908296" y="2967228"/>
                    <a:pt x="4910963" y="2964307"/>
                  </a:cubicBezTo>
                  <a:cubicBezTo>
                    <a:pt x="4979543" y="2888615"/>
                    <a:pt x="4966081" y="2656586"/>
                    <a:pt x="4890389" y="2588006"/>
                  </a:cubicBezTo>
                  <a:cubicBezTo>
                    <a:pt x="4886960" y="2584958"/>
                    <a:pt x="4883785" y="2581656"/>
                    <a:pt x="4880737" y="2578100"/>
                  </a:cubicBezTo>
                  <a:cubicBezTo>
                    <a:pt x="4821809" y="2510790"/>
                    <a:pt x="4826000" y="2368423"/>
                    <a:pt x="4894961" y="2307971"/>
                  </a:cubicBezTo>
                  <a:cubicBezTo>
                    <a:pt x="4898390" y="2305050"/>
                    <a:pt x="4902073" y="2300859"/>
                    <a:pt x="4906010" y="2295398"/>
                  </a:cubicBezTo>
                  <a:cubicBezTo>
                    <a:pt x="4965065" y="2212467"/>
                    <a:pt x="4975733" y="1993519"/>
                    <a:pt x="4926203" y="1958340"/>
                  </a:cubicBezTo>
                  <a:lnTo>
                    <a:pt x="4941697" y="1936623"/>
                  </a:lnTo>
                  <a:lnTo>
                    <a:pt x="4926330" y="1958340"/>
                  </a:lnTo>
                  <a:cubicBezTo>
                    <a:pt x="4866132" y="1915795"/>
                    <a:pt x="4848098" y="1865630"/>
                    <a:pt x="4843653" y="1815084"/>
                  </a:cubicBezTo>
                  <a:cubicBezTo>
                    <a:pt x="4841875" y="1794383"/>
                    <a:pt x="4842383" y="1773428"/>
                    <a:pt x="4842764" y="1754124"/>
                  </a:cubicBezTo>
                  <a:cubicBezTo>
                    <a:pt x="4843145" y="1733931"/>
                    <a:pt x="4843653" y="1715389"/>
                    <a:pt x="4842002" y="1697101"/>
                  </a:cubicBezTo>
                  <a:lnTo>
                    <a:pt x="4868545" y="1694815"/>
                  </a:lnTo>
                  <a:lnTo>
                    <a:pt x="4842002" y="1697355"/>
                  </a:lnTo>
                  <a:cubicBezTo>
                    <a:pt x="4840859" y="1684528"/>
                    <a:pt x="4840605" y="1672209"/>
                    <a:pt x="4841494" y="1660652"/>
                  </a:cubicBezTo>
                  <a:cubicBezTo>
                    <a:pt x="4847336" y="1590294"/>
                    <a:pt x="4895723" y="1558544"/>
                    <a:pt x="4970907" y="1564894"/>
                  </a:cubicBezTo>
                  <a:lnTo>
                    <a:pt x="4968748" y="1591437"/>
                  </a:lnTo>
                  <a:lnTo>
                    <a:pt x="4970907" y="1564894"/>
                  </a:lnTo>
                  <a:cubicBezTo>
                    <a:pt x="4977257" y="1565402"/>
                    <a:pt x="4983099" y="1565656"/>
                    <a:pt x="4988560" y="1565529"/>
                  </a:cubicBezTo>
                  <a:cubicBezTo>
                    <a:pt x="5043043" y="1564894"/>
                    <a:pt x="5063490" y="1537589"/>
                    <a:pt x="5062601" y="1465453"/>
                  </a:cubicBezTo>
                  <a:cubicBezTo>
                    <a:pt x="5059934" y="1225042"/>
                    <a:pt x="5058918" y="983996"/>
                    <a:pt x="5062601" y="743331"/>
                  </a:cubicBezTo>
                  <a:cubicBezTo>
                    <a:pt x="5062728" y="733552"/>
                    <a:pt x="5062474" y="724408"/>
                    <a:pt x="5061839" y="716153"/>
                  </a:cubicBezTo>
                  <a:cubicBezTo>
                    <a:pt x="5057013" y="659257"/>
                    <a:pt x="5034534" y="635508"/>
                    <a:pt x="4964176" y="641477"/>
                  </a:cubicBezTo>
                  <a:lnTo>
                    <a:pt x="4964049" y="641477"/>
                  </a:lnTo>
                  <a:cubicBezTo>
                    <a:pt x="4956683" y="642112"/>
                    <a:pt x="4949571" y="642239"/>
                    <a:pt x="4942713" y="642112"/>
                  </a:cubicBezTo>
                  <a:cubicBezTo>
                    <a:pt x="4863465" y="639572"/>
                    <a:pt x="4838827" y="582676"/>
                    <a:pt x="4840986" y="514350"/>
                  </a:cubicBezTo>
                  <a:lnTo>
                    <a:pt x="4840986" y="514223"/>
                  </a:lnTo>
                  <a:cubicBezTo>
                    <a:pt x="4843653" y="438404"/>
                    <a:pt x="4843653" y="362204"/>
                    <a:pt x="4840478" y="286512"/>
                  </a:cubicBezTo>
                  <a:lnTo>
                    <a:pt x="4867148" y="285369"/>
                  </a:lnTo>
                  <a:lnTo>
                    <a:pt x="4840478" y="286512"/>
                  </a:lnTo>
                  <a:cubicBezTo>
                    <a:pt x="4834636" y="156337"/>
                    <a:pt x="4757801" y="78486"/>
                    <a:pt x="4631436" y="77978"/>
                  </a:cubicBezTo>
                  <a:cubicBezTo>
                    <a:pt x="4572254" y="77724"/>
                    <a:pt x="4512945" y="77470"/>
                    <a:pt x="4453763" y="77343"/>
                  </a:cubicBezTo>
                  <a:cubicBezTo>
                    <a:pt x="4275836" y="76835"/>
                    <a:pt x="4097782" y="76962"/>
                    <a:pt x="3919728" y="77089"/>
                  </a:cubicBezTo>
                  <a:cubicBezTo>
                    <a:pt x="3741674" y="77216"/>
                    <a:pt x="3563620" y="77343"/>
                    <a:pt x="3385566" y="76835"/>
                  </a:cubicBezTo>
                  <a:lnTo>
                    <a:pt x="3385439" y="76835"/>
                  </a:lnTo>
                  <a:cubicBezTo>
                    <a:pt x="3308731" y="76327"/>
                    <a:pt x="3273298" y="105664"/>
                    <a:pt x="3271139" y="178816"/>
                  </a:cubicBezTo>
                  <a:lnTo>
                    <a:pt x="3271139" y="178943"/>
                  </a:lnTo>
                  <a:cubicBezTo>
                    <a:pt x="3268599" y="253111"/>
                    <a:pt x="3233420" y="298069"/>
                    <a:pt x="3151632" y="298069"/>
                  </a:cubicBezTo>
                  <a:cubicBezTo>
                    <a:pt x="3026410" y="297942"/>
                    <a:pt x="2901315" y="297815"/>
                    <a:pt x="2776220" y="297815"/>
                  </a:cubicBezTo>
                  <a:cubicBezTo>
                    <a:pt x="2651125" y="297815"/>
                    <a:pt x="2526157" y="297815"/>
                    <a:pt x="2401062" y="297942"/>
                  </a:cubicBezTo>
                  <a:cubicBezTo>
                    <a:pt x="2275967" y="298069"/>
                    <a:pt x="2150745" y="298069"/>
                    <a:pt x="2025650" y="298069"/>
                  </a:cubicBezTo>
                  <a:cubicBezTo>
                    <a:pt x="2019554" y="298069"/>
                    <a:pt x="2013458" y="297815"/>
                    <a:pt x="2007489" y="297434"/>
                  </a:cubicBezTo>
                  <a:cubicBezTo>
                    <a:pt x="1950974" y="293116"/>
                    <a:pt x="1902587" y="263652"/>
                    <a:pt x="1908302" y="188214"/>
                  </a:cubicBezTo>
                  <a:lnTo>
                    <a:pt x="1934845" y="190246"/>
                  </a:lnTo>
                  <a:lnTo>
                    <a:pt x="1908302" y="188214"/>
                  </a:lnTo>
                  <a:cubicBezTo>
                    <a:pt x="1909064" y="178435"/>
                    <a:pt x="1909191" y="169545"/>
                    <a:pt x="1908937" y="161544"/>
                  </a:cubicBezTo>
                  <a:cubicBezTo>
                    <a:pt x="1906270" y="88773"/>
                    <a:pt x="1864487" y="72517"/>
                    <a:pt x="1771396" y="75819"/>
                  </a:cubicBezTo>
                  <a:cubicBezTo>
                    <a:pt x="1718437" y="77724"/>
                    <a:pt x="1665478" y="78232"/>
                    <a:pt x="1612519" y="78232"/>
                  </a:cubicBezTo>
                  <a:cubicBezTo>
                    <a:pt x="1571371" y="78232"/>
                    <a:pt x="1530223" y="77851"/>
                    <a:pt x="1489075" y="77597"/>
                  </a:cubicBezTo>
                  <a:cubicBezTo>
                    <a:pt x="1447927" y="77343"/>
                    <a:pt x="1407033" y="76962"/>
                    <a:pt x="1366139" y="76962"/>
                  </a:cubicBezTo>
                  <a:cubicBezTo>
                    <a:pt x="1324737" y="76962"/>
                    <a:pt x="1283208" y="76073"/>
                    <a:pt x="1242060" y="75184"/>
                  </a:cubicBezTo>
                  <a:cubicBezTo>
                    <a:pt x="1147953" y="73152"/>
                    <a:pt x="1055497" y="71247"/>
                    <a:pt x="964311" y="79502"/>
                  </a:cubicBezTo>
                  <a:cubicBezTo>
                    <a:pt x="907796" y="84582"/>
                    <a:pt x="852551" y="77470"/>
                    <a:pt x="800481" y="70993"/>
                  </a:cubicBezTo>
                  <a:cubicBezTo>
                    <a:pt x="728853" y="61976"/>
                    <a:pt x="662432" y="53975"/>
                    <a:pt x="593979" y="71374"/>
                  </a:cubicBezTo>
                  <a:cubicBezTo>
                    <a:pt x="571373" y="77089"/>
                    <a:pt x="548513" y="80137"/>
                    <a:pt x="525780" y="81407"/>
                  </a:cubicBezTo>
                  <a:cubicBezTo>
                    <a:pt x="486664" y="83693"/>
                    <a:pt x="446786" y="81280"/>
                    <a:pt x="408559" y="78867"/>
                  </a:cubicBezTo>
                  <a:cubicBezTo>
                    <a:pt x="369443" y="76454"/>
                    <a:pt x="332105" y="74168"/>
                    <a:pt x="295656" y="76327"/>
                  </a:cubicBezTo>
                  <a:lnTo>
                    <a:pt x="295529" y="76327"/>
                  </a:lnTo>
                  <a:cubicBezTo>
                    <a:pt x="138684" y="85852"/>
                    <a:pt x="57404" y="165481"/>
                    <a:pt x="55880" y="319024"/>
                  </a:cubicBezTo>
                  <a:cubicBezTo>
                    <a:pt x="54610" y="447929"/>
                    <a:pt x="53975" y="576834"/>
                    <a:pt x="53594" y="705739"/>
                  </a:cubicBezTo>
                  <a:cubicBezTo>
                    <a:pt x="53213" y="855980"/>
                    <a:pt x="53340" y="1006348"/>
                    <a:pt x="53340" y="1156716"/>
                  </a:cubicBezTo>
                  <a:cubicBezTo>
                    <a:pt x="53340" y="1307084"/>
                    <a:pt x="53467" y="1457452"/>
                    <a:pt x="53086" y="1607820"/>
                  </a:cubicBezTo>
                  <a:lnTo>
                    <a:pt x="26416" y="1607693"/>
                  </a:lnTo>
                  <a:lnTo>
                    <a:pt x="53340" y="1607693"/>
                  </a:lnTo>
                  <a:cubicBezTo>
                    <a:pt x="53340" y="1615059"/>
                    <a:pt x="53594" y="1621790"/>
                    <a:pt x="54102" y="1628013"/>
                  </a:cubicBezTo>
                  <a:cubicBezTo>
                    <a:pt x="57277" y="1663319"/>
                    <a:pt x="66929" y="1678432"/>
                    <a:pt x="110744" y="1674495"/>
                  </a:cubicBezTo>
                  <a:lnTo>
                    <a:pt x="113157" y="1701038"/>
                  </a:lnTo>
                  <a:lnTo>
                    <a:pt x="110744" y="1674495"/>
                  </a:lnTo>
                  <a:cubicBezTo>
                    <a:pt x="115824" y="1673987"/>
                    <a:pt x="120904" y="1673733"/>
                    <a:pt x="125730" y="1673733"/>
                  </a:cubicBezTo>
                  <a:cubicBezTo>
                    <a:pt x="186055" y="1673733"/>
                    <a:pt x="223520" y="1710690"/>
                    <a:pt x="223520" y="1776349"/>
                  </a:cubicBezTo>
                  <a:lnTo>
                    <a:pt x="223520" y="1776476"/>
                  </a:lnTo>
                  <a:cubicBezTo>
                    <a:pt x="223266" y="1849120"/>
                    <a:pt x="223266" y="1921891"/>
                    <a:pt x="223266" y="1994789"/>
                  </a:cubicBezTo>
                  <a:cubicBezTo>
                    <a:pt x="223139" y="2104136"/>
                    <a:pt x="223139" y="2213610"/>
                    <a:pt x="222504" y="2322957"/>
                  </a:cubicBezTo>
                  <a:lnTo>
                    <a:pt x="195834" y="2322830"/>
                  </a:lnTo>
                  <a:lnTo>
                    <a:pt x="222504" y="2322830"/>
                  </a:lnTo>
                  <a:cubicBezTo>
                    <a:pt x="222504" y="2328037"/>
                    <a:pt x="222250" y="2333371"/>
                    <a:pt x="221869" y="2338451"/>
                  </a:cubicBezTo>
                  <a:cubicBezTo>
                    <a:pt x="217297" y="2392172"/>
                    <a:pt x="185420" y="2438019"/>
                    <a:pt x="115697" y="2432050"/>
                  </a:cubicBezTo>
                  <a:lnTo>
                    <a:pt x="115570" y="2432050"/>
                  </a:lnTo>
                  <a:cubicBezTo>
                    <a:pt x="110744" y="2431669"/>
                    <a:pt x="106299" y="2431415"/>
                    <a:pt x="102362" y="2431415"/>
                  </a:cubicBezTo>
                  <a:cubicBezTo>
                    <a:pt x="63500" y="2431415"/>
                    <a:pt x="53340" y="2447544"/>
                    <a:pt x="53340" y="2505202"/>
                  </a:cubicBezTo>
                  <a:lnTo>
                    <a:pt x="26670" y="2505202"/>
                  </a:lnTo>
                  <a:lnTo>
                    <a:pt x="53340" y="2505075"/>
                  </a:lnTo>
                  <a:cubicBezTo>
                    <a:pt x="54102" y="2700020"/>
                    <a:pt x="54102" y="2895092"/>
                    <a:pt x="54102" y="3090037"/>
                  </a:cubicBezTo>
                  <a:cubicBezTo>
                    <a:pt x="54102" y="3284982"/>
                    <a:pt x="54102" y="3479927"/>
                    <a:pt x="54864" y="3674745"/>
                  </a:cubicBezTo>
                  <a:lnTo>
                    <a:pt x="54864" y="3674872"/>
                  </a:lnTo>
                  <a:cubicBezTo>
                    <a:pt x="54864" y="3751072"/>
                    <a:pt x="67183" y="3813429"/>
                    <a:pt x="133096" y="3846830"/>
                  </a:cubicBezTo>
                  <a:lnTo>
                    <a:pt x="121031" y="3870579"/>
                  </a:lnTo>
                  <a:lnTo>
                    <a:pt x="132969" y="3846703"/>
                  </a:lnTo>
                  <a:cubicBezTo>
                    <a:pt x="152019" y="3856228"/>
                    <a:pt x="168529" y="3867277"/>
                    <a:pt x="178943" y="3881120"/>
                  </a:cubicBezTo>
                  <a:cubicBezTo>
                    <a:pt x="182626" y="3886073"/>
                    <a:pt x="185801" y="3891661"/>
                    <a:pt x="187833" y="3897884"/>
                  </a:cubicBezTo>
                  <a:cubicBezTo>
                    <a:pt x="190373" y="3905504"/>
                    <a:pt x="191008" y="3913378"/>
                    <a:pt x="189992" y="3921252"/>
                  </a:cubicBezTo>
                  <a:cubicBezTo>
                    <a:pt x="186436" y="3947160"/>
                    <a:pt x="164211" y="3967734"/>
                    <a:pt x="142240" y="3984117"/>
                  </a:cubicBezTo>
                  <a:cubicBezTo>
                    <a:pt x="90551" y="4022725"/>
                    <a:pt x="71247" y="4075049"/>
                    <a:pt x="76454" y="4143121"/>
                  </a:cubicBezTo>
                  <a:lnTo>
                    <a:pt x="49911" y="4145153"/>
                  </a:lnTo>
                  <a:lnTo>
                    <a:pt x="76454" y="4143121"/>
                  </a:lnTo>
                  <a:cubicBezTo>
                    <a:pt x="78232" y="4165727"/>
                    <a:pt x="78740" y="4188333"/>
                    <a:pt x="78740" y="4210558"/>
                  </a:cubicBezTo>
                  <a:cubicBezTo>
                    <a:pt x="78740" y="4227195"/>
                    <a:pt x="78486" y="4243959"/>
                    <a:pt x="78105" y="4260342"/>
                  </a:cubicBezTo>
                  <a:cubicBezTo>
                    <a:pt x="77724" y="4276725"/>
                    <a:pt x="77597" y="4292981"/>
                    <a:pt x="77597" y="4309110"/>
                  </a:cubicBezTo>
                  <a:close/>
                  <a:moveTo>
                    <a:pt x="3113659" y="2565146"/>
                  </a:moveTo>
                  <a:lnTo>
                    <a:pt x="3113659" y="2591816"/>
                  </a:lnTo>
                  <a:lnTo>
                    <a:pt x="3113659" y="2618486"/>
                  </a:lnTo>
                  <a:cubicBezTo>
                    <a:pt x="3020314" y="2618486"/>
                    <a:pt x="2926842" y="2619629"/>
                    <a:pt x="2833243" y="2620899"/>
                  </a:cubicBezTo>
                  <a:cubicBezTo>
                    <a:pt x="2739644" y="2622169"/>
                    <a:pt x="2645918" y="2623312"/>
                    <a:pt x="2552192" y="2623312"/>
                  </a:cubicBezTo>
                  <a:cubicBezTo>
                    <a:pt x="2422398" y="2623312"/>
                    <a:pt x="2292477" y="2621026"/>
                    <a:pt x="2162556" y="2613152"/>
                  </a:cubicBezTo>
                  <a:lnTo>
                    <a:pt x="2164207" y="2586609"/>
                  </a:lnTo>
                  <a:lnTo>
                    <a:pt x="2162683" y="2613152"/>
                  </a:lnTo>
                  <a:cubicBezTo>
                    <a:pt x="2095373" y="2609215"/>
                    <a:pt x="2089023" y="2639187"/>
                    <a:pt x="2078101" y="2685161"/>
                  </a:cubicBezTo>
                  <a:cubicBezTo>
                    <a:pt x="2070862" y="2715895"/>
                    <a:pt x="2060829" y="2766949"/>
                    <a:pt x="2007743" y="2782316"/>
                  </a:cubicBezTo>
                  <a:lnTo>
                    <a:pt x="2007616" y="2782316"/>
                  </a:lnTo>
                  <a:cubicBezTo>
                    <a:pt x="2015871" y="2780030"/>
                    <a:pt x="2018538" y="2774315"/>
                    <a:pt x="2017395" y="2775966"/>
                  </a:cubicBezTo>
                  <a:cubicBezTo>
                    <a:pt x="2015871" y="2778506"/>
                    <a:pt x="2013966" y="2785745"/>
                    <a:pt x="2014093" y="2788666"/>
                  </a:cubicBezTo>
                  <a:cubicBezTo>
                    <a:pt x="2014093" y="2788666"/>
                    <a:pt x="2014093" y="2788285"/>
                    <a:pt x="2013966" y="2787650"/>
                  </a:cubicBezTo>
                  <a:lnTo>
                    <a:pt x="1988058" y="2793873"/>
                  </a:lnTo>
                  <a:lnTo>
                    <a:pt x="2013966" y="2787650"/>
                  </a:lnTo>
                  <a:cubicBezTo>
                    <a:pt x="2013839" y="2787015"/>
                    <a:pt x="2013712" y="2786761"/>
                    <a:pt x="2013712" y="2786761"/>
                  </a:cubicBezTo>
                  <a:cubicBezTo>
                    <a:pt x="2014728" y="2789047"/>
                    <a:pt x="2020697" y="2795143"/>
                    <a:pt x="2027301" y="2797937"/>
                  </a:cubicBezTo>
                  <a:lnTo>
                    <a:pt x="2027936" y="2798191"/>
                  </a:lnTo>
                  <a:cubicBezTo>
                    <a:pt x="2065655" y="2815717"/>
                    <a:pt x="2071116" y="2849118"/>
                    <a:pt x="2073910" y="2872232"/>
                  </a:cubicBezTo>
                  <a:lnTo>
                    <a:pt x="2073910" y="2872486"/>
                  </a:lnTo>
                  <a:cubicBezTo>
                    <a:pt x="2082165" y="2948432"/>
                    <a:pt x="2078482" y="3029966"/>
                    <a:pt x="2003044" y="3089783"/>
                  </a:cubicBezTo>
                  <a:lnTo>
                    <a:pt x="1986534" y="3068955"/>
                  </a:lnTo>
                  <a:lnTo>
                    <a:pt x="2003933" y="3048762"/>
                  </a:lnTo>
                  <a:cubicBezTo>
                    <a:pt x="2077847" y="3112770"/>
                    <a:pt x="2082165" y="3197098"/>
                    <a:pt x="2075053" y="3275457"/>
                  </a:cubicBezTo>
                  <a:lnTo>
                    <a:pt x="2048510" y="3273044"/>
                  </a:lnTo>
                  <a:lnTo>
                    <a:pt x="2075053" y="3274949"/>
                  </a:lnTo>
                  <a:cubicBezTo>
                    <a:pt x="2075053" y="3275838"/>
                    <a:pt x="2074926" y="3276981"/>
                    <a:pt x="2075053" y="3279648"/>
                  </a:cubicBezTo>
                  <a:cubicBezTo>
                    <a:pt x="2075053" y="3281807"/>
                    <a:pt x="2075180" y="3285363"/>
                    <a:pt x="2074926" y="3288792"/>
                  </a:cubicBezTo>
                  <a:cubicBezTo>
                    <a:pt x="2074926" y="3289554"/>
                    <a:pt x="2074799" y="3290316"/>
                    <a:pt x="2074672" y="3291205"/>
                  </a:cubicBezTo>
                  <a:cubicBezTo>
                    <a:pt x="2074291" y="3294380"/>
                    <a:pt x="2073021" y="3306064"/>
                    <a:pt x="2063242" y="3314446"/>
                  </a:cubicBezTo>
                  <a:lnTo>
                    <a:pt x="2062226" y="3315208"/>
                  </a:lnTo>
                  <a:cubicBezTo>
                    <a:pt x="2021713" y="3346704"/>
                    <a:pt x="2028444" y="3361944"/>
                    <a:pt x="2048764" y="3411220"/>
                  </a:cubicBezTo>
                  <a:cubicBezTo>
                    <a:pt x="2052701" y="3420745"/>
                    <a:pt x="2057146" y="3431540"/>
                    <a:pt x="2061337" y="3443097"/>
                  </a:cubicBezTo>
                  <a:lnTo>
                    <a:pt x="2036318" y="3452241"/>
                  </a:lnTo>
                  <a:lnTo>
                    <a:pt x="2061337" y="3442970"/>
                  </a:lnTo>
                  <a:cubicBezTo>
                    <a:pt x="2089912" y="3519678"/>
                    <a:pt x="2120392" y="3523742"/>
                    <a:pt x="2185924" y="3523742"/>
                  </a:cubicBezTo>
                  <a:lnTo>
                    <a:pt x="2185924" y="3550412"/>
                  </a:lnTo>
                  <a:lnTo>
                    <a:pt x="2185924" y="3523742"/>
                  </a:lnTo>
                  <a:lnTo>
                    <a:pt x="3146552" y="3523742"/>
                  </a:lnTo>
                  <a:lnTo>
                    <a:pt x="3146552" y="3550412"/>
                  </a:lnTo>
                  <a:lnTo>
                    <a:pt x="3146552" y="3523742"/>
                  </a:lnTo>
                  <a:cubicBezTo>
                    <a:pt x="3231642" y="3523742"/>
                    <a:pt x="3316859" y="3522218"/>
                    <a:pt x="3402330" y="3520694"/>
                  </a:cubicBezTo>
                  <a:cubicBezTo>
                    <a:pt x="3487801" y="3519170"/>
                    <a:pt x="3573399" y="3517646"/>
                    <a:pt x="3658870" y="3517646"/>
                  </a:cubicBezTo>
                  <a:cubicBezTo>
                    <a:pt x="3779647" y="3517646"/>
                    <a:pt x="3900678" y="3520694"/>
                    <a:pt x="4021455" y="3531362"/>
                  </a:cubicBezTo>
                  <a:lnTo>
                    <a:pt x="4019169" y="3557905"/>
                  </a:lnTo>
                  <a:lnTo>
                    <a:pt x="4021455" y="3531362"/>
                  </a:lnTo>
                  <a:cubicBezTo>
                    <a:pt x="4089400" y="3537204"/>
                    <a:pt x="4106799" y="3504565"/>
                    <a:pt x="4129913" y="3461512"/>
                  </a:cubicBezTo>
                  <a:cubicBezTo>
                    <a:pt x="4145788" y="3431794"/>
                    <a:pt x="4167251" y="3388995"/>
                    <a:pt x="4217924" y="3377565"/>
                  </a:cubicBezTo>
                  <a:lnTo>
                    <a:pt x="4218178" y="3377438"/>
                  </a:lnTo>
                  <a:cubicBezTo>
                    <a:pt x="4213352" y="3378454"/>
                    <a:pt x="4211320" y="3380867"/>
                    <a:pt x="4211828" y="3380359"/>
                  </a:cubicBezTo>
                  <a:cubicBezTo>
                    <a:pt x="4212971" y="3379343"/>
                    <a:pt x="4214622" y="3376168"/>
                    <a:pt x="4215003" y="3374644"/>
                  </a:cubicBezTo>
                  <a:cubicBezTo>
                    <a:pt x="4215003" y="3374644"/>
                    <a:pt x="4215003" y="3374644"/>
                    <a:pt x="4215003" y="3374771"/>
                  </a:cubicBezTo>
                  <a:lnTo>
                    <a:pt x="4215130" y="3374136"/>
                  </a:lnTo>
                  <a:cubicBezTo>
                    <a:pt x="4215638" y="3371215"/>
                    <a:pt x="4216146" y="3369183"/>
                    <a:pt x="4200398" y="3354070"/>
                  </a:cubicBezTo>
                  <a:cubicBezTo>
                    <a:pt x="4200144" y="3353816"/>
                    <a:pt x="4199763" y="3353435"/>
                    <a:pt x="4199509" y="3353181"/>
                  </a:cubicBezTo>
                  <a:lnTo>
                    <a:pt x="4217924" y="3334004"/>
                  </a:lnTo>
                  <a:lnTo>
                    <a:pt x="4199636" y="3353308"/>
                  </a:lnTo>
                  <a:cubicBezTo>
                    <a:pt x="4115435" y="3273552"/>
                    <a:pt x="4102608" y="3185668"/>
                    <a:pt x="4179951" y="3104007"/>
                  </a:cubicBezTo>
                  <a:cubicBezTo>
                    <a:pt x="4183888" y="3099943"/>
                    <a:pt x="4187952" y="3095752"/>
                    <a:pt x="4192270" y="3091688"/>
                  </a:cubicBezTo>
                  <a:cubicBezTo>
                    <a:pt x="4207383" y="3077591"/>
                    <a:pt x="4209796" y="3071495"/>
                    <a:pt x="4209923" y="3070479"/>
                  </a:cubicBezTo>
                  <a:cubicBezTo>
                    <a:pt x="4209923" y="3070733"/>
                    <a:pt x="4209923" y="3071368"/>
                    <a:pt x="4209923" y="3071622"/>
                  </a:cubicBezTo>
                  <a:cubicBezTo>
                    <a:pt x="4209923" y="3071495"/>
                    <a:pt x="4209034" y="3069209"/>
                    <a:pt x="4204462" y="3064256"/>
                  </a:cubicBezTo>
                  <a:cubicBezTo>
                    <a:pt x="4200525" y="3060065"/>
                    <a:pt x="4195064" y="3055112"/>
                    <a:pt x="4187444" y="3048762"/>
                  </a:cubicBezTo>
                  <a:lnTo>
                    <a:pt x="4204462" y="3028315"/>
                  </a:lnTo>
                  <a:lnTo>
                    <a:pt x="4187444" y="3048762"/>
                  </a:lnTo>
                  <a:cubicBezTo>
                    <a:pt x="4117975" y="2990977"/>
                    <a:pt x="4109466" y="2896489"/>
                    <a:pt x="4165092" y="2829433"/>
                  </a:cubicBezTo>
                  <a:cubicBezTo>
                    <a:pt x="4171950" y="2821178"/>
                    <a:pt x="4179824" y="2813304"/>
                    <a:pt x="4188587" y="2806065"/>
                  </a:cubicBezTo>
                  <a:cubicBezTo>
                    <a:pt x="4207383" y="2790571"/>
                    <a:pt x="4211066" y="2783332"/>
                    <a:pt x="4211320" y="2781554"/>
                  </a:cubicBezTo>
                  <a:cubicBezTo>
                    <a:pt x="4211320" y="2781808"/>
                    <a:pt x="4211320" y="2782443"/>
                    <a:pt x="4211447" y="2782824"/>
                  </a:cubicBezTo>
                  <a:cubicBezTo>
                    <a:pt x="4211447" y="2782824"/>
                    <a:pt x="4211193" y="2782062"/>
                    <a:pt x="4209796" y="2780411"/>
                  </a:cubicBezTo>
                  <a:cubicBezTo>
                    <a:pt x="4207383" y="2777363"/>
                    <a:pt x="4202557" y="2773045"/>
                    <a:pt x="4193667" y="2767330"/>
                  </a:cubicBezTo>
                  <a:lnTo>
                    <a:pt x="4208145" y="2744978"/>
                  </a:lnTo>
                  <a:lnTo>
                    <a:pt x="4193794" y="2767330"/>
                  </a:lnTo>
                  <a:cubicBezTo>
                    <a:pt x="4192905" y="2766822"/>
                    <a:pt x="4192143" y="2766187"/>
                    <a:pt x="4191254" y="2765679"/>
                  </a:cubicBezTo>
                  <a:cubicBezTo>
                    <a:pt x="4190365" y="2765171"/>
                    <a:pt x="4189476" y="2764536"/>
                    <a:pt x="4188587" y="2764028"/>
                  </a:cubicBezTo>
                  <a:cubicBezTo>
                    <a:pt x="4169918" y="2751963"/>
                    <a:pt x="4136009" y="2731008"/>
                    <a:pt x="4136009" y="2688209"/>
                  </a:cubicBezTo>
                  <a:lnTo>
                    <a:pt x="4136009" y="2687955"/>
                  </a:lnTo>
                  <a:cubicBezTo>
                    <a:pt x="4136771" y="2623820"/>
                    <a:pt x="4108196" y="2616962"/>
                    <a:pt x="4043934" y="2616327"/>
                  </a:cubicBezTo>
                  <a:cubicBezTo>
                    <a:pt x="4039616" y="2616327"/>
                    <a:pt x="4035044" y="2616327"/>
                    <a:pt x="4030472" y="2616327"/>
                  </a:cubicBezTo>
                  <a:lnTo>
                    <a:pt x="4030472" y="2589657"/>
                  </a:lnTo>
                  <a:lnTo>
                    <a:pt x="4030599" y="2616327"/>
                  </a:lnTo>
                  <a:cubicBezTo>
                    <a:pt x="3812286" y="2617470"/>
                    <a:pt x="3593719" y="2617216"/>
                    <a:pt x="3375279" y="2617089"/>
                  </a:cubicBezTo>
                  <a:cubicBezTo>
                    <a:pt x="3287903" y="2616962"/>
                    <a:pt x="3200654" y="2616962"/>
                    <a:pt x="3113405" y="2616962"/>
                  </a:cubicBezTo>
                  <a:lnTo>
                    <a:pt x="3113405" y="2590292"/>
                  </a:lnTo>
                  <a:lnTo>
                    <a:pt x="3140075" y="2590292"/>
                  </a:lnTo>
                  <a:lnTo>
                    <a:pt x="3140075" y="2591308"/>
                  </a:lnTo>
                  <a:lnTo>
                    <a:pt x="3113405" y="2591308"/>
                  </a:lnTo>
                  <a:lnTo>
                    <a:pt x="3113405" y="2564638"/>
                  </a:lnTo>
                  <a:moveTo>
                    <a:pt x="3113405" y="2617978"/>
                  </a:moveTo>
                  <a:cubicBezTo>
                    <a:pt x="3098673" y="2617978"/>
                    <a:pt x="3086735" y="2606040"/>
                    <a:pt x="3086735" y="2591308"/>
                  </a:cubicBezTo>
                  <a:lnTo>
                    <a:pt x="3086735" y="2590292"/>
                  </a:lnTo>
                  <a:cubicBezTo>
                    <a:pt x="3086735" y="2575560"/>
                    <a:pt x="3098673" y="2563622"/>
                    <a:pt x="3113405" y="2563622"/>
                  </a:cubicBezTo>
                  <a:cubicBezTo>
                    <a:pt x="3200654" y="2563622"/>
                    <a:pt x="3288030" y="2563749"/>
                    <a:pt x="3375406" y="2563749"/>
                  </a:cubicBezTo>
                  <a:cubicBezTo>
                    <a:pt x="3593846" y="2564003"/>
                    <a:pt x="3812286" y="2564130"/>
                    <a:pt x="4030345" y="2562987"/>
                  </a:cubicBezTo>
                  <a:lnTo>
                    <a:pt x="4030472" y="2562987"/>
                  </a:lnTo>
                  <a:cubicBezTo>
                    <a:pt x="4035171" y="2562987"/>
                    <a:pt x="4039870" y="2562987"/>
                    <a:pt x="4044442" y="2563114"/>
                  </a:cubicBezTo>
                  <a:cubicBezTo>
                    <a:pt x="4111371" y="2563876"/>
                    <a:pt x="4190492" y="2574163"/>
                    <a:pt x="4189222" y="2688590"/>
                  </a:cubicBezTo>
                  <a:lnTo>
                    <a:pt x="4162552" y="2688336"/>
                  </a:lnTo>
                  <a:lnTo>
                    <a:pt x="4189222" y="2688336"/>
                  </a:lnTo>
                  <a:cubicBezTo>
                    <a:pt x="4189222" y="2698369"/>
                    <a:pt x="4194937" y="2704973"/>
                    <a:pt x="4217416" y="2719324"/>
                  </a:cubicBezTo>
                  <a:cubicBezTo>
                    <a:pt x="4218305" y="2719832"/>
                    <a:pt x="4219067" y="2720467"/>
                    <a:pt x="4219956" y="2720975"/>
                  </a:cubicBezTo>
                  <a:cubicBezTo>
                    <a:pt x="4220845" y="2721483"/>
                    <a:pt x="4221734" y="2722118"/>
                    <a:pt x="4222623" y="2722626"/>
                  </a:cubicBezTo>
                  <a:cubicBezTo>
                    <a:pt x="4233799" y="2729865"/>
                    <a:pt x="4243578" y="2737612"/>
                    <a:pt x="4250944" y="2746502"/>
                  </a:cubicBezTo>
                  <a:cubicBezTo>
                    <a:pt x="4255389" y="2751963"/>
                    <a:pt x="4259199" y="2758059"/>
                    <a:pt x="4261739" y="2765044"/>
                  </a:cubicBezTo>
                  <a:cubicBezTo>
                    <a:pt x="4264914" y="2773934"/>
                    <a:pt x="4265549" y="2783205"/>
                    <a:pt x="4263644" y="2792349"/>
                  </a:cubicBezTo>
                  <a:cubicBezTo>
                    <a:pt x="4259072" y="2814701"/>
                    <a:pt x="4240276" y="2832608"/>
                    <a:pt x="4222496" y="2847213"/>
                  </a:cubicBezTo>
                  <a:lnTo>
                    <a:pt x="4205605" y="2826639"/>
                  </a:lnTo>
                  <a:lnTo>
                    <a:pt x="4222623" y="2847213"/>
                  </a:lnTo>
                  <a:cubicBezTo>
                    <a:pt x="4216400" y="2852420"/>
                    <a:pt x="4210939" y="2857881"/>
                    <a:pt x="4206240" y="2863469"/>
                  </a:cubicBezTo>
                  <a:cubicBezTo>
                    <a:pt x="4169791" y="2907411"/>
                    <a:pt x="4174363" y="2968371"/>
                    <a:pt x="4221607" y="3007741"/>
                  </a:cubicBezTo>
                  <a:cubicBezTo>
                    <a:pt x="4229735" y="3014472"/>
                    <a:pt x="4237228" y="3021076"/>
                    <a:pt x="4243578" y="3027807"/>
                  </a:cubicBezTo>
                  <a:cubicBezTo>
                    <a:pt x="4250563" y="3035300"/>
                    <a:pt x="4257548" y="3044571"/>
                    <a:pt x="4260977" y="3055874"/>
                  </a:cubicBezTo>
                  <a:cubicBezTo>
                    <a:pt x="4263517" y="3064002"/>
                    <a:pt x="4263898" y="3072511"/>
                    <a:pt x="4262120" y="3081147"/>
                  </a:cubicBezTo>
                  <a:cubicBezTo>
                    <a:pt x="4258183" y="3099943"/>
                    <a:pt x="4244086" y="3115945"/>
                    <a:pt x="4228592" y="3130423"/>
                  </a:cubicBezTo>
                  <a:lnTo>
                    <a:pt x="4210431" y="3110992"/>
                  </a:lnTo>
                  <a:lnTo>
                    <a:pt x="4228719" y="3130423"/>
                  </a:lnTo>
                  <a:cubicBezTo>
                    <a:pt x="4225163" y="3133852"/>
                    <a:pt x="4221734" y="3137154"/>
                    <a:pt x="4218559" y="3140456"/>
                  </a:cubicBezTo>
                  <a:cubicBezTo>
                    <a:pt x="4165854" y="3196082"/>
                    <a:pt x="4168394" y="3250311"/>
                    <a:pt x="4236212" y="3314446"/>
                  </a:cubicBezTo>
                  <a:lnTo>
                    <a:pt x="4236339" y="3314573"/>
                  </a:lnTo>
                  <a:cubicBezTo>
                    <a:pt x="4236593" y="3314827"/>
                    <a:pt x="4236974" y="3315208"/>
                    <a:pt x="4237228" y="3315462"/>
                  </a:cubicBezTo>
                  <a:cubicBezTo>
                    <a:pt x="4248404" y="3326257"/>
                    <a:pt x="4274058" y="3348355"/>
                    <a:pt x="4267327" y="3383788"/>
                  </a:cubicBezTo>
                  <a:lnTo>
                    <a:pt x="4241165" y="3378835"/>
                  </a:lnTo>
                  <a:lnTo>
                    <a:pt x="4267454" y="3383153"/>
                  </a:lnTo>
                  <a:cubicBezTo>
                    <a:pt x="4267327" y="3384042"/>
                    <a:pt x="4267073" y="3384931"/>
                    <a:pt x="4266946" y="3385820"/>
                  </a:cubicBezTo>
                  <a:cubicBezTo>
                    <a:pt x="4264406" y="3397250"/>
                    <a:pt x="4257675" y="3409569"/>
                    <a:pt x="4249166" y="3417951"/>
                  </a:cubicBezTo>
                  <a:cubicBezTo>
                    <a:pt x="4245356" y="3421761"/>
                    <a:pt x="4238625" y="3427222"/>
                    <a:pt x="4229354" y="3429127"/>
                  </a:cubicBezTo>
                  <a:lnTo>
                    <a:pt x="4223766" y="3403092"/>
                  </a:lnTo>
                  <a:lnTo>
                    <a:pt x="4229608" y="3429127"/>
                  </a:lnTo>
                  <a:cubicBezTo>
                    <a:pt x="4206113" y="3434461"/>
                    <a:pt x="4194810" y="3452495"/>
                    <a:pt x="4176776" y="3486277"/>
                  </a:cubicBezTo>
                  <a:cubicBezTo>
                    <a:pt x="4152265" y="3531870"/>
                    <a:pt x="4119499" y="3592957"/>
                    <a:pt x="4016756" y="3584067"/>
                  </a:cubicBezTo>
                  <a:cubicBezTo>
                    <a:pt x="3898265" y="3573653"/>
                    <a:pt x="3778885" y="3570605"/>
                    <a:pt x="3658870" y="3570605"/>
                  </a:cubicBezTo>
                  <a:cubicBezTo>
                    <a:pt x="3573907" y="3570605"/>
                    <a:pt x="3488690" y="3572129"/>
                    <a:pt x="3403219" y="3573653"/>
                  </a:cubicBezTo>
                  <a:cubicBezTo>
                    <a:pt x="3317748" y="3575177"/>
                    <a:pt x="3232150" y="3576701"/>
                    <a:pt x="3146425" y="3576701"/>
                  </a:cubicBezTo>
                  <a:lnTo>
                    <a:pt x="2185924" y="3576701"/>
                  </a:lnTo>
                  <a:cubicBezTo>
                    <a:pt x="2108327" y="3576701"/>
                    <a:pt x="2050796" y="3567049"/>
                    <a:pt x="2011426" y="3461258"/>
                  </a:cubicBezTo>
                  <a:lnTo>
                    <a:pt x="2011426" y="3461131"/>
                  </a:lnTo>
                  <a:cubicBezTo>
                    <a:pt x="2007616" y="3450590"/>
                    <a:pt x="2003552" y="3440811"/>
                    <a:pt x="1999615" y="3431159"/>
                  </a:cubicBezTo>
                  <a:cubicBezTo>
                    <a:pt x="1978152" y="3379089"/>
                    <a:pt x="1957832" y="3328797"/>
                    <a:pt x="2029714" y="3272790"/>
                  </a:cubicBezTo>
                  <a:lnTo>
                    <a:pt x="2046097" y="3293872"/>
                  </a:lnTo>
                  <a:lnTo>
                    <a:pt x="2028825" y="3273679"/>
                  </a:lnTo>
                  <a:cubicBezTo>
                    <a:pt x="2021713" y="3279775"/>
                    <a:pt x="2021713" y="3287014"/>
                    <a:pt x="2021967" y="3284855"/>
                  </a:cubicBezTo>
                  <a:cubicBezTo>
                    <a:pt x="2021967" y="3284855"/>
                    <a:pt x="2021967" y="3284728"/>
                    <a:pt x="2021967" y="3284601"/>
                  </a:cubicBezTo>
                  <a:cubicBezTo>
                    <a:pt x="2022094" y="3283712"/>
                    <a:pt x="2022094" y="3282442"/>
                    <a:pt x="2021967" y="3279648"/>
                  </a:cubicBezTo>
                  <a:cubicBezTo>
                    <a:pt x="2021967" y="3277489"/>
                    <a:pt x="2021840" y="3274060"/>
                    <a:pt x="2022094" y="3270631"/>
                  </a:cubicBezTo>
                  <a:lnTo>
                    <a:pt x="2022094" y="3270123"/>
                  </a:lnTo>
                  <a:cubicBezTo>
                    <a:pt x="2028825" y="3195701"/>
                    <a:pt x="2022602" y="3134741"/>
                    <a:pt x="1969135" y="3088386"/>
                  </a:cubicBezTo>
                  <a:cubicBezTo>
                    <a:pt x="1963166" y="3083179"/>
                    <a:pt x="1959737" y="3075559"/>
                    <a:pt x="1959991" y="3067685"/>
                  </a:cubicBezTo>
                  <a:cubicBezTo>
                    <a:pt x="1960245" y="3059811"/>
                    <a:pt x="1963801" y="3052318"/>
                    <a:pt x="1970024" y="3047365"/>
                  </a:cubicBezTo>
                  <a:cubicBezTo>
                    <a:pt x="2022983" y="3005455"/>
                    <a:pt x="2028825" y="2949067"/>
                    <a:pt x="2021078" y="2877439"/>
                  </a:cubicBezTo>
                  <a:lnTo>
                    <a:pt x="2047621" y="2874518"/>
                  </a:lnTo>
                  <a:lnTo>
                    <a:pt x="2021205" y="2877693"/>
                  </a:lnTo>
                  <a:cubicBezTo>
                    <a:pt x="2018665" y="2856357"/>
                    <a:pt x="2015744" y="2850388"/>
                    <a:pt x="2005584" y="2845689"/>
                  </a:cubicBezTo>
                  <a:lnTo>
                    <a:pt x="2016887" y="2821559"/>
                  </a:lnTo>
                  <a:lnTo>
                    <a:pt x="2006219" y="2845943"/>
                  </a:lnTo>
                  <a:cubicBezTo>
                    <a:pt x="1991487" y="2839466"/>
                    <a:pt x="1973453" y="2825623"/>
                    <a:pt x="1965452" y="2808097"/>
                  </a:cubicBezTo>
                  <a:cubicBezTo>
                    <a:pt x="1964182" y="2805303"/>
                    <a:pt x="1963039" y="2802382"/>
                    <a:pt x="1962277" y="2799080"/>
                  </a:cubicBezTo>
                  <a:cubicBezTo>
                    <a:pt x="1961642" y="2796413"/>
                    <a:pt x="1961261" y="2793746"/>
                    <a:pt x="1961134" y="2791460"/>
                  </a:cubicBezTo>
                  <a:cubicBezTo>
                    <a:pt x="1960118" y="2776982"/>
                    <a:pt x="1965071" y="2758440"/>
                    <a:pt x="1972437" y="2746629"/>
                  </a:cubicBezTo>
                  <a:cubicBezTo>
                    <a:pt x="1974723" y="2742946"/>
                    <a:pt x="1981073" y="2733548"/>
                    <a:pt x="1993011" y="2730119"/>
                  </a:cubicBezTo>
                  <a:lnTo>
                    <a:pt x="2000377" y="2755773"/>
                  </a:lnTo>
                  <a:lnTo>
                    <a:pt x="1993011" y="2730246"/>
                  </a:lnTo>
                  <a:cubicBezTo>
                    <a:pt x="2011680" y="2724785"/>
                    <a:pt x="2017395" y="2709799"/>
                    <a:pt x="2026412" y="2671953"/>
                  </a:cubicBezTo>
                  <a:cubicBezTo>
                    <a:pt x="2038096" y="2622550"/>
                    <a:pt x="2055495" y="2552446"/>
                    <a:pt x="2165985" y="2559050"/>
                  </a:cubicBezTo>
                  <a:cubicBezTo>
                    <a:pt x="2294382" y="2566797"/>
                    <a:pt x="2423160" y="2569083"/>
                    <a:pt x="2552319" y="2569083"/>
                  </a:cubicBezTo>
                  <a:cubicBezTo>
                    <a:pt x="2645664" y="2569083"/>
                    <a:pt x="2739009" y="2567940"/>
                    <a:pt x="2832608" y="2566670"/>
                  </a:cubicBezTo>
                  <a:cubicBezTo>
                    <a:pt x="2926207" y="2565400"/>
                    <a:pt x="3019933" y="2564257"/>
                    <a:pt x="3113786" y="2564257"/>
                  </a:cubicBezTo>
                  <a:cubicBezTo>
                    <a:pt x="3128518" y="2564257"/>
                    <a:pt x="3140456" y="2576195"/>
                    <a:pt x="3140456" y="2590927"/>
                  </a:cubicBezTo>
                  <a:cubicBezTo>
                    <a:pt x="3140456" y="2605659"/>
                    <a:pt x="3128518" y="2617597"/>
                    <a:pt x="3113786" y="2617597"/>
                  </a:cubicBezTo>
                  <a:close/>
                  <a:moveTo>
                    <a:pt x="2136775" y="2292731"/>
                  </a:moveTo>
                  <a:cubicBezTo>
                    <a:pt x="2194306" y="2292731"/>
                    <a:pt x="2251837" y="2292604"/>
                    <a:pt x="2309495" y="2292477"/>
                  </a:cubicBezTo>
                  <a:cubicBezTo>
                    <a:pt x="2367153" y="2292350"/>
                    <a:pt x="2424684" y="2292223"/>
                    <a:pt x="2482469" y="2292223"/>
                  </a:cubicBezTo>
                  <a:cubicBezTo>
                    <a:pt x="2578481" y="2292223"/>
                    <a:pt x="2674747" y="2292604"/>
                    <a:pt x="2771013" y="2293747"/>
                  </a:cubicBezTo>
                  <a:lnTo>
                    <a:pt x="2771140" y="2293747"/>
                  </a:lnTo>
                  <a:cubicBezTo>
                    <a:pt x="2826512" y="2294636"/>
                    <a:pt x="2841371" y="2281428"/>
                    <a:pt x="2842260" y="2231136"/>
                  </a:cubicBezTo>
                  <a:cubicBezTo>
                    <a:pt x="2842260" y="2229485"/>
                    <a:pt x="2842260" y="2227834"/>
                    <a:pt x="2842260" y="2226183"/>
                  </a:cubicBezTo>
                  <a:cubicBezTo>
                    <a:pt x="2840101" y="1847342"/>
                    <a:pt x="2840609" y="1468501"/>
                    <a:pt x="2842260" y="1089660"/>
                  </a:cubicBezTo>
                  <a:lnTo>
                    <a:pt x="2868930" y="1089787"/>
                  </a:lnTo>
                  <a:lnTo>
                    <a:pt x="2842260" y="1089787"/>
                  </a:lnTo>
                  <a:cubicBezTo>
                    <a:pt x="2842260" y="1039368"/>
                    <a:pt x="2829179" y="1025144"/>
                    <a:pt x="2780538" y="1025144"/>
                  </a:cubicBezTo>
                  <a:cubicBezTo>
                    <a:pt x="2780030" y="1025144"/>
                    <a:pt x="2779395" y="1025144"/>
                    <a:pt x="2778887" y="1025144"/>
                  </a:cubicBezTo>
                  <a:lnTo>
                    <a:pt x="2778633" y="998474"/>
                  </a:lnTo>
                  <a:lnTo>
                    <a:pt x="2778887" y="1025144"/>
                  </a:lnTo>
                  <a:cubicBezTo>
                    <a:pt x="2564003" y="1027303"/>
                    <a:pt x="2348865" y="1027811"/>
                    <a:pt x="2133727" y="1024636"/>
                  </a:cubicBezTo>
                  <a:lnTo>
                    <a:pt x="2134108" y="997966"/>
                  </a:lnTo>
                  <a:lnTo>
                    <a:pt x="2133727" y="1024636"/>
                  </a:lnTo>
                  <a:cubicBezTo>
                    <a:pt x="2083689" y="1023874"/>
                    <a:pt x="2076831" y="1038860"/>
                    <a:pt x="2075942" y="1092835"/>
                  </a:cubicBezTo>
                  <a:lnTo>
                    <a:pt x="2075942" y="1093089"/>
                  </a:lnTo>
                  <a:cubicBezTo>
                    <a:pt x="2074672" y="1144270"/>
                    <a:pt x="2085975" y="1157986"/>
                    <a:pt x="2128139" y="1159129"/>
                  </a:cubicBezTo>
                  <a:cubicBezTo>
                    <a:pt x="2130425" y="1159129"/>
                    <a:pt x="2132838" y="1159256"/>
                    <a:pt x="2135378" y="1159129"/>
                  </a:cubicBezTo>
                  <a:lnTo>
                    <a:pt x="2135759" y="1185799"/>
                  </a:lnTo>
                  <a:lnTo>
                    <a:pt x="2135251" y="1159129"/>
                  </a:lnTo>
                  <a:cubicBezTo>
                    <a:pt x="2198878" y="1157986"/>
                    <a:pt x="2262378" y="1158494"/>
                    <a:pt x="2325497" y="1159002"/>
                  </a:cubicBezTo>
                  <a:cubicBezTo>
                    <a:pt x="2388616" y="1159510"/>
                    <a:pt x="2451227" y="1160018"/>
                    <a:pt x="2513711" y="1158875"/>
                  </a:cubicBezTo>
                  <a:cubicBezTo>
                    <a:pt x="2529459" y="1158621"/>
                    <a:pt x="2545080" y="1158240"/>
                    <a:pt x="2560701" y="1157605"/>
                  </a:cubicBezTo>
                  <a:lnTo>
                    <a:pt x="2560828" y="1157605"/>
                  </a:lnTo>
                  <a:cubicBezTo>
                    <a:pt x="2658364" y="1154684"/>
                    <a:pt x="2706878" y="1195070"/>
                    <a:pt x="2709672" y="1290066"/>
                  </a:cubicBezTo>
                  <a:cubicBezTo>
                    <a:pt x="2709799" y="1295273"/>
                    <a:pt x="2709799" y="1300607"/>
                    <a:pt x="2709799" y="1306068"/>
                  </a:cubicBezTo>
                  <a:lnTo>
                    <a:pt x="2683129" y="1305560"/>
                  </a:lnTo>
                  <a:lnTo>
                    <a:pt x="2709799" y="1305941"/>
                  </a:lnTo>
                  <a:cubicBezTo>
                    <a:pt x="2707386" y="1454531"/>
                    <a:pt x="2707894" y="1603502"/>
                    <a:pt x="2708402" y="1752600"/>
                  </a:cubicBezTo>
                  <a:cubicBezTo>
                    <a:pt x="2708656" y="1832864"/>
                    <a:pt x="2708910" y="1913255"/>
                    <a:pt x="2708783" y="1993519"/>
                  </a:cubicBezTo>
                  <a:lnTo>
                    <a:pt x="2682113" y="1993519"/>
                  </a:lnTo>
                  <a:lnTo>
                    <a:pt x="2708783" y="1993519"/>
                  </a:lnTo>
                  <a:cubicBezTo>
                    <a:pt x="2708783" y="2162302"/>
                    <a:pt x="2690241" y="2179828"/>
                    <a:pt x="2521458" y="2179828"/>
                  </a:cubicBezTo>
                  <a:lnTo>
                    <a:pt x="2521458" y="2153158"/>
                  </a:lnTo>
                  <a:lnTo>
                    <a:pt x="2521458" y="2179828"/>
                  </a:lnTo>
                  <a:lnTo>
                    <a:pt x="1450848" y="2179828"/>
                  </a:lnTo>
                  <a:lnTo>
                    <a:pt x="1450848" y="2153158"/>
                  </a:lnTo>
                  <a:lnTo>
                    <a:pt x="1450848" y="2179828"/>
                  </a:lnTo>
                  <a:cubicBezTo>
                    <a:pt x="1375156" y="2179828"/>
                    <a:pt x="1311529" y="2185416"/>
                    <a:pt x="1285621" y="2230247"/>
                  </a:cubicBezTo>
                  <a:lnTo>
                    <a:pt x="1262507" y="2216912"/>
                  </a:lnTo>
                  <a:lnTo>
                    <a:pt x="1285621" y="2230247"/>
                  </a:lnTo>
                  <a:cubicBezTo>
                    <a:pt x="1253490" y="2286127"/>
                    <a:pt x="1208151" y="2328926"/>
                    <a:pt x="1166368" y="2368677"/>
                  </a:cubicBezTo>
                  <a:cubicBezTo>
                    <a:pt x="1123696" y="2409190"/>
                    <a:pt x="1084580" y="2446782"/>
                    <a:pt x="1057021" y="2494534"/>
                  </a:cubicBezTo>
                  <a:cubicBezTo>
                    <a:pt x="1054481" y="2498979"/>
                    <a:pt x="1052068" y="2503424"/>
                    <a:pt x="1049782" y="2507996"/>
                  </a:cubicBezTo>
                  <a:lnTo>
                    <a:pt x="1026033" y="2495931"/>
                  </a:lnTo>
                  <a:lnTo>
                    <a:pt x="1049782" y="2507869"/>
                  </a:lnTo>
                  <a:cubicBezTo>
                    <a:pt x="1022731" y="2561590"/>
                    <a:pt x="969391" y="2604262"/>
                    <a:pt x="908431" y="2573528"/>
                  </a:cubicBezTo>
                  <a:cubicBezTo>
                    <a:pt x="887222" y="2562860"/>
                    <a:pt x="868045" y="2544064"/>
                    <a:pt x="851408" y="2518410"/>
                  </a:cubicBezTo>
                  <a:cubicBezTo>
                    <a:pt x="772160" y="2396236"/>
                    <a:pt x="653415" y="2398649"/>
                    <a:pt x="514223" y="2403475"/>
                  </a:cubicBezTo>
                  <a:cubicBezTo>
                    <a:pt x="511683" y="2403602"/>
                    <a:pt x="509143" y="2403602"/>
                    <a:pt x="506603" y="2403729"/>
                  </a:cubicBezTo>
                  <a:lnTo>
                    <a:pt x="505714" y="2377059"/>
                  </a:lnTo>
                  <a:lnTo>
                    <a:pt x="506730" y="2403729"/>
                  </a:lnTo>
                  <a:cubicBezTo>
                    <a:pt x="464820" y="2405380"/>
                    <a:pt x="452755" y="2418461"/>
                    <a:pt x="452755" y="2456688"/>
                  </a:cubicBezTo>
                  <a:lnTo>
                    <a:pt x="426085" y="2456688"/>
                  </a:lnTo>
                  <a:lnTo>
                    <a:pt x="452755" y="2456688"/>
                  </a:lnTo>
                  <a:cubicBezTo>
                    <a:pt x="452755" y="2531999"/>
                    <a:pt x="452755" y="2607310"/>
                    <a:pt x="452882" y="2682621"/>
                  </a:cubicBezTo>
                  <a:cubicBezTo>
                    <a:pt x="453009" y="2757932"/>
                    <a:pt x="453009" y="2833116"/>
                    <a:pt x="453009" y="2908300"/>
                  </a:cubicBezTo>
                  <a:cubicBezTo>
                    <a:pt x="453009" y="2983484"/>
                    <a:pt x="453009" y="3058795"/>
                    <a:pt x="452755" y="3134233"/>
                  </a:cubicBezTo>
                  <a:lnTo>
                    <a:pt x="426085" y="3134233"/>
                  </a:lnTo>
                  <a:lnTo>
                    <a:pt x="452755" y="3134233"/>
                  </a:lnTo>
                  <a:cubicBezTo>
                    <a:pt x="452755" y="3168904"/>
                    <a:pt x="461772" y="3178175"/>
                    <a:pt x="495681" y="3178175"/>
                  </a:cubicBezTo>
                  <a:cubicBezTo>
                    <a:pt x="496697" y="3178175"/>
                    <a:pt x="497713" y="3178175"/>
                    <a:pt x="498729" y="3178175"/>
                  </a:cubicBezTo>
                  <a:lnTo>
                    <a:pt x="498983" y="3178175"/>
                  </a:lnTo>
                  <a:cubicBezTo>
                    <a:pt x="626364" y="3176905"/>
                    <a:pt x="753872" y="3176524"/>
                    <a:pt x="881253" y="3176270"/>
                  </a:cubicBezTo>
                  <a:cubicBezTo>
                    <a:pt x="957834" y="3176143"/>
                    <a:pt x="1034288" y="3175889"/>
                    <a:pt x="1110742" y="3175508"/>
                  </a:cubicBezTo>
                  <a:lnTo>
                    <a:pt x="1110869" y="3175508"/>
                  </a:lnTo>
                  <a:cubicBezTo>
                    <a:pt x="1142238" y="3175508"/>
                    <a:pt x="1157859" y="3174111"/>
                    <a:pt x="1169416" y="3159252"/>
                  </a:cubicBezTo>
                  <a:lnTo>
                    <a:pt x="1190371" y="3175635"/>
                  </a:lnTo>
                  <a:lnTo>
                    <a:pt x="1169162" y="3159506"/>
                  </a:lnTo>
                  <a:cubicBezTo>
                    <a:pt x="1168781" y="3159887"/>
                    <a:pt x="1168654" y="3160141"/>
                    <a:pt x="1168654" y="3160141"/>
                  </a:cubicBezTo>
                  <a:cubicBezTo>
                    <a:pt x="1188466" y="3125089"/>
                    <a:pt x="1178052" y="2864866"/>
                    <a:pt x="1155192" y="2831592"/>
                  </a:cubicBezTo>
                  <a:cubicBezTo>
                    <a:pt x="1155192" y="2831592"/>
                    <a:pt x="1155319" y="2831719"/>
                    <a:pt x="1155446" y="2831846"/>
                  </a:cubicBezTo>
                  <a:lnTo>
                    <a:pt x="1155319" y="2831719"/>
                  </a:lnTo>
                  <a:cubicBezTo>
                    <a:pt x="1147064" y="2821559"/>
                    <a:pt x="1134745" y="2811780"/>
                    <a:pt x="1119251" y="2799842"/>
                  </a:cubicBezTo>
                  <a:cubicBezTo>
                    <a:pt x="1105535" y="2789047"/>
                    <a:pt x="1088644" y="2776093"/>
                    <a:pt x="1076452" y="2761234"/>
                  </a:cubicBezTo>
                  <a:cubicBezTo>
                    <a:pt x="1063498" y="2745486"/>
                    <a:pt x="1053084" y="2724023"/>
                    <a:pt x="1059180" y="2697861"/>
                  </a:cubicBezTo>
                  <a:lnTo>
                    <a:pt x="1085088" y="2703957"/>
                  </a:lnTo>
                  <a:lnTo>
                    <a:pt x="1059180" y="2697861"/>
                  </a:lnTo>
                  <a:cubicBezTo>
                    <a:pt x="1068832" y="2656840"/>
                    <a:pt x="1106805" y="2625598"/>
                    <a:pt x="1134110" y="2602230"/>
                  </a:cubicBezTo>
                  <a:cubicBezTo>
                    <a:pt x="1148080" y="2590165"/>
                    <a:pt x="1160780" y="2579243"/>
                    <a:pt x="1171194" y="2568067"/>
                  </a:cubicBezTo>
                  <a:lnTo>
                    <a:pt x="1171321" y="2567940"/>
                  </a:lnTo>
                  <a:cubicBezTo>
                    <a:pt x="1172845" y="2566289"/>
                    <a:pt x="1174496" y="2564638"/>
                    <a:pt x="1176020" y="2562987"/>
                  </a:cubicBezTo>
                  <a:cubicBezTo>
                    <a:pt x="1177544" y="2561336"/>
                    <a:pt x="1179068" y="2559685"/>
                    <a:pt x="1180592" y="2558034"/>
                  </a:cubicBezTo>
                  <a:cubicBezTo>
                    <a:pt x="1194943" y="2542921"/>
                    <a:pt x="1207770" y="2528824"/>
                    <a:pt x="1218819" y="2513330"/>
                  </a:cubicBezTo>
                  <a:lnTo>
                    <a:pt x="1240409" y="2528824"/>
                  </a:lnTo>
                  <a:lnTo>
                    <a:pt x="1218692" y="2513457"/>
                  </a:lnTo>
                  <a:cubicBezTo>
                    <a:pt x="1325880" y="2361311"/>
                    <a:pt x="1457579" y="2261362"/>
                    <a:pt x="1669796" y="2289175"/>
                  </a:cubicBezTo>
                  <a:cubicBezTo>
                    <a:pt x="1775079" y="2303018"/>
                    <a:pt x="1883029" y="2299462"/>
                    <a:pt x="1993773" y="2295906"/>
                  </a:cubicBezTo>
                  <a:cubicBezTo>
                    <a:pt x="2040763" y="2294382"/>
                    <a:pt x="2088261" y="2292858"/>
                    <a:pt x="2135759" y="2292604"/>
                  </a:cubicBezTo>
                  <a:lnTo>
                    <a:pt x="2135886" y="2292604"/>
                  </a:lnTo>
                  <a:lnTo>
                    <a:pt x="2136394" y="2292604"/>
                  </a:lnTo>
                  <a:lnTo>
                    <a:pt x="2136394" y="2319274"/>
                  </a:lnTo>
                  <a:lnTo>
                    <a:pt x="2136394" y="2292604"/>
                  </a:lnTo>
                  <a:moveTo>
                    <a:pt x="2136394" y="2345944"/>
                  </a:moveTo>
                  <a:lnTo>
                    <a:pt x="2135886" y="2345944"/>
                  </a:lnTo>
                  <a:lnTo>
                    <a:pt x="2135886" y="2319274"/>
                  </a:lnTo>
                  <a:lnTo>
                    <a:pt x="2136013" y="2345944"/>
                  </a:lnTo>
                  <a:cubicBezTo>
                    <a:pt x="2089531" y="2346071"/>
                    <a:pt x="2042795" y="2347595"/>
                    <a:pt x="1995678" y="2349119"/>
                  </a:cubicBezTo>
                  <a:cubicBezTo>
                    <a:pt x="1885823" y="2352675"/>
                    <a:pt x="1773428" y="2356485"/>
                    <a:pt x="1663065" y="2342007"/>
                  </a:cubicBezTo>
                  <a:lnTo>
                    <a:pt x="1666494" y="2315591"/>
                  </a:lnTo>
                  <a:lnTo>
                    <a:pt x="1663065" y="2342007"/>
                  </a:lnTo>
                  <a:cubicBezTo>
                    <a:pt x="1477518" y="2317750"/>
                    <a:pt x="1363091" y="2401443"/>
                    <a:pt x="1262380" y="2544191"/>
                  </a:cubicBezTo>
                  <a:lnTo>
                    <a:pt x="1262253" y="2544318"/>
                  </a:lnTo>
                  <a:cubicBezTo>
                    <a:pt x="1248918" y="2562860"/>
                    <a:pt x="1233805" y="2579243"/>
                    <a:pt x="1219454" y="2594483"/>
                  </a:cubicBezTo>
                  <a:cubicBezTo>
                    <a:pt x="1217930" y="2596134"/>
                    <a:pt x="1216279" y="2597785"/>
                    <a:pt x="1214755" y="2599436"/>
                  </a:cubicBezTo>
                  <a:cubicBezTo>
                    <a:pt x="1213231" y="2601087"/>
                    <a:pt x="1211707" y="2602738"/>
                    <a:pt x="1210056" y="2604389"/>
                  </a:cubicBezTo>
                  <a:lnTo>
                    <a:pt x="1190625" y="2586101"/>
                  </a:lnTo>
                  <a:lnTo>
                    <a:pt x="1210056" y="2604262"/>
                  </a:lnTo>
                  <a:cubicBezTo>
                    <a:pt x="1197229" y="2617978"/>
                    <a:pt x="1182243" y="2630805"/>
                    <a:pt x="1168654" y="2642489"/>
                  </a:cubicBezTo>
                  <a:cubicBezTo>
                    <a:pt x="1136650" y="2670048"/>
                    <a:pt x="1115695" y="2689479"/>
                    <a:pt x="1110869" y="2709926"/>
                  </a:cubicBezTo>
                  <a:cubicBezTo>
                    <a:pt x="1109980" y="2713863"/>
                    <a:pt x="1110361" y="2718689"/>
                    <a:pt x="1117473" y="2727325"/>
                  </a:cubicBezTo>
                  <a:cubicBezTo>
                    <a:pt x="1125093" y="2736596"/>
                    <a:pt x="1136777" y="2745867"/>
                    <a:pt x="1151890" y="2757678"/>
                  </a:cubicBezTo>
                  <a:cubicBezTo>
                    <a:pt x="1165987" y="2768727"/>
                    <a:pt x="1183513" y="2782189"/>
                    <a:pt x="1196340" y="2797810"/>
                  </a:cubicBezTo>
                  <a:lnTo>
                    <a:pt x="1175766" y="2814701"/>
                  </a:lnTo>
                  <a:lnTo>
                    <a:pt x="1196340" y="2797683"/>
                  </a:lnTo>
                  <a:cubicBezTo>
                    <a:pt x="1197356" y="2798826"/>
                    <a:pt x="1198118" y="2799969"/>
                    <a:pt x="1199007" y="2801112"/>
                  </a:cubicBezTo>
                  <a:cubicBezTo>
                    <a:pt x="1233551" y="2851404"/>
                    <a:pt x="1244600" y="3133471"/>
                    <a:pt x="1214882" y="3186049"/>
                  </a:cubicBezTo>
                  <a:cubicBezTo>
                    <a:pt x="1213866" y="3187827"/>
                    <a:pt x="1212723" y="3189605"/>
                    <a:pt x="1211326" y="3191510"/>
                  </a:cubicBezTo>
                  <a:lnTo>
                    <a:pt x="1211072" y="3191764"/>
                  </a:lnTo>
                  <a:cubicBezTo>
                    <a:pt x="1181227" y="3229991"/>
                    <a:pt x="1137539" y="3228594"/>
                    <a:pt x="1110488" y="3228594"/>
                  </a:cubicBezTo>
                  <a:lnTo>
                    <a:pt x="1110488" y="3201924"/>
                  </a:lnTo>
                  <a:lnTo>
                    <a:pt x="1110615" y="3228594"/>
                  </a:lnTo>
                  <a:cubicBezTo>
                    <a:pt x="1034161" y="3228975"/>
                    <a:pt x="957580" y="3229229"/>
                    <a:pt x="880999" y="3229356"/>
                  </a:cubicBezTo>
                  <a:cubicBezTo>
                    <a:pt x="753618" y="3229610"/>
                    <a:pt x="626237" y="3229991"/>
                    <a:pt x="499237" y="3231261"/>
                  </a:cubicBezTo>
                  <a:lnTo>
                    <a:pt x="498983" y="3204591"/>
                  </a:lnTo>
                  <a:lnTo>
                    <a:pt x="499491" y="3231261"/>
                  </a:lnTo>
                  <a:cubicBezTo>
                    <a:pt x="498094" y="3231261"/>
                    <a:pt x="496697" y="3231261"/>
                    <a:pt x="495427" y="3231261"/>
                  </a:cubicBezTo>
                  <a:cubicBezTo>
                    <a:pt x="430657" y="3231261"/>
                    <a:pt x="399161" y="3196717"/>
                    <a:pt x="399161" y="3133979"/>
                  </a:cubicBezTo>
                  <a:cubicBezTo>
                    <a:pt x="399288" y="3058668"/>
                    <a:pt x="399415" y="2983484"/>
                    <a:pt x="399415" y="2908173"/>
                  </a:cubicBezTo>
                  <a:cubicBezTo>
                    <a:pt x="399415" y="2832862"/>
                    <a:pt x="399415" y="2757805"/>
                    <a:pt x="399288" y="2682494"/>
                  </a:cubicBezTo>
                  <a:cubicBezTo>
                    <a:pt x="399161" y="2607183"/>
                    <a:pt x="399161" y="2531999"/>
                    <a:pt x="399161" y="2456561"/>
                  </a:cubicBezTo>
                  <a:cubicBezTo>
                    <a:pt x="399161" y="2387600"/>
                    <a:pt x="435991" y="2353056"/>
                    <a:pt x="504317" y="2350389"/>
                  </a:cubicBezTo>
                  <a:lnTo>
                    <a:pt x="504444" y="2350389"/>
                  </a:lnTo>
                  <a:cubicBezTo>
                    <a:pt x="506984" y="2350262"/>
                    <a:pt x="509524" y="2350262"/>
                    <a:pt x="512064" y="2350135"/>
                  </a:cubicBezTo>
                  <a:cubicBezTo>
                    <a:pt x="646684" y="2345436"/>
                    <a:pt x="798068" y="2338705"/>
                    <a:pt x="895858" y="2489327"/>
                  </a:cubicBezTo>
                  <a:lnTo>
                    <a:pt x="873506" y="2503805"/>
                  </a:lnTo>
                  <a:lnTo>
                    <a:pt x="895858" y="2489200"/>
                  </a:lnTo>
                  <a:cubicBezTo>
                    <a:pt x="909193" y="2509647"/>
                    <a:pt x="921893" y="2520696"/>
                    <a:pt x="932180" y="2525903"/>
                  </a:cubicBezTo>
                  <a:cubicBezTo>
                    <a:pt x="952373" y="2536063"/>
                    <a:pt x="979424" y="2528570"/>
                    <a:pt x="1001903" y="2483866"/>
                  </a:cubicBezTo>
                  <a:cubicBezTo>
                    <a:pt x="1004697" y="2478405"/>
                    <a:pt x="1007491" y="2473071"/>
                    <a:pt x="1010539" y="2467991"/>
                  </a:cubicBezTo>
                  <a:cubicBezTo>
                    <a:pt x="1042543" y="2412365"/>
                    <a:pt x="1087628" y="2369820"/>
                    <a:pt x="1129284" y="2330069"/>
                  </a:cubicBezTo>
                  <a:cubicBezTo>
                    <a:pt x="1171956" y="2289429"/>
                    <a:pt x="1211453" y="2251710"/>
                    <a:pt x="1239139" y="2203577"/>
                  </a:cubicBezTo>
                  <a:cubicBezTo>
                    <a:pt x="1283208" y="2127504"/>
                    <a:pt x="1384046" y="2126615"/>
                    <a:pt x="1450467" y="2126615"/>
                  </a:cubicBezTo>
                  <a:lnTo>
                    <a:pt x="2520823" y="2126615"/>
                  </a:lnTo>
                  <a:cubicBezTo>
                    <a:pt x="2660650" y="2126615"/>
                    <a:pt x="2654935" y="2132457"/>
                    <a:pt x="2654935" y="1993646"/>
                  </a:cubicBezTo>
                  <a:cubicBezTo>
                    <a:pt x="2655062" y="1913509"/>
                    <a:pt x="2654808" y="1833372"/>
                    <a:pt x="2654554" y="1752981"/>
                  </a:cubicBezTo>
                  <a:cubicBezTo>
                    <a:pt x="2654046" y="1603883"/>
                    <a:pt x="2653538" y="1454531"/>
                    <a:pt x="2655951" y="1305306"/>
                  </a:cubicBezTo>
                  <a:cubicBezTo>
                    <a:pt x="2656078" y="1300607"/>
                    <a:pt x="2655951" y="1296035"/>
                    <a:pt x="2655824" y="1291717"/>
                  </a:cubicBezTo>
                  <a:cubicBezTo>
                    <a:pt x="2653919" y="1229487"/>
                    <a:pt x="2633472" y="1208786"/>
                    <a:pt x="2561844" y="1210818"/>
                  </a:cubicBezTo>
                  <a:lnTo>
                    <a:pt x="2561082" y="1184148"/>
                  </a:lnTo>
                  <a:lnTo>
                    <a:pt x="2561971" y="1210818"/>
                  </a:lnTo>
                  <a:cubicBezTo>
                    <a:pt x="2545969" y="1211326"/>
                    <a:pt x="2530094" y="1211707"/>
                    <a:pt x="2514092" y="1212088"/>
                  </a:cubicBezTo>
                  <a:cubicBezTo>
                    <a:pt x="2450719" y="1213231"/>
                    <a:pt x="2387346" y="1212723"/>
                    <a:pt x="2324354" y="1212215"/>
                  </a:cubicBezTo>
                  <a:cubicBezTo>
                    <a:pt x="2261108" y="1211707"/>
                    <a:pt x="2198370" y="1211199"/>
                    <a:pt x="2135505" y="1212342"/>
                  </a:cubicBezTo>
                  <a:lnTo>
                    <a:pt x="2135378" y="1212342"/>
                  </a:lnTo>
                  <a:cubicBezTo>
                    <a:pt x="2132203" y="1212342"/>
                    <a:pt x="2129028" y="1212342"/>
                    <a:pt x="2125980" y="1212342"/>
                  </a:cubicBezTo>
                  <a:cubicBezTo>
                    <a:pt x="2044573" y="1210310"/>
                    <a:pt x="2020062" y="1161542"/>
                    <a:pt x="2021840" y="1091692"/>
                  </a:cubicBezTo>
                  <a:lnTo>
                    <a:pt x="2048510" y="1092327"/>
                  </a:lnTo>
                  <a:lnTo>
                    <a:pt x="2021840" y="1091819"/>
                  </a:lnTo>
                  <a:cubicBezTo>
                    <a:pt x="2022983" y="1026033"/>
                    <a:pt x="2039493" y="969899"/>
                    <a:pt x="2133727" y="971296"/>
                  </a:cubicBezTo>
                  <a:cubicBezTo>
                    <a:pt x="2348230" y="974471"/>
                    <a:pt x="2562860" y="973963"/>
                    <a:pt x="2777490" y="971804"/>
                  </a:cubicBezTo>
                  <a:cubicBezTo>
                    <a:pt x="2778125" y="971804"/>
                    <a:pt x="2778887" y="971804"/>
                    <a:pt x="2779522" y="971804"/>
                  </a:cubicBezTo>
                  <a:cubicBezTo>
                    <a:pt x="2860675" y="971804"/>
                    <a:pt x="2894457" y="1012952"/>
                    <a:pt x="2894457" y="1089660"/>
                  </a:cubicBezTo>
                  <a:lnTo>
                    <a:pt x="2894457" y="1089787"/>
                  </a:lnTo>
                  <a:cubicBezTo>
                    <a:pt x="2892806" y="1468501"/>
                    <a:pt x="2892298" y="1847088"/>
                    <a:pt x="2894457" y="2225802"/>
                  </a:cubicBezTo>
                  <a:lnTo>
                    <a:pt x="2867787" y="2225929"/>
                  </a:lnTo>
                  <a:lnTo>
                    <a:pt x="2894457" y="2225675"/>
                  </a:lnTo>
                  <a:cubicBezTo>
                    <a:pt x="2894457" y="2227834"/>
                    <a:pt x="2894457" y="2229866"/>
                    <a:pt x="2894457" y="2231898"/>
                  </a:cubicBezTo>
                  <a:cubicBezTo>
                    <a:pt x="2893187" y="2317115"/>
                    <a:pt x="2848229" y="2348103"/>
                    <a:pt x="2769362" y="2346960"/>
                  </a:cubicBezTo>
                  <a:lnTo>
                    <a:pt x="2769743" y="2320290"/>
                  </a:lnTo>
                  <a:lnTo>
                    <a:pt x="2769362" y="2346960"/>
                  </a:lnTo>
                  <a:cubicBezTo>
                    <a:pt x="2673350" y="2345817"/>
                    <a:pt x="2577465" y="2345436"/>
                    <a:pt x="2481453" y="2345436"/>
                  </a:cubicBezTo>
                  <a:cubicBezTo>
                    <a:pt x="2423795" y="2345436"/>
                    <a:pt x="2366264" y="2345563"/>
                    <a:pt x="2308606" y="2345690"/>
                  </a:cubicBezTo>
                  <a:cubicBezTo>
                    <a:pt x="2250948" y="2345817"/>
                    <a:pt x="2193417" y="2345944"/>
                    <a:pt x="2135759" y="2345944"/>
                  </a:cubicBezTo>
                  <a:close/>
                  <a:moveTo>
                    <a:pt x="3766820" y="2161667"/>
                  </a:moveTo>
                  <a:cubicBezTo>
                    <a:pt x="3794633" y="2161667"/>
                    <a:pt x="3822446" y="2161413"/>
                    <a:pt x="3850386" y="2161286"/>
                  </a:cubicBezTo>
                  <a:cubicBezTo>
                    <a:pt x="3878326" y="2161159"/>
                    <a:pt x="3906520" y="2160905"/>
                    <a:pt x="3934587" y="2160905"/>
                  </a:cubicBezTo>
                  <a:cubicBezTo>
                    <a:pt x="3969766" y="2160905"/>
                    <a:pt x="4004945" y="2161159"/>
                    <a:pt x="4040124" y="2162302"/>
                  </a:cubicBezTo>
                  <a:lnTo>
                    <a:pt x="4039362" y="2188972"/>
                  </a:lnTo>
                  <a:lnTo>
                    <a:pt x="4039997" y="2162302"/>
                  </a:lnTo>
                  <a:cubicBezTo>
                    <a:pt x="4092194" y="2163699"/>
                    <a:pt x="4105148" y="2150872"/>
                    <a:pt x="4105783" y="2124456"/>
                  </a:cubicBezTo>
                  <a:cubicBezTo>
                    <a:pt x="4105910" y="2119376"/>
                    <a:pt x="4105529" y="2113534"/>
                    <a:pt x="4104640" y="2106676"/>
                  </a:cubicBezTo>
                  <a:lnTo>
                    <a:pt x="4104640" y="2106549"/>
                  </a:lnTo>
                  <a:cubicBezTo>
                    <a:pt x="4094988" y="2033778"/>
                    <a:pt x="4119880" y="1982597"/>
                    <a:pt x="4190746" y="1973199"/>
                  </a:cubicBezTo>
                  <a:cubicBezTo>
                    <a:pt x="4202557" y="1971675"/>
                    <a:pt x="4215384" y="1971294"/>
                    <a:pt x="4228846" y="1971929"/>
                  </a:cubicBezTo>
                  <a:lnTo>
                    <a:pt x="4228973" y="1971929"/>
                  </a:lnTo>
                  <a:cubicBezTo>
                    <a:pt x="4266565" y="1973834"/>
                    <a:pt x="4281297" y="1961896"/>
                    <a:pt x="4283075" y="1927860"/>
                  </a:cubicBezTo>
                  <a:cubicBezTo>
                    <a:pt x="4283202" y="1925828"/>
                    <a:pt x="4283202" y="1923796"/>
                    <a:pt x="4283202" y="1921637"/>
                  </a:cubicBezTo>
                  <a:lnTo>
                    <a:pt x="4309872" y="1921637"/>
                  </a:lnTo>
                  <a:lnTo>
                    <a:pt x="4283202" y="1921637"/>
                  </a:lnTo>
                  <a:cubicBezTo>
                    <a:pt x="4283202" y="1886331"/>
                    <a:pt x="4269740" y="1879600"/>
                    <a:pt x="4243324" y="1879600"/>
                  </a:cubicBezTo>
                  <a:cubicBezTo>
                    <a:pt x="4237863" y="1879600"/>
                    <a:pt x="4232021" y="1879981"/>
                    <a:pt x="4225544" y="1880743"/>
                  </a:cubicBezTo>
                  <a:lnTo>
                    <a:pt x="4222369" y="1854327"/>
                  </a:lnTo>
                  <a:lnTo>
                    <a:pt x="4225798" y="1880743"/>
                  </a:lnTo>
                  <a:cubicBezTo>
                    <a:pt x="4154551" y="1890141"/>
                    <a:pt x="4113403" y="1861185"/>
                    <a:pt x="4105656" y="1801876"/>
                  </a:cubicBezTo>
                  <a:cubicBezTo>
                    <a:pt x="4103751" y="1787779"/>
                    <a:pt x="4103878" y="1772539"/>
                    <a:pt x="4105148" y="1756791"/>
                  </a:cubicBezTo>
                  <a:lnTo>
                    <a:pt x="4131691" y="1758950"/>
                  </a:lnTo>
                  <a:lnTo>
                    <a:pt x="4105148" y="1757045"/>
                  </a:lnTo>
                  <a:cubicBezTo>
                    <a:pt x="4107180" y="1728724"/>
                    <a:pt x="4107688" y="1701165"/>
                    <a:pt x="4105148" y="1674495"/>
                  </a:cubicBezTo>
                  <a:lnTo>
                    <a:pt x="4131691" y="1672082"/>
                  </a:lnTo>
                  <a:lnTo>
                    <a:pt x="4105148" y="1675003"/>
                  </a:lnTo>
                  <a:cubicBezTo>
                    <a:pt x="4097528" y="1604899"/>
                    <a:pt x="4100957" y="1520571"/>
                    <a:pt x="4199890" y="1509776"/>
                  </a:cubicBezTo>
                  <a:cubicBezTo>
                    <a:pt x="4213352" y="1508379"/>
                    <a:pt x="4228084" y="1508379"/>
                    <a:pt x="4244340" y="1509776"/>
                  </a:cubicBezTo>
                  <a:cubicBezTo>
                    <a:pt x="4272026" y="1512189"/>
                    <a:pt x="4280281" y="1501902"/>
                    <a:pt x="4283075" y="1470406"/>
                  </a:cubicBezTo>
                  <a:cubicBezTo>
                    <a:pt x="4283710" y="1463675"/>
                    <a:pt x="4283837" y="1456309"/>
                    <a:pt x="4283837" y="1448562"/>
                  </a:cubicBezTo>
                  <a:lnTo>
                    <a:pt x="4283837" y="1448308"/>
                  </a:lnTo>
                  <a:cubicBezTo>
                    <a:pt x="4283837" y="1408557"/>
                    <a:pt x="4272280" y="1399413"/>
                    <a:pt x="4253103" y="1399413"/>
                  </a:cubicBezTo>
                  <a:cubicBezTo>
                    <a:pt x="4250436" y="1399413"/>
                    <a:pt x="4247515" y="1399540"/>
                    <a:pt x="4244213" y="1400048"/>
                  </a:cubicBezTo>
                  <a:lnTo>
                    <a:pt x="4243959" y="1400048"/>
                  </a:lnTo>
                  <a:cubicBezTo>
                    <a:pt x="4157472" y="1409954"/>
                    <a:pt x="4111244" y="1374648"/>
                    <a:pt x="4103370" y="1305687"/>
                  </a:cubicBezTo>
                  <a:cubicBezTo>
                    <a:pt x="4101338" y="1287653"/>
                    <a:pt x="4101846" y="1267968"/>
                    <a:pt x="4104132" y="1247648"/>
                  </a:cubicBezTo>
                  <a:lnTo>
                    <a:pt x="4130675" y="1250569"/>
                  </a:lnTo>
                  <a:lnTo>
                    <a:pt x="4104132" y="1248029"/>
                  </a:lnTo>
                  <a:cubicBezTo>
                    <a:pt x="4105656" y="1233043"/>
                    <a:pt x="4104767" y="1217676"/>
                    <a:pt x="4103751" y="1200023"/>
                  </a:cubicBezTo>
                  <a:cubicBezTo>
                    <a:pt x="4103497" y="1195705"/>
                    <a:pt x="4103243" y="1191260"/>
                    <a:pt x="4102989" y="1186688"/>
                  </a:cubicBezTo>
                  <a:cubicBezTo>
                    <a:pt x="4099560" y="1115187"/>
                    <a:pt x="4110482" y="1032002"/>
                    <a:pt x="4215511" y="1027049"/>
                  </a:cubicBezTo>
                  <a:cubicBezTo>
                    <a:pt x="4223639" y="1026668"/>
                    <a:pt x="4232148" y="1026795"/>
                    <a:pt x="4241038" y="1027303"/>
                  </a:cubicBezTo>
                  <a:lnTo>
                    <a:pt x="4239387" y="1053846"/>
                  </a:lnTo>
                  <a:lnTo>
                    <a:pt x="4241038" y="1027303"/>
                  </a:lnTo>
                  <a:cubicBezTo>
                    <a:pt x="4271772" y="1029208"/>
                    <a:pt x="4281170" y="1017143"/>
                    <a:pt x="4283456" y="982472"/>
                  </a:cubicBezTo>
                  <a:cubicBezTo>
                    <a:pt x="4283710" y="977773"/>
                    <a:pt x="4283837" y="972820"/>
                    <a:pt x="4283837" y="967613"/>
                  </a:cubicBezTo>
                  <a:lnTo>
                    <a:pt x="4283837" y="967359"/>
                  </a:lnTo>
                  <a:cubicBezTo>
                    <a:pt x="4283837" y="928497"/>
                    <a:pt x="4270883" y="916559"/>
                    <a:pt x="4229354" y="916559"/>
                  </a:cubicBezTo>
                  <a:lnTo>
                    <a:pt x="4229354" y="889889"/>
                  </a:lnTo>
                  <a:lnTo>
                    <a:pt x="4229354" y="916559"/>
                  </a:lnTo>
                  <a:cubicBezTo>
                    <a:pt x="4226179" y="916559"/>
                    <a:pt x="4223004" y="916559"/>
                    <a:pt x="4219575" y="916686"/>
                  </a:cubicBezTo>
                  <a:cubicBezTo>
                    <a:pt x="4216146" y="916813"/>
                    <a:pt x="4212463" y="916813"/>
                    <a:pt x="4208780" y="916813"/>
                  </a:cubicBezTo>
                  <a:cubicBezTo>
                    <a:pt x="4175125" y="916813"/>
                    <a:pt x="4119753" y="912622"/>
                    <a:pt x="4108704" y="844423"/>
                  </a:cubicBezTo>
                  <a:cubicBezTo>
                    <a:pt x="4102100" y="803910"/>
                    <a:pt x="4080891" y="802132"/>
                    <a:pt x="4030091" y="802132"/>
                  </a:cubicBezTo>
                  <a:cubicBezTo>
                    <a:pt x="4029329" y="802132"/>
                    <a:pt x="4028567" y="802132"/>
                    <a:pt x="4027805" y="802132"/>
                  </a:cubicBezTo>
                  <a:lnTo>
                    <a:pt x="4027805" y="775462"/>
                  </a:lnTo>
                  <a:lnTo>
                    <a:pt x="4027805" y="802132"/>
                  </a:lnTo>
                  <a:cubicBezTo>
                    <a:pt x="3975608" y="802132"/>
                    <a:pt x="3923411" y="802005"/>
                    <a:pt x="3871214" y="801878"/>
                  </a:cubicBezTo>
                  <a:cubicBezTo>
                    <a:pt x="3819017" y="801751"/>
                    <a:pt x="3766947" y="801624"/>
                    <a:pt x="3714750" y="801624"/>
                  </a:cubicBezTo>
                  <a:cubicBezTo>
                    <a:pt x="3662553" y="801624"/>
                    <a:pt x="3610483" y="801751"/>
                    <a:pt x="3558413" y="802132"/>
                  </a:cubicBezTo>
                  <a:lnTo>
                    <a:pt x="3558286" y="802132"/>
                  </a:lnTo>
                  <a:cubicBezTo>
                    <a:pt x="3549396" y="802132"/>
                    <a:pt x="3540506" y="801878"/>
                    <a:pt x="3531997" y="801624"/>
                  </a:cubicBezTo>
                  <a:cubicBezTo>
                    <a:pt x="3523361" y="801370"/>
                    <a:pt x="3515106" y="801116"/>
                    <a:pt x="3507105" y="801116"/>
                  </a:cubicBezTo>
                  <a:cubicBezTo>
                    <a:pt x="3457956" y="801116"/>
                    <a:pt x="3426206" y="808101"/>
                    <a:pt x="3414141" y="868680"/>
                  </a:cubicBezTo>
                  <a:lnTo>
                    <a:pt x="3387979" y="863473"/>
                  </a:lnTo>
                  <a:lnTo>
                    <a:pt x="3414141" y="868553"/>
                  </a:lnTo>
                  <a:cubicBezTo>
                    <a:pt x="3404362" y="919226"/>
                    <a:pt x="3343910" y="916940"/>
                    <a:pt x="3329051" y="917448"/>
                  </a:cubicBezTo>
                  <a:cubicBezTo>
                    <a:pt x="3327019" y="917575"/>
                    <a:pt x="3325114" y="917575"/>
                    <a:pt x="3323336" y="917702"/>
                  </a:cubicBezTo>
                  <a:lnTo>
                    <a:pt x="3322193" y="891032"/>
                  </a:lnTo>
                  <a:lnTo>
                    <a:pt x="3323463" y="917702"/>
                  </a:lnTo>
                  <a:cubicBezTo>
                    <a:pt x="3286506" y="919353"/>
                    <a:pt x="3276219" y="934339"/>
                    <a:pt x="3276727" y="978281"/>
                  </a:cubicBezTo>
                  <a:lnTo>
                    <a:pt x="3276727" y="978535"/>
                  </a:lnTo>
                  <a:cubicBezTo>
                    <a:pt x="3276727" y="1017524"/>
                    <a:pt x="3286760" y="1028954"/>
                    <a:pt x="3318764" y="1029335"/>
                  </a:cubicBezTo>
                  <a:lnTo>
                    <a:pt x="3318510" y="1056005"/>
                  </a:lnTo>
                  <a:lnTo>
                    <a:pt x="3318510" y="1029462"/>
                  </a:lnTo>
                  <a:cubicBezTo>
                    <a:pt x="3403600" y="1029462"/>
                    <a:pt x="3428111" y="1085342"/>
                    <a:pt x="3428111" y="1147826"/>
                  </a:cubicBezTo>
                  <a:cubicBezTo>
                    <a:pt x="3428111" y="1151255"/>
                    <a:pt x="3427984" y="1154811"/>
                    <a:pt x="3427857" y="1158367"/>
                  </a:cubicBezTo>
                  <a:cubicBezTo>
                    <a:pt x="3426333" y="1201166"/>
                    <a:pt x="3426841" y="1244473"/>
                    <a:pt x="3427349" y="1288034"/>
                  </a:cubicBezTo>
                  <a:lnTo>
                    <a:pt x="3427349" y="1288415"/>
                  </a:lnTo>
                  <a:cubicBezTo>
                    <a:pt x="3427349" y="1342771"/>
                    <a:pt x="3408172" y="1399540"/>
                    <a:pt x="3331210" y="1399540"/>
                  </a:cubicBezTo>
                  <a:cubicBezTo>
                    <a:pt x="3329305" y="1399540"/>
                    <a:pt x="3327400" y="1399540"/>
                    <a:pt x="3325495" y="1399413"/>
                  </a:cubicBezTo>
                  <a:lnTo>
                    <a:pt x="3326511" y="1372743"/>
                  </a:lnTo>
                  <a:lnTo>
                    <a:pt x="3325749" y="1399413"/>
                  </a:lnTo>
                  <a:cubicBezTo>
                    <a:pt x="3288538" y="1398397"/>
                    <a:pt x="3277870" y="1410462"/>
                    <a:pt x="3276854" y="1446784"/>
                  </a:cubicBezTo>
                  <a:cubicBezTo>
                    <a:pt x="3276854" y="1448816"/>
                    <a:pt x="3276727" y="1450975"/>
                    <a:pt x="3276854" y="1453134"/>
                  </a:cubicBezTo>
                  <a:lnTo>
                    <a:pt x="3276854" y="1453388"/>
                  </a:lnTo>
                  <a:cubicBezTo>
                    <a:pt x="3276854" y="1498092"/>
                    <a:pt x="3286633" y="1512697"/>
                    <a:pt x="3323082" y="1513713"/>
                  </a:cubicBezTo>
                  <a:lnTo>
                    <a:pt x="3322320" y="1540383"/>
                  </a:lnTo>
                  <a:lnTo>
                    <a:pt x="3322955" y="1513713"/>
                  </a:lnTo>
                  <a:cubicBezTo>
                    <a:pt x="3404235" y="1515872"/>
                    <a:pt x="3429635" y="1570101"/>
                    <a:pt x="3427984" y="1634363"/>
                  </a:cubicBezTo>
                  <a:cubicBezTo>
                    <a:pt x="3427984" y="1634617"/>
                    <a:pt x="3427984" y="1634871"/>
                    <a:pt x="3427984" y="1634998"/>
                  </a:cubicBezTo>
                  <a:lnTo>
                    <a:pt x="3401314" y="1634236"/>
                  </a:lnTo>
                  <a:lnTo>
                    <a:pt x="3427984" y="1634871"/>
                  </a:lnTo>
                  <a:cubicBezTo>
                    <a:pt x="3426968" y="1677924"/>
                    <a:pt x="3426968" y="1721485"/>
                    <a:pt x="3427984" y="1764538"/>
                  </a:cubicBezTo>
                  <a:lnTo>
                    <a:pt x="3401314" y="1765173"/>
                  </a:lnTo>
                  <a:lnTo>
                    <a:pt x="3427984" y="1764284"/>
                  </a:lnTo>
                  <a:cubicBezTo>
                    <a:pt x="3429889" y="1818640"/>
                    <a:pt x="3417062" y="1882648"/>
                    <a:pt x="3339973" y="1885442"/>
                  </a:cubicBezTo>
                  <a:cubicBezTo>
                    <a:pt x="3331337" y="1885696"/>
                    <a:pt x="3322193" y="1885188"/>
                    <a:pt x="3312541" y="1883918"/>
                  </a:cubicBezTo>
                  <a:lnTo>
                    <a:pt x="3316097" y="1857502"/>
                  </a:lnTo>
                  <a:lnTo>
                    <a:pt x="3312668" y="1883918"/>
                  </a:lnTo>
                  <a:cubicBezTo>
                    <a:pt x="3285871" y="1880489"/>
                    <a:pt x="3281934" y="1887093"/>
                    <a:pt x="3279521" y="1906397"/>
                  </a:cubicBezTo>
                  <a:cubicBezTo>
                    <a:pt x="3279013" y="1910842"/>
                    <a:pt x="3278632" y="1915795"/>
                    <a:pt x="3278505" y="1921510"/>
                  </a:cubicBezTo>
                  <a:lnTo>
                    <a:pt x="3251835" y="1921256"/>
                  </a:lnTo>
                  <a:lnTo>
                    <a:pt x="3278505" y="1921256"/>
                  </a:lnTo>
                  <a:cubicBezTo>
                    <a:pt x="3278505" y="1922399"/>
                    <a:pt x="3278505" y="1923415"/>
                    <a:pt x="3278505" y="1924558"/>
                  </a:cubicBezTo>
                  <a:cubicBezTo>
                    <a:pt x="3278505" y="1925701"/>
                    <a:pt x="3278505" y="1926717"/>
                    <a:pt x="3278505" y="1927733"/>
                  </a:cubicBezTo>
                  <a:cubicBezTo>
                    <a:pt x="3278505" y="1968627"/>
                    <a:pt x="3282188" y="1970024"/>
                    <a:pt x="3298063" y="1970024"/>
                  </a:cubicBezTo>
                  <a:cubicBezTo>
                    <a:pt x="3299333" y="1970024"/>
                    <a:pt x="3300730" y="1970024"/>
                    <a:pt x="3302381" y="1969897"/>
                  </a:cubicBezTo>
                  <a:lnTo>
                    <a:pt x="3303905" y="1996440"/>
                  </a:lnTo>
                  <a:lnTo>
                    <a:pt x="3302127" y="1969897"/>
                  </a:lnTo>
                  <a:cubicBezTo>
                    <a:pt x="3384423" y="1964436"/>
                    <a:pt x="3424047" y="2004949"/>
                    <a:pt x="3428365" y="2071497"/>
                  </a:cubicBezTo>
                  <a:cubicBezTo>
                    <a:pt x="3429127" y="2082419"/>
                    <a:pt x="3428873" y="2093849"/>
                    <a:pt x="3427984" y="2105660"/>
                  </a:cubicBezTo>
                  <a:lnTo>
                    <a:pt x="3401441" y="2103628"/>
                  </a:lnTo>
                  <a:lnTo>
                    <a:pt x="3427984" y="2105533"/>
                  </a:lnTo>
                  <a:cubicBezTo>
                    <a:pt x="3424809" y="2150491"/>
                    <a:pt x="3439414" y="2162175"/>
                    <a:pt x="3475355" y="2164715"/>
                  </a:cubicBezTo>
                  <a:cubicBezTo>
                    <a:pt x="3480689" y="2165096"/>
                    <a:pt x="3486658" y="2165223"/>
                    <a:pt x="3493008" y="2165096"/>
                  </a:cubicBezTo>
                  <a:lnTo>
                    <a:pt x="3493643" y="2191766"/>
                  </a:lnTo>
                  <a:lnTo>
                    <a:pt x="3492881" y="2165096"/>
                  </a:lnTo>
                  <a:cubicBezTo>
                    <a:pt x="3561588" y="2163064"/>
                    <a:pt x="3630422" y="2163826"/>
                    <a:pt x="3698494" y="2164461"/>
                  </a:cubicBezTo>
                  <a:cubicBezTo>
                    <a:pt x="3721227" y="2164715"/>
                    <a:pt x="3743833" y="2164969"/>
                    <a:pt x="3766439" y="2165096"/>
                  </a:cubicBezTo>
                  <a:lnTo>
                    <a:pt x="3766312" y="2191766"/>
                  </a:lnTo>
                  <a:lnTo>
                    <a:pt x="3740150" y="2186559"/>
                  </a:lnTo>
                  <a:lnTo>
                    <a:pt x="3740658" y="2183892"/>
                  </a:lnTo>
                  <a:cubicBezTo>
                    <a:pt x="3743198" y="2171446"/>
                    <a:pt x="3754120" y="2162429"/>
                    <a:pt x="3766820" y="2162429"/>
                  </a:cubicBezTo>
                  <a:moveTo>
                    <a:pt x="3766820" y="2215769"/>
                  </a:moveTo>
                  <a:lnTo>
                    <a:pt x="3766820" y="2189099"/>
                  </a:lnTo>
                  <a:lnTo>
                    <a:pt x="3792982" y="2194306"/>
                  </a:lnTo>
                  <a:lnTo>
                    <a:pt x="3792474" y="2196973"/>
                  </a:lnTo>
                  <a:cubicBezTo>
                    <a:pt x="3789934" y="2209546"/>
                    <a:pt x="3779012" y="2218436"/>
                    <a:pt x="3766185" y="2218436"/>
                  </a:cubicBezTo>
                  <a:cubicBezTo>
                    <a:pt x="3743452" y="2218309"/>
                    <a:pt x="3720719" y="2218055"/>
                    <a:pt x="3698113" y="2217801"/>
                  </a:cubicBezTo>
                  <a:cubicBezTo>
                    <a:pt x="3629787" y="2217166"/>
                    <a:pt x="3561969" y="2216404"/>
                    <a:pt x="3494532" y="2218436"/>
                  </a:cubicBezTo>
                  <a:lnTo>
                    <a:pt x="3494405" y="2218436"/>
                  </a:lnTo>
                  <a:cubicBezTo>
                    <a:pt x="3486531" y="2218690"/>
                    <a:pt x="3478911" y="2218563"/>
                    <a:pt x="3471672" y="2217928"/>
                  </a:cubicBezTo>
                  <a:cubicBezTo>
                    <a:pt x="3406775" y="2213356"/>
                    <a:pt x="3369691" y="2176526"/>
                    <a:pt x="3374898" y="2101850"/>
                  </a:cubicBezTo>
                  <a:lnTo>
                    <a:pt x="3374898" y="2101723"/>
                  </a:lnTo>
                  <a:cubicBezTo>
                    <a:pt x="3375660" y="2091944"/>
                    <a:pt x="3375787" y="2083054"/>
                    <a:pt x="3375279" y="2075180"/>
                  </a:cubicBezTo>
                  <a:cubicBezTo>
                    <a:pt x="3372866" y="2039112"/>
                    <a:pt x="3359658" y="2019681"/>
                    <a:pt x="3305683" y="2023237"/>
                  </a:cubicBezTo>
                  <a:lnTo>
                    <a:pt x="3305556" y="2023237"/>
                  </a:lnTo>
                  <a:cubicBezTo>
                    <a:pt x="3303016" y="2023364"/>
                    <a:pt x="3300603" y="2023491"/>
                    <a:pt x="3298190" y="2023491"/>
                  </a:cubicBezTo>
                  <a:cubicBezTo>
                    <a:pt x="3224403" y="2023491"/>
                    <a:pt x="3225419" y="1957197"/>
                    <a:pt x="3225419" y="1927860"/>
                  </a:cubicBezTo>
                  <a:cubicBezTo>
                    <a:pt x="3225419" y="1926717"/>
                    <a:pt x="3225419" y="1925701"/>
                    <a:pt x="3225419" y="1924558"/>
                  </a:cubicBezTo>
                  <a:cubicBezTo>
                    <a:pt x="3225419" y="1923415"/>
                    <a:pt x="3225419" y="1922399"/>
                    <a:pt x="3225419" y="1921383"/>
                  </a:cubicBezTo>
                  <a:lnTo>
                    <a:pt x="3225419" y="1921129"/>
                  </a:lnTo>
                  <a:cubicBezTo>
                    <a:pt x="3225546" y="1913890"/>
                    <a:pt x="3225927" y="1906651"/>
                    <a:pt x="3226816" y="1899793"/>
                  </a:cubicBezTo>
                  <a:cubicBezTo>
                    <a:pt x="3232912" y="1852803"/>
                    <a:pt x="3262249" y="1823974"/>
                    <a:pt x="3319653" y="1831340"/>
                  </a:cubicBezTo>
                  <a:lnTo>
                    <a:pt x="3319780" y="1831340"/>
                  </a:lnTo>
                  <a:cubicBezTo>
                    <a:pt x="3327019" y="1832356"/>
                    <a:pt x="3333115" y="1832610"/>
                    <a:pt x="3338322" y="1832356"/>
                  </a:cubicBezTo>
                  <a:cubicBezTo>
                    <a:pt x="3365373" y="1831340"/>
                    <a:pt x="3376803" y="1817751"/>
                    <a:pt x="3375025" y="1766316"/>
                  </a:cubicBezTo>
                  <a:lnTo>
                    <a:pt x="3375025" y="1766062"/>
                  </a:lnTo>
                  <a:cubicBezTo>
                    <a:pt x="3374009" y="1722120"/>
                    <a:pt x="3374009" y="1677670"/>
                    <a:pt x="3375025" y="1633728"/>
                  </a:cubicBezTo>
                  <a:lnTo>
                    <a:pt x="3375025" y="1633601"/>
                  </a:lnTo>
                  <a:cubicBezTo>
                    <a:pt x="3375025" y="1633474"/>
                    <a:pt x="3375025" y="1633220"/>
                    <a:pt x="3375025" y="1633093"/>
                  </a:cubicBezTo>
                  <a:cubicBezTo>
                    <a:pt x="3376168" y="1586611"/>
                    <a:pt x="3363214" y="1568196"/>
                    <a:pt x="3321939" y="1567180"/>
                  </a:cubicBezTo>
                  <a:cubicBezTo>
                    <a:pt x="3242691" y="1565021"/>
                    <a:pt x="3223895" y="1510792"/>
                    <a:pt x="3223895" y="1453515"/>
                  </a:cubicBezTo>
                  <a:lnTo>
                    <a:pt x="3250565" y="1453515"/>
                  </a:lnTo>
                  <a:lnTo>
                    <a:pt x="3223895" y="1453769"/>
                  </a:lnTo>
                  <a:cubicBezTo>
                    <a:pt x="3223895" y="1450975"/>
                    <a:pt x="3223895" y="1448181"/>
                    <a:pt x="3224022" y="1445387"/>
                  </a:cubicBezTo>
                  <a:cubicBezTo>
                    <a:pt x="3225800" y="1383157"/>
                    <a:pt x="3257677" y="1344295"/>
                    <a:pt x="3327781" y="1346200"/>
                  </a:cubicBezTo>
                  <a:lnTo>
                    <a:pt x="3328035" y="1346200"/>
                  </a:lnTo>
                  <a:cubicBezTo>
                    <a:pt x="3329305" y="1346200"/>
                    <a:pt x="3330575" y="1346327"/>
                    <a:pt x="3331845" y="1346327"/>
                  </a:cubicBezTo>
                  <a:cubicBezTo>
                    <a:pt x="3363722" y="1346327"/>
                    <a:pt x="3374644" y="1332103"/>
                    <a:pt x="3374644" y="1288542"/>
                  </a:cubicBezTo>
                  <a:lnTo>
                    <a:pt x="3401314" y="1288542"/>
                  </a:lnTo>
                  <a:lnTo>
                    <a:pt x="3374644" y="1288923"/>
                  </a:lnTo>
                  <a:cubicBezTo>
                    <a:pt x="3374136" y="1245489"/>
                    <a:pt x="3373628" y="1200912"/>
                    <a:pt x="3375152" y="1156589"/>
                  </a:cubicBezTo>
                  <a:lnTo>
                    <a:pt x="3401822" y="1157605"/>
                  </a:lnTo>
                  <a:lnTo>
                    <a:pt x="3375152" y="1156716"/>
                  </a:lnTo>
                  <a:cubicBezTo>
                    <a:pt x="3375279" y="1153795"/>
                    <a:pt x="3375279" y="1150874"/>
                    <a:pt x="3375279" y="1148080"/>
                  </a:cubicBezTo>
                  <a:cubicBezTo>
                    <a:pt x="3375279" y="1102106"/>
                    <a:pt x="3363214" y="1082929"/>
                    <a:pt x="3319018" y="1082929"/>
                  </a:cubicBezTo>
                  <a:lnTo>
                    <a:pt x="3318764" y="1082929"/>
                  </a:lnTo>
                  <a:cubicBezTo>
                    <a:pt x="3247898" y="1082167"/>
                    <a:pt x="3224022" y="1036320"/>
                    <a:pt x="3224022" y="978789"/>
                  </a:cubicBezTo>
                  <a:lnTo>
                    <a:pt x="3250692" y="978789"/>
                  </a:lnTo>
                  <a:lnTo>
                    <a:pt x="3224022" y="979043"/>
                  </a:lnTo>
                  <a:cubicBezTo>
                    <a:pt x="3223387" y="920115"/>
                    <a:pt x="3243961" y="868172"/>
                    <a:pt x="3321558" y="864616"/>
                  </a:cubicBezTo>
                  <a:lnTo>
                    <a:pt x="3321685" y="864616"/>
                  </a:lnTo>
                  <a:cubicBezTo>
                    <a:pt x="3323717" y="864489"/>
                    <a:pt x="3325876" y="864489"/>
                    <a:pt x="3327908" y="864362"/>
                  </a:cubicBezTo>
                  <a:cubicBezTo>
                    <a:pt x="3362452" y="863219"/>
                    <a:pt x="3362452" y="858901"/>
                    <a:pt x="3362452" y="858647"/>
                  </a:cubicBezTo>
                  <a:lnTo>
                    <a:pt x="3362452" y="858520"/>
                  </a:lnTo>
                  <a:cubicBezTo>
                    <a:pt x="3381883" y="760095"/>
                    <a:pt x="3449066" y="748030"/>
                    <a:pt x="3507613" y="748030"/>
                  </a:cubicBezTo>
                  <a:cubicBezTo>
                    <a:pt x="3516503" y="748030"/>
                    <a:pt x="3525520" y="748284"/>
                    <a:pt x="3534029" y="748538"/>
                  </a:cubicBezTo>
                  <a:cubicBezTo>
                    <a:pt x="3542538" y="748792"/>
                    <a:pt x="3550793" y="749046"/>
                    <a:pt x="3558794" y="749046"/>
                  </a:cubicBezTo>
                  <a:lnTo>
                    <a:pt x="3558794" y="775716"/>
                  </a:lnTo>
                  <a:lnTo>
                    <a:pt x="3558667" y="749046"/>
                  </a:lnTo>
                  <a:cubicBezTo>
                    <a:pt x="3610864" y="748665"/>
                    <a:pt x="3663061" y="748538"/>
                    <a:pt x="3715258" y="748538"/>
                  </a:cubicBezTo>
                  <a:cubicBezTo>
                    <a:pt x="3767455" y="748538"/>
                    <a:pt x="3819652" y="748665"/>
                    <a:pt x="3871849" y="748792"/>
                  </a:cubicBezTo>
                  <a:cubicBezTo>
                    <a:pt x="3924046" y="748919"/>
                    <a:pt x="3976116" y="749046"/>
                    <a:pt x="4028313" y="749046"/>
                  </a:cubicBezTo>
                  <a:cubicBezTo>
                    <a:pt x="4029075" y="749046"/>
                    <a:pt x="4029837" y="749046"/>
                    <a:pt x="4030599" y="749046"/>
                  </a:cubicBezTo>
                  <a:cubicBezTo>
                    <a:pt x="4074795" y="749046"/>
                    <a:pt x="4147439" y="747268"/>
                    <a:pt x="4161790" y="836168"/>
                  </a:cubicBezTo>
                  <a:lnTo>
                    <a:pt x="4135501" y="840359"/>
                  </a:lnTo>
                  <a:lnTo>
                    <a:pt x="4161790" y="836041"/>
                  </a:lnTo>
                  <a:cubicBezTo>
                    <a:pt x="4165600" y="859917"/>
                    <a:pt x="4176649" y="863727"/>
                    <a:pt x="4209288" y="863727"/>
                  </a:cubicBezTo>
                  <a:cubicBezTo>
                    <a:pt x="4212590" y="863727"/>
                    <a:pt x="4215892" y="863727"/>
                    <a:pt x="4219448" y="863600"/>
                  </a:cubicBezTo>
                  <a:cubicBezTo>
                    <a:pt x="4223004" y="863473"/>
                    <a:pt x="4226433" y="863473"/>
                    <a:pt x="4229862" y="863473"/>
                  </a:cubicBezTo>
                  <a:cubicBezTo>
                    <a:pt x="4296410" y="863473"/>
                    <a:pt x="4337685" y="894969"/>
                    <a:pt x="4337685" y="967613"/>
                  </a:cubicBezTo>
                  <a:lnTo>
                    <a:pt x="4311015" y="967613"/>
                  </a:lnTo>
                  <a:lnTo>
                    <a:pt x="4337685" y="967359"/>
                  </a:lnTo>
                  <a:cubicBezTo>
                    <a:pt x="4337812" y="973709"/>
                    <a:pt x="4337685" y="979932"/>
                    <a:pt x="4337177" y="986155"/>
                  </a:cubicBezTo>
                  <a:cubicBezTo>
                    <a:pt x="4334002" y="1035685"/>
                    <a:pt x="4310888" y="1085342"/>
                    <a:pt x="4238244" y="1080770"/>
                  </a:cubicBezTo>
                  <a:cubicBezTo>
                    <a:pt x="4231005" y="1080262"/>
                    <a:pt x="4224528" y="1080262"/>
                    <a:pt x="4218686" y="1080516"/>
                  </a:cubicBezTo>
                  <a:cubicBezTo>
                    <a:pt x="4165219" y="1083056"/>
                    <a:pt x="4153408" y="1113663"/>
                    <a:pt x="4156837" y="1184402"/>
                  </a:cubicBezTo>
                  <a:lnTo>
                    <a:pt x="4130167" y="1185672"/>
                  </a:lnTo>
                  <a:lnTo>
                    <a:pt x="4156837" y="1184402"/>
                  </a:lnTo>
                  <a:cubicBezTo>
                    <a:pt x="4157091" y="1188593"/>
                    <a:pt x="4157345" y="1192784"/>
                    <a:pt x="4157599" y="1197229"/>
                  </a:cubicBezTo>
                  <a:cubicBezTo>
                    <a:pt x="4158615" y="1214247"/>
                    <a:pt x="4159758" y="1233805"/>
                    <a:pt x="4157853" y="1253617"/>
                  </a:cubicBezTo>
                  <a:lnTo>
                    <a:pt x="4157853" y="1253871"/>
                  </a:lnTo>
                  <a:cubicBezTo>
                    <a:pt x="4155948" y="1271905"/>
                    <a:pt x="4155567" y="1287399"/>
                    <a:pt x="4157091" y="1300226"/>
                  </a:cubicBezTo>
                  <a:cubicBezTo>
                    <a:pt x="4160901" y="1334008"/>
                    <a:pt x="4175125" y="1354836"/>
                    <a:pt x="4238752" y="1347597"/>
                  </a:cubicBezTo>
                  <a:lnTo>
                    <a:pt x="4241800" y="1374013"/>
                  </a:lnTo>
                  <a:lnTo>
                    <a:pt x="4238625" y="1347597"/>
                  </a:lnTo>
                  <a:cubicBezTo>
                    <a:pt x="4243832" y="1346962"/>
                    <a:pt x="4249039" y="1346581"/>
                    <a:pt x="4253992" y="1346581"/>
                  </a:cubicBezTo>
                  <a:cubicBezTo>
                    <a:pt x="4320032" y="1346581"/>
                    <a:pt x="4337939" y="1400937"/>
                    <a:pt x="4337939" y="1448816"/>
                  </a:cubicBezTo>
                  <a:lnTo>
                    <a:pt x="4311269" y="1448816"/>
                  </a:lnTo>
                  <a:lnTo>
                    <a:pt x="4337939" y="1448562"/>
                  </a:lnTo>
                  <a:cubicBezTo>
                    <a:pt x="4338066" y="1457579"/>
                    <a:pt x="4337812" y="1466723"/>
                    <a:pt x="4337050" y="1475740"/>
                  </a:cubicBezTo>
                  <a:cubicBezTo>
                    <a:pt x="4333113" y="1520444"/>
                    <a:pt x="4311269" y="1569720"/>
                    <a:pt x="4240530" y="1563370"/>
                  </a:cubicBezTo>
                  <a:lnTo>
                    <a:pt x="4242943" y="1536827"/>
                  </a:lnTo>
                  <a:lnTo>
                    <a:pt x="4240657" y="1563370"/>
                  </a:lnTo>
                  <a:cubicBezTo>
                    <a:pt x="4227195" y="1562227"/>
                    <a:pt x="4216019" y="1562227"/>
                    <a:pt x="4206621" y="1563243"/>
                  </a:cubicBezTo>
                  <a:cubicBezTo>
                    <a:pt x="4161409" y="1568196"/>
                    <a:pt x="4151122" y="1596009"/>
                    <a:pt x="4159123" y="1669669"/>
                  </a:cubicBezTo>
                  <a:lnTo>
                    <a:pt x="4159123" y="1670050"/>
                  </a:lnTo>
                  <a:cubicBezTo>
                    <a:pt x="4161917" y="1700657"/>
                    <a:pt x="4161409" y="1731391"/>
                    <a:pt x="4159123" y="1761490"/>
                  </a:cubicBezTo>
                  <a:lnTo>
                    <a:pt x="4159123" y="1761617"/>
                  </a:lnTo>
                  <a:cubicBezTo>
                    <a:pt x="4158107" y="1774952"/>
                    <a:pt x="4158107" y="1786255"/>
                    <a:pt x="4159377" y="1795526"/>
                  </a:cubicBezTo>
                  <a:cubicBezTo>
                    <a:pt x="4162552" y="1820037"/>
                    <a:pt x="4171569" y="1835023"/>
                    <a:pt x="4219829" y="1828546"/>
                  </a:cubicBezTo>
                  <a:lnTo>
                    <a:pt x="4220083" y="1828546"/>
                  </a:lnTo>
                  <a:cubicBezTo>
                    <a:pt x="4228084" y="1827530"/>
                    <a:pt x="4236212" y="1827022"/>
                    <a:pt x="4244213" y="1827022"/>
                  </a:cubicBezTo>
                  <a:cubicBezTo>
                    <a:pt x="4294124" y="1827022"/>
                    <a:pt x="4337431" y="1852168"/>
                    <a:pt x="4337431" y="1922399"/>
                  </a:cubicBezTo>
                  <a:cubicBezTo>
                    <a:pt x="4337431" y="1925447"/>
                    <a:pt x="4337304" y="1928495"/>
                    <a:pt x="4337177" y="1931416"/>
                  </a:cubicBezTo>
                  <a:cubicBezTo>
                    <a:pt x="4333621" y="2000758"/>
                    <a:pt x="4287774" y="2029079"/>
                    <a:pt x="4227195" y="2025904"/>
                  </a:cubicBezTo>
                  <a:lnTo>
                    <a:pt x="4228592" y="1999361"/>
                  </a:lnTo>
                  <a:lnTo>
                    <a:pt x="4227322" y="2026031"/>
                  </a:lnTo>
                  <a:cubicBezTo>
                    <a:pt x="4216273" y="2025523"/>
                    <a:pt x="4206875" y="2025777"/>
                    <a:pt x="4198874" y="2026920"/>
                  </a:cubicBezTo>
                  <a:cubicBezTo>
                    <a:pt x="4166870" y="2031111"/>
                    <a:pt x="4151249" y="2045970"/>
                    <a:pt x="4158488" y="2100453"/>
                  </a:cubicBezTo>
                  <a:lnTo>
                    <a:pt x="4132072" y="2104009"/>
                  </a:lnTo>
                  <a:lnTo>
                    <a:pt x="4158488" y="2100326"/>
                  </a:lnTo>
                  <a:cubicBezTo>
                    <a:pt x="4159758" y="2109597"/>
                    <a:pt x="4160393" y="2118360"/>
                    <a:pt x="4160139" y="2126742"/>
                  </a:cubicBezTo>
                  <a:cubicBezTo>
                    <a:pt x="4158234" y="2202053"/>
                    <a:pt x="4097147" y="2217928"/>
                    <a:pt x="4039616" y="2216531"/>
                  </a:cubicBezTo>
                  <a:lnTo>
                    <a:pt x="4039489" y="2216531"/>
                  </a:lnTo>
                  <a:cubicBezTo>
                    <a:pt x="4004945" y="2215515"/>
                    <a:pt x="3970274" y="2215261"/>
                    <a:pt x="3935476" y="2215261"/>
                  </a:cubicBezTo>
                  <a:cubicBezTo>
                    <a:pt x="3907536" y="2215261"/>
                    <a:pt x="3879596" y="2215515"/>
                    <a:pt x="3851656" y="2215642"/>
                  </a:cubicBezTo>
                  <a:cubicBezTo>
                    <a:pt x="3823716" y="2215769"/>
                    <a:pt x="3795649" y="2216023"/>
                    <a:pt x="3767709" y="2216023"/>
                  </a:cubicBezTo>
                  <a:close/>
                  <a:moveTo>
                    <a:pt x="1046607" y="545973"/>
                  </a:moveTo>
                  <a:cubicBezTo>
                    <a:pt x="999744" y="545973"/>
                    <a:pt x="952881" y="546227"/>
                    <a:pt x="905891" y="546608"/>
                  </a:cubicBezTo>
                  <a:cubicBezTo>
                    <a:pt x="858901" y="546989"/>
                    <a:pt x="811784" y="547243"/>
                    <a:pt x="764540" y="547243"/>
                  </a:cubicBezTo>
                  <a:cubicBezTo>
                    <a:pt x="701675" y="547243"/>
                    <a:pt x="638810" y="546735"/>
                    <a:pt x="575945" y="545084"/>
                  </a:cubicBezTo>
                  <a:cubicBezTo>
                    <a:pt x="499999" y="542925"/>
                    <a:pt x="478663" y="564388"/>
                    <a:pt x="476631" y="633476"/>
                  </a:cubicBezTo>
                  <a:cubicBezTo>
                    <a:pt x="476504" y="637667"/>
                    <a:pt x="476504" y="641985"/>
                    <a:pt x="476504" y="646557"/>
                  </a:cubicBezTo>
                  <a:lnTo>
                    <a:pt x="449834" y="646811"/>
                  </a:lnTo>
                  <a:lnTo>
                    <a:pt x="476504" y="646430"/>
                  </a:lnTo>
                  <a:cubicBezTo>
                    <a:pt x="480695" y="948944"/>
                    <a:pt x="481838" y="1251585"/>
                    <a:pt x="476504" y="1554353"/>
                  </a:cubicBezTo>
                  <a:lnTo>
                    <a:pt x="449834" y="1553845"/>
                  </a:lnTo>
                  <a:lnTo>
                    <a:pt x="476504" y="1554226"/>
                  </a:lnTo>
                  <a:cubicBezTo>
                    <a:pt x="475234" y="1629029"/>
                    <a:pt x="497840" y="1642745"/>
                    <a:pt x="563626" y="1643761"/>
                  </a:cubicBezTo>
                  <a:cubicBezTo>
                    <a:pt x="566801" y="1643761"/>
                    <a:pt x="569976" y="1643888"/>
                    <a:pt x="573278" y="1643761"/>
                  </a:cubicBezTo>
                  <a:lnTo>
                    <a:pt x="573405" y="1670431"/>
                  </a:lnTo>
                  <a:lnTo>
                    <a:pt x="573151" y="1643761"/>
                  </a:lnTo>
                  <a:cubicBezTo>
                    <a:pt x="759841" y="1641983"/>
                    <a:pt x="946531" y="1642364"/>
                    <a:pt x="1133094" y="1642872"/>
                  </a:cubicBezTo>
                  <a:cubicBezTo>
                    <a:pt x="1216025" y="1643126"/>
                    <a:pt x="1298956" y="1643253"/>
                    <a:pt x="1381760" y="1643253"/>
                  </a:cubicBezTo>
                  <a:lnTo>
                    <a:pt x="1381760" y="1669923"/>
                  </a:lnTo>
                  <a:lnTo>
                    <a:pt x="1381760" y="1643253"/>
                  </a:lnTo>
                  <a:cubicBezTo>
                    <a:pt x="1521460" y="1643253"/>
                    <a:pt x="1590421" y="1578610"/>
                    <a:pt x="1598041" y="1442466"/>
                  </a:cubicBezTo>
                  <a:lnTo>
                    <a:pt x="1598041" y="1442339"/>
                  </a:lnTo>
                  <a:cubicBezTo>
                    <a:pt x="1598295" y="1437640"/>
                    <a:pt x="1598549" y="1432560"/>
                    <a:pt x="1598676" y="1427099"/>
                  </a:cubicBezTo>
                  <a:cubicBezTo>
                    <a:pt x="1598803" y="1421638"/>
                    <a:pt x="1599057" y="1415288"/>
                    <a:pt x="1599438" y="1409192"/>
                  </a:cubicBezTo>
                  <a:cubicBezTo>
                    <a:pt x="1601470" y="1375410"/>
                    <a:pt x="1610487" y="1314069"/>
                    <a:pt x="1681734" y="1316609"/>
                  </a:cubicBezTo>
                  <a:lnTo>
                    <a:pt x="1681861" y="1316609"/>
                  </a:lnTo>
                  <a:cubicBezTo>
                    <a:pt x="1760220" y="1319657"/>
                    <a:pt x="1769999" y="1289177"/>
                    <a:pt x="1771904" y="1239266"/>
                  </a:cubicBezTo>
                  <a:cubicBezTo>
                    <a:pt x="1772412" y="1225169"/>
                    <a:pt x="1772031" y="1210183"/>
                    <a:pt x="1771650" y="1193673"/>
                  </a:cubicBezTo>
                  <a:cubicBezTo>
                    <a:pt x="1771523" y="1191260"/>
                    <a:pt x="1771523" y="1188847"/>
                    <a:pt x="1771396" y="1186307"/>
                  </a:cubicBezTo>
                  <a:lnTo>
                    <a:pt x="1798066" y="1185672"/>
                  </a:lnTo>
                  <a:lnTo>
                    <a:pt x="1771396" y="1186434"/>
                  </a:lnTo>
                  <a:cubicBezTo>
                    <a:pt x="1769237" y="1109599"/>
                    <a:pt x="1769237" y="1032764"/>
                    <a:pt x="1770380" y="955675"/>
                  </a:cubicBezTo>
                  <a:lnTo>
                    <a:pt x="1770380" y="955548"/>
                  </a:lnTo>
                  <a:cubicBezTo>
                    <a:pt x="1771269" y="909193"/>
                    <a:pt x="1758696" y="892810"/>
                    <a:pt x="1718945" y="892048"/>
                  </a:cubicBezTo>
                  <a:cubicBezTo>
                    <a:pt x="1718056" y="892048"/>
                    <a:pt x="1717294" y="892048"/>
                    <a:pt x="1716405" y="892048"/>
                  </a:cubicBezTo>
                  <a:lnTo>
                    <a:pt x="1716405" y="865378"/>
                  </a:lnTo>
                  <a:lnTo>
                    <a:pt x="1716405" y="892048"/>
                  </a:lnTo>
                  <a:cubicBezTo>
                    <a:pt x="1627632" y="892048"/>
                    <a:pt x="1597406" y="834644"/>
                    <a:pt x="1597406" y="764540"/>
                  </a:cubicBezTo>
                  <a:cubicBezTo>
                    <a:pt x="1597406" y="762254"/>
                    <a:pt x="1597406" y="759968"/>
                    <a:pt x="1597533" y="757682"/>
                  </a:cubicBezTo>
                  <a:lnTo>
                    <a:pt x="1624203" y="758317"/>
                  </a:lnTo>
                  <a:lnTo>
                    <a:pt x="1597533" y="757682"/>
                  </a:lnTo>
                  <a:cubicBezTo>
                    <a:pt x="1597914" y="740410"/>
                    <a:pt x="1597533" y="722884"/>
                    <a:pt x="1597025" y="704469"/>
                  </a:cubicBezTo>
                  <a:cubicBezTo>
                    <a:pt x="1596517" y="686308"/>
                    <a:pt x="1596009" y="667385"/>
                    <a:pt x="1596517" y="648335"/>
                  </a:cubicBezTo>
                  <a:cubicBezTo>
                    <a:pt x="1596644" y="640715"/>
                    <a:pt x="1597025" y="632968"/>
                    <a:pt x="1597660" y="625348"/>
                  </a:cubicBezTo>
                  <a:lnTo>
                    <a:pt x="1624203" y="627253"/>
                  </a:lnTo>
                  <a:lnTo>
                    <a:pt x="1597660" y="625348"/>
                  </a:lnTo>
                  <a:cubicBezTo>
                    <a:pt x="1601978" y="566039"/>
                    <a:pt x="1584325" y="548894"/>
                    <a:pt x="1538478" y="545592"/>
                  </a:cubicBezTo>
                  <a:cubicBezTo>
                    <a:pt x="1531874" y="545084"/>
                    <a:pt x="1524635" y="544957"/>
                    <a:pt x="1516761" y="545211"/>
                  </a:cubicBezTo>
                  <a:lnTo>
                    <a:pt x="1515999" y="518541"/>
                  </a:lnTo>
                  <a:lnTo>
                    <a:pt x="1516761" y="545211"/>
                  </a:lnTo>
                  <a:cubicBezTo>
                    <a:pt x="1411986" y="548005"/>
                    <a:pt x="1307338" y="547624"/>
                    <a:pt x="1202944" y="547116"/>
                  </a:cubicBezTo>
                  <a:cubicBezTo>
                    <a:pt x="1150620" y="546862"/>
                    <a:pt x="1098423" y="546608"/>
                    <a:pt x="1046226" y="546862"/>
                  </a:cubicBezTo>
                  <a:cubicBezTo>
                    <a:pt x="1035431" y="546862"/>
                    <a:pt x="1025652" y="540385"/>
                    <a:pt x="1021588" y="530479"/>
                  </a:cubicBezTo>
                  <a:cubicBezTo>
                    <a:pt x="1017524" y="520573"/>
                    <a:pt x="1019683" y="509016"/>
                    <a:pt x="1027303" y="501396"/>
                  </a:cubicBezTo>
                  <a:lnTo>
                    <a:pt x="1027811" y="500888"/>
                  </a:lnTo>
                  <a:lnTo>
                    <a:pt x="1046734" y="519684"/>
                  </a:lnTo>
                  <a:lnTo>
                    <a:pt x="1046734" y="546354"/>
                  </a:lnTo>
                  <a:moveTo>
                    <a:pt x="1046734" y="493014"/>
                  </a:moveTo>
                  <a:cubicBezTo>
                    <a:pt x="1057529" y="493014"/>
                    <a:pt x="1067181" y="499491"/>
                    <a:pt x="1071372" y="509397"/>
                  </a:cubicBezTo>
                  <a:cubicBezTo>
                    <a:pt x="1075563" y="519303"/>
                    <a:pt x="1073277" y="530733"/>
                    <a:pt x="1065657" y="538353"/>
                  </a:cubicBezTo>
                  <a:lnTo>
                    <a:pt x="1065149" y="538861"/>
                  </a:lnTo>
                  <a:lnTo>
                    <a:pt x="1046226" y="520065"/>
                  </a:lnTo>
                  <a:lnTo>
                    <a:pt x="1046099" y="493395"/>
                  </a:lnTo>
                  <a:cubicBezTo>
                    <a:pt x="1098550" y="493268"/>
                    <a:pt x="1151001" y="493395"/>
                    <a:pt x="1203325" y="493649"/>
                  </a:cubicBezTo>
                  <a:cubicBezTo>
                    <a:pt x="1307846" y="494157"/>
                    <a:pt x="1411732" y="494538"/>
                    <a:pt x="1515491" y="491744"/>
                  </a:cubicBezTo>
                  <a:cubicBezTo>
                    <a:pt x="1524889" y="491490"/>
                    <a:pt x="1533906" y="491617"/>
                    <a:pt x="1542542" y="492252"/>
                  </a:cubicBezTo>
                  <a:cubicBezTo>
                    <a:pt x="1622552" y="498094"/>
                    <a:pt x="1657096" y="545338"/>
                    <a:pt x="1651000" y="629031"/>
                  </a:cubicBezTo>
                  <a:cubicBezTo>
                    <a:pt x="1650492" y="635762"/>
                    <a:pt x="1650238" y="642620"/>
                    <a:pt x="1649984" y="649478"/>
                  </a:cubicBezTo>
                  <a:cubicBezTo>
                    <a:pt x="1649603" y="666877"/>
                    <a:pt x="1649984" y="684530"/>
                    <a:pt x="1650492" y="702818"/>
                  </a:cubicBezTo>
                  <a:cubicBezTo>
                    <a:pt x="1651000" y="720979"/>
                    <a:pt x="1651508" y="739775"/>
                    <a:pt x="1651000" y="758698"/>
                  </a:cubicBezTo>
                  <a:cubicBezTo>
                    <a:pt x="1651000" y="760603"/>
                    <a:pt x="1650873" y="762508"/>
                    <a:pt x="1650873" y="764286"/>
                  </a:cubicBezTo>
                  <a:cubicBezTo>
                    <a:pt x="1650873" y="815467"/>
                    <a:pt x="1666748" y="838581"/>
                    <a:pt x="1716659" y="838581"/>
                  </a:cubicBezTo>
                  <a:cubicBezTo>
                    <a:pt x="1717802" y="838581"/>
                    <a:pt x="1719072" y="838581"/>
                    <a:pt x="1720215" y="838581"/>
                  </a:cubicBezTo>
                  <a:cubicBezTo>
                    <a:pt x="1799717" y="840105"/>
                    <a:pt x="1825117" y="892175"/>
                    <a:pt x="1823847" y="956437"/>
                  </a:cubicBezTo>
                  <a:lnTo>
                    <a:pt x="1797177" y="955929"/>
                  </a:lnTo>
                  <a:lnTo>
                    <a:pt x="1823847" y="956310"/>
                  </a:lnTo>
                  <a:cubicBezTo>
                    <a:pt x="1822831" y="1033018"/>
                    <a:pt x="1822831" y="1108964"/>
                    <a:pt x="1824863" y="1184910"/>
                  </a:cubicBezTo>
                  <a:lnTo>
                    <a:pt x="1824863" y="1185037"/>
                  </a:lnTo>
                  <a:cubicBezTo>
                    <a:pt x="1824863" y="1187450"/>
                    <a:pt x="1824990" y="1189863"/>
                    <a:pt x="1824990" y="1192276"/>
                  </a:cubicBezTo>
                  <a:cubicBezTo>
                    <a:pt x="1825371" y="1208278"/>
                    <a:pt x="1825879" y="1225169"/>
                    <a:pt x="1825244" y="1241298"/>
                  </a:cubicBezTo>
                  <a:cubicBezTo>
                    <a:pt x="1822577" y="1311783"/>
                    <a:pt x="1795907" y="1374267"/>
                    <a:pt x="1679956" y="1369822"/>
                  </a:cubicBezTo>
                  <a:lnTo>
                    <a:pt x="1680972" y="1343152"/>
                  </a:lnTo>
                  <a:lnTo>
                    <a:pt x="1680083" y="1369822"/>
                  </a:lnTo>
                  <a:cubicBezTo>
                    <a:pt x="1661414" y="1369187"/>
                    <a:pt x="1655191" y="1375791"/>
                    <a:pt x="1652905" y="1412494"/>
                  </a:cubicBezTo>
                  <a:cubicBezTo>
                    <a:pt x="1652524" y="1417828"/>
                    <a:pt x="1652397" y="1423289"/>
                    <a:pt x="1652143" y="1429004"/>
                  </a:cubicBezTo>
                  <a:cubicBezTo>
                    <a:pt x="1651889" y="1434338"/>
                    <a:pt x="1651762" y="1440053"/>
                    <a:pt x="1651381" y="1445641"/>
                  </a:cubicBezTo>
                  <a:lnTo>
                    <a:pt x="1624838" y="1443990"/>
                  </a:lnTo>
                  <a:lnTo>
                    <a:pt x="1651381" y="1445514"/>
                  </a:lnTo>
                  <a:cubicBezTo>
                    <a:pt x="1642110" y="1610614"/>
                    <a:pt x="1549019" y="1696593"/>
                    <a:pt x="1381887" y="1696593"/>
                  </a:cubicBezTo>
                  <a:cubicBezTo>
                    <a:pt x="1298956" y="1696593"/>
                    <a:pt x="1216025" y="1696339"/>
                    <a:pt x="1133094" y="1696212"/>
                  </a:cubicBezTo>
                  <a:cubicBezTo>
                    <a:pt x="946531" y="1695704"/>
                    <a:pt x="760095" y="1695323"/>
                    <a:pt x="573786" y="1697101"/>
                  </a:cubicBezTo>
                  <a:lnTo>
                    <a:pt x="573659" y="1697101"/>
                  </a:lnTo>
                  <a:cubicBezTo>
                    <a:pt x="569976" y="1697101"/>
                    <a:pt x="566420" y="1697101"/>
                    <a:pt x="562864" y="1697101"/>
                  </a:cubicBezTo>
                  <a:cubicBezTo>
                    <a:pt x="472948" y="1695577"/>
                    <a:pt x="421513" y="1662684"/>
                    <a:pt x="423291" y="1553337"/>
                  </a:cubicBezTo>
                  <a:cubicBezTo>
                    <a:pt x="428625" y="1251331"/>
                    <a:pt x="427482" y="949325"/>
                    <a:pt x="423291" y="647065"/>
                  </a:cubicBezTo>
                  <a:lnTo>
                    <a:pt x="423291" y="646938"/>
                  </a:lnTo>
                  <a:cubicBezTo>
                    <a:pt x="423291" y="641731"/>
                    <a:pt x="423291" y="636778"/>
                    <a:pt x="423418" y="631825"/>
                  </a:cubicBezTo>
                  <a:cubicBezTo>
                    <a:pt x="426212" y="531114"/>
                    <a:pt x="474218" y="488823"/>
                    <a:pt x="577469" y="491617"/>
                  </a:cubicBezTo>
                  <a:lnTo>
                    <a:pt x="576707" y="518287"/>
                  </a:lnTo>
                  <a:lnTo>
                    <a:pt x="577469" y="491617"/>
                  </a:lnTo>
                  <a:cubicBezTo>
                    <a:pt x="639699" y="493268"/>
                    <a:pt x="702183" y="493776"/>
                    <a:pt x="764667" y="493776"/>
                  </a:cubicBezTo>
                  <a:cubicBezTo>
                    <a:pt x="811657" y="493776"/>
                    <a:pt x="858647" y="493522"/>
                    <a:pt x="905637" y="493141"/>
                  </a:cubicBezTo>
                  <a:cubicBezTo>
                    <a:pt x="952627" y="492760"/>
                    <a:pt x="999617" y="492506"/>
                    <a:pt x="1046734" y="492506"/>
                  </a:cubicBezTo>
                  <a:close/>
                </a:path>
              </a:pathLst>
            </a:custGeom>
            <a:solidFill>
              <a:srgbClr val="075AD1"/>
            </a:solidFill>
          </p:spPr>
        </p:sp>
      </p:grpSp>
      <p:grpSp>
        <p:nvGrpSpPr>
          <p:cNvPr id="98" name="Group 98"/>
          <p:cNvGrpSpPr/>
          <p:nvPr/>
        </p:nvGrpSpPr>
        <p:grpSpPr>
          <a:xfrm>
            <a:off x="8928360" y="7309980"/>
            <a:ext cx="1307340" cy="123660"/>
            <a:chOff x="0" y="0"/>
            <a:chExt cx="1743120" cy="164880"/>
          </a:xfrm>
        </p:grpSpPr>
        <p:sp>
          <p:nvSpPr>
            <p:cNvPr id="99" name="Freeform 99"/>
            <p:cNvSpPr/>
            <p:nvPr/>
          </p:nvSpPr>
          <p:spPr>
            <a:xfrm>
              <a:off x="22225" y="16383"/>
              <a:ext cx="1698244" cy="133858"/>
            </a:xfrm>
            <a:custGeom>
              <a:avLst/>
              <a:gdLst/>
              <a:ahLst/>
              <a:cxnLst/>
              <a:rect l="l" t="t" r="r" b="b"/>
              <a:pathLst>
                <a:path w="1698244" h="133858">
                  <a:moveTo>
                    <a:pt x="837438" y="120650"/>
                  </a:moveTo>
                  <a:cubicBezTo>
                    <a:pt x="589788" y="120650"/>
                    <a:pt x="342011" y="121158"/>
                    <a:pt x="94869" y="120142"/>
                  </a:cubicBezTo>
                  <a:cubicBezTo>
                    <a:pt x="61468" y="120142"/>
                    <a:pt x="9525" y="133858"/>
                    <a:pt x="4699" y="85217"/>
                  </a:cubicBezTo>
                  <a:cubicBezTo>
                    <a:pt x="0" y="35433"/>
                    <a:pt x="51435" y="39116"/>
                    <a:pt x="86360" y="36449"/>
                  </a:cubicBezTo>
                  <a:cubicBezTo>
                    <a:pt x="503809" y="0"/>
                    <a:pt x="921766" y="4699"/>
                    <a:pt x="1339723" y="31115"/>
                  </a:cubicBezTo>
                  <a:cubicBezTo>
                    <a:pt x="1430401" y="36957"/>
                    <a:pt x="1521587" y="33274"/>
                    <a:pt x="1612900" y="35814"/>
                  </a:cubicBezTo>
                  <a:cubicBezTo>
                    <a:pt x="1644142" y="36830"/>
                    <a:pt x="1690370" y="28448"/>
                    <a:pt x="1694053" y="70231"/>
                  </a:cubicBezTo>
                  <a:cubicBezTo>
                    <a:pt x="1698244" y="121031"/>
                    <a:pt x="1648460" y="119380"/>
                    <a:pt x="1613916" y="119380"/>
                  </a:cubicBezTo>
                  <a:cubicBezTo>
                    <a:pt x="1355598" y="120396"/>
                    <a:pt x="1096772" y="119888"/>
                    <a:pt x="838454" y="119888"/>
                  </a:cubicBezTo>
                  <a:close/>
                </a:path>
              </a:pathLst>
            </a:custGeom>
            <a:solidFill>
              <a:srgbClr val="00FBFF"/>
            </a:solidFill>
          </p:spPr>
        </p:sp>
        <p:sp>
          <p:nvSpPr>
            <p:cNvPr id="100" name="Freeform 100"/>
            <p:cNvSpPr/>
            <p:nvPr/>
          </p:nvSpPr>
          <p:spPr>
            <a:xfrm>
              <a:off x="-5461" y="-10541"/>
              <a:ext cx="1753362" cy="175514"/>
            </a:xfrm>
            <a:custGeom>
              <a:avLst/>
              <a:gdLst/>
              <a:ahLst/>
              <a:cxnLst/>
              <a:rect l="l" t="t" r="r" b="b"/>
              <a:pathLst>
                <a:path w="1753362" h="175514">
                  <a:moveTo>
                    <a:pt x="865124" y="174117"/>
                  </a:moveTo>
                  <a:cubicBezTo>
                    <a:pt x="803148" y="174117"/>
                    <a:pt x="741299" y="174117"/>
                    <a:pt x="679323" y="174244"/>
                  </a:cubicBezTo>
                  <a:cubicBezTo>
                    <a:pt x="617347" y="174371"/>
                    <a:pt x="555498" y="174371"/>
                    <a:pt x="493649" y="174371"/>
                  </a:cubicBezTo>
                  <a:cubicBezTo>
                    <a:pt x="369824" y="174371"/>
                    <a:pt x="246126" y="174244"/>
                    <a:pt x="122428" y="173736"/>
                  </a:cubicBezTo>
                  <a:lnTo>
                    <a:pt x="122555" y="147066"/>
                  </a:lnTo>
                  <a:lnTo>
                    <a:pt x="122555" y="173736"/>
                  </a:lnTo>
                  <a:cubicBezTo>
                    <a:pt x="117729" y="173736"/>
                    <a:pt x="112268" y="174117"/>
                    <a:pt x="105410" y="174498"/>
                  </a:cubicBezTo>
                  <a:cubicBezTo>
                    <a:pt x="98552" y="174879"/>
                    <a:pt x="90297" y="175514"/>
                    <a:pt x="82169" y="175514"/>
                  </a:cubicBezTo>
                  <a:cubicBezTo>
                    <a:pt x="54991" y="175387"/>
                    <a:pt x="11176" y="168021"/>
                    <a:pt x="5842" y="114681"/>
                  </a:cubicBezTo>
                  <a:cubicBezTo>
                    <a:pt x="0" y="52832"/>
                    <a:pt x="52324" y="41656"/>
                    <a:pt x="80264" y="38862"/>
                  </a:cubicBezTo>
                  <a:cubicBezTo>
                    <a:pt x="87249" y="38227"/>
                    <a:pt x="94234" y="37846"/>
                    <a:pt x="100203" y="37465"/>
                  </a:cubicBezTo>
                  <a:cubicBezTo>
                    <a:pt x="104521" y="37211"/>
                    <a:pt x="108458" y="37084"/>
                    <a:pt x="112014" y="36703"/>
                  </a:cubicBezTo>
                  <a:lnTo>
                    <a:pt x="114046" y="63246"/>
                  </a:lnTo>
                  <a:lnTo>
                    <a:pt x="111760" y="36703"/>
                  </a:lnTo>
                  <a:cubicBezTo>
                    <a:pt x="530860" y="0"/>
                    <a:pt x="950214" y="4826"/>
                    <a:pt x="1369060" y="31369"/>
                  </a:cubicBezTo>
                  <a:cubicBezTo>
                    <a:pt x="1422527" y="34798"/>
                    <a:pt x="1476248" y="34925"/>
                    <a:pt x="1531112" y="34925"/>
                  </a:cubicBezTo>
                  <a:cubicBezTo>
                    <a:pt x="1567561" y="34925"/>
                    <a:pt x="1604391" y="35052"/>
                    <a:pt x="1641348" y="36068"/>
                  </a:cubicBezTo>
                  <a:lnTo>
                    <a:pt x="1641475" y="36068"/>
                  </a:lnTo>
                  <a:cubicBezTo>
                    <a:pt x="1645666" y="36195"/>
                    <a:pt x="1650365" y="36195"/>
                    <a:pt x="1655953" y="36068"/>
                  </a:cubicBezTo>
                  <a:cubicBezTo>
                    <a:pt x="1661541" y="35941"/>
                    <a:pt x="1668145" y="35941"/>
                    <a:pt x="1674749" y="36068"/>
                  </a:cubicBezTo>
                  <a:cubicBezTo>
                    <a:pt x="1698879" y="36830"/>
                    <a:pt x="1743710" y="43307"/>
                    <a:pt x="1748282" y="94615"/>
                  </a:cubicBezTo>
                  <a:lnTo>
                    <a:pt x="1748282" y="94742"/>
                  </a:lnTo>
                  <a:cubicBezTo>
                    <a:pt x="1753362" y="155829"/>
                    <a:pt x="1704340" y="169418"/>
                    <a:pt x="1674114" y="171958"/>
                  </a:cubicBezTo>
                  <a:cubicBezTo>
                    <a:pt x="1663573" y="172847"/>
                    <a:pt x="1653032" y="172847"/>
                    <a:pt x="1644650" y="172847"/>
                  </a:cubicBezTo>
                  <a:cubicBezTo>
                    <a:pt x="1643634" y="172847"/>
                    <a:pt x="1642618" y="172847"/>
                    <a:pt x="1641602" y="172847"/>
                  </a:cubicBezTo>
                  <a:lnTo>
                    <a:pt x="1641602" y="146431"/>
                  </a:lnTo>
                  <a:lnTo>
                    <a:pt x="1641729" y="173101"/>
                  </a:lnTo>
                  <a:cubicBezTo>
                    <a:pt x="1447927" y="173863"/>
                    <a:pt x="1253871" y="173736"/>
                    <a:pt x="1059942" y="173736"/>
                  </a:cubicBezTo>
                  <a:cubicBezTo>
                    <a:pt x="995299" y="173736"/>
                    <a:pt x="930783" y="173609"/>
                    <a:pt x="866140" y="173609"/>
                  </a:cubicBezTo>
                  <a:lnTo>
                    <a:pt x="866140" y="146939"/>
                  </a:lnTo>
                  <a:lnTo>
                    <a:pt x="866140" y="120269"/>
                  </a:lnTo>
                  <a:cubicBezTo>
                    <a:pt x="878459" y="120269"/>
                    <a:pt x="889254" y="128778"/>
                    <a:pt x="892048" y="140843"/>
                  </a:cubicBezTo>
                  <a:cubicBezTo>
                    <a:pt x="894842" y="152908"/>
                    <a:pt x="889127" y="165227"/>
                    <a:pt x="877951" y="170815"/>
                  </a:cubicBezTo>
                  <a:lnTo>
                    <a:pt x="876935" y="171323"/>
                  </a:lnTo>
                  <a:cubicBezTo>
                    <a:pt x="873252" y="173101"/>
                    <a:pt x="869188" y="174117"/>
                    <a:pt x="864997" y="174117"/>
                  </a:cubicBezTo>
                  <a:moveTo>
                    <a:pt x="864997" y="120777"/>
                  </a:moveTo>
                  <a:lnTo>
                    <a:pt x="864997" y="147447"/>
                  </a:lnTo>
                  <a:lnTo>
                    <a:pt x="853059" y="123571"/>
                  </a:lnTo>
                  <a:lnTo>
                    <a:pt x="854075" y="123063"/>
                  </a:lnTo>
                  <a:lnTo>
                    <a:pt x="866013" y="146939"/>
                  </a:lnTo>
                  <a:lnTo>
                    <a:pt x="866013" y="173609"/>
                  </a:lnTo>
                  <a:cubicBezTo>
                    <a:pt x="851281" y="173609"/>
                    <a:pt x="839343" y="161671"/>
                    <a:pt x="839343" y="146939"/>
                  </a:cubicBezTo>
                  <a:cubicBezTo>
                    <a:pt x="839343" y="132207"/>
                    <a:pt x="851281" y="120269"/>
                    <a:pt x="866013" y="120269"/>
                  </a:cubicBezTo>
                  <a:cubicBezTo>
                    <a:pt x="930529" y="120269"/>
                    <a:pt x="995172" y="120269"/>
                    <a:pt x="1059815" y="120396"/>
                  </a:cubicBezTo>
                  <a:cubicBezTo>
                    <a:pt x="1253744" y="120523"/>
                    <a:pt x="1447673" y="120650"/>
                    <a:pt x="1641348" y="119761"/>
                  </a:cubicBezTo>
                  <a:lnTo>
                    <a:pt x="1641475" y="119761"/>
                  </a:lnTo>
                  <a:cubicBezTo>
                    <a:pt x="1642491" y="119761"/>
                    <a:pt x="1643507" y="119761"/>
                    <a:pt x="1644523" y="119761"/>
                  </a:cubicBezTo>
                  <a:cubicBezTo>
                    <a:pt x="1653286" y="119761"/>
                    <a:pt x="1661541" y="119761"/>
                    <a:pt x="1669415" y="119126"/>
                  </a:cubicBezTo>
                  <a:cubicBezTo>
                    <a:pt x="1694053" y="117094"/>
                    <a:pt x="1695958" y="112141"/>
                    <a:pt x="1694942" y="99441"/>
                  </a:cubicBezTo>
                  <a:lnTo>
                    <a:pt x="1721485" y="97282"/>
                  </a:lnTo>
                  <a:lnTo>
                    <a:pt x="1694942" y="99695"/>
                  </a:lnTo>
                  <a:cubicBezTo>
                    <a:pt x="1694434" y="94615"/>
                    <a:pt x="1695704" y="90424"/>
                    <a:pt x="1672717" y="89662"/>
                  </a:cubicBezTo>
                  <a:cubicBezTo>
                    <a:pt x="1667637" y="89535"/>
                    <a:pt x="1662303" y="89535"/>
                    <a:pt x="1656461" y="89662"/>
                  </a:cubicBezTo>
                  <a:cubicBezTo>
                    <a:pt x="1651127" y="89789"/>
                    <a:pt x="1645158" y="89789"/>
                    <a:pt x="1639443" y="89662"/>
                  </a:cubicBezTo>
                  <a:lnTo>
                    <a:pt x="1640332" y="62992"/>
                  </a:lnTo>
                  <a:lnTo>
                    <a:pt x="1639570" y="89662"/>
                  </a:lnTo>
                  <a:cubicBezTo>
                    <a:pt x="1603502" y="88646"/>
                    <a:pt x="1567434" y="88519"/>
                    <a:pt x="1530858" y="88519"/>
                  </a:cubicBezTo>
                  <a:cubicBezTo>
                    <a:pt x="1476375" y="88519"/>
                    <a:pt x="1420876" y="88392"/>
                    <a:pt x="1365504" y="84836"/>
                  </a:cubicBezTo>
                  <a:lnTo>
                    <a:pt x="1367155" y="58293"/>
                  </a:lnTo>
                  <a:lnTo>
                    <a:pt x="1365504" y="84836"/>
                  </a:lnTo>
                  <a:cubicBezTo>
                    <a:pt x="948690" y="58293"/>
                    <a:pt x="532130" y="53594"/>
                    <a:pt x="116459" y="89916"/>
                  </a:cubicBezTo>
                  <a:lnTo>
                    <a:pt x="116205" y="89916"/>
                  </a:lnTo>
                  <a:cubicBezTo>
                    <a:pt x="111887" y="90297"/>
                    <a:pt x="107315" y="90424"/>
                    <a:pt x="103124" y="90678"/>
                  </a:cubicBezTo>
                  <a:cubicBezTo>
                    <a:pt x="96901" y="91059"/>
                    <a:pt x="91059" y="91313"/>
                    <a:pt x="85471" y="91821"/>
                  </a:cubicBezTo>
                  <a:cubicBezTo>
                    <a:pt x="57531" y="94615"/>
                    <a:pt x="57912" y="99441"/>
                    <a:pt x="58928" y="109474"/>
                  </a:cubicBezTo>
                  <a:lnTo>
                    <a:pt x="32385" y="112141"/>
                  </a:lnTo>
                  <a:lnTo>
                    <a:pt x="58928" y="109601"/>
                  </a:lnTo>
                  <a:cubicBezTo>
                    <a:pt x="59817" y="118364"/>
                    <a:pt x="60579" y="122301"/>
                    <a:pt x="82169" y="122301"/>
                  </a:cubicBezTo>
                  <a:cubicBezTo>
                    <a:pt x="88265" y="122301"/>
                    <a:pt x="94742" y="121920"/>
                    <a:pt x="101981" y="121412"/>
                  </a:cubicBezTo>
                  <a:cubicBezTo>
                    <a:pt x="108331" y="121031"/>
                    <a:pt x="115697" y="120523"/>
                    <a:pt x="122555" y="120523"/>
                  </a:cubicBezTo>
                  <a:lnTo>
                    <a:pt x="122682" y="120523"/>
                  </a:lnTo>
                  <a:cubicBezTo>
                    <a:pt x="246253" y="121031"/>
                    <a:pt x="369824" y="121158"/>
                    <a:pt x="493649" y="121158"/>
                  </a:cubicBezTo>
                  <a:cubicBezTo>
                    <a:pt x="555498" y="121158"/>
                    <a:pt x="617474" y="121158"/>
                    <a:pt x="679323" y="121031"/>
                  </a:cubicBezTo>
                  <a:cubicBezTo>
                    <a:pt x="741172" y="120904"/>
                    <a:pt x="803148" y="120904"/>
                    <a:pt x="865124" y="120904"/>
                  </a:cubicBezTo>
                  <a:close/>
                </a:path>
              </a:pathLst>
            </a:custGeom>
            <a:solidFill>
              <a:srgbClr val="075AD1"/>
            </a:solidFill>
          </p:spPr>
        </p:sp>
      </p:grpSp>
      <p:grpSp>
        <p:nvGrpSpPr>
          <p:cNvPr id="101" name="Group 101"/>
          <p:cNvGrpSpPr/>
          <p:nvPr/>
        </p:nvGrpSpPr>
        <p:grpSpPr>
          <a:xfrm>
            <a:off x="8999100" y="7524900"/>
            <a:ext cx="1224720" cy="91800"/>
            <a:chOff x="0" y="0"/>
            <a:chExt cx="1632960" cy="122400"/>
          </a:xfrm>
        </p:grpSpPr>
        <p:sp>
          <p:nvSpPr>
            <p:cNvPr id="102" name="Freeform 102"/>
            <p:cNvSpPr/>
            <p:nvPr/>
          </p:nvSpPr>
          <p:spPr>
            <a:xfrm>
              <a:off x="25019" y="11430"/>
              <a:ext cx="1581277" cy="103124"/>
            </a:xfrm>
            <a:custGeom>
              <a:avLst/>
              <a:gdLst/>
              <a:ahLst/>
              <a:cxnLst/>
              <a:rect l="l" t="t" r="r" b="b"/>
              <a:pathLst>
                <a:path w="1581277" h="103124">
                  <a:moveTo>
                    <a:pt x="795147" y="17526"/>
                  </a:moveTo>
                  <a:cubicBezTo>
                    <a:pt x="1031748" y="17526"/>
                    <a:pt x="1268349" y="16510"/>
                    <a:pt x="1504315" y="18542"/>
                  </a:cubicBezTo>
                  <a:cubicBezTo>
                    <a:pt x="1531874" y="18542"/>
                    <a:pt x="1581277" y="0"/>
                    <a:pt x="1581277" y="49403"/>
                  </a:cubicBezTo>
                  <a:cubicBezTo>
                    <a:pt x="1581277" y="83439"/>
                    <a:pt x="1536700" y="81788"/>
                    <a:pt x="1509141" y="80772"/>
                  </a:cubicBezTo>
                  <a:cubicBezTo>
                    <a:pt x="1371727" y="74422"/>
                    <a:pt x="1232789" y="103124"/>
                    <a:pt x="1097534" y="60071"/>
                  </a:cubicBezTo>
                  <a:cubicBezTo>
                    <a:pt x="1038098" y="40894"/>
                    <a:pt x="986663" y="83947"/>
                    <a:pt x="927227" y="82931"/>
                  </a:cubicBezTo>
                  <a:cubicBezTo>
                    <a:pt x="647192" y="79248"/>
                    <a:pt x="367030" y="82423"/>
                    <a:pt x="86995" y="80772"/>
                  </a:cubicBezTo>
                  <a:cubicBezTo>
                    <a:pt x="55753" y="80772"/>
                    <a:pt x="0" y="98298"/>
                    <a:pt x="1651" y="45720"/>
                  </a:cubicBezTo>
                  <a:cubicBezTo>
                    <a:pt x="3302" y="7493"/>
                    <a:pt x="54737" y="18669"/>
                    <a:pt x="85471" y="18669"/>
                  </a:cubicBezTo>
                  <a:cubicBezTo>
                    <a:pt x="322072" y="17653"/>
                    <a:pt x="558673" y="18161"/>
                    <a:pt x="794639" y="17653"/>
                  </a:cubicBezTo>
                  <a:close/>
                </a:path>
              </a:pathLst>
            </a:custGeom>
            <a:solidFill>
              <a:srgbClr val="00FBFF"/>
            </a:solidFill>
          </p:spPr>
        </p:sp>
        <p:sp>
          <p:nvSpPr>
            <p:cNvPr id="103" name="Freeform 103"/>
            <p:cNvSpPr/>
            <p:nvPr/>
          </p:nvSpPr>
          <p:spPr>
            <a:xfrm>
              <a:off x="0" y="0"/>
              <a:ext cx="1632966" cy="123571"/>
            </a:xfrm>
            <a:custGeom>
              <a:avLst/>
              <a:gdLst/>
              <a:ahLst/>
              <a:cxnLst/>
              <a:rect l="l" t="t" r="r" b="b"/>
              <a:pathLst>
                <a:path w="1632966" h="123571">
                  <a:moveTo>
                    <a:pt x="820166" y="2413"/>
                  </a:moveTo>
                  <a:cubicBezTo>
                    <a:pt x="879348" y="2413"/>
                    <a:pt x="938530" y="2286"/>
                    <a:pt x="997712" y="2286"/>
                  </a:cubicBezTo>
                  <a:cubicBezTo>
                    <a:pt x="1056894" y="2286"/>
                    <a:pt x="1116076" y="2159"/>
                    <a:pt x="1175131" y="2159"/>
                  </a:cubicBezTo>
                  <a:cubicBezTo>
                    <a:pt x="1293368" y="2159"/>
                    <a:pt x="1411478" y="2413"/>
                    <a:pt x="1529588" y="3429"/>
                  </a:cubicBezTo>
                  <a:lnTo>
                    <a:pt x="1529334" y="30099"/>
                  </a:lnTo>
                  <a:lnTo>
                    <a:pt x="1529334" y="3429"/>
                  </a:lnTo>
                  <a:cubicBezTo>
                    <a:pt x="1533144" y="3429"/>
                    <a:pt x="1537970" y="2921"/>
                    <a:pt x="1545209" y="2032"/>
                  </a:cubicBezTo>
                  <a:cubicBezTo>
                    <a:pt x="1552448" y="1143"/>
                    <a:pt x="1562100" y="0"/>
                    <a:pt x="1571371" y="0"/>
                  </a:cubicBezTo>
                  <a:cubicBezTo>
                    <a:pt x="1580642" y="0"/>
                    <a:pt x="1592961" y="1143"/>
                    <a:pt x="1604391" y="7112"/>
                  </a:cubicBezTo>
                  <a:cubicBezTo>
                    <a:pt x="1624330" y="17526"/>
                    <a:pt x="1632966" y="37465"/>
                    <a:pt x="1632966" y="60960"/>
                  </a:cubicBezTo>
                  <a:lnTo>
                    <a:pt x="1606296" y="60960"/>
                  </a:lnTo>
                  <a:lnTo>
                    <a:pt x="1632966" y="60960"/>
                  </a:lnTo>
                  <a:cubicBezTo>
                    <a:pt x="1632966" y="76708"/>
                    <a:pt x="1627251" y="90424"/>
                    <a:pt x="1616456" y="100457"/>
                  </a:cubicBezTo>
                  <a:cubicBezTo>
                    <a:pt x="1597279" y="118364"/>
                    <a:pt x="1567307" y="119253"/>
                    <a:pt x="1551051" y="119253"/>
                  </a:cubicBezTo>
                  <a:cubicBezTo>
                    <a:pt x="1544574" y="119253"/>
                    <a:pt x="1538351" y="118999"/>
                    <a:pt x="1533144" y="118872"/>
                  </a:cubicBezTo>
                  <a:lnTo>
                    <a:pt x="1532890" y="118872"/>
                  </a:lnTo>
                  <a:cubicBezTo>
                    <a:pt x="1489075" y="116840"/>
                    <a:pt x="1444879" y="118491"/>
                    <a:pt x="1399413" y="120142"/>
                  </a:cubicBezTo>
                  <a:cubicBezTo>
                    <a:pt x="1354328" y="121793"/>
                    <a:pt x="1307973" y="123571"/>
                    <a:pt x="1261745" y="121412"/>
                  </a:cubicBezTo>
                  <a:cubicBezTo>
                    <a:pt x="1213104" y="119126"/>
                    <a:pt x="1163701" y="112649"/>
                    <a:pt x="1114425" y="96901"/>
                  </a:cubicBezTo>
                  <a:lnTo>
                    <a:pt x="1114298" y="96901"/>
                  </a:lnTo>
                  <a:cubicBezTo>
                    <a:pt x="1089025" y="88773"/>
                    <a:pt x="1065149" y="95377"/>
                    <a:pt x="1031748" y="105791"/>
                  </a:cubicBezTo>
                  <a:cubicBezTo>
                    <a:pt x="1009142" y="112776"/>
                    <a:pt x="981583" y="121539"/>
                    <a:pt x="951738" y="121031"/>
                  </a:cubicBezTo>
                  <a:lnTo>
                    <a:pt x="952246" y="94361"/>
                  </a:lnTo>
                  <a:lnTo>
                    <a:pt x="951865" y="121031"/>
                  </a:lnTo>
                  <a:cubicBezTo>
                    <a:pt x="786638" y="118872"/>
                    <a:pt x="621284" y="118999"/>
                    <a:pt x="455803" y="119253"/>
                  </a:cubicBezTo>
                  <a:cubicBezTo>
                    <a:pt x="341249" y="119380"/>
                    <a:pt x="226568" y="119507"/>
                    <a:pt x="111887" y="118872"/>
                  </a:cubicBezTo>
                  <a:lnTo>
                    <a:pt x="112014" y="92202"/>
                  </a:lnTo>
                  <a:lnTo>
                    <a:pt x="112014" y="118872"/>
                  </a:lnTo>
                  <a:cubicBezTo>
                    <a:pt x="107569" y="118872"/>
                    <a:pt x="101981" y="119380"/>
                    <a:pt x="94488" y="120015"/>
                  </a:cubicBezTo>
                  <a:cubicBezTo>
                    <a:pt x="86995" y="120650"/>
                    <a:pt x="77343" y="121666"/>
                    <a:pt x="67945" y="121666"/>
                  </a:cubicBezTo>
                  <a:cubicBezTo>
                    <a:pt x="41148" y="121666"/>
                    <a:pt x="0" y="112014"/>
                    <a:pt x="0" y="59309"/>
                  </a:cubicBezTo>
                  <a:cubicBezTo>
                    <a:pt x="0" y="58293"/>
                    <a:pt x="0" y="57277"/>
                    <a:pt x="0" y="56388"/>
                  </a:cubicBezTo>
                  <a:lnTo>
                    <a:pt x="0" y="56134"/>
                  </a:lnTo>
                  <a:cubicBezTo>
                    <a:pt x="762" y="38481"/>
                    <a:pt x="8255" y="23749"/>
                    <a:pt x="21971" y="14224"/>
                  </a:cubicBezTo>
                  <a:cubicBezTo>
                    <a:pt x="41148" y="762"/>
                    <a:pt x="67564" y="1524"/>
                    <a:pt x="82677" y="2159"/>
                  </a:cubicBezTo>
                  <a:cubicBezTo>
                    <a:pt x="86614" y="2286"/>
                    <a:pt x="90551" y="2540"/>
                    <a:pt x="94107" y="2794"/>
                  </a:cubicBezTo>
                  <a:cubicBezTo>
                    <a:pt x="97663" y="3048"/>
                    <a:pt x="100711" y="3175"/>
                    <a:pt x="103759" y="3302"/>
                  </a:cubicBezTo>
                  <a:cubicBezTo>
                    <a:pt x="106172" y="3429"/>
                    <a:pt x="108458" y="3429"/>
                    <a:pt x="110363" y="3429"/>
                  </a:cubicBezTo>
                  <a:lnTo>
                    <a:pt x="110363" y="30099"/>
                  </a:lnTo>
                  <a:lnTo>
                    <a:pt x="110363" y="3429"/>
                  </a:lnTo>
                  <a:cubicBezTo>
                    <a:pt x="252349" y="2794"/>
                    <a:pt x="394335" y="2667"/>
                    <a:pt x="536194" y="2667"/>
                  </a:cubicBezTo>
                  <a:cubicBezTo>
                    <a:pt x="630682" y="2667"/>
                    <a:pt x="725170" y="2540"/>
                    <a:pt x="819658" y="2413"/>
                  </a:cubicBezTo>
                  <a:lnTo>
                    <a:pt x="820166" y="2413"/>
                  </a:lnTo>
                  <a:lnTo>
                    <a:pt x="820166" y="29083"/>
                  </a:lnTo>
                  <a:lnTo>
                    <a:pt x="820166" y="2413"/>
                  </a:lnTo>
                  <a:moveTo>
                    <a:pt x="820166" y="55753"/>
                  </a:moveTo>
                  <a:lnTo>
                    <a:pt x="819658" y="55753"/>
                  </a:lnTo>
                  <a:lnTo>
                    <a:pt x="819658" y="28956"/>
                  </a:lnTo>
                  <a:lnTo>
                    <a:pt x="819658" y="55626"/>
                  </a:lnTo>
                  <a:cubicBezTo>
                    <a:pt x="725170" y="55880"/>
                    <a:pt x="630682" y="55880"/>
                    <a:pt x="536067" y="55880"/>
                  </a:cubicBezTo>
                  <a:cubicBezTo>
                    <a:pt x="394208" y="56007"/>
                    <a:pt x="252349" y="56007"/>
                    <a:pt x="110490" y="56642"/>
                  </a:cubicBezTo>
                  <a:lnTo>
                    <a:pt x="110363" y="56642"/>
                  </a:lnTo>
                  <a:cubicBezTo>
                    <a:pt x="107442" y="56642"/>
                    <a:pt x="104394" y="56515"/>
                    <a:pt x="101473" y="56388"/>
                  </a:cubicBezTo>
                  <a:cubicBezTo>
                    <a:pt x="98044" y="56261"/>
                    <a:pt x="94361" y="56007"/>
                    <a:pt x="90932" y="55880"/>
                  </a:cubicBezTo>
                  <a:cubicBezTo>
                    <a:pt x="87249" y="55626"/>
                    <a:pt x="83820" y="55499"/>
                    <a:pt x="80264" y="55372"/>
                  </a:cubicBezTo>
                  <a:cubicBezTo>
                    <a:pt x="61849" y="54610"/>
                    <a:pt x="54356" y="56261"/>
                    <a:pt x="52324" y="57785"/>
                  </a:cubicBezTo>
                  <a:cubicBezTo>
                    <a:pt x="53594" y="56896"/>
                    <a:pt x="53213" y="55499"/>
                    <a:pt x="53086" y="58293"/>
                  </a:cubicBezTo>
                  <a:lnTo>
                    <a:pt x="26670" y="57150"/>
                  </a:lnTo>
                  <a:lnTo>
                    <a:pt x="53340" y="57912"/>
                  </a:lnTo>
                  <a:cubicBezTo>
                    <a:pt x="53340" y="58420"/>
                    <a:pt x="53340" y="58801"/>
                    <a:pt x="53340" y="59309"/>
                  </a:cubicBezTo>
                  <a:cubicBezTo>
                    <a:pt x="53340" y="65913"/>
                    <a:pt x="50673" y="68326"/>
                    <a:pt x="68072" y="68326"/>
                  </a:cubicBezTo>
                  <a:cubicBezTo>
                    <a:pt x="74549" y="68326"/>
                    <a:pt x="81534" y="67691"/>
                    <a:pt x="89662" y="66929"/>
                  </a:cubicBezTo>
                  <a:cubicBezTo>
                    <a:pt x="96520" y="66294"/>
                    <a:pt x="104648" y="65532"/>
                    <a:pt x="112141" y="65532"/>
                  </a:cubicBezTo>
                  <a:lnTo>
                    <a:pt x="112268" y="65532"/>
                  </a:lnTo>
                  <a:cubicBezTo>
                    <a:pt x="226695" y="66167"/>
                    <a:pt x="341249" y="66040"/>
                    <a:pt x="455803" y="65913"/>
                  </a:cubicBezTo>
                  <a:cubicBezTo>
                    <a:pt x="621284" y="65659"/>
                    <a:pt x="786892" y="65532"/>
                    <a:pt x="952627" y="67691"/>
                  </a:cubicBezTo>
                  <a:lnTo>
                    <a:pt x="952754" y="67691"/>
                  </a:lnTo>
                  <a:cubicBezTo>
                    <a:pt x="972693" y="68072"/>
                    <a:pt x="992124" y="62230"/>
                    <a:pt x="1016000" y="54864"/>
                  </a:cubicBezTo>
                  <a:cubicBezTo>
                    <a:pt x="1047115" y="45212"/>
                    <a:pt x="1086993" y="32131"/>
                    <a:pt x="1130681" y="46228"/>
                  </a:cubicBezTo>
                  <a:lnTo>
                    <a:pt x="1122553" y="71628"/>
                  </a:lnTo>
                  <a:lnTo>
                    <a:pt x="1130681" y="46228"/>
                  </a:lnTo>
                  <a:cubicBezTo>
                    <a:pt x="1174242" y="60071"/>
                    <a:pt x="1218692" y="66167"/>
                    <a:pt x="1264285" y="68326"/>
                  </a:cubicBezTo>
                  <a:cubicBezTo>
                    <a:pt x="1307973" y="70358"/>
                    <a:pt x="1352169" y="68707"/>
                    <a:pt x="1397508" y="67056"/>
                  </a:cubicBezTo>
                  <a:cubicBezTo>
                    <a:pt x="1442593" y="65405"/>
                    <a:pt x="1488948" y="63627"/>
                    <a:pt x="1535430" y="65786"/>
                  </a:cubicBezTo>
                  <a:lnTo>
                    <a:pt x="1534160" y="92456"/>
                  </a:lnTo>
                  <a:lnTo>
                    <a:pt x="1535176" y="65786"/>
                  </a:lnTo>
                  <a:cubicBezTo>
                    <a:pt x="1540383" y="66040"/>
                    <a:pt x="1545590" y="66167"/>
                    <a:pt x="1551051" y="66167"/>
                  </a:cubicBezTo>
                  <a:cubicBezTo>
                    <a:pt x="1569847" y="66167"/>
                    <a:pt x="1578229" y="63373"/>
                    <a:pt x="1580134" y="61595"/>
                  </a:cubicBezTo>
                  <a:cubicBezTo>
                    <a:pt x="1579372" y="62357"/>
                    <a:pt x="1579753" y="63119"/>
                    <a:pt x="1579753" y="61087"/>
                  </a:cubicBezTo>
                  <a:cubicBezTo>
                    <a:pt x="1579753" y="51054"/>
                    <a:pt x="1577086" y="53086"/>
                    <a:pt x="1579753" y="54483"/>
                  </a:cubicBezTo>
                  <a:cubicBezTo>
                    <a:pt x="1579499" y="54356"/>
                    <a:pt x="1577340" y="53467"/>
                    <a:pt x="1571371" y="53467"/>
                  </a:cubicBezTo>
                  <a:cubicBezTo>
                    <a:pt x="1565783" y="53467"/>
                    <a:pt x="1559560" y="54229"/>
                    <a:pt x="1551686" y="55118"/>
                  </a:cubicBezTo>
                  <a:cubicBezTo>
                    <a:pt x="1545336" y="55880"/>
                    <a:pt x="1536954" y="56896"/>
                    <a:pt x="1529461" y="56896"/>
                  </a:cubicBezTo>
                  <a:lnTo>
                    <a:pt x="1529207" y="56896"/>
                  </a:lnTo>
                  <a:cubicBezTo>
                    <a:pt x="1411351" y="55880"/>
                    <a:pt x="1293368" y="55626"/>
                    <a:pt x="1175258" y="55626"/>
                  </a:cubicBezTo>
                  <a:cubicBezTo>
                    <a:pt x="1116203" y="55626"/>
                    <a:pt x="1057021" y="55753"/>
                    <a:pt x="997839" y="55753"/>
                  </a:cubicBezTo>
                  <a:cubicBezTo>
                    <a:pt x="938657" y="55753"/>
                    <a:pt x="879475" y="55880"/>
                    <a:pt x="820293" y="55880"/>
                  </a:cubicBezTo>
                  <a:close/>
                </a:path>
              </a:pathLst>
            </a:custGeom>
            <a:solidFill>
              <a:srgbClr val="075AD1"/>
            </a:solidFill>
          </p:spPr>
        </p:sp>
      </p:grpSp>
      <p:grpSp>
        <p:nvGrpSpPr>
          <p:cNvPr id="104" name="Group 104"/>
          <p:cNvGrpSpPr/>
          <p:nvPr/>
        </p:nvGrpSpPr>
        <p:grpSpPr>
          <a:xfrm>
            <a:off x="8880840" y="6028560"/>
            <a:ext cx="1400760" cy="165780"/>
            <a:chOff x="0" y="0"/>
            <a:chExt cx="1867680" cy="221040"/>
          </a:xfrm>
        </p:grpSpPr>
        <p:sp>
          <p:nvSpPr>
            <p:cNvPr id="105" name="Freeform 105"/>
            <p:cNvSpPr/>
            <p:nvPr/>
          </p:nvSpPr>
          <p:spPr>
            <a:xfrm>
              <a:off x="24511" y="25019"/>
              <a:ext cx="1818005" cy="179959"/>
            </a:xfrm>
            <a:custGeom>
              <a:avLst/>
              <a:gdLst/>
              <a:ahLst/>
              <a:cxnLst/>
              <a:rect l="l" t="t" r="r" b="b"/>
              <a:pathLst>
                <a:path w="1818005" h="179959">
                  <a:moveTo>
                    <a:pt x="904240" y="168402"/>
                  </a:moveTo>
                  <a:cubicBezTo>
                    <a:pt x="645414" y="168402"/>
                    <a:pt x="386588" y="168402"/>
                    <a:pt x="128397" y="168402"/>
                  </a:cubicBezTo>
                  <a:cubicBezTo>
                    <a:pt x="70104" y="168402"/>
                    <a:pt x="4826" y="175260"/>
                    <a:pt x="2159" y="87630"/>
                  </a:cubicBezTo>
                  <a:cubicBezTo>
                    <a:pt x="0" y="0"/>
                    <a:pt x="63119" y="2159"/>
                    <a:pt x="123063" y="1524"/>
                  </a:cubicBezTo>
                  <a:cubicBezTo>
                    <a:pt x="647573" y="1524"/>
                    <a:pt x="1172591" y="1524"/>
                    <a:pt x="1697101" y="1524"/>
                  </a:cubicBezTo>
                  <a:cubicBezTo>
                    <a:pt x="1759204" y="1524"/>
                    <a:pt x="1818005" y="4699"/>
                    <a:pt x="1816481" y="90170"/>
                  </a:cubicBezTo>
                  <a:cubicBezTo>
                    <a:pt x="1814830" y="179959"/>
                    <a:pt x="1749679" y="168783"/>
                    <a:pt x="1691259" y="168783"/>
                  </a:cubicBezTo>
                  <a:cubicBezTo>
                    <a:pt x="1428750" y="168783"/>
                    <a:pt x="1166749" y="168783"/>
                    <a:pt x="904240" y="168783"/>
                  </a:cubicBezTo>
                  <a:close/>
                </a:path>
              </a:pathLst>
            </a:custGeom>
            <a:solidFill>
              <a:srgbClr val="00FBFF"/>
            </a:solidFill>
          </p:spPr>
        </p:sp>
        <p:sp>
          <p:nvSpPr>
            <p:cNvPr id="106" name="Freeform 106"/>
            <p:cNvSpPr/>
            <p:nvPr/>
          </p:nvSpPr>
          <p:spPr>
            <a:xfrm>
              <a:off x="-2413" y="0"/>
              <a:ext cx="1870202" cy="221742"/>
            </a:xfrm>
            <a:custGeom>
              <a:avLst/>
              <a:gdLst/>
              <a:ahLst/>
              <a:cxnLst/>
              <a:rect l="l" t="t" r="r" b="b"/>
              <a:pathLst>
                <a:path w="1870202" h="221742">
                  <a:moveTo>
                    <a:pt x="931164" y="220091"/>
                  </a:moveTo>
                  <a:lnTo>
                    <a:pt x="155321" y="220091"/>
                  </a:lnTo>
                  <a:lnTo>
                    <a:pt x="155321" y="193421"/>
                  </a:lnTo>
                  <a:lnTo>
                    <a:pt x="155321" y="220091"/>
                  </a:lnTo>
                  <a:cubicBezTo>
                    <a:pt x="151511" y="220091"/>
                    <a:pt x="147574" y="220091"/>
                    <a:pt x="143637" y="220091"/>
                  </a:cubicBezTo>
                  <a:cubicBezTo>
                    <a:pt x="139700" y="220091"/>
                    <a:pt x="135509" y="220218"/>
                    <a:pt x="131318" y="220218"/>
                  </a:cubicBezTo>
                  <a:cubicBezTo>
                    <a:pt x="80010" y="220218"/>
                    <a:pt x="5588" y="214376"/>
                    <a:pt x="2540" y="113538"/>
                  </a:cubicBezTo>
                  <a:lnTo>
                    <a:pt x="2540" y="113411"/>
                  </a:lnTo>
                  <a:cubicBezTo>
                    <a:pt x="0" y="12319"/>
                    <a:pt x="72136" y="1651"/>
                    <a:pt x="125603" y="254"/>
                  </a:cubicBezTo>
                  <a:cubicBezTo>
                    <a:pt x="131953" y="127"/>
                    <a:pt x="138430" y="0"/>
                    <a:pt x="144653" y="0"/>
                  </a:cubicBezTo>
                  <a:cubicBezTo>
                    <a:pt x="146431" y="0"/>
                    <a:pt x="148082" y="0"/>
                    <a:pt x="149860" y="0"/>
                  </a:cubicBezTo>
                  <a:lnTo>
                    <a:pt x="150114" y="0"/>
                  </a:lnTo>
                  <a:lnTo>
                    <a:pt x="1724152" y="0"/>
                  </a:lnTo>
                  <a:lnTo>
                    <a:pt x="1724152" y="26670"/>
                  </a:lnTo>
                  <a:lnTo>
                    <a:pt x="1724152" y="0"/>
                  </a:lnTo>
                  <a:cubicBezTo>
                    <a:pt x="1781556" y="0"/>
                    <a:pt x="1870202" y="1651"/>
                    <a:pt x="1870202" y="112014"/>
                  </a:cubicBezTo>
                  <a:cubicBezTo>
                    <a:pt x="1870202" y="113284"/>
                    <a:pt x="1870202" y="114554"/>
                    <a:pt x="1870202" y="115824"/>
                  </a:cubicBezTo>
                  <a:lnTo>
                    <a:pt x="1843532" y="115316"/>
                  </a:lnTo>
                  <a:lnTo>
                    <a:pt x="1870202" y="115824"/>
                  </a:lnTo>
                  <a:cubicBezTo>
                    <a:pt x="1868297" y="221361"/>
                    <a:pt x="1789811" y="221742"/>
                    <a:pt x="1739773" y="220853"/>
                  </a:cubicBezTo>
                  <a:cubicBezTo>
                    <a:pt x="1738376" y="220853"/>
                    <a:pt x="1736852" y="220853"/>
                    <a:pt x="1735455" y="220726"/>
                  </a:cubicBezTo>
                  <a:cubicBezTo>
                    <a:pt x="1734058" y="220599"/>
                    <a:pt x="1732661" y="220726"/>
                    <a:pt x="1731264" y="220599"/>
                  </a:cubicBezTo>
                  <a:cubicBezTo>
                    <a:pt x="1726819" y="220472"/>
                    <a:pt x="1722628" y="220472"/>
                    <a:pt x="1718437" y="220472"/>
                  </a:cubicBezTo>
                  <a:lnTo>
                    <a:pt x="1718437" y="193802"/>
                  </a:lnTo>
                  <a:lnTo>
                    <a:pt x="1718437" y="220472"/>
                  </a:lnTo>
                  <a:lnTo>
                    <a:pt x="931164" y="220472"/>
                  </a:lnTo>
                  <a:cubicBezTo>
                    <a:pt x="916432" y="220472"/>
                    <a:pt x="904494" y="208534"/>
                    <a:pt x="904494" y="193802"/>
                  </a:cubicBezTo>
                  <a:lnTo>
                    <a:pt x="904494" y="193294"/>
                  </a:lnTo>
                  <a:lnTo>
                    <a:pt x="931164" y="193294"/>
                  </a:lnTo>
                  <a:lnTo>
                    <a:pt x="931164" y="219964"/>
                  </a:lnTo>
                  <a:moveTo>
                    <a:pt x="931164" y="166624"/>
                  </a:moveTo>
                  <a:cubicBezTo>
                    <a:pt x="945896" y="166624"/>
                    <a:pt x="957834" y="178562"/>
                    <a:pt x="957834" y="193294"/>
                  </a:cubicBezTo>
                  <a:lnTo>
                    <a:pt x="957834" y="193802"/>
                  </a:lnTo>
                  <a:lnTo>
                    <a:pt x="931164" y="193802"/>
                  </a:lnTo>
                  <a:lnTo>
                    <a:pt x="931164" y="167132"/>
                  </a:lnTo>
                  <a:lnTo>
                    <a:pt x="1718183" y="167132"/>
                  </a:lnTo>
                  <a:cubicBezTo>
                    <a:pt x="1722882" y="167132"/>
                    <a:pt x="1727454" y="167259"/>
                    <a:pt x="1732026" y="167259"/>
                  </a:cubicBezTo>
                  <a:cubicBezTo>
                    <a:pt x="1733423" y="167259"/>
                    <a:pt x="1734947" y="167259"/>
                    <a:pt x="1736344" y="167386"/>
                  </a:cubicBezTo>
                  <a:cubicBezTo>
                    <a:pt x="1737741" y="167513"/>
                    <a:pt x="1739138" y="167386"/>
                    <a:pt x="1740535" y="167513"/>
                  </a:cubicBezTo>
                  <a:cubicBezTo>
                    <a:pt x="1793748" y="168402"/>
                    <a:pt x="1815846" y="166497"/>
                    <a:pt x="1816735" y="114808"/>
                  </a:cubicBezTo>
                  <a:cubicBezTo>
                    <a:pt x="1816735" y="113792"/>
                    <a:pt x="1816735" y="112903"/>
                    <a:pt x="1816735" y="111887"/>
                  </a:cubicBezTo>
                  <a:cubicBezTo>
                    <a:pt x="1816735" y="57658"/>
                    <a:pt x="1789049" y="53213"/>
                    <a:pt x="1724025" y="53213"/>
                  </a:cubicBezTo>
                  <a:lnTo>
                    <a:pt x="149987" y="53213"/>
                  </a:lnTo>
                  <a:lnTo>
                    <a:pt x="149987" y="26670"/>
                  </a:lnTo>
                  <a:lnTo>
                    <a:pt x="150241" y="53340"/>
                  </a:lnTo>
                  <a:cubicBezTo>
                    <a:pt x="148463" y="53340"/>
                    <a:pt x="146685" y="53340"/>
                    <a:pt x="145034" y="53340"/>
                  </a:cubicBezTo>
                  <a:cubicBezTo>
                    <a:pt x="138811" y="53340"/>
                    <a:pt x="132842" y="53467"/>
                    <a:pt x="126873" y="53594"/>
                  </a:cubicBezTo>
                  <a:cubicBezTo>
                    <a:pt x="76962" y="54864"/>
                    <a:pt x="54483" y="60960"/>
                    <a:pt x="55753" y="112141"/>
                  </a:cubicBezTo>
                  <a:lnTo>
                    <a:pt x="29083" y="112776"/>
                  </a:lnTo>
                  <a:lnTo>
                    <a:pt x="55753" y="112014"/>
                  </a:lnTo>
                  <a:cubicBezTo>
                    <a:pt x="57277" y="162560"/>
                    <a:pt x="80772" y="167005"/>
                    <a:pt x="131318" y="167005"/>
                  </a:cubicBezTo>
                  <a:cubicBezTo>
                    <a:pt x="135255" y="167005"/>
                    <a:pt x="139192" y="167005"/>
                    <a:pt x="143129" y="167005"/>
                  </a:cubicBezTo>
                  <a:cubicBezTo>
                    <a:pt x="147066" y="167005"/>
                    <a:pt x="151257" y="166878"/>
                    <a:pt x="155321" y="166878"/>
                  </a:cubicBezTo>
                  <a:lnTo>
                    <a:pt x="931164" y="166878"/>
                  </a:lnTo>
                  <a:close/>
                </a:path>
              </a:pathLst>
            </a:custGeom>
            <a:solidFill>
              <a:srgbClr val="075AD1"/>
            </a:solidFill>
          </p:spPr>
        </p:sp>
      </p:grpSp>
      <p:grpSp>
        <p:nvGrpSpPr>
          <p:cNvPr id="107" name="Group 107"/>
          <p:cNvGrpSpPr/>
          <p:nvPr/>
        </p:nvGrpSpPr>
        <p:grpSpPr>
          <a:xfrm>
            <a:off x="8880840" y="6241320"/>
            <a:ext cx="1396980" cy="152820"/>
            <a:chOff x="0" y="0"/>
            <a:chExt cx="1862640" cy="203760"/>
          </a:xfrm>
        </p:grpSpPr>
        <p:sp>
          <p:nvSpPr>
            <p:cNvPr id="108" name="Freeform 108"/>
            <p:cNvSpPr/>
            <p:nvPr/>
          </p:nvSpPr>
          <p:spPr>
            <a:xfrm>
              <a:off x="22098" y="17526"/>
              <a:ext cx="1816989" cy="159512"/>
            </a:xfrm>
            <a:custGeom>
              <a:avLst/>
              <a:gdLst/>
              <a:ahLst/>
              <a:cxnLst/>
              <a:rect l="l" t="t" r="r" b="b"/>
              <a:pathLst>
                <a:path w="1816989" h="159512">
                  <a:moveTo>
                    <a:pt x="892556" y="158496"/>
                  </a:moveTo>
                  <a:cubicBezTo>
                    <a:pt x="623189" y="158496"/>
                    <a:pt x="354203" y="156845"/>
                    <a:pt x="84836" y="159512"/>
                  </a:cubicBezTo>
                  <a:cubicBezTo>
                    <a:pt x="32385" y="159512"/>
                    <a:pt x="10541" y="138303"/>
                    <a:pt x="5334" y="92710"/>
                  </a:cubicBezTo>
                  <a:cubicBezTo>
                    <a:pt x="0" y="45085"/>
                    <a:pt x="23876" y="16383"/>
                    <a:pt x="72136" y="11176"/>
                  </a:cubicBezTo>
                  <a:cubicBezTo>
                    <a:pt x="93853" y="8509"/>
                    <a:pt x="115570" y="9017"/>
                    <a:pt x="137414" y="9017"/>
                  </a:cubicBezTo>
                  <a:cubicBezTo>
                    <a:pt x="650748" y="9017"/>
                    <a:pt x="1163701" y="9017"/>
                    <a:pt x="1677035" y="9017"/>
                  </a:cubicBezTo>
                  <a:cubicBezTo>
                    <a:pt x="1684401" y="9017"/>
                    <a:pt x="1691894" y="9017"/>
                    <a:pt x="1698752" y="9017"/>
                  </a:cubicBezTo>
                  <a:cubicBezTo>
                    <a:pt x="1748028" y="12192"/>
                    <a:pt x="1811147" y="0"/>
                    <a:pt x="1813814" y="74676"/>
                  </a:cubicBezTo>
                  <a:cubicBezTo>
                    <a:pt x="1816989" y="152019"/>
                    <a:pt x="1759712" y="155194"/>
                    <a:pt x="1700276" y="154686"/>
                  </a:cubicBezTo>
                  <a:cubicBezTo>
                    <a:pt x="1500378" y="153035"/>
                    <a:pt x="1299845" y="153670"/>
                    <a:pt x="1099947" y="153670"/>
                  </a:cubicBezTo>
                  <a:cubicBezTo>
                    <a:pt x="1030986" y="153670"/>
                    <a:pt x="961517" y="153670"/>
                    <a:pt x="892556" y="153670"/>
                  </a:cubicBezTo>
                  <a:cubicBezTo>
                    <a:pt x="892556" y="155321"/>
                    <a:pt x="892556" y="157353"/>
                    <a:pt x="892556" y="159004"/>
                  </a:cubicBezTo>
                  <a:close/>
                </a:path>
              </a:pathLst>
            </a:custGeom>
            <a:solidFill>
              <a:srgbClr val="00FBFF"/>
            </a:solidFill>
          </p:spPr>
        </p:sp>
        <p:sp>
          <p:nvSpPr>
            <p:cNvPr id="109" name="Freeform 109"/>
            <p:cNvSpPr/>
            <p:nvPr/>
          </p:nvSpPr>
          <p:spPr>
            <a:xfrm>
              <a:off x="-6096" y="-127"/>
              <a:ext cx="1872107" cy="203835"/>
            </a:xfrm>
            <a:custGeom>
              <a:avLst/>
              <a:gdLst/>
              <a:ahLst/>
              <a:cxnLst/>
              <a:rect l="l" t="t" r="r" b="b"/>
              <a:pathLst>
                <a:path w="1872107" h="203835">
                  <a:moveTo>
                    <a:pt x="920750" y="202819"/>
                  </a:moveTo>
                  <a:cubicBezTo>
                    <a:pt x="847217" y="202819"/>
                    <a:pt x="773811" y="202692"/>
                    <a:pt x="700405" y="202565"/>
                  </a:cubicBezTo>
                  <a:cubicBezTo>
                    <a:pt x="626999" y="202438"/>
                    <a:pt x="553720" y="202311"/>
                    <a:pt x="480314" y="202311"/>
                  </a:cubicBezTo>
                  <a:cubicBezTo>
                    <a:pt x="358013" y="202311"/>
                    <a:pt x="235712" y="202692"/>
                    <a:pt x="113284" y="203835"/>
                  </a:cubicBezTo>
                  <a:lnTo>
                    <a:pt x="113030" y="203835"/>
                  </a:lnTo>
                  <a:cubicBezTo>
                    <a:pt x="47625" y="203835"/>
                    <a:pt x="13970" y="173101"/>
                    <a:pt x="6985" y="113538"/>
                  </a:cubicBezTo>
                  <a:lnTo>
                    <a:pt x="6985" y="113411"/>
                  </a:lnTo>
                  <a:cubicBezTo>
                    <a:pt x="0" y="50546"/>
                    <a:pt x="35052" y="9398"/>
                    <a:pt x="97155" y="2413"/>
                  </a:cubicBezTo>
                  <a:cubicBezTo>
                    <a:pt x="97282" y="2413"/>
                    <a:pt x="97282" y="2413"/>
                    <a:pt x="97409" y="2413"/>
                  </a:cubicBezTo>
                  <a:lnTo>
                    <a:pt x="100330" y="28956"/>
                  </a:lnTo>
                  <a:lnTo>
                    <a:pt x="97028" y="2540"/>
                  </a:lnTo>
                  <a:cubicBezTo>
                    <a:pt x="117602" y="0"/>
                    <a:pt x="137922" y="127"/>
                    <a:pt x="156337" y="127"/>
                  </a:cubicBezTo>
                  <a:cubicBezTo>
                    <a:pt x="159512" y="127"/>
                    <a:pt x="162560" y="127"/>
                    <a:pt x="165608" y="127"/>
                  </a:cubicBezTo>
                  <a:lnTo>
                    <a:pt x="165608" y="26797"/>
                  </a:lnTo>
                  <a:lnTo>
                    <a:pt x="165608" y="127"/>
                  </a:lnTo>
                  <a:lnTo>
                    <a:pt x="1705102" y="127"/>
                  </a:lnTo>
                  <a:lnTo>
                    <a:pt x="1705102" y="26797"/>
                  </a:lnTo>
                  <a:lnTo>
                    <a:pt x="1705102" y="127"/>
                  </a:lnTo>
                  <a:lnTo>
                    <a:pt x="1726819" y="127"/>
                  </a:lnTo>
                  <a:cubicBezTo>
                    <a:pt x="1727327" y="127"/>
                    <a:pt x="1727962" y="127"/>
                    <a:pt x="1728470" y="127"/>
                  </a:cubicBezTo>
                  <a:cubicBezTo>
                    <a:pt x="1735201" y="508"/>
                    <a:pt x="1742313" y="635"/>
                    <a:pt x="1750187" y="762"/>
                  </a:cubicBezTo>
                  <a:cubicBezTo>
                    <a:pt x="1758061" y="889"/>
                    <a:pt x="1766570" y="1016"/>
                    <a:pt x="1775079" y="1524"/>
                  </a:cubicBezTo>
                  <a:cubicBezTo>
                    <a:pt x="1815846" y="4191"/>
                    <a:pt x="1865884" y="18669"/>
                    <a:pt x="1868424" y="91313"/>
                  </a:cubicBezTo>
                  <a:lnTo>
                    <a:pt x="1841754" y="92202"/>
                  </a:lnTo>
                  <a:lnTo>
                    <a:pt x="1868424" y="91059"/>
                  </a:lnTo>
                  <a:cubicBezTo>
                    <a:pt x="1872107" y="179832"/>
                    <a:pt x="1809242" y="196342"/>
                    <a:pt x="1756918" y="198501"/>
                  </a:cubicBezTo>
                  <a:cubicBezTo>
                    <a:pt x="1747266" y="198882"/>
                    <a:pt x="1737487" y="198882"/>
                    <a:pt x="1728089" y="198755"/>
                  </a:cubicBezTo>
                  <a:lnTo>
                    <a:pt x="1728343" y="172085"/>
                  </a:lnTo>
                  <a:lnTo>
                    <a:pt x="1728089" y="198755"/>
                  </a:lnTo>
                  <a:cubicBezTo>
                    <a:pt x="1568323" y="197485"/>
                    <a:pt x="1408176" y="197612"/>
                    <a:pt x="1248156" y="197612"/>
                  </a:cubicBezTo>
                  <a:cubicBezTo>
                    <a:pt x="1208024" y="197612"/>
                    <a:pt x="1168019" y="197612"/>
                    <a:pt x="1128014" y="197612"/>
                  </a:cubicBezTo>
                  <a:lnTo>
                    <a:pt x="1128014" y="170942"/>
                  </a:lnTo>
                  <a:lnTo>
                    <a:pt x="1128014" y="197612"/>
                  </a:lnTo>
                  <a:lnTo>
                    <a:pt x="920750" y="197612"/>
                  </a:lnTo>
                  <a:lnTo>
                    <a:pt x="920750" y="170942"/>
                  </a:lnTo>
                  <a:lnTo>
                    <a:pt x="947420" y="170942"/>
                  </a:lnTo>
                  <a:lnTo>
                    <a:pt x="947420" y="176276"/>
                  </a:lnTo>
                  <a:lnTo>
                    <a:pt x="920750" y="176276"/>
                  </a:lnTo>
                  <a:lnTo>
                    <a:pt x="894080" y="176276"/>
                  </a:lnTo>
                  <a:lnTo>
                    <a:pt x="894080" y="175768"/>
                  </a:lnTo>
                  <a:lnTo>
                    <a:pt x="920750" y="175768"/>
                  </a:lnTo>
                  <a:lnTo>
                    <a:pt x="920750" y="202438"/>
                  </a:lnTo>
                  <a:moveTo>
                    <a:pt x="920750" y="149098"/>
                  </a:moveTo>
                  <a:cubicBezTo>
                    <a:pt x="935482" y="149098"/>
                    <a:pt x="947420" y="161036"/>
                    <a:pt x="947420" y="175768"/>
                  </a:cubicBezTo>
                  <a:lnTo>
                    <a:pt x="947420" y="176276"/>
                  </a:lnTo>
                  <a:cubicBezTo>
                    <a:pt x="947420" y="191008"/>
                    <a:pt x="935482" y="202946"/>
                    <a:pt x="920750" y="202946"/>
                  </a:cubicBezTo>
                  <a:cubicBezTo>
                    <a:pt x="906018" y="202946"/>
                    <a:pt x="894080" y="191008"/>
                    <a:pt x="894080" y="176276"/>
                  </a:cubicBezTo>
                  <a:lnTo>
                    <a:pt x="894080" y="170942"/>
                  </a:lnTo>
                  <a:cubicBezTo>
                    <a:pt x="894080" y="156210"/>
                    <a:pt x="906018" y="144272"/>
                    <a:pt x="920750" y="144272"/>
                  </a:cubicBezTo>
                  <a:lnTo>
                    <a:pt x="1128141" y="144272"/>
                  </a:lnTo>
                  <a:cubicBezTo>
                    <a:pt x="1168146" y="144272"/>
                    <a:pt x="1208278" y="144272"/>
                    <a:pt x="1248283" y="144272"/>
                  </a:cubicBezTo>
                  <a:cubicBezTo>
                    <a:pt x="1408303" y="144145"/>
                    <a:pt x="1568704" y="144145"/>
                    <a:pt x="1728724" y="145415"/>
                  </a:cubicBezTo>
                  <a:cubicBezTo>
                    <a:pt x="1737868" y="145542"/>
                    <a:pt x="1746631" y="145542"/>
                    <a:pt x="1754886" y="145161"/>
                  </a:cubicBezTo>
                  <a:cubicBezTo>
                    <a:pt x="1799209" y="143383"/>
                    <a:pt x="1817116" y="134874"/>
                    <a:pt x="1815338" y="93218"/>
                  </a:cubicBezTo>
                  <a:lnTo>
                    <a:pt x="1815338" y="93091"/>
                  </a:lnTo>
                  <a:cubicBezTo>
                    <a:pt x="1814195" y="61722"/>
                    <a:pt x="1801876" y="56515"/>
                    <a:pt x="1771777" y="54610"/>
                  </a:cubicBezTo>
                  <a:cubicBezTo>
                    <a:pt x="1764792" y="54102"/>
                    <a:pt x="1757426" y="53975"/>
                    <a:pt x="1749298" y="53848"/>
                  </a:cubicBezTo>
                  <a:cubicBezTo>
                    <a:pt x="1741678" y="53721"/>
                    <a:pt x="1733169" y="53594"/>
                    <a:pt x="1725041" y="53086"/>
                  </a:cubicBezTo>
                  <a:lnTo>
                    <a:pt x="1726692" y="26543"/>
                  </a:lnTo>
                  <a:lnTo>
                    <a:pt x="1726692" y="53467"/>
                  </a:lnTo>
                  <a:lnTo>
                    <a:pt x="1704975" y="53467"/>
                  </a:lnTo>
                  <a:lnTo>
                    <a:pt x="165481" y="53467"/>
                  </a:lnTo>
                  <a:cubicBezTo>
                    <a:pt x="162306" y="53467"/>
                    <a:pt x="159131" y="53467"/>
                    <a:pt x="156083" y="53467"/>
                  </a:cubicBezTo>
                  <a:cubicBezTo>
                    <a:pt x="137160" y="53340"/>
                    <a:pt x="120269" y="53340"/>
                    <a:pt x="103505" y="55372"/>
                  </a:cubicBezTo>
                  <a:lnTo>
                    <a:pt x="103251" y="55372"/>
                  </a:lnTo>
                  <a:cubicBezTo>
                    <a:pt x="103251" y="55372"/>
                    <a:pt x="103124" y="55372"/>
                    <a:pt x="103124" y="55372"/>
                  </a:cubicBezTo>
                  <a:cubicBezTo>
                    <a:pt x="68961" y="59182"/>
                    <a:pt x="56388" y="75184"/>
                    <a:pt x="60071" y="107569"/>
                  </a:cubicBezTo>
                  <a:lnTo>
                    <a:pt x="33655" y="110490"/>
                  </a:lnTo>
                  <a:lnTo>
                    <a:pt x="60071" y="107442"/>
                  </a:lnTo>
                  <a:cubicBezTo>
                    <a:pt x="63754" y="138938"/>
                    <a:pt x="73533" y="150622"/>
                    <a:pt x="113157" y="150622"/>
                  </a:cubicBezTo>
                  <a:lnTo>
                    <a:pt x="113157" y="177292"/>
                  </a:lnTo>
                  <a:lnTo>
                    <a:pt x="112903" y="150622"/>
                  </a:lnTo>
                  <a:cubicBezTo>
                    <a:pt x="235585" y="149479"/>
                    <a:pt x="358013" y="149098"/>
                    <a:pt x="480441" y="149098"/>
                  </a:cubicBezTo>
                  <a:cubicBezTo>
                    <a:pt x="553847" y="149098"/>
                    <a:pt x="627253" y="149225"/>
                    <a:pt x="700532" y="149352"/>
                  </a:cubicBezTo>
                  <a:cubicBezTo>
                    <a:pt x="773811" y="149479"/>
                    <a:pt x="847344" y="149606"/>
                    <a:pt x="920750" y="149606"/>
                  </a:cubicBezTo>
                  <a:close/>
                </a:path>
              </a:pathLst>
            </a:custGeom>
            <a:solidFill>
              <a:srgbClr val="075AD1"/>
            </a:solidFill>
          </p:spPr>
        </p:sp>
      </p:grpSp>
      <p:grpSp>
        <p:nvGrpSpPr>
          <p:cNvPr id="110" name="Group 110"/>
          <p:cNvGrpSpPr/>
          <p:nvPr/>
        </p:nvGrpSpPr>
        <p:grpSpPr>
          <a:xfrm>
            <a:off x="8882460" y="6454620"/>
            <a:ext cx="1398600" cy="149040"/>
            <a:chOff x="0" y="0"/>
            <a:chExt cx="1864800" cy="198720"/>
          </a:xfrm>
        </p:grpSpPr>
        <p:sp>
          <p:nvSpPr>
            <p:cNvPr id="111" name="Freeform 111"/>
            <p:cNvSpPr/>
            <p:nvPr/>
          </p:nvSpPr>
          <p:spPr>
            <a:xfrm>
              <a:off x="26670" y="10668"/>
              <a:ext cx="1811401" cy="163576"/>
            </a:xfrm>
            <a:custGeom>
              <a:avLst/>
              <a:gdLst/>
              <a:ahLst/>
              <a:cxnLst/>
              <a:rect l="l" t="t" r="r" b="b"/>
              <a:pathLst>
                <a:path w="1811401" h="163576">
                  <a:moveTo>
                    <a:pt x="898525" y="160401"/>
                  </a:moveTo>
                  <a:cubicBezTo>
                    <a:pt x="636524" y="160401"/>
                    <a:pt x="373888" y="160401"/>
                    <a:pt x="111887" y="160401"/>
                  </a:cubicBezTo>
                  <a:cubicBezTo>
                    <a:pt x="60960" y="160401"/>
                    <a:pt x="0" y="163576"/>
                    <a:pt x="0" y="89789"/>
                  </a:cubicBezTo>
                  <a:cubicBezTo>
                    <a:pt x="0" y="8001"/>
                    <a:pt x="66802" y="17018"/>
                    <a:pt x="119888" y="17018"/>
                  </a:cubicBezTo>
                  <a:cubicBezTo>
                    <a:pt x="524129" y="16002"/>
                    <a:pt x="928370" y="16510"/>
                    <a:pt x="1332484" y="16510"/>
                  </a:cubicBezTo>
                  <a:cubicBezTo>
                    <a:pt x="1452880" y="16510"/>
                    <a:pt x="1572768" y="14859"/>
                    <a:pt x="1693164" y="17526"/>
                  </a:cubicBezTo>
                  <a:cubicBezTo>
                    <a:pt x="1739900" y="18542"/>
                    <a:pt x="1810893" y="0"/>
                    <a:pt x="1811401" y="75438"/>
                  </a:cubicBezTo>
                  <a:cubicBezTo>
                    <a:pt x="1811401" y="150876"/>
                    <a:pt x="1748282" y="161417"/>
                    <a:pt x="1684655" y="161417"/>
                  </a:cubicBezTo>
                  <a:cubicBezTo>
                    <a:pt x="1422654" y="160909"/>
                    <a:pt x="1160526" y="161417"/>
                    <a:pt x="898525" y="161417"/>
                  </a:cubicBezTo>
                  <a:close/>
                </a:path>
              </a:pathLst>
            </a:custGeom>
            <a:solidFill>
              <a:srgbClr val="00FBFF"/>
            </a:solidFill>
          </p:spPr>
        </p:sp>
        <p:sp>
          <p:nvSpPr>
            <p:cNvPr id="112" name="Freeform 112"/>
            <p:cNvSpPr/>
            <p:nvPr/>
          </p:nvSpPr>
          <p:spPr>
            <a:xfrm>
              <a:off x="0" y="0"/>
              <a:ext cx="1864741" cy="198628"/>
            </a:xfrm>
            <a:custGeom>
              <a:avLst/>
              <a:gdLst/>
              <a:ahLst/>
              <a:cxnLst/>
              <a:rect l="l" t="t" r="r" b="b"/>
              <a:pathLst>
                <a:path w="1864741" h="198628">
                  <a:moveTo>
                    <a:pt x="925195" y="197612"/>
                  </a:moveTo>
                  <a:lnTo>
                    <a:pt x="138557" y="197612"/>
                  </a:lnTo>
                  <a:lnTo>
                    <a:pt x="138557" y="170942"/>
                  </a:lnTo>
                  <a:lnTo>
                    <a:pt x="138557" y="197612"/>
                  </a:lnTo>
                  <a:cubicBezTo>
                    <a:pt x="136525" y="197612"/>
                    <a:pt x="134620" y="197612"/>
                    <a:pt x="132588" y="197612"/>
                  </a:cubicBezTo>
                  <a:cubicBezTo>
                    <a:pt x="130556" y="197612"/>
                    <a:pt x="128397" y="197612"/>
                    <a:pt x="126365" y="197612"/>
                  </a:cubicBezTo>
                  <a:cubicBezTo>
                    <a:pt x="82931" y="197739"/>
                    <a:pt x="0" y="196723"/>
                    <a:pt x="0" y="100330"/>
                  </a:cubicBezTo>
                  <a:lnTo>
                    <a:pt x="26670" y="100330"/>
                  </a:lnTo>
                  <a:lnTo>
                    <a:pt x="0" y="100330"/>
                  </a:lnTo>
                  <a:cubicBezTo>
                    <a:pt x="0" y="7620"/>
                    <a:pt x="71120" y="762"/>
                    <a:pt x="116840" y="762"/>
                  </a:cubicBezTo>
                  <a:cubicBezTo>
                    <a:pt x="122174" y="762"/>
                    <a:pt x="127381" y="889"/>
                    <a:pt x="132334" y="889"/>
                  </a:cubicBezTo>
                  <a:cubicBezTo>
                    <a:pt x="137287" y="889"/>
                    <a:pt x="141986" y="1016"/>
                    <a:pt x="146431" y="1016"/>
                  </a:cubicBezTo>
                  <a:lnTo>
                    <a:pt x="146431" y="27686"/>
                  </a:lnTo>
                  <a:lnTo>
                    <a:pt x="146431" y="1016"/>
                  </a:lnTo>
                  <a:cubicBezTo>
                    <a:pt x="449580" y="254"/>
                    <a:pt x="752729" y="254"/>
                    <a:pt x="1055751" y="381"/>
                  </a:cubicBezTo>
                  <a:cubicBezTo>
                    <a:pt x="1156843" y="381"/>
                    <a:pt x="1258062" y="508"/>
                    <a:pt x="1359154" y="508"/>
                  </a:cubicBezTo>
                  <a:lnTo>
                    <a:pt x="1359154" y="27178"/>
                  </a:lnTo>
                  <a:lnTo>
                    <a:pt x="1359154" y="508"/>
                  </a:lnTo>
                  <a:cubicBezTo>
                    <a:pt x="1391920" y="508"/>
                    <a:pt x="1424686" y="381"/>
                    <a:pt x="1457579" y="254"/>
                  </a:cubicBezTo>
                  <a:cubicBezTo>
                    <a:pt x="1490472" y="127"/>
                    <a:pt x="1523111" y="0"/>
                    <a:pt x="1556004" y="0"/>
                  </a:cubicBezTo>
                  <a:cubicBezTo>
                    <a:pt x="1610741" y="0"/>
                    <a:pt x="1665478" y="381"/>
                    <a:pt x="1720469" y="1524"/>
                  </a:cubicBezTo>
                  <a:cubicBezTo>
                    <a:pt x="1727327" y="1651"/>
                    <a:pt x="1734947" y="1397"/>
                    <a:pt x="1744091" y="889"/>
                  </a:cubicBezTo>
                  <a:cubicBezTo>
                    <a:pt x="1753235" y="508"/>
                    <a:pt x="1763776" y="0"/>
                    <a:pt x="1774190" y="254"/>
                  </a:cubicBezTo>
                  <a:cubicBezTo>
                    <a:pt x="1813560" y="1143"/>
                    <a:pt x="1864233" y="14732"/>
                    <a:pt x="1864741" y="85852"/>
                  </a:cubicBezTo>
                  <a:lnTo>
                    <a:pt x="1864741" y="85979"/>
                  </a:lnTo>
                  <a:cubicBezTo>
                    <a:pt x="1864741" y="189230"/>
                    <a:pt x="1771650" y="198628"/>
                    <a:pt x="1711325" y="198628"/>
                  </a:cubicBezTo>
                  <a:cubicBezTo>
                    <a:pt x="1536700" y="198247"/>
                    <a:pt x="1361948" y="198374"/>
                    <a:pt x="1187323" y="198501"/>
                  </a:cubicBezTo>
                  <a:cubicBezTo>
                    <a:pt x="1099947" y="198501"/>
                    <a:pt x="1012571" y="198628"/>
                    <a:pt x="925195" y="198628"/>
                  </a:cubicBezTo>
                  <a:cubicBezTo>
                    <a:pt x="910463" y="198628"/>
                    <a:pt x="898525" y="186690"/>
                    <a:pt x="898525" y="171958"/>
                  </a:cubicBezTo>
                  <a:lnTo>
                    <a:pt x="898525" y="170942"/>
                  </a:lnTo>
                  <a:lnTo>
                    <a:pt x="925195" y="170942"/>
                  </a:lnTo>
                  <a:lnTo>
                    <a:pt x="925195" y="197612"/>
                  </a:lnTo>
                  <a:moveTo>
                    <a:pt x="925195" y="144272"/>
                  </a:moveTo>
                  <a:cubicBezTo>
                    <a:pt x="939927" y="144272"/>
                    <a:pt x="951865" y="156210"/>
                    <a:pt x="951865" y="170942"/>
                  </a:cubicBezTo>
                  <a:lnTo>
                    <a:pt x="951865" y="171958"/>
                  </a:lnTo>
                  <a:lnTo>
                    <a:pt x="925195" y="171958"/>
                  </a:lnTo>
                  <a:lnTo>
                    <a:pt x="925195" y="145288"/>
                  </a:lnTo>
                  <a:cubicBezTo>
                    <a:pt x="1012571" y="145288"/>
                    <a:pt x="1099820" y="145288"/>
                    <a:pt x="1187196" y="145161"/>
                  </a:cubicBezTo>
                  <a:cubicBezTo>
                    <a:pt x="1361948" y="145034"/>
                    <a:pt x="1536573" y="144907"/>
                    <a:pt x="1711325" y="145288"/>
                  </a:cubicBezTo>
                  <a:lnTo>
                    <a:pt x="1711325" y="171958"/>
                  </a:lnTo>
                  <a:lnTo>
                    <a:pt x="1711325" y="145288"/>
                  </a:lnTo>
                  <a:cubicBezTo>
                    <a:pt x="1778254" y="145288"/>
                    <a:pt x="1811528" y="133477"/>
                    <a:pt x="1811528" y="85852"/>
                  </a:cubicBezTo>
                  <a:lnTo>
                    <a:pt x="1838198" y="85852"/>
                  </a:lnTo>
                  <a:lnTo>
                    <a:pt x="1811528" y="85979"/>
                  </a:lnTo>
                  <a:cubicBezTo>
                    <a:pt x="1811274" y="58928"/>
                    <a:pt x="1801622" y="53975"/>
                    <a:pt x="1773047" y="53340"/>
                  </a:cubicBezTo>
                  <a:cubicBezTo>
                    <a:pt x="1764792" y="53213"/>
                    <a:pt x="1756029" y="53467"/>
                    <a:pt x="1746504" y="53975"/>
                  </a:cubicBezTo>
                  <a:cubicBezTo>
                    <a:pt x="1737868" y="54356"/>
                    <a:pt x="1728343" y="54737"/>
                    <a:pt x="1719326" y="54610"/>
                  </a:cubicBezTo>
                  <a:lnTo>
                    <a:pt x="1719961" y="27940"/>
                  </a:lnTo>
                  <a:lnTo>
                    <a:pt x="1719326" y="54610"/>
                  </a:lnTo>
                  <a:cubicBezTo>
                    <a:pt x="1664843" y="53467"/>
                    <a:pt x="1610487" y="53086"/>
                    <a:pt x="1556004" y="53086"/>
                  </a:cubicBezTo>
                  <a:cubicBezTo>
                    <a:pt x="1523365" y="53086"/>
                    <a:pt x="1490599" y="53213"/>
                    <a:pt x="1457833" y="53340"/>
                  </a:cubicBezTo>
                  <a:cubicBezTo>
                    <a:pt x="1425067" y="53467"/>
                    <a:pt x="1392174" y="53594"/>
                    <a:pt x="1359281" y="53594"/>
                  </a:cubicBezTo>
                  <a:cubicBezTo>
                    <a:pt x="1258189" y="53594"/>
                    <a:pt x="1156970" y="53594"/>
                    <a:pt x="1055878" y="53467"/>
                  </a:cubicBezTo>
                  <a:cubicBezTo>
                    <a:pt x="752856" y="53340"/>
                    <a:pt x="449834" y="53213"/>
                    <a:pt x="146812" y="54102"/>
                  </a:cubicBezTo>
                  <a:lnTo>
                    <a:pt x="146685" y="54102"/>
                  </a:lnTo>
                  <a:cubicBezTo>
                    <a:pt x="141732" y="54102"/>
                    <a:pt x="136652" y="53975"/>
                    <a:pt x="131826" y="53975"/>
                  </a:cubicBezTo>
                  <a:cubicBezTo>
                    <a:pt x="126746" y="53848"/>
                    <a:pt x="121920" y="53848"/>
                    <a:pt x="117094" y="53848"/>
                  </a:cubicBezTo>
                  <a:cubicBezTo>
                    <a:pt x="72136" y="53848"/>
                    <a:pt x="53467" y="59055"/>
                    <a:pt x="53467" y="100203"/>
                  </a:cubicBezTo>
                  <a:cubicBezTo>
                    <a:pt x="53467" y="139700"/>
                    <a:pt x="74041" y="144272"/>
                    <a:pt x="126492" y="144272"/>
                  </a:cubicBezTo>
                  <a:cubicBezTo>
                    <a:pt x="128524" y="144272"/>
                    <a:pt x="130556" y="144272"/>
                    <a:pt x="132588" y="144272"/>
                  </a:cubicBezTo>
                  <a:cubicBezTo>
                    <a:pt x="134620" y="144272"/>
                    <a:pt x="136652" y="144272"/>
                    <a:pt x="138684" y="144272"/>
                  </a:cubicBezTo>
                  <a:lnTo>
                    <a:pt x="925195" y="144272"/>
                  </a:lnTo>
                  <a:close/>
                </a:path>
              </a:pathLst>
            </a:custGeom>
            <a:solidFill>
              <a:srgbClr val="075AD1"/>
            </a:solidFill>
          </p:spPr>
        </p:sp>
      </p:grpSp>
      <p:grpSp>
        <p:nvGrpSpPr>
          <p:cNvPr id="113" name="Group 113"/>
          <p:cNvGrpSpPr/>
          <p:nvPr/>
        </p:nvGrpSpPr>
        <p:grpSpPr>
          <a:xfrm>
            <a:off x="7648560" y="4450680"/>
            <a:ext cx="777060" cy="754380"/>
            <a:chOff x="0" y="0"/>
            <a:chExt cx="1036080" cy="1005840"/>
          </a:xfrm>
        </p:grpSpPr>
        <p:sp>
          <p:nvSpPr>
            <p:cNvPr id="114" name="Freeform 114"/>
            <p:cNvSpPr/>
            <p:nvPr/>
          </p:nvSpPr>
          <p:spPr>
            <a:xfrm>
              <a:off x="21463" y="26797"/>
              <a:ext cx="1004062" cy="971550"/>
            </a:xfrm>
            <a:custGeom>
              <a:avLst/>
              <a:gdLst/>
              <a:ahLst/>
              <a:cxnLst/>
              <a:rect l="l" t="t" r="r" b="b"/>
              <a:pathLst>
                <a:path w="1004062" h="971550">
                  <a:moveTo>
                    <a:pt x="486410" y="2540"/>
                  </a:moveTo>
                  <a:cubicBezTo>
                    <a:pt x="508127" y="2540"/>
                    <a:pt x="529844" y="1524"/>
                    <a:pt x="551688" y="2540"/>
                  </a:cubicBezTo>
                  <a:cubicBezTo>
                    <a:pt x="664591" y="9906"/>
                    <a:pt x="686943" y="38100"/>
                    <a:pt x="654558" y="146812"/>
                  </a:cubicBezTo>
                  <a:cubicBezTo>
                    <a:pt x="645033" y="178054"/>
                    <a:pt x="633349" y="200914"/>
                    <a:pt x="669925" y="217932"/>
                  </a:cubicBezTo>
                  <a:cubicBezTo>
                    <a:pt x="704342" y="234315"/>
                    <a:pt x="710184" y="204089"/>
                    <a:pt x="726694" y="185039"/>
                  </a:cubicBezTo>
                  <a:cubicBezTo>
                    <a:pt x="799338" y="98044"/>
                    <a:pt x="855599" y="103886"/>
                    <a:pt x="906526" y="205740"/>
                  </a:cubicBezTo>
                  <a:cubicBezTo>
                    <a:pt x="937260" y="267208"/>
                    <a:pt x="969645" y="329819"/>
                    <a:pt x="985012" y="395605"/>
                  </a:cubicBezTo>
                  <a:cubicBezTo>
                    <a:pt x="1004062" y="476758"/>
                    <a:pt x="928751" y="492125"/>
                    <a:pt x="875284" y="516001"/>
                  </a:cubicBezTo>
                  <a:cubicBezTo>
                    <a:pt x="850900" y="527177"/>
                    <a:pt x="810641" y="514350"/>
                    <a:pt x="808990" y="556260"/>
                  </a:cubicBezTo>
                  <a:cubicBezTo>
                    <a:pt x="807339" y="596011"/>
                    <a:pt x="838708" y="607695"/>
                    <a:pt x="872617" y="618363"/>
                  </a:cubicBezTo>
                  <a:cubicBezTo>
                    <a:pt x="960120" y="645922"/>
                    <a:pt x="936752" y="702183"/>
                    <a:pt x="898017" y="751967"/>
                  </a:cubicBezTo>
                  <a:cubicBezTo>
                    <a:pt x="869950" y="788543"/>
                    <a:pt x="832739" y="818769"/>
                    <a:pt x="797814" y="850138"/>
                  </a:cubicBezTo>
                  <a:cubicBezTo>
                    <a:pt x="685927" y="949833"/>
                    <a:pt x="660400" y="946658"/>
                    <a:pt x="577723" y="818896"/>
                  </a:cubicBezTo>
                  <a:cubicBezTo>
                    <a:pt x="563372" y="797179"/>
                    <a:pt x="553339" y="769620"/>
                    <a:pt x="523621" y="774319"/>
                  </a:cubicBezTo>
                  <a:cubicBezTo>
                    <a:pt x="483870" y="780669"/>
                    <a:pt x="493395" y="817753"/>
                    <a:pt x="490220" y="844804"/>
                  </a:cubicBezTo>
                  <a:cubicBezTo>
                    <a:pt x="475869" y="957199"/>
                    <a:pt x="457835" y="971550"/>
                    <a:pt x="352806" y="933958"/>
                  </a:cubicBezTo>
                  <a:cubicBezTo>
                    <a:pt x="302895" y="916432"/>
                    <a:pt x="249936" y="894715"/>
                    <a:pt x="212217" y="859663"/>
                  </a:cubicBezTo>
                  <a:cubicBezTo>
                    <a:pt x="155956" y="808736"/>
                    <a:pt x="89154" y="748792"/>
                    <a:pt x="179832" y="666623"/>
                  </a:cubicBezTo>
                  <a:cubicBezTo>
                    <a:pt x="203708" y="644906"/>
                    <a:pt x="227076" y="614680"/>
                    <a:pt x="212217" y="580136"/>
                  </a:cubicBezTo>
                  <a:cubicBezTo>
                    <a:pt x="193675" y="537718"/>
                    <a:pt x="153924" y="559435"/>
                    <a:pt x="125222" y="564769"/>
                  </a:cubicBezTo>
                  <a:cubicBezTo>
                    <a:pt x="27051" y="582803"/>
                    <a:pt x="0" y="532892"/>
                    <a:pt x="5842" y="448056"/>
                  </a:cubicBezTo>
                  <a:cubicBezTo>
                    <a:pt x="11176" y="370078"/>
                    <a:pt x="47752" y="301117"/>
                    <a:pt x="84328" y="235966"/>
                  </a:cubicBezTo>
                  <a:cubicBezTo>
                    <a:pt x="121412" y="170688"/>
                    <a:pt x="180340" y="212598"/>
                    <a:pt x="230124" y="229108"/>
                  </a:cubicBezTo>
                  <a:cubicBezTo>
                    <a:pt x="258191" y="238633"/>
                    <a:pt x="286893" y="251968"/>
                    <a:pt x="312293" y="229616"/>
                  </a:cubicBezTo>
                  <a:cubicBezTo>
                    <a:pt x="339344" y="205740"/>
                    <a:pt x="311277" y="182372"/>
                    <a:pt x="303276" y="161798"/>
                  </a:cubicBezTo>
                  <a:cubicBezTo>
                    <a:pt x="257683" y="47752"/>
                    <a:pt x="274066" y="18669"/>
                    <a:pt x="399288" y="4826"/>
                  </a:cubicBezTo>
                  <a:cubicBezTo>
                    <a:pt x="427990" y="1651"/>
                    <a:pt x="457073" y="1651"/>
                    <a:pt x="486283" y="0"/>
                  </a:cubicBezTo>
                  <a:cubicBezTo>
                    <a:pt x="486283" y="508"/>
                    <a:pt x="486283" y="1016"/>
                    <a:pt x="486283" y="1651"/>
                  </a:cubicBezTo>
                  <a:close/>
                </a:path>
              </a:pathLst>
            </a:custGeom>
            <a:solidFill>
              <a:srgbClr val="00FBFF"/>
            </a:solidFill>
          </p:spPr>
        </p:sp>
        <p:sp>
          <p:nvSpPr>
            <p:cNvPr id="115" name="Freeform 115"/>
            <p:cNvSpPr/>
            <p:nvPr/>
          </p:nvSpPr>
          <p:spPr>
            <a:xfrm>
              <a:off x="-762" y="-381"/>
              <a:ext cx="1055116" cy="1015111"/>
            </a:xfrm>
            <a:custGeom>
              <a:avLst/>
              <a:gdLst/>
              <a:ahLst/>
              <a:cxnLst/>
              <a:rect l="l" t="t" r="r" b="b"/>
              <a:pathLst>
                <a:path w="1055116" h="1015111">
                  <a:moveTo>
                    <a:pt x="508635" y="3048"/>
                  </a:moveTo>
                  <a:cubicBezTo>
                    <a:pt x="515620" y="3048"/>
                    <a:pt x="522605" y="2921"/>
                    <a:pt x="529971" y="2794"/>
                  </a:cubicBezTo>
                  <a:cubicBezTo>
                    <a:pt x="537337" y="2667"/>
                    <a:pt x="544576" y="2540"/>
                    <a:pt x="552196" y="2540"/>
                  </a:cubicBezTo>
                  <a:cubicBezTo>
                    <a:pt x="559816" y="2540"/>
                    <a:pt x="567436" y="2667"/>
                    <a:pt x="575183" y="3048"/>
                  </a:cubicBezTo>
                  <a:lnTo>
                    <a:pt x="575691" y="3048"/>
                  </a:lnTo>
                  <a:cubicBezTo>
                    <a:pt x="661797" y="8763"/>
                    <a:pt x="722122" y="28702"/>
                    <a:pt x="716661" y="111887"/>
                  </a:cubicBezTo>
                  <a:cubicBezTo>
                    <a:pt x="715391" y="132207"/>
                    <a:pt x="710057" y="155321"/>
                    <a:pt x="702310" y="181483"/>
                  </a:cubicBezTo>
                  <a:lnTo>
                    <a:pt x="702310" y="181610"/>
                  </a:lnTo>
                  <a:cubicBezTo>
                    <a:pt x="701294" y="184785"/>
                    <a:pt x="700405" y="187833"/>
                    <a:pt x="699516" y="190627"/>
                  </a:cubicBezTo>
                  <a:cubicBezTo>
                    <a:pt x="698627" y="193421"/>
                    <a:pt x="697865" y="195707"/>
                    <a:pt x="697103" y="198120"/>
                  </a:cubicBezTo>
                  <a:cubicBezTo>
                    <a:pt x="691388" y="216916"/>
                    <a:pt x="692150" y="215646"/>
                    <a:pt x="703326" y="220853"/>
                  </a:cubicBezTo>
                  <a:lnTo>
                    <a:pt x="703580" y="220980"/>
                  </a:lnTo>
                  <a:cubicBezTo>
                    <a:pt x="711835" y="224917"/>
                    <a:pt x="710438" y="221869"/>
                    <a:pt x="707644" y="223774"/>
                  </a:cubicBezTo>
                  <a:cubicBezTo>
                    <a:pt x="708787" y="223012"/>
                    <a:pt x="710565" y="220853"/>
                    <a:pt x="716153" y="212090"/>
                  </a:cubicBezTo>
                  <a:cubicBezTo>
                    <a:pt x="719201" y="207391"/>
                    <a:pt x="723392" y="200787"/>
                    <a:pt x="728599" y="194691"/>
                  </a:cubicBezTo>
                  <a:lnTo>
                    <a:pt x="748792" y="212090"/>
                  </a:lnTo>
                  <a:lnTo>
                    <a:pt x="728345" y="195072"/>
                  </a:lnTo>
                  <a:cubicBezTo>
                    <a:pt x="780796" y="132207"/>
                    <a:pt x="841248" y="99060"/>
                    <a:pt x="899287" y="147574"/>
                  </a:cubicBezTo>
                  <a:cubicBezTo>
                    <a:pt x="919353" y="164338"/>
                    <a:pt x="936752" y="189611"/>
                    <a:pt x="952373" y="220853"/>
                  </a:cubicBezTo>
                  <a:lnTo>
                    <a:pt x="928497" y="232791"/>
                  </a:lnTo>
                  <a:lnTo>
                    <a:pt x="952373" y="220853"/>
                  </a:lnTo>
                  <a:cubicBezTo>
                    <a:pt x="954024" y="224155"/>
                    <a:pt x="955675" y="227457"/>
                    <a:pt x="957326" y="230759"/>
                  </a:cubicBezTo>
                  <a:cubicBezTo>
                    <a:pt x="958977" y="234061"/>
                    <a:pt x="960628" y="237490"/>
                    <a:pt x="962279" y="240792"/>
                  </a:cubicBezTo>
                  <a:cubicBezTo>
                    <a:pt x="989711" y="295656"/>
                    <a:pt x="1018413" y="354457"/>
                    <a:pt x="1032891" y="416560"/>
                  </a:cubicBezTo>
                  <a:lnTo>
                    <a:pt x="1006983" y="422656"/>
                  </a:lnTo>
                  <a:lnTo>
                    <a:pt x="1032891" y="416560"/>
                  </a:lnTo>
                  <a:cubicBezTo>
                    <a:pt x="1055116" y="510921"/>
                    <a:pt x="975360" y="540131"/>
                    <a:pt x="930910" y="557911"/>
                  </a:cubicBezTo>
                  <a:cubicBezTo>
                    <a:pt x="922655" y="561213"/>
                    <a:pt x="915035" y="564261"/>
                    <a:pt x="908050" y="567436"/>
                  </a:cubicBezTo>
                  <a:lnTo>
                    <a:pt x="897255" y="543052"/>
                  </a:lnTo>
                  <a:lnTo>
                    <a:pt x="908304" y="567309"/>
                  </a:lnTo>
                  <a:cubicBezTo>
                    <a:pt x="896620" y="572643"/>
                    <a:pt x="883539" y="574167"/>
                    <a:pt x="875792" y="575183"/>
                  </a:cubicBezTo>
                  <a:cubicBezTo>
                    <a:pt x="866140" y="576453"/>
                    <a:pt x="861695" y="577342"/>
                    <a:pt x="858901" y="578612"/>
                  </a:cubicBezTo>
                  <a:cubicBezTo>
                    <a:pt x="859409" y="578358"/>
                    <a:pt x="857885" y="576834"/>
                    <a:pt x="857631" y="584454"/>
                  </a:cubicBezTo>
                  <a:cubicBezTo>
                    <a:pt x="856996" y="601726"/>
                    <a:pt x="865251" y="608330"/>
                    <a:pt x="902589" y="620014"/>
                  </a:cubicBezTo>
                  <a:cubicBezTo>
                    <a:pt x="969645" y="641096"/>
                    <a:pt x="992124" y="683641"/>
                    <a:pt x="976630" y="733044"/>
                  </a:cubicBezTo>
                  <a:cubicBezTo>
                    <a:pt x="969645" y="755396"/>
                    <a:pt x="955421" y="776859"/>
                    <a:pt x="941070" y="795401"/>
                  </a:cubicBezTo>
                  <a:lnTo>
                    <a:pt x="920242" y="779018"/>
                  </a:lnTo>
                  <a:lnTo>
                    <a:pt x="941324" y="795274"/>
                  </a:lnTo>
                  <a:cubicBezTo>
                    <a:pt x="916178" y="828040"/>
                    <a:pt x="884555" y="855726"/>
                    <a:pt x="855472" y="881253"/>
                  </a:cubicBezTo>
                  <a:cubicBezTo>
                    <a:pt x="849503" y="886587"/>
                    <a:pt x="843534" y="891794"/>
                    <a:pt x="837692" y="897001"/>
                  </a:cubicBezTo>
                  <a:cubicBezTo>
                    <a:pt x="753618" y="971931"/>
                    <a:pt x="697230" y="1007999"/>
                    <a:pt x="629539" y="932053"/>
                  </a:cubicBezTo>
                  <a:cubicBezTo>
                    <a:pt x="613410" y="914019"/>
                    <a:pt x="596519" y="889762"/>
                    <a:pt x="577469" y="860298"/>
                  </a:cubicBezTo>
                  <a:lnTo>
                    <a:pt x="599821" y="845820"/>
                  </a:lnTo>
                  <a:lnTo>
                    <a:pt x="577596" y="860425"/>
                  </a:lnTo>
                  <a:cubicBezTo>
                    <a:pt x="574802" y="856234"/>
                    <a:pt x="572262" y="852043"/>
                    <a:pt x="570103" y="848360"/>
                  </a:cubicBezTo>
                  <a:cubicBezTo>
                    <a:pt x="567817" y="844550"/>
                    <a:pt x="565912" y="841375"/>
                    <a:pt x="563880" y="838327"/>
                  </a:cubicBezTo>
                  <a:cubicBezTo>
                    <a:pt x="555879" y="826135"/>
                    <a:pt x="553466" y="826897"/>
                    <a:pt x="549910" y="827532"/>
                  </a:cubicBezTo>
                  <a:cubicBezTo>
                    <a:pt x="542417" y="828675"/>
                    <a:pt x="540385" y="827278"/>
                    <a:pt x="539750" y="854710"/>
                  </a:cubicBezTo>
                  <a:cubicBezTo>
                    <a:pt x="539623" y="860425"/>
                    <a:pt x="539496" y="867791"/>
                    <a:pt x="538734" y="874903"/>
                  </a:cubicBezTo>
                  <a:lnTo>
                    <a:pt x="538734" y="875157"/>
                  </a:lnTo>
                  <a:cubicBezTo>
                    <a:pt x="528701" y="953770"/>
                    <a:pt x="514096" y="1015111"/>
                    <a:pt x="435864" y="1005205"/>
                  </a:cubicBezTo>
                  <a:cubicBezTo>
                    <a:pt x="416052" y="1002665"/>
                    <a:pt x="392811" y="995680"/>
                    <a:pt x="366014" y="986028"/>
                  </a:cubicBezTo>
                  <a:lnTo>
                    <a:pt x="375031" y="961009"/>
                  </a:lnTo>
                  <a:lnTo>
                    <a:pt x="366268" y="986155"/>
                  </a:lnTo>
                  <a:cubicBezTo>
                    <a:pt x="316357" y="968629"/>
                    <a:pt x="258572" y="945388"/>
                    <a:pt x="216408" y="906272"/>
                  </a:cubicBezTo>
                  <a:lnTo>
                    <a:pt x="234569" y="886714"/>
                  </a:lnTo>
                  <a:lnTo>
                    <a:pt x="216662" y="906399"/>
                  </a:lnTo>
                  <a:cubicBezTo>
                    <a:pt x="216408" y="906272"/>
                    <a:pt x="216281" y="906018"/>
                    <a:pt x="216027" y="905891"/>
                  </a:cubicBezTo>
                  <a:cubicBezTo>
                    <a:pt x="215773" y="905764"/>
                    <a:pt x="215646" y="905510"/>
                    <a:pt x="215392" y="905383"/>
                  </a:cubicBezTo>
                  <a:cubicBezTo>
                    <a:pt x="168529" y="862965"/>
                    <a:pt x="80391" y="786892"/>
                    <a:pt x="167386" y="690626"/>
                  </a:cubicBezTo>
                  <a:cubicBezTo>
                    <a:pt x="172466" y="685038"/>
                    <a:pt x="178054" y="679450"/>
                    <a:pt x="184150" y="673862"/>
                  </a:cubicBezTo>
                  <a:lnTo>
                    <a:pt x="202057" y="693547"/>
                  </a:lnTo>
                  <a:lnTo>
                    <a:pt x="184150" y="673862"/>
                  </a:lnTo>
                  <a:cubicBezTo>
                    <a:pt x="208280" y="651891"/>
                    <a:pt x="217043" y="633984"/>
                    <a:pt x="209931" y="617601"/>
                  </a:cubicBezTo>
                  <a:lnTo>
                    <a:pt x="234442" y="607060"/>
                  </a:lnTo>
                  <a:lnTo>
                    <a:pt x="210058" y="617728"/>
                  </a:lnTo>
                  <a:cubicBezTo>
                    <a:pt x="205232" y="606552"/>
                    <a:pt x="201930" y="604901"/>
                    <a:pt x="171450" y="613156"/>
                  </a:cubicBezTo>
                  <a:cubicBezTo>
                    <a:pt x="165735" y="614680"/>
                    <a:pt x="158877" y="616585"/>
                    <a:pt x="152273" y="617855"/>
                  </a:cubicBezTo>
                  <a:cubicBezTo>
                    <a:pt x="67310" y="633603"/>
                    <a:pt x="16510" y="602996"/>
                    <a:pt x="3937" y="534543"/>
                  </a:cubicBezTo>
                  <a:cubicBezTo>
                    <a:pt x="508" y="515747"/>
                    <a:pt x="0" y="495046"/>
                    <a:pt x="1524" y="473329"/>
                  </a:cubicBezTo>
                  <a:lnTo>
                    <a:pt x="28067" y="475107"/>
                  </a:lnTo>
                  <a:lnTo>
                    <a:pt x="1524" y="473329"/>
                  </a:lnTo>
                  <a:cubicBezTo>
                    <a:pt x="7239" y="388620"/>
                    <a:pt x="46990" y="314833"/>
                    <a:pt x="83312" y="249936"/>
                  </a:cubicBezTo>
                  <a:lnTo>
                    <a:pt x="83439" y="249809"/>
                  </a:lnTo>
                  <a:cubicBezTo>
                    <a:pt x="126746" y="173863"/>
                    <a:pt x="196977" y="205359"/>
                    <a:pt x="234696" y="220726"/>
                  </a:cubicBezTo>
                  <a:cubicBezTo>
                    <a:pt x="244348" y="224663"/>
                    <a:pt x="252730" y="228092"/>
                    <a:pt x="260731" y="230759"/>
                  </a:cubicBezTo>
                  <a:lnTo>
                    <a:pt x="260985" y="230886"/>
                  </a:lnTo>
                  <a:cubicBezTo>
                    <a:pt x="263779" y="231775"/>
                    <a:pt x="266446" y="232791"/>
                    <a:pt x="269113" y="233680"/>
                  </a:cubicBezTo>
                  <a:cubicBezTo>
                    <a:pt x="271780" y="234569"/>
                    <a:pt x="274193" y="235458"/>
                    <a:pt x="276733" y="236347"/>
                  </a:cubicBezTo>
                  <a:cubicBezTo>
                    <a:pt x="299720" y="244221"/>
                    <a:pt x="308610" y="243967"/>
                    <a:pt x="317119" y="236601"/>
                  </a:cubicBezTo>
                  <a:lnTo>
                    <a:pt x="334645" y="256667"/>
                  </a:lnTo>
                  <a:lnTo>
                    <a:pt x="316992" y="236728"/>
                  </a:lnTo>
                  <a:cubicBezTo>
                    <a:pt x="320802" y="233299"/>
                    <a:pt x="319405" y="232918"/>
                    <a:pt x="319532" y="234696"/>
                  </a:cubicBezTo>
                  <a:cubicBezTo>
                    <a:pt x="319405" y="233045"/>
                    <a:pt x="318135" y="229743"/>
                    <a:pt x="311531" y="218694"/>
                  </a:cubicBezTo>
                  <a:cubicBezTo>
                    <a:pt x="308483" y="213741"/>
                    <a:pt x="303911" y="206248"/>
                    <a:pt x="300863" y="198374"/>
                  </a:cubicBezTo>
                  <a:lnTo>
                    <a:pt x="325755" y="188849"/>
                  </a:lnTo>
                  <a:lnTo>
                    <a:pt x="300990" y="198755"/>
                  </a:lnTo>
                  <a:cubicBezTo>
                    <a:pt x="269240" y="119253"/>
                    <a:pt x="256413" y="53721"/>
                    <a:pt x="332232" y="23495"/>
                  </a:cubicBezTo>
                  <a:cubicBezTo>
                    <a:pt x="354584" y="14351"/>
                    <a:pt x="383794" y="9144"/>
                    <a:pt x="418719" y="5334"/>
                  </a:cubicBezTo>
                  <a:lnTo>
                    <a:pt x="421640" y="31877"/>
                  </a:lnTo>
                  <a:lnTo>
                    <a:pt x="418719" y="5334"/>
                  </a:lnTo>
                  <a:cubicBezTo>
                    <a:pt x="439039" y="3048"/>
                    <a:pt x="459359" y="2413"/>
                    <a:pt x="478663" y="1651"/>
                  </a:cubicBezTo>
                  <a:cubicBezTo>
                    <a:pt x="488315" y="1270"/>
                    <a:pt x="497840" y="889"/>
                    <a:pt x="507238" y="381"/>
                  </a:cubicBezTo>
                  <a:cubicBezTo>
                    <a:pt x="514604" y="0"/>
                    <a:pt x="521716" y="2667"/>
                    <a:pt x="527050" y="7620"/>
                  </a:cubicBezTo>
                  <a:cubicBezTo>
                    <a:pt x="532384" y="12573"/>
                    <a:pt x="535432" y="19685"/>
                    <a:pt x="535432" y="26924"/>
                  </a:cubicBezTo>
                  <a:lnTo>
                    <a:pt x="535432" y="28575"/>
                  </a:lnTo>
                  <a:lnTo>
                    <a:pt x="508762" y="28575"/>
                  </a:lnTo>
                  <a:lnTo>
                    <a:pt x="535432" y="28575"/>
                  </a:lnTo>
                  <a:lnTo>
                    <a:pt x="535432" y="29591"/>
                  </a:lnTo>
                  <a:lnTo>
                    <a:pt x="508762" y="29591"/>
                  </a:lnTo>
                  <a:lnTo>
                    <a:pt x="508762" y="3048"/>
                  </a:lnTo>
                  <a:moveTo>
                    <a:pt x="508762" y="56388"/>
                  </a:moveTo>
                  <a:cubicBezTo>
                    <a:pt x="494030" y="56388"/>
                    <a:pt x="482092" y="44450"/>
                    <a:pt x="482092" y="29718"/>
                  </a:cubicBezTo>
                  <a:lnTo>
                    <a:pt x="482092" y="28575"/>
                  </a:lnTo>
                  <a:lnTo>
                    <a:pt x="482092" y="27051"/>
                  </a:lnTo>
                  <a:lnTo>
                    <a:pt x="508762" y="27051"/>
                  </a:lnTo>
                  <a:lnTo>
                    <a:pt x="510159" y="53594"/>
                  </a:lnTo>
                  <a:cubicBezTo>
                    <a:pt x="500253" y="54102"/>
                    <a:pt x="490220" y="54483"/>
                    <a:pt x="480695" y="54864"/>
                  </a:cubicBezTo>
                  <a:cubicBezTo>
                    <a:pt x="461137" y="55626"/>
                    <a:pt x="442722" y="56261"/>
                    <a:pt x="424688" y="58293"/>
                  </a:cubicBezTo>
                  <a:cubicBezTo>
                    <a:pt x="390652" y="62103"/>
                    <a:pt x="367411" y="66675"/>
                    <a:pt x="352044" y="72898"/>
                  </a:cubicBezTo>
                  <a:cubicBezTo>
                    <a:pt x="328041" y="82550"/>
                    <a:pt x="316230" y="93091"/>
                    <a:pt x="350520" y="178943"/>
                  </a:cubicBezTo>
                  <a:lnTo>
                    <a:pt x="350647" y="179324"/>
                  </a:lnTo>
                  <a:cubicBezTo>
                    <a:pt x="351663" y="181864"/>
                    <a:pt x="353441" y="185039"/>
                    <a:pt x="357124" y="191008"/>
                  </a:cubicBezTo>
                  <a:cubicBezTo>
                    <a:pt x="361696" y="198628"/>
                    <a:pt x="372110" y="214376"/>
                    <a:pt x="372872" y="232537"/>
                  </a:cubicBezTo>
                  <a:cubicBezTo>
                    <a:pt x="373507" y="249428"/>
                    <a:pt x="366268" y="264541"/>
                    <a:pt x="352425" y="276733"/>
                  </a:cubicBezTo>
                  <a:lnTo>
                    <a:pt x="352298" y="276860"/>
                  </a:lnTo>
                  <a:cubicBezTo>
                    <a:pt x="319278" y="305689"/>
                    <a:pt x="282575" y="294767"/>
                    <a:pt x="259715" y="287020"/>
                  </a:cubicBezTo>
                  <a:cubicBezTo>
                    <a:pt x="256921" y="286131"/>
                    <a:pt x="254127" y="285115"/>
                    <a:pt x="251587" y="284226"/>
                  </a:cubicBezTo>
                  <a:cubicBezTo>
                    <a:pt x="249047" y="283337"/>
                    <a:pt x="246507" y="282448"/>
                    <a:pt x="243967" y="281559"/>
                  </a:cubicBezTo>
                  <a:lnTo>
                    <a:pt x="252476" y="256286"/>
                  </a:lnTo>
                  <a:lnTo>
                    <a:pt x="244094" y="281559"/>
                  </a:lnTo>
                  <a:cubicBezTo>
                    <a:pt x="234061" y="278257"/>
                    <a:pt x="223774" y="274066"/>
                    <a:pt x="214503" y="270256"/>
                  </a:cubicBezTo>
                  <a:cubicBezTo>
                    <a:pt x="166878" y="250825"/>
                    <a:pt x="147320" y="245491"/>
                    <a:pt x="129794" y="276352"/>
                  </a:cubicBezTo>
                  <a:lnTo>
                    <a:pt x="106680" y="263017"/>
                  </a:lnTo>
                  <a:lnTo>
                    <a:pt x="129921" y="276098"/>
                  </a:lnTo>
                  <a:cubicBezTo>
                    <a:pt x="93091" y="341757"/>
                    <a:pt x="59563" y="405765"/>
                    <a:pt x="54737" y="477012"/>
                  </a:cubicBezTo>
                  <a:cubicBezTo>
                    <a:pt x="53467" y="496062"/>
                    <a:pt x="53975" y="511937"/>
                    <a:pt x="56388" y="525018"/>
                  </a:cubicBezTo>
                  <a:cubicBezTo>
                    <a:pt x="62230" y="557149"/>
                    <a:pt x="78613" y="577469"/>
                    <a:pt x="142748" y="565658"/>
                  </a:cubicBezTo>
                  <a:lnTo>
                    <a:pt x="147574" y="591820"/>
                  </a:lnTo>
                  <a:lnTo>
                    <a:pt x="142748" y="565658"/>
                  </a:lnTo>
                  <a:cubicBezTo>
                    <a:pt x="146812" y="564896"/>
                    <a:pt x="151384" y="563626"/>
                    <a:pt x="157607" y="561975"/>
                  </a:cubicBezTo>
                  <a:cubicBezTo>
                    <a:pt x="178689" y="556260"/>
                    <a:pt x="233680" y="538734"/>
                    <a:pt x="258953" y="596519"/>
                  </a:cubicBezTo>
                  <a:lnTo>
                    <a:pt x="258953" y="596646"/>
                  </a:lnTo>
                  <a:cubicBezTo>
                    <a:pt x="281686" y="649224"/>
                    <a:pt x="243713" y="691769"/>
                    <a:pt x="220091" y="713359"/>
                  </a:cubicBezTo>
                  <a:cubicBezTo>
                    <a:pt x="215138" y="717804"/>
                    <a:pt x="210820" y="722249"/>
                    <a:pt x="207010" y="726313"/>
                  </a:cubicBezTo>
                  <a:cubicBezTo>
                    <a:pt x="159893" y="778256"/>
                    <a:pt x="193167" y="813181"/>
                    <a:pt x="251206" y="865759"/>
                  </a:cubicBezTo>
                  <a:cubicBezTo>
                    <a:pt x="251460" y="865886"/>
                    <a:pt x="251587" y="866140"/>
                    <a:pt x="251841" y="866267"/>
                  </a:cubicBezTo>
                  <a:cubicBezTo>
                    <a:pt x="252095" y="866394"/>
                    <a:pt x="252222" y="866648"/>
                    <a:pt x="252476" y="866775"/>
                  </a:cubicBezTo>
                  <a:lnTo>
                    <a:pt x="252730" y="867029"/>
                  </a:lnTo>
                  <a:cubicBezTo>
                    <a:pt x="285877" y="897890"/>
                    <a:pt x="334137" y="918210"/>
                    <a:pt x="383921" y="935609"/>
                  </a:cubicBezTo>
                  <a:lnTo>
                    <a:pt x="384048" y="935609"/>
                  </a:lnTo>
                  <a:cubicBezTo>
                    <a:pt x="410337" y="945007"/>
                    <a:pt x="429006" y="950341"/>
                    <a:pt x="442722" y="952119"/>
                  </a:cubicBezTo>
                  <a:cubicBezTo>
                    <a:pt x="463677" y="954786"/>
                    <a:pt x="474599" y="957707"/>
                    <a:pt x="486029" y="868299"/>
                  </a:cubicBezTo>
                  <a:lnTo>
                    <a:pt x="512445" y="871728"/>
                  </a:lnTo>
                  <a:lnTo>
                    <a:pt x="486029" y="868553"/>
                  </a:lnTo>
                  <a:cubicBezTo>
                    <a:pt x="486537" y="864489"/>
                    <a:pt x="486664" y="859917"/>
                    <a:pt x="486791" y="853567"/>
                  </a:cubicBezTo>
                  <a:cubicBezTo>
                    <a:pt x="487172" y="834136"/>
                    <a:pt x="486029" y="783717"/>
                    <a:pt x="541782" y="774827"/>
                  </a:cubicBezTo>
                  <a:lnTo>
                    <a:pt x="545973" y="801116"/>
                  </a:lnTo>
                  <a:lnTo>
                    <a:pt x="541782" y="774827"/>
                  </a:lnTo>
                  <a:cubicBezTo>
                    <a:pt x="578104" y="768985"/>
                    <a:pt x="597789" y="792480"/>
                    <a:pt x="608711" y="808990"/>
                  </a:cubicBezTo>
                  <a:cubicBezTo>
                    <a:pt x="611378" y="813054"/>
                    <a:pt x="613918" y="817245"/>
                    <a:pt x="616077" y="820928"/>
                  </a:cubicBezTo>
                  <a:cubicBezTo>
                    <a:pt x="618363" y="824738"/>
                    <a:pt x="620395" y="828040"/>
                    <a:pt x="622300" y="831088"/>
                  </a:cubicBezTo>
                  <a:lnTo>
                    <a:pt x="622427" y="831215"/>
                  </a:lnTo>
                  <a:cubicBezTo>
                    <a:pt x="641223" y="860298"/>
                    <a:pt x="656336" y="881634"/>
                    <a:pt x="669544" y="896366"/>
                  </a:cubicBezTo>
                  <a:cubicBezTo>
                    <a:pt x="700532" y="931164"/>
                    <a:pt x="713994" y="935863"/>
                    <a:pt x="802513" y="856996"/>
                  </a:cubicBezTo>
                  <a:lnTo>
                    <a:pt x="820293" y="876935"/>
                  </a:lnTo>
                  <a:lnTo>
                    <a:pt x="802513" y="857123"/>
                  </a:lnTo>
                  <a:cubicBezTo>
                    <a:pt x="808609" y="851789"/>
                    <a:pt x="814578" y="846328"/>
                    <a:pt x="820674" y="841121"/>
                  </a:cubicBezTo>
                  <a:cubicBezTo>
                    <a:pt x="850392" y="814959"/>
                    <a:pt x="877951" y="790575"/>
                    <a:pt x="899414" y="762635"/>
                  </a:cubicBezTo>
                  <a:lnTo>
                    <a:pt x="899541" y="762508"/>
                  </a:lnTo>
                  <a:cubicBezTo>
                    <a:pt x="912622" y="745617"/>
                    <a:pt x="922147" y="730123"/>
                    <a:pt x="926338" y="716915"/>
                  </a:cubicBezTo>
                  <a:cubicBezTo>
                    <a:pt x="931037" y="701929"/>
                    <a:pt x="932942" y="685038"/>
                    <a:pt x="887095" y="670687"/>
                  </a:cubicBezTo>
                  <a:lnTo>
                    <a:pt x="895096" y="645287"/>
                  </a:lnTo>
                  <a:lnTo>
                    <a:pt x="887095" y="670687"/>
                  </a:lnTo>
                  <a:cubicBezTo>
                    <a:pt x="856615" y="661162"/>
                    <a:pt x="802259" y="644525"/>
                    <a:pt x="804799" y="582168"/>
                  </a:cubicBezTo>
                  <a:lnTo>
                    <a:pt x="831469" y="583184"/>
                  </a:lnTo>
                  <a:lnTo>
                    <a:pt x="804799" y="582168"/>
                  </a:lnTo>
                  <a:cubicBezTo>
                    <a:pt x="805815" y="556387"/>
                    <a:pt x="817753" y="538861"/>
                    <a:pt x="837184" y="529971"/>
                  </a:cubicBezTo>
                  <a:cubicBezTo>
                    <a:pt x="848614" y="524764"/>
                    <a:pt x="861441" y="523240"/>
                    <a:pt x="869061" y="522224"/>
                  </a:cubicBezTo>
                  <a:cubicBezTo>
                    <a:pt x="878840" y="520954"/>
                    <a:pt x="883412" y="520065"/>
                    <a:pt x="886587" y="518668"/>
                  </a:cubicBezTo>
                  <a:lnTo>
                    <a:pt x="886841" y="518541"/>
                  </a:lnTo>
                  <a:cubicBezTo>
                    <a:pt x="894969" y="514858"/>
                    <a:pt x="903605" y="511429"/>
                    <a:pt x="911606" y="508254"/>
                  </a:cubicBezTo>
                  <a:cubicBezTo>
                    <a:pt x="965581" y="486664"/>
                    <a:pt x="991997" y="473329"/>
                    <a:pt x="981456" y="428625"/>
                  </a:cubicBezTo>
                  <a:cubicBezTo>
                    <a:pt x="968502" y="373380"/>
                    <a:pt x="942721" y="319913"/>
                    <a:pt x="915035" y="264541"/>
                  </a:cubicBezTo>
                  <a:cubicBezTo>
                    <a:pt x="913384" y="261239"/>
                    <a:pt x="911733" y="257937"/>
                    <a:pt x="910082" y="254508"/>
                  </a:cubicBezTo>
                  <a:cubicBezTo>
                    <a:pt x="908431" y="251079"/>
                    <a:pt x="906780" y="247904"/>
                    <a:pt x="905129" y="244475"/>
                  </a:cubicBezTo>
                  <a:cubicBezTo>
                    <a:pt x="891032" y="216154"/>
                    <a:pt x="877570" y="198247"/>
                    <a:pt x="865505" y="188214"/>
                  </a:cubicBezTo>
                  <a:cubicBezTo>
                    <a:pt x="845820" y="171704"/>
                    <a:pt x="819912" y="168783"/>
                    <a:pt x="769620" y="228981"/>
                  </a:cubicBezTo>
                  <a:lnTo>
                    <a:pt x="769366" y="229235"/>
                  </a:lnTo>
                  <a:cubicBezTo>
                    <a:pt x="766953" y="232029"/>
                    <a:pt x="764667" y="235458"/>
                    <a:pt x="761365" y="240665"/>
                  </a:cubicBezTo>
                  <a:cubicBezTo>
                    <a:pt x="757301" y="246888"/>
                    <a:pt x="749935" y="259080"/>
                    <a:pt x="738632" y="267081"/>
                  </a:cubicBezTo>
                  <a:cubicBezTo>
                    <a:pt x="721360" y="279146"/>
                    <a:pt x="701294" y="278511"/>
                    <a:pt x="680974" y="268859"/>
                  </a:cubicBezTo>
                  <a:lnTo>
                    <a:pt x="692404" y="244856"/>
                  </a:lnTo>
                  <a:lnTo>
                    <a:pt x="681228" y="268986"/>
                  </a:lnTo>
                  <a:cubicBezTo>
                    <a:pt x="632714" y="246507"/>
                    <a:pt x="638048" y="209677"/>
                    <a:pt x="646430" y="182372"/>
                  </a:cubicBezTo>
                  <a:cubicBezTo>
                    <a:pt x="647319" y="179578"/>
                    <a:pt x="648208" y="176911"/>
                    <a:pt x="648970" y="174244"/>
                  </a:cubicBezTo>
                  <a:cubicBezTo>
                    <a:pt x="649859" y="171450"/>
                    <a:pt x="650748" y="168656"/>
                    <a:pt x="651637" y="165989"/>
                  </a:cubicBezTo>
                  <a:lnTo>
                    <a:pt x="677164" y="173736"/>
                  </a:lnTo>
                  <a:lnTo>
                    <a:pt x="651637" y="166116"/>
                  </a:lnTo>
                  <a:cubicBezTo>
                    <a:pt x="659003" y="141478"/>
                    <a:pt x="662940" y="122682"/>
                    <a:pt x="663829" y="108204"/>
                  </a:cubicBezTo>
                  <a:cubicBezTo>
                    <a:pt x="665861" y="77343"/>
                    <a:pt x="659511" y="61722"/>
                    <a:pt x="572516" y="56007"/>
                  </a:cubicBezTo>
                  <a:lnTo>
                    <a:pt x="574294" y="29464"/>
                  </a:lnTo>
                  <a:lnTo>
                    <a:pt x="573024" y="56134"/>
                  </a:lnTo>
                  <a:cubicBezTo>
                    <a:pt x="566293" y="55753"/>
                    <a:pt x="559562" y="55753"/>
                    <a:pt x="552577" y="55753"/>
                  </a:cubicBezTo>
                  <a:cubicBezTo>
                    <a:pt x="545592" y="55753"/>
                    <a:pt x="538607" y="55880"/>
                    <a:pt x="531241" y="56007"/>
                  </a:cubicBezTo>
                  <a:cubicBezTo>
                    <a:pt x="523875" y="56134"/>
                    <a:pt x="516509" y="56261"/>
                    <a:pt x="509016" y="56261"/>
                  </a:cubicBezTo>
                  <a:close/>
                </a:path>
              </a:pathLst>
            </a:custGeom>
            <a:solidFill>
              <a:srgbClr val="075AD1"/>
            </a:solidFill>
          </p:spPr>
        </p:sp>
      </p:grpSp>
      <p:sp>
        <p:nvSpPr>
          <p:cNvPr id="116" name="Freeform 116"/>
          <p:cNvSpPr/>
          <p:nvPr/>
        </p:nvSpPr>
        <p:spPr>
          <a:xfrm>
            <a:off x="0" y="9695700"/>
            <a:ext cx="18317880" cy="416340"/>
          </a:xfrm>
          <a:custGeom>
            <a:avLst/>
            <a:gdLst/>
            <a:ahLst/>
            <a:cxnLst/>
            <a:rect l="l" t="t" r="r" b="b"/>
            <a:pathLst>
              <a:path w="18317880" h="416340">
                <a:moveTo>
                  <a:pt x="0" y="0"/>
                </a:moveTo>
                <a:lnTo>
                  <a:pt x="18317880" y="0"/>
                </a:lnTo>
                <a:lnTo>
                  <a:pt x="18317880" y="416340"/>
                </a:lnTo>
                <a:lnTo>
                  <a:pt x="0" y="416340"/>
                </a:lnTo>
                <a:lnTo>
                  <a:pt x="0" y="0"/>
                </a:lnTo>
                <a:close/>
              </a:path>
            </a:pathLst>
          </a:custGeom>
          <a:blipFill>
            <a:blip r:embed="rId4"/>
            <a:stretch>
              <a:fillRect l="-159" r="-159"/>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2700000">
            <a:off x="1062720" y="2283660"/>
            <a:ext cx="3762180" cy="3762180"/>
            <a:chOff x="0" y="0"/>
            <a:chExt cx="5016240" cy="5016240"/>
          </a:xfrm>
        </p:grpSpPr>
        <p:sp>
          <p:nvSpPr>
            <p:cNvPr id="3" name="Freeform 3"/>
            <p:cNvSpPr/>
            <p:nvPr/>
          </p:nvSpPr>
          <p:spPr>
            <a:xfrm>
              <a:off x="0" y="0"/>
              <a:ext cx="5016246" cy="5016246"/>
            </a:xfrm>
            <a:custGeom>
              <a:avLst/>
              <a:gdLst/>
              <a:ahLst/>
              <a:cxnLst/>
              <a:rect l="l" t="t" r="r" b="b"/>
              <a:pathLst>
                <a:path w="5016246" h="5016246">
                  <a:moveTo>
                    <a:pt x="153416" y="153416"/>
                  </a:moveTo>
                  <a:cubicBezTo>
                    <a:pt x="248158" y="58674"/>
                    <a:pt x="379095" y="0"/>
                    <a:pt x="523748" y="0"/>
                  </a:cubicBezTo>
                  <a:lnTo>
                    <a:pt x="2564130" y="0"/>
                  </a:lnTo>
                  <a:lnTo>
                    <a:pt x="2564130" y="2120265"/>
                  </a:lnTo>
                  <a:cubicBezTo>
                    <a:pt x="2564130" y="2285365"/>
                    <a:pt x="2697988" y="2419223"/>
                    <a:pt x="2863088" y="2419223"/>
                  </a:cubicBezTo>
                  <a:lnTo>
                    <a:pt x="5016246" y="2419223"/>
                  </a:lnTo>
                  <a:lnTo>
                    <a:pt x="5016246" y="4492498"/>
                  </a:lnTo>
                  <a:cubicBezTo>
                    <a:pt x="5016246" y="4781804"/>
                    <a:pt x="4781677" y="5016246"/>
                    <a:pt x="4492498" y="5016246"/>
                  </a:cubicBezTo>
                  <a:lnTo>
                    <a:pt x="523748" y="5016246"/>
                  </a:lnTo>
                  <a:cubicBezTo>
                    <a:pt x="234569" y="5016246"/>
                    <a:pt x="0" y="4781677"/>
                    <a:pt x="0" y="4492498"/>
                  </a:cubicBezTo>
                  <a:lnTo>
                    <a:pt x="0" y="523748"/>
                  </a:lnTo>
                  <a:cubicBezTo>
                    <a:pt x="0" y="379095"/>
                    <a:pt x="58674" y="248158"/>
                    <a:pt x="153416" y="153416"/>
                  </a:cubicBezTo>
                  <a:close/>
                </a:path>
              </a:pathLst>
            </a:custGeom>
            <a:solidFill>
              <a:srgbClr val="00FBFF"/>
            </a:solidFill>
          </p:spPr>
        </p:sp>
      </p:grpSp>
      <p:grpSp>
        <p:nvGrpSpPr>
          <p:cNvPr id="4" name="Group 4"/>
          <p:cNvGrpSpPr/>
          <p:nvPr/>
        </p:nvGrpSpPr>
        <p:grpSpPr>
          <a:xfrm rot="-8100000">
            <a:off x="9889020" y="3238920"/>
            <a:ext cx="1905120" cy="1905120"/>
            <a:chOff x="0" y="0"/>
            <a:chExt cx="2540160" cy="2540160"/>
          </a:xfrm>
        </p:grpSpPr>
        <p:sp>
          <p:nvSpPr>
            <p:cNvPr id="5" name="Freeform 5"/>
            <p:cNvSpPr/>
            <p:nvPr/>
          </p:nvSpPr>
          <p:spPr>
            <a:xfrm>
              <a:off x="0" y="0"/>
              <a:ext cx="2540127" cy="2540127"/>
            </a:xfrm>
            <a:custGeom>
              <a:avLst/>
              <a:gdLst/>
              <a:ahLst/>
              <a:cxnLst/>
              <a:rect l="l" t="t" r="r" b="b"/>
              <a:pathLst>
                <a:path w="2540127" h="2540127">
                  <a:moveTo>
                    <a:pt x="77724" y="77724"/>
                  </a:moveTo>
                  <a:cubicBezTo>
                    <a:pt x="125730" y="29718"/>
                    <a:pt x="192024" y="0"/>
                    <a:pt x="265303" y="0"/>
                  </a:cubicBezTo>
                  <a:lnTo>
                    <a:pt x="1298448" y="0"/>
                  </a:lnTo>
                  <a:lnTo>
                    <a:pt x="1298448" y="1073658"/>
                  </a:lnTo>
                  <a:cubicBezTo>
                    <a:pt x="1298448" y="1157224"/>
                    <a:pt x="1366266" y="1225042"/>
                    <a:pt x="1449832" y="1225042"/>
                  </a:cubicBezTo>
                  <a:lnTo>
                    <a:pt x="2540127" y="1225042"/>
                  </a:lnTo>
                  <a:lnTo>
                    <a:pt x="2540127" y="2274824"/>
                  </a:lnTo>
                  <a:cubicBezTo>
                    <a:pt x="2540127" y="2421255"/>
                    <a:pt x="2421382" y="2540127"/>
                    <a:pt x="2274824" y="2540127"/>
                  </a:cubicBezTo>
                  <a:lnTo>
                    <a:pt x="265303" y="2540127"/>
                  </a:lnTo>
                  <a:cubicBezTo>
                    <a:pt x="118745" y="2540127"/>
                    <a:pt x="0" y="2421382"/>
                    <a:pt x="0" y="2274951"/>
                  </a:cubicBezTo>
                  <a:lnTo>
                    <a:pt x="0" y="265303"/>
                  </a:lnTo>
                  <a:cubicBezTo>
                    <a:pt x="0" y="192024"/>
                    <a:pt x="29718" y="125730"/>
                    <a:pt x="77724" y="77724"/>
                  </a:cubicBezTo>
                  <a:close/>
                </a:path>
              </a:pathLst>
            </a:custGeom>
            <a:solidFill>
              <a:srgbClr val="0085FF"/>
            </a:solidFill>
          </p:spPr>
        </p:sp>
      </p:grpSp>
      <p:sp>
        <p:nvSpPr>
          <p:cNvPr id="6" name="TextBox 6"/>
          <p:cNvSpPr txBox="1"/>
          <p:nvPr/>
        </p:nvSpPr>
        <p:spPr>
          <a:xfrm>
            <a:off x="12458700" y="812700"/>
            <a:ext cx="4851720" cy="1102866"/>
          </a:xfrm>
          <a:prstGeom prst="rect">
            <a:avLst/>
          </a:prstGeom>
        </p:spPr>
        <p:txBody>
          <a:bodyPr lIns="0" tIns="0" rIns="0" bIns="0" rtlCol="0" anchor="t">
            <a:spAutoFit/>
          </a:bodyPr>
          <a:lstStyle/>
          <a:p>
            <a:pPr algn="r">
              <a:lnSpc>
                <a:spcPts val="4320"/>
              </a:lnSpc>
            </a:pPr>
            <a:r>
              <a:rPr lang="fa-IR" sz="3600" spc="51" dirty="0">
                <a:solidFill>
                  <a:srgbClr val="0085F2"/>
                </a:solidFill>
                <a:latin typeface="Montserrat"/>
                <a:cs typeface="B Nazanin" panose="00000400000000000000" pitchFamily="2" charset="-78"/>
              </a:rPr>
              <a:t>ما ایجاد می کنیم</a:t>
            </a:r>
          </a:p>
          <a:p>
            <a:pPr algn="r">
              <a:lnSpc>
                <a:spcPts val="4320"/>
              </a:lnSpc>
            </a:pPr>
            <a:r>
              <a:rPr lang="fa-IR" sz="3600" spc="51" dirty="0">
                <a:solidFill>
                  <a:srgbClr val="0085F2"/>
                </a:solidFill>
                <a:latin typeface="Montserrat"/>
                <a:cs typeface="B Nazanin" panose="00000400000000000000" pitchFamily="2" charset="-78"/>
              </a:rPr>
              <a:t>ارائه حرفه ای با کیفیت</a:t>
            </a:r>
            <a:endParaRPr lang="en-US" sz="3600" spc="51" dirty="0">
              <a:solidFill>
                <a:srgbClr val="00001F"/>
              </a:solidFill>
              <a:latin typeface="Montserrat"/>
              <a:cs typeface="B Nazanin" panose="00000400000000000000" pitchFamily="2" charset="-78"/>
            </a:endParaRPr>
          </a:p>
        </p:txBody>
      </p:sp>
      <p:sp>
        <p:nvSpPr>
          <p:cNvPr id="7" name="TextBox 7"/>
          <p:cNvSpPr txBox="1"/>
          <p:nvPr/>
        </p:nvSpPr>
        <p:spPr>
          <a:xfrm>
            <a:off x="13631717" y="3102120"/>
            <a:ext cx="3693463" cy="6613349"/>
          </a:xfrm>
          <a:prstGeom prst="rect">
            <a:avLst/>
          </a:prstGeom>
        </p:spPr>
        <p:txBody>
          <a:bodyPr wrap="square" lIns="0" tIns="0" rIns="0" bIns="0" rtlCol="0" anchor="t">
            <a:spAutoFit/>
          </a:bodyPr>
          <a:lstStyle/>
          <a:p>
            <a:pPr algn="r">
              <a:lnSpc>
                <a:spcPct val="150000"/>
              </a:lnSpc>
            </a:pPr>
            <a:r>
              <a:rPr lang="fa-IR" sz="1800" spc="25" dirty="0">
                <a:solidFill>
                  <a:srgbClr val="00000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با الگوهای ما، یک صدای منحصر به فرد و جذاب به گزارش ها و ارائه های خود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با الگوهای ما، یک صدای منحصر به فرد و جذاب به گزارش ها و ارائه های خود اضافه کنید.</a:t>
            </a:r>
            <a:endParaRPr lang="en-US" sz="1800" spc="25" dirty="0">
              <a:solidFill>
                <a:srgbClr val="000000"/>
              </a:solidFill>
              <a:latin typeface="Montserrat"/>
              <a:cs typeface="B Nazanin" panose="00000400000000000000" pitchFamily="2" charset="-78"/>
            </a:endParaRPr>
          </a:p>
        </p:txBody>
      </p:sp>
      <p:sp>
        <p:nvSpPr>
          <p:cNvPr id="8" name="TextBox 8"/>
          <p:cNvSpPr txBox="1"/>
          <p:nvPr/>
        </p:nvSpPr>
        <p:spPr>
          <a:xfrm>
            <a:off x="758880" y="3583065"/>
            <a:ext cx="2226060" cy="743793"/>
          </a:xfrm>
          <a:prstGeom prst="rect">
            <a:avLst/>
          </a:prstGeom>
        </p:spPr>
        <p:txBody>
          <a:bodyPr lIns="0" tIns="0" rIns="0" bIns="0" rtlCol="0" anchor="t">
            <a:spAutoFit/>
          </a:bodyPr>
          <a:lstStyle/>
          <a:p>
            <a:pPr algn="r">
              <a:lnSpc>
                <a:spcPts val="2879"/>
              </a:lnSpc>
            </a:pPr>
            <a:r>
              <a:rPr lang="fa-IR" sz="2400" spc="34" dirty="0">
                <a:solidFill>
                  <a:srgbClr val="FFFFFF"/>
                </a:solidFill>
                <a:latin typeface="Montserrat Bold"/>
                <a:cs typeface="B Nazanin" panose="00000400000000000000" pitchFamily="2" charset="-78"/>
              </a:rPr>
              <a:t>آسان برای تغییر رنگ، عکس و متن.</a:t>
            </a:r>
            <a:endParaRPr lang="en-US" sz="2400" spc="34" dirty="0">
              <a:solidFill>
                <a:srgbClr val="FFFFFF"/>
              </a:solidFill>
              <a:latin typeface="Montserrat Bold"/>
              <a:cs typeface="B Nazanin" panose="00000400000000000000" pitchFamily="2" charset="-78"/>
            </a:endParaRPr>
          </a:p>
        </p:txBody>
      </p:sp>
      <p:sp>
        <p:nvSpPr>
          <p:cNvPr id="9" name="TextBox 9"/>
          <p:cNvSpPr txBox="1"/>
          <p:nvPr/>
        </p:nvSpPr>
        <p:spPr>
          <a:xfrm>
            <a:off x="7261560" y="7997025"/>
            <a:ext cx="2469060" cy="743793"/>
          </a:xfrm>
          <a:prstGeom prst="rect">
            <a:avLst/>
          </a:prstGeom>
        </p:spPr>
        <p:txBody>
          <a:bodyPr lIns="0" tIns="0" rIns="0" bIns="0" rtlCol="0" anchor="t">
            <a:spAutoFit/>
          </a:bodyPr>
          <a:lstStyle/>
          <a:p>
            <a:pPr algn="r" rtl="1">
              <a:lnSpc>
                <a:spcPts val="2879"/>
              </a:lnSpc>
            </a:pPr>
            <a:r>
              <a:rPr lang="fa-IR" sz="2400" spc="34" dirty="0">
                <a:solidFill>
                  <a:srgbClr val="000000"/>
                </a:solidFill>
                <a:latin typeface="Montserrat"/>
                <a:cs typeface="B Nazanin" panose="00000400000000000000" pitchFamily="2" charset="-78"/>
              </a:rPr>
              <a:t>آسان برای تغییر رنگ، عکس و متن.</a:t>
            </a:r>
            <a:endParaRPr lang="en-US" sz="2400" spc="34" dirty="0">
              <a:solidFill>
                <a:srgbClr val="000000"/>
              </a:solidFill>
              <a:latin typeface="Montserrat"/>
              <a:cs typeface="B Nazanin" panose="00000400000000000000" pitchFamily="2" charset="-78"/>
            </a:endParaRPr>
          </a:p>
        </p:txBody>
      </p:sp>
      <p:sp>
        <p:nvSpPr>
          <p:cNvPr id="10" name="TextBox 10"/>
          <p:cNvSpPr txBox="1"/>
          <p:nvPr/>
        </p:nvSpPr>
        <p:spPr>
          <a:xfrm>
            <a:off x="9590040" y="5968245"/>
            <a:ext cx="2469060" cy="743793"/>
          </a:xfrm>
          <a:prstGeom prst="rect">
            <a:avLst/>
          </a:prstGeom>
        </p:spPr>
        <p:txBody>
          <a:bodyPr lIns="0" tIns="0" rIns="0" bIns="0" rtlCol="0" anchor="t">
            <a:spAutoFit/>
          </a:bodyPr>
          <a:lstStyle/>
          <a:p>
            <a:pPr algn="r" rtl="1">
              <a:lnSpc>
                <a:spcPts val="2879"/>
              </a:lnSpc>
            </a:pPr>
            <a:r>
              <a:rPr lang="fa-IR" sz="2400" spc="34" dirty="0">
                <a:solidFill>
                  <a:srgbClr val="000000"/>
                </a:solidFill>
                <a:latin typeface="Montserrat"/>
                <a:cs typeface="B Nazanin" panose="00000400000000000000" pitchFamily="2" charset="-78"/>
              </a:rPr>
              <a:t>آسان برای تغییر رنگ، عکس و متن.</a:t>
            </a:r>
            <a:endParaRPr lang="en-US" sz="2400" spc="34" dirty="0">
              <a:solidFill>
                <a:srgbClr val="000000"/>
              </a:solidFill>
              <a:latin typeface="Montserrat"/>
              <a:cs typeface="B Nazanin" panose="00000400000000000000" pitchFamily="2" charset="-78"/>
            </a:endParaRPr>
          </a:p>
        </p:txBody>
      </p:sp>
      <p:sp>
        <p:nvSpPr>
          <p:cNvPr id="11" name="TextBox 11"/>
          <p:cNvSpPr txBox="1"/>
          <p:nvPr/>
        </p:nvSpPr>
        <p:spPr>
          <a:xfrm>
            <a:off x="553140" y="8177925"/>
            <a:ext cx="2469060" cy="743793"/>
          </a:xfrm>
          <a:prstGeom prst="rect">
            <a:avLst/>
          </a:prstGeom>
        </p:spPr>
        <p:txBody>
          <a:bodyPr lIns="0" tIns="0" rIns="0" bIns="0" rtlCol="0" anchor="t">
            <a:spAutoFit/>
          </a:bodyPr>
          <a:lstStyle/>
          <a:p>
            <a:pPr algn="r">
              <a:lnSpc>
                <a:spcPts val="2879"/>
              </a:lnSpc>
            </a:pPr>
            <a:r>
              <a:rPr lang="fa-IR" sz="2400" spc="34" dirty="0">
                <a:solidFill>
                  <a:srgbClr val="000000"/>
                </a:solidFill>
                <a:latin typeface="Montserrat"/>
                <a:cs typeface="B Nazanin" panose="00000400000000000000" pitchFamily="2" charset="-78"/>
              </a:rPr>
              <a:t>آسان برای تغییر رنگ، عکس و متن.</a:t>
            </a:r>
            <a:endParaRPr lang="en-US" sz="2400" spc="34" dirty="0">
              <a:solidFill>
                <a:srgbClr val="000000"/>
              </a:solidFill>
              <a:latin typeface="Montserrat"/>
              <a:cs typeface="B Nazanin" panose="00000400000000000000" pitchFamily="2" charset="-78"/>
            </a:endParaRPr>
          </a:p>
        </p:txBody>
      </p:sp>
      <p:sp>
        <p:nvSpPr>
          <p:cNvPr id="12" name="TextBox 12"/>
          <p:cNvSpPr txBox="1"/>
          <p:nvPr/>
        </p:nvSpPr>
        <p:spPr>
          <a:xfrm>
            <a:off x="2723940" y="749685"/>
            <a:ext cx="2469060" cy="743793"/>
          </a:xfrm>
          <a:prstGeom prst="rect">
            <a:avLst/>
          </a:prstGeom>
        </p:spPr>
        <p:txBody>
          <a:bodyPr lIns="0" tIns="0" rIns="0" bIns="0" rtlCol="0" anchor="t">
            <a:spAutoFit/>
          </a:bodyPr>
          <a:lstStyle/>
          <a:p>
            <a:pPr algn="r">
              <a:lnSpc>
                <a:spcPts val="2879"/>
              </a:lnSpc>
            </a:pPr>
            <a:r>
              <a:rPr lang="fa-IR" sz="2400" spc="34" dirty="0">
                <a:solidFill>
                  <a:srgbClr val="000000"/>
                </a:solidFill>
                <a:latin typeface="Montserrat"/>
                <a:cs typeface="B Nazanin" panose="00000400000000000000" pitchFamily="2" charset="-78"/>
              </a:rPr>
              <a:t>آسان برای تغییر رنگ، عکس و متن.</a:t>
            </a:r>
            <a:endParaRPr lang="en-US" sz="2400" spc="34" dirty="0">
              <a:solidFill>
                <a:srgbClr val="000000"/>
              </a:solidFill>
              <a:latin typeface="Montserrat"/>
              <a:cs typeface="B Nazanin" panose="00000400000000000000" pitchFamily="2" charset="-78"/>
            </a:endParaRPr>
          </a:p>
        </p:txBody>
      </p:sp>
      <p:sp>
        <p:nvSpPr>
          <p:cNvPr id="13" name="Freeform 13"/>
          <p:cNvSpPr/>
          <p:nvPr/>
        </p:nvSpPr>
        <p:spPr>
          <a:xfrm>
            <a:off x="5286060" y="585900"/>
            <a:ext cx="3346380" cy="3346380"/>
          </a:xfrm>
          <a:custGeom>
            <a:avLst/>
            <a:gdLst/>
            <a:ahLst/>
            <a:cxnLst/>
            <a:rect l="l" t="t" r="r" b="b"/>
            <a:pathLst>
              <a:path w="3346380" h="3346380">
                <a:moveTo>
                  <a:pt x="0" y="0"/>
                </a:moveTo>
                <a:lnTo>
                  <a:pt x="3346380" y="0"/>
                </a:lnTo>
                <a:lnTo>
                  <a:pt x="3346380" y="3346380"/>
                </a:lnTo>
                <a:lnTo>
                  <a:pt x="0" y="3346380"/>
                </a:lnTo>
                <a:lnTo>
                  <a:pt x="0" y="0"/>
                </a:lnTo>
                <a:close/>
              </a:path>
            </a:pathLst>
          </a:custGeom>
          <a:blipFill>
            <a:blip r:embed="rId2"/>
            <a:stretch>
              <a:fillRect/>
            </a:stretch>
          </a:blipFill>
        </p:spPr>
      </p:sp>
      <p:sp>
        <p:nvSpPr>
          <p:cNvPr id="14" name="Freeform 14"/>
          <p:cNvSpPr/>
          <p:nvPr/>
        </p:nvSpPr>
        <p:spPr>
          <a:xfrm>
            <a:off x="3343680" y="2474820"/>
            <a:ext cx="3346380" cy="3346380"/>
          </a:xfrm>
          <a:custGeom>
            <a:avLst/>
            <a:gdLst/>
            <a:ahLst/>
            <a:cxnLst/>
            <a:rect l="l" t="t" r="r" b="b"/>
            <a:pathLst>
              <a:path w="3346380" h="3346380">
                <a:moveTo>
                  <a:pt x="0" y="0"/>
                </a:moveTo>
                <a:lnTo>
                  <a:pt x="3346380" y="0"/>
                </a:lnTo>
                <a:lnTo>
                  <a:pt x="3346380" y="3346380"/>
                </a:lnTo>
                <a:lnTo>
                  <a:pt x="0" y="3346380"/>
                </a:lnTo>
                <a:lnTo>
                  <a:pt x="0" y="0"/>
                </a:lnTo>
                <a:close/>
              </a:path>
            </a:pathLst>
          </a:custGeom>
          <a:blipFill>
            <a:blip r:embed="rId3"/>
            <a:stretch>
              <a:fillRect/>
            </a:stretch>
          </a:blipFill>
        </p:spPr>
      </p:sp>
      <p:sp>
        <p:nvSpPr>
          <p:cNvPr id="15" name="Freeform 15"/>
          <p:cNvSpPr/>
          <p:nvPr/>
        </p:nvSpPr>
        <p:spPr>
          <a:xfrm>
            <a:off x="5284440" y="4450680"/>
            <a:ext cx="3346380" cy="3346380"/>
          </a:xfrm>
          <a:custGeom>
            <a:avLst/>
            <a:gdLst/>
            <a:ahLst/>
            <a:cxnLst/>
            <a:rect l="l" t="t" r="r" b="b"/>
            <a:pathLst>
              <a:path w="3346380" h="3346380">
                <a:moveTo>
                  <a:pt x="0" y="0"/>
                </a:moveTo>
                <a:lnTo>
                  <a:pt x="3346380" y="0"/>
                </a:lnTo>
                <a:lnTo>
                  <a:pt x="3346380" y="3346380"/>
                </a:lnTo>
                <a:lnTo>
                  <a:pt x="0" y="3346380"/>
                </a:lnTo>
                <a:lnTo>
                  <a:pt x="0" y="0"/>
                </a:lnTo>
                <a:close/>
              </a:path>
            </a:pathLst>
          </a:custGeom>
          <a:blipFill>
            <a:blip r:embed="rId4"/>
            <a:stretch>
              <a:fillRect/>
            </a:stretch>
          </a:blipFill>
        </p:spPr>
      </p:sp>
      <p:sp>
        <p:nvSpPr>
          <p:cNvPr id="16" name="Freeform 16"/>
          <p:cNvSpPr/>
          <p:nvPr/>
        </p:nvSpPr>
        <p:spPr>
          <a:xfrm>
            <a:off x="7204140" y="2518020"/>
            <a:ext cx="3346380" cy="3346380"/>
          </a:xfrm>
          <a:custGeom>
            <a:avLst/>
            <a:gdLst/>
            <a:ahLst/>
            <a:cxnLst/>
            <a:rect l="l" t="t" r="r" b="b"/>
            <a:pathLst>
              <a:path w="3346380" h="3346380">
                <a:moveTo>
                  <a:pt x="0" y="0"/>
                </a:moveTo>
                <a:lnTo>
                  <a:pt x="3346380" y="0"/>
                </a:lnTo>
                <a:lnTo>
                  <a:pt x="3346380" y="3346380"/>
                </a:lnTo>
                <a:lnTo>
                  <a:pt x="0" y="3346380"/>
                </a:lnTo>
                <a:lnTo>
                  <a:pt x="0" y="0"/>
                </a:lnTo>
                <a:close/>
              </a:path>
            </a:pathLst>
          </a:custGeom>
          <a:blipFill>
            <a:blip r:embed="rId5"/>
            <a:stretch>
              <a:fillRect/>
            </a:stretch>
          </a:blipFill>
        </p:spPr>
      </p:sp>
      <p:sp>
        <p:nvSpPr>
          <p:cNvPr id="17" name="Freeform 17"/>
          <p:cNvSpPr/>
          <p:nvPr/>
        </p:nvSpPr>
        <p:spPr>
          <a:xfrm>
            <a:off x="3334500" y="6354720"/>
            <a:ext cx="3346380" cy="3346380"/>
          </a:xfrm>
          <a:custGeom>
            <a:avLst/>
            <a:gdLst/>
            <a:ahLst/>
            <a:cxnLst/>
            <a:rect l="l" t="t" r="r" b="b"/>
            <a:pathLst>
              <a:path w="3346380" h="3346380">
                <a:moveTo>
                  <a:pt x="0" y="0"/>
                </a:moveTo>
                <a:lnTo>
                  <a:pt x="3346380" y="0"/>
                </a:lnTo>
                <a:lnTo>
                  <a:pt x="3346380" y="3346380"/>
                </a:lnTo>
                <a:lnTo>
                  <a:pt x="0" y="3346380"/>
                </a:lnTo>
                <a:lnTo>
                  <a:pt x="0" y="0"/>
                </a:lnTo>
                <a:close/>
              </a:path>
            </a:pathLst>
          </a:custGeom>
          <a:blipFill>
            <a:blip r:embed="rId6"/>
            <a:stretch>
              <a:fillRect/>
            </a:stretch>
          </a:blipFill>
        </p:spPr>
      </p:sp>
      <p:grpSp>
        <p:nvGrpSpPr>
          <p:cNvPr id="18" name="Group 18"/>
          <p:cNvGrpSpPr/>
          <p:nvPr/>
        </p:nvGrpSpPr>
        <p:grpSpPr>
          <a:xfrm>
            <a:off x="197910" y="161190"/>
            <a:ext cx="12337380" cy="10020780"/>
            <a:chOff x="0" y="0"/>
            <a:chExt cx="16449840" cy="13361040"/>
          </a:xfrm>
        </p:grpSpPr>
        <p:sp>
          <p:nvSpPr>
            <p:cNvPr id="19" name="Freeform 19"/>
            <p:cNvSpPr/>
            <p:nvPr/>
          </p:nvSpPr>
          <p:spPr>
            <a:xfrm>
              <a:off x="0" y="0"/>
              <a:ext cx="16449802" cy="13361036"/>
            </a:xfrm>
            <a:custGeom>
              <a:avLst/>
              <a:gdLst/>
              <a:ahLst/>
              <a:cxnLst/>
              <a:rect l="l" t="t" r="r" b="b"/>
              <a:pathLst>
                <a:path w="16449802" h="13361036">
                  <a:moveTo>
                    <a:pt x="2265045" y="0"/>
                  </a:moveTo>
                  <a:cubicBezTo>
                    <a:pt x="2296668" y="0"/>
                    <a:pt x="2322322" y="25654"/>
                    <a:pt x="2322322" y="57277"/>
                  </a:cubicBezTo>
                  <a:cubicBezTo>
                    <a:pt x="2322322" y="88900"/>
                    <a:pt x="2296668" y="114554"/>
                    <a:pt x="2265045" y="114554"/>
                  </a:cubicBezTo>
                  <a:cubicBezTo>
                    <a:pt x="1077341" y="114427"/>
                    <a:pt x="114427" y="1077341"/>
                    <a:pt x="114427" y="2265045"/>
                  </a:cubicBezTo>
                  <a:lnTo>
                    <a:pt x="114427" y="11095990"/>
                  </a:lnTo>
                  <a:lnTo>
                    <a:pt x="57277" y="11095990"/>
                  </a:lnTo>
                  <a:lnTo>
                    <a:pt x="114427" y="11095990"/>
                  </a:lnTo>
                  <a:cubicBezTo>
                    <a:pt x="114427" y="12283694"/>
                    <a:pt x="1077214" y="13246481"/>
                    <a:pt x="2265045" y="13246481"/>
                  </a:cubicBezTo>
                  <a:lnTo>
                    <a:pt x="2265045" y="13303758"/>
                  </a:lnTo>
                  <a:lnTo>
                    <a:pt x="2265045" y="13246481"/>
                  </a:lnTo>
                  <a:lnTo>
                    <a:pt x="14184757" y="13246481"/>
                  </a:lnTo>
                  <a:lnTo>
                    <a:pt x="14184757" y="13303758"/>
                  </a:lnTo>
                  <a:lnTo>
                    <a:pt x="14184757" y="13246481"/>
                  </a:lnTo>
                  <a:cubicBezTo>
                    <a:pt x="15372462" y="13246481"/>
                    <a:pt x="16335375" y="12283694"/>
                    <a:pt x="16335375" y="11095990"/>
                  </a:cubicBezTo>
                  <a:lnTo>
                    <a:pt x="16392652" y="11095990"/>
                  </a:lnTo>
                  <a:lnTo>
                    <a:pt x="16335375" y="11095990"/>
                  </a:lnTo>
                  <a:lnTo>
                    <a:pt x="16335375" y="2265045"/>
                  </a:lnTo>
                  <a:lnTo>
                    <a:pt x="16392652" y="2265045"/>
                  </a:lnTo>
                  <a:lnTo>
                    <a:pt x="16335375" y="2265045"/>
                  </a:lnTo>
                  <a:cubicBezTo>
                    <a:pt x="16335375" y="1077341"/>
                    <a:pt x="15372587" y="114554"/>
                    <a:pt x="14184757" y="114554"/>
                  </a:cubicBezTo>
                  <a:lnTo>
                    <a:pt x="14184757" y="57277"/>
                  </a:lnTo>
                  <a:lnTo>
                    <a:pt x="14184757" y="114427"/>
                  </a:lnTo>
                  <a:lnTo>
                    <a:pt x="2265045" y="114427"/>
                  </a:lnTo>
                  <a:lnTo>
                    <a:pt x="2265045" y="57277"/>
                  </a:lnTo>
                  <a:lnTo>
                    <a:pt x="2265045" y="0"/>
                  </a:lnTo>
                  <a:moveTo>
                    <a:pt x="2265045" y="114427"/>
                  </a:moveTo>
                  <a:cubicBezTo>
                    <a:pt x="2233422" y="114427"/>
                    <a:pt x="2207768" y="88773"/>
                    <a:pt x="2207768" y="57150"/>
                  </a:cubicBezTo>
                  <a:cubicBezTo>
                    <a:pt x="2207768" y="25527"/>
                    <a:pt x="2233422" y="0"/>
                    <a:pt x="2265045" y="0"/>
                  </a:cubicBezTo>
                  <a:lnTo>
                    <a:pt x="14184757" y="0"/>
                  </a:lnTo>
                  <a:cubicBezTo>
                    <a:pt x="15435707" y="0"/>
                    <a:pt x="16449802" y="1014095"/>
                    <a:pt x="16449802" y="2265045"/>
                  </a:cubicBezTo>
                  <a:lnTo>
                    <a:pt x="16449802" y="11095990"/>
                  </a:lnTo>
                  <a:cubicBezTo>
                    <a:pt x="16449802" y="12346940"/>
                    <a:pt x="15435707" y="13361036"/>
                    <a:pt x="14184757" y="13361036"/>
                  </a:cubicBezTo>
                  <a:lnTo>
                    <a:pt x="2265045" y="13361036"/>
                  </a:lnTo>
                  <a:cubicBezTo>
                    <a:pt x="1014095" y="13361036"/>
                    <a:pt x="0" y="12346940"/>
                    <a:pt x="0" y="11095990"/>
                  </a:cubicBezTo>
                  <a:lnTo>
                    <a:pt x="0" y="2265045"/>
                  </a:lnTo>
                  <a:lnTo>
                    <a:pt x="57277" y="2265045"/>
                  </a:lnTo>
                  <a:lnTo>
                    <a:pt x="0" y="2265045"/>
                  </a:lnTo>
                  <a:cubicBezTo>
                    <a:pt x="0" y="1014095"/>
                    <a:pt x="1014095" y="0"/>
                    <a:pt x="2265045" y="0"/>
                  </a:cubicBezTo>
                  <a:lnTo>
                    <a:pt x="2265045" y="57277"/>
                  </a:lnTo>
                  <a:lnTo>
                    <a:pt x="2265045" y="114427"/>
                  </a:lnTo>
                  <a:close/>
                </a:path>
              </a:pathLst>
            </a:custGeom>
            <a:solidFill>
              <a:srgbClr val="075AD1"/>
            </a:solidFill>
          </p:spPr>
        </p:sp>
      </p:grpSp>
      <p:grpSp>
        <p:nvGrpSpPr>
          <p:cNvPr id="20" name="Group 20"/>
          <p:cNvGrpSpPr/>
          <p:nvPr/>
        </p:nvGrpSpPr>
        <p:grpSpPr>
          <a:xfrm rot="-5400000">
            <a:off x="12917340" y="4908600"/>
            <a:ext cx="10287000" cy="469260"/>
            <a:chOff x="0" y="0"/>
            <a:chExt cx="13716000" cy="625680"/>
          </a:xfrm>
        </p:grpSpPr>
        <p:sp>
          <p:nvSpPr>
            <p:cNvPr id="21" name="Freeform 21"/>
            <p:cNvSpPr/>
            <p:nvPr/>
          </p:nvSpPr>
          <p:spPr>
            <a:xfrm>
              <a:off x="0" y="0"/>
              <a:ext cx="13716000" cy="625729"/>
            </a:xfrm>
            <a:custGeom>
              <a:avLst/>
              <a:gdLst/>
              <a:ahLst/>
              <a:cxnLst/>
              <a:rect l="l" t="t" r="r" b="b"/>
              <a:pathLst>
                <a:path w="13716000" h="625729">
                  <a:moveTo>
                    <a:pt x="0" y="625729"/>
                  </a:moveTo>
                  <a:lnTo>
                    <a:pt x="156591" y="0"/>
                  </a:lnTo>
                  <a:lnTo>
                    <a:pt x="13559410" y="0"/>
                  </a:lnTo>
                  <a:lnTo>
                    <a:pt x="13716000" y="625729"/>
                  </a:lnTo>
                  <a:close/>
                </a:path>
              </a:pathLst>
            </a:custGeom>
            <a:solidFill>
              <a:srgbClr val="0085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sp>
        <p:nvSpPr>
          <p:cNvPr id="85" name="TextBox 85"/>
          <p:cNvSpPr txBox="1"/>
          <p:nvPr/>
        </p:nvSpPr>
        <p:spPr>
          <a:xfrm>
            <a:off x="547740" y="504780"/>
            <a:ext cx="17177040" cy="976549"/>
          </a:xfrm>
          <a:prstGeom prst="rect">
            <a:avLst/>
          </a:prstGeom>
        </p:spPr>
        <p:txBody>
          <a:bodyPr lIns="0" tIns="0" rIns="0" bIns="0" rtlCol="0" anchor="t">
            <a:spAutoFit/>
          </a:bodyPr>
          <a:lstStyle/>
          <a:p>
            <a:pPr algn="ctr">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grpSp>
        <p:nvGrpSpPr>
          <p:cNvPr id="86" name="Group 86"/>
          <p:cNvGrpSpPr/>
          <p:nvPr/>
        </p:nvGrpSpPr>
        <p:grpSpPr>
          <a:xfrm>
            <a:off x="5232060" y="2201580"/>
            <a:ext cx="5940" cy="5883300"/>
            <a:chOff x="0" y="0"/>
            <a:chExt cx="7920" cy="7844400"/>
          </a:xfrm>
        </p:grpSpPr>
        <p:sp>
          <p:nvSpPr>
            <p:cNvPr id="87" name="Freeform 87"/>
            <p:cNvSpPr/>
            <p:nvPr/>
          </p:nvSpPr>
          <p:spPr>
            <a:xfrm>
              <a:off x="-508" y="0"/>
              <a:ext cx="8382" cy="7844409"/>
            </a:xfrm>
            <a:custGeom>
              <a:avLst/>
              <a:gdLst/>
              <a:ahLst/>
              <a:cxnLst/>
              <a:rect l="l" t="t" r="r" b="b"/>
              <a:pathLst>
                <a:path w="8382" h="7844409">
                  <a:moveTo>
                    <a:pt x="8382" y="0"/>
                  </a:moveTo>
                  <a:cubicBezTo>
                    <a:pt x="8382" y="2615057"/>
                    <a:pt x="8382" y="5229352"/>
                    <a:pt x="8382" y="7844409"/>
                  </a:cubicBezTo>
                  <a:cubicBezTo>
                    <a:pt x="6096" y="7842885"/>
                    <a:pt x="1524" y="7841996"/>
                    <a:pt x="762" y="7840472"/>
                  </a:cubicBezTo>
                  <a:cubicBezTo>
                    <a:pt x="0" y="7830312"/>
                    <a:pt x="762" y="7819263"/>
                    <a:pt x="762" y="7808976"/>
                  </a:cubicBezTo>
                  <a:cubicBezTo>
                    <a:pt x="762" y="5217541"/>
                    <a:pt x="762" y="2626741"/>
                    <a:pt x="762" y="35306"/>
                  </a:cubicBezTo>
                  <a:cubicBezTo>
                    <a:pt x="1651" y="23622"/>
                    <a:pt x="6096" y="11811"/>
                    <a:pt x="8382" y="0"/>
                  </a:cubicBezTo>
                  <a:close/>
                </a:path>
              </a:pathLst>
            </a:custGeom>
            <a:solidFill>
              <a:srgbClr val="FFFFFF"/>
            </a:solidFill>
          </p:spPr>
        </p:sp>
      </p:grpSp>
      <p:grpSp>
        <p:nvGrpSpPr>
          <p:cNvPr id="88" name="Group 88"/>
          <p:cNvGrpSpPr/>
          <p:nvPr/>
        </p:nvGrpSpPr>
        <p:grpSpPr>
          <a:xfrm>
            <a:off x="9827460" y="2606580"/>
            <a:ext cx="843480" cy="2533680"/>
            <a:chOff x="0" y="0"/>
            <a:chExt cx="1124640" cy="3378240"/>
          </a:xfrm>
        </p:grpSpPr>
        <p:sp>
          <p:nvSpPr>
            <p:cNvPr id="89" name="Freeform 89"/>
            <p:cNvSpPr/>
            <p:nvPr/>
          </p:nvSpPr>
          <p:spPr>
            <a:xfrm>
              <a:off x="0" y="-4572"/>
              <a:ext cx="1124839" cy="3396742"/>
            </a:xfrm>
            <a:custGeom>
              <a:avLst/>
              <a:gdLst/>
              <a:ahLst/>
              <a:cxnLst/>
              <a:rect l="l" t="t" r="r" b="b"/>
              <a:pathLst>
                <a:path w="1124839" h="3396742">
                  <a:moveTo>
                    <a:pt x="282829" y="124714"/>
                  </a:moveTo>
                  <a:cubicBezTo>
                    <a:pt x="306451" y="52451"/>
                    <a:pt x="352806" y="12192"/>
                    <a:pt x="424307" y="5334"/>
                  </a:cubicBezTo>
                  <a:cubicBezTo>
                    <a:pt x="485140" y="0"/>
                    <a:pt x="536067" y="23622"/>
                    <a:pt x="570357" y="76073"/>
                  </a:cubicBezTo>
                  <a:cubicBezTo>
                    <a:pt x="620522" y="152146"/>
                    <a:pt x="595503" y="256286"/>
                    <a:pt x="517144" y="300482"/>
                  </a:cubicBezTo>
                  <a:cubicBezTo>
                    <a:pt x="435737" y="346837"/>
                    <a:pt x="333883" y="316484"/>
                    <a:pt x="295148" y="231267"/>
                  </a:cubicBezTo>
                  <a:cubicBezTo>
                    <a:pt x="284480" y="207645"/>
                    <a:pt x="273050" y="200025"/>
                    <a:pt x="248031" y="200787"/>
                  </a:cubicBezTo>
                  <a:cubicBezTo>
                    <a:pt x="192532" y="203073"/>
                    <a:pt x="137033" y="201549"/>
                    <a:pt x="78486" y="201549"/>
                  </a:cubicBezTo>
                  <a:cubicBezTo>
                    <a:pt x="78486" y="686054"/>
                    <a:pt x="78486" y="1168273"/>
                    <a:pt x="78486" y="1655064"/>
                  </a:cubicBezTo>
                  <a:cubicBezTo>
                    <a:pt x="93726" y="1655064"/>
                    <a:pt x="108839" y="1655064"/>
                    <a:pt x="123317" y="1655064"/>
                  </a:cubicBezTo>
                  <a:cubicBezTo>
                    <a:pt x="433578" y="1655064"/>
                    <a:pt x="744601" y="1655064"/>
                    <a:pt x="1054862" y="1655064"/>
                  </a:cubicBezTo>
                  <a:cubicBezTo>
                    <a:pt x="1117981" y="1655064"/>
                    <a:pt x="1124839" y="1661160"/>
                    <a:pt x="1124839" y="1724279"/>
                  </a:cubicBezTo>
                  <a:cubicBezTo>
                    <a:pt x="1124839" y="2214880"/>
                    <a:pt x="1124839" y="2705481"/>
                    <a:pt x="1124839" y="3195955"/>
                  </a:cubicBezTo>
                  <a:cubicBezTo>
                    <a:pt x="1124839" y="3256788"/>
                    <a:pt x="1117981" y="3263646"/>
                    <a:pt x="1057910" y="3263646"/>
                  </a:cubicBezTo>
                  <a:cubicBezTo>
                    <a:pt x="995553" y="3263646"/>
                    <a:pt x="933958" y="3264408"/>
                    <a:pt x="871601" y="3263646"/>
                  </a:cubicBezTo>
                  <a:cubicBezTo>
                    <a:pt x="851789" y="3263646"/>
                    <a:pt x="841121" y="3267456"/>
                    <a:pt x="832104" y="3288030"/>
                  </a:cubicBezTo>
                  <a:cubicBezTo>
                    <a:pt x="799465" y="3361817"/>
                    <a:pt x="724916" y="3396742"/>
                    <a:pt x="647319" y="3377819"/>
                  </a:cubicBezTo>
                  <a:cubicBezTo>
                    <a:pt x="577342" y="3361055"/>
                    <a:pt x="529463" y="3296412"/>
                    <a:pt x="530225" y="3219577"/>
                  </a:cubicBezTo>
                  <a:cubicBezTo>
                    <a:pt x="530987" y="3145790"/>
                    <a:pt x="580390" y="3084957"/>
                    <a:pt x="651129" y="3068955"/>
                  </a:cubicBezTo>
                  <a:cubicBezTo>
                    <a:pt x="727964" y="3051429"/>
                    <a:pt x="800227" y="3089529"/>
                    <a:pt x="835152" y="3163316"/>
                  </a:cubicBezTo>
                  <a:cubicBezTo>
                    <a:pt x="839724" y="3173222"/>
                    <a:pt x="849630" y="3180842"/>
                    <a:pt x="858774" y="3186938"/>
                  </a:cubicBezTo>
                  <a:cubicBezTo>
                    <a:pt x="864108" y="3189986"/>
                    <a:pt x="874014" y="3187700"/>
                    <a:pt x="881634" y="3187700"/>
                  </a:cubicBezTo>
                  <a:cubicBezTo>
                    <a:pt x="935609" y="3187700"/>
                    <a:pt x="990346" y="3187700"/>
                    <a:pt x="1046607" y="3187700"/>
                  </a:cubicBezTo>
                  <a:cubicBezTo>
                    <a:pt x="1046607" y="2701671"/>
                    <a:pt x="1046607" y="2220214"/>
                    <a:pt x="1046607" y="1732661"/>
                  </a:cubicBezTo>
                  <a:cubicBezTo>
                    <a:pt x="1031367" y="1732661"/>
                    <a:pt x="1016889" y="1732661"/>
                    <a:pt x="1002538" y="1732661"/>
                  </a:cubicBezTo>
                  <a:cubicBezTo>
                    <a:pt x="692277" y="1732661"/>
                    <a:pt x="381254" y="1732661"/>
                    <a:pt x="70993" y="1732661"/>
                  </a:cubicBezTo>
                  <a:cubicBezTo>
                    <a:pt x="6350" y="1732661"/>
                    <a:pt x="254" y="1725803"/>
                    <a:pt x="254" y="1660398"/>
                  </a:cubicBezTo>
                  <a:cubicBezTo>
                    <a:pt x="0" y="1172083"/>
                    <a:pt x="0" y="684530"/>
                    <a:pt x="0" y="196215"/>
                  </a:cubicBezTo>
                  <a:cubicBezTo>
                    <a:pt x="0" y="133096"/>
                    <a:pt x="7620" y="125476"/>
                    <a:pt x="73025" y="125476"/>
                  </a:cubicBezTo>
                  <a:cubicBezTo>
                    <a:pt x="141478" y="124714"/>
                    <a:pt x="211455" y="124714"/>
                    <a:pt x="282956" y="124714"/>
                  </a:cubicBezTo>
                  <a:close/>
                  <a:moveTo>
                    <a:pt x="439547" y="244856"/>
                  </a:moveTo>
                  <a:cubicBezTo>
                    <a:pt x="485902" y="244094"/>
                    <a:pt x="520954" y="207645"/>
                    <a:pt x="520192" y="161163"/>
                  </a:cubicBezTo>
                  <a:cubicBezTo>
                    <a:pt x="519430" y="115570"/>
                    <a:pt x="482219" y="79756"/>
                    <a:pt x="436499" y="80518"/>
                  </a:cubicBezTo>
                  <a:cubicBezTo>
                    <a:pt x="390144" y="81280"/>
                    <a:pt x="355092" y="117729"/>
                    <a:pt x="355854" y="164211"/>
                  </a:cubicBezTo>
                  <a:cubicBezTo>
                    <a:pt x="357378" y="210566"/>
                    <a:pt x="393065" y="245618"/>
                    <a:pt x="439547" y="244856"/>
                  </a:cubicBezTo>
                  <a:close/>
                  <a:moveTo>
                    <a:pt x="767969" y="3222498"/>
                  </a:moveTo>
                  <a:cubicBezTo>
                    <a:pt x="767969" y="3175381"/>
                    <a:pt x="733806" y="3141853"/>
                    <a:pt x="685800" y="3141853"/>
                  </a:cubicBezTo>
                  <a:cubicBezTo>
                    <a:pt x="638683" y="3141853"/>
                    <a:pt x="605155" y="3176143"/>
                    <a:pt x="605155" y="3223260"/>
                  </a:cubicBezTo>
                  <a:cubicBezTo>
                    <a:pt x="605155" y="3271139"/>
                    <a:pt x="638556" y="3303905"/>
                    <a:pt x="686562" y="3303143"/>
                  </a:cubicBezTo>
                  <a:cubicBezTo>
                    <a:pt x="735203" y="3303905"/>
                    <a:pt x="768731" y="3270377"/>
                    <a:pt x="767969" y="3222498"/>
                  </a:cubicBezTo>
                  <a:close/>
                </a:path>
              </a:pathLst>
            </a:custGeom>
            <a:solidFill>
              <a:srgbClr val="0AA6ED"/>
            </a:solidFill>
          </p:spPr>
        </p:sp>
      </p:grpSp>
      <p:grpSp>
        <p:nvGrpSpPr>
          <p:cNvPr id="90" name="Group 90"/>
          <p:cNvGrpSpPr/>
          <p:nvPr/>
        </p:nvGrpSpPr>
        <p:grpSpPr>
          <a:xfrm>
            <a:off x="6730020" y="4127220"/>
            <a:ext cx="2354400" cy="644220"/>
            <a:chOff x="0" y="0"/>
            <a:chExt cx="3139200" cy="858960"/>
          </a:xfrm>
        </p:grpSpPr>
        <p:sp>
          <p:nvSpPr>
            <p:cNvPr id="91" name="Freeform 91"/>
            <p:cNvSpPr/>
            <p:nvPr/>
          </p:nvSpPr>
          <p:spPr>
            <a:xfrm>
              <a:off x="-1524" y="-11684"/>
              <a:ext cx="3142107" cy="884174"/>
            </a:xfrm>
            <a:custGeom>
              <a:avLst/>
              <a:gdLst/>
              <a:ahLst/>
              <a:cxnLst/>
              <a:rect l="l" t="t" r="r" b="b"/>
              <a:pathLst>
                <a:path w="3142107" h="884174">
                  <a:moveTo>
                    <a:pt x="2825750" y="133858"/>
                  </a:moveTo>
                  <a:cubicBezTo>
                    <a:pt x="2863723" y="42672"/>
                    <a:pt x="2930017" y="0"/>
                    <a:pt x="3007487" y="14478"/>
                  </a:cubicBezTo>
                  <a:cubicBezTo>
                    <a:pt x="3085846" y="28956"/>
                    <a:pt x="3139059" y="90551"/>
                    <a:pt x="3140583" y="167259"/>
                  </a:cubicBezTo>
                  <a:cubicBezTo>
                    <a:pt x="3142107" y="241808"/>
                    <a:pt x="3092704" y="307213"/>
                    <a:pt x="3021965" y="323850"/>
                  </a:cubicBezTo>
                  <a:cubicBezTo>
                    <a:pt x="2935224" y="344424"/>
                    <a:pt x="2872105" y="308610"/>
                    <a:pt x="2824988" y="210566"/>
                  </a:cubicBezTo>
                  <a:cubicBezTo>
                    <a:pt x="2483485" y="210566"/>
                    <a:pt x="2141220" y="210566"/>
                    <a:pt x="1794383" y="210566"/>
                  </a:cubicBezTo>
                  <a:cubicBezTo>
                    <a:pt x="1794383" y="225044"/>
                    <a:pt x="1794383" y="238760"/>
                    <a:pt x="1794383" y="251587"/>
                  </a:cubicBezTo>
                  <a:cubicBezTo>
                    <a:pt x="1794383" y="397637"/>
                    <a:pt x="1794383" y="542798"/>
                    <a:pt x="1794383" y="688848"/>
                  </a:cubicBezTo>
                  <a:cubicBezTo>
                    <a:pt x="1794383" y="742823"/>
                    <a:pt x="1786763" y="750443"/>
                    <a:pt x="1732788" y="750443"/>
                  </a:cubicBezTo>
                  <a:cubicBezTo>
                    <a:pt x="1274826" y="750443"/>
                    <a:pt x="817753" y="750443"/>
                    <a:pt x="359791" y="749681"/>
                  </a:cubicBezTo>
                  <a:cubicBezTo>
                    <a:pt x="330835" y="749681"/>
                    <a:pt x="313436" y="752729"/>
                    <a:pt x="299720" y="784606"/>
                  </a:cubicBezTo>
                  <a:cubicBezTo>
                    <a:pt x="270764" y="851535"/>
                    <a:pt x="191770" y="884174"/>
                    <a:pt x="121031" y="865251"/>
                  </a:cubicBezTo>
                  <a:cubicBezTo>
                    <a:pt x="48006" y="846328"/>
                    <a:pt x="0" y="783209"/>
                    <a:pt x="1524" y="708660"/>
                  </a:cubicBezTo>
                  <a:cubicBezTo>
                    <a:pt x="3048" y="634873"/>
                    <a:pt x="52578" y="572516"/>
                    <a:pt x="122555" y="557403"/>
                  </a:cubicBezTo>
                  <a:cubicBezTo>
                    <a:pt x="198628" y="540639"/>
                    <a:pt x="270891" y="574167"/>
                    <a:pt x="303530" y="642620"/>
                  </a:cubicBezTo>
                  <a:cubicBezTo>
                    <a:pt x="308102" y="651764"/>
                    <a:pt x="311150" y="660908"/>
                    <a:pt x="315722" y="671576"/>
                  </a:cubicBezTo>
                  <a:cubicBezTo>
                    <a:pt x="781939" y="671576"/>
                    <a:pt x="1248283" y="671576"/>
                    <a:pt x="1717548" y="671576"/>
                  </a:cubicBezTo>
                  <a:cubicBezTo>
                    <a:pt x="1717548" y="656336"/>
                    <a:pt x="1717548" y="642620"/>
                    <a:pt x="1717548" y="629031"/>
                  </a:cubicBezTo>
                  <a:cubicBezTo>
                    <a:pt x="1717548" y="482981"/>
                    <a:pt x="1717548" y="337820"/>
                    <a:pt x="1717548" y="191770"/>
                  </a:cubicBezTo>
                  <a:cubicBezTo>
                    <a:pt x="1717548" y="140843"/>
                    <a:pt x="1726692" y="131699"/>
                    <a:pt x="1776857" y="131699"/>
                  </a:cubicBezTo>
                  <a:cubicBezTo>
                    <a:pt x="2111502" y="131699"/>
                    <a:pt x="2446274" y="131699"/>
                    <a:pt x="2780919" y="131699"/>
                  </a:cubicBezTo>
                  <a:cubicBezTo>
                    <a:pt x="2795397" y="133985"/>
                    <a:pt x="2809875" y="133985"/>
                    <a:pt x="2825750" y="133985"/>
                  </a:cubicBezTo>
                  <a:close/>
                  <a:moveTo>
                    <a:pt x="2983230" y="89154"/>
                  </a:moveTo>
                  <a:cubicBezTo>
                    <a:pt x="2938399" y="88392"/>
                    <a:pt x="2901061" y="124841"/>
                    <a:pt x="2900299" y="169799"/>
                  </a:cubicBezTo>
                  <a:cubicBezTo>
                    <a:pt x="2899537" y="213868"/>
                    <a:pt x="2935986" y="251968"/>
                    <a:pt x="2980182" y="253492"/>
                  </a:cubicBezTo>
                  <a:cubicBezTo>
                    <a:pt x="3026537" y="255016"/>
                    <a:pt x="3065399" y="217043"/>
                    <a:pt x="3065399" y="170561"/>
                  </a:cubicBezTo>
                  <a:cubicBezTo>
                    <a:pt x="3064637" y="126492"/>
                    <a:pt x="3028188" y="89916"/>
                    <a:pt x="2983230" y="89154"/>
                  </a:cubicBezTo>
                  <a:close/>
                  <a:moveTo>
                    <a:pt x="160528" y="795274"/>
                  </a:moveTo>
                  <a:cubicBezTo>
                    <a:pt x="206883" y="795274"/>
                    <a:pt x="242697" y="760349"/>
                    <a:pt x="243459" y="713867"/>
                  </a:cubicBezTo>
                  <a:cubicBezTo>
                    <a:pt x="244221" y="668274"/>
                    <a:pt x="208407" y="631698"/>
                    <a:pt x="162052" y="630936"/>
                  </a:cubicBezTo>
                  <a:cubicBezTo>
                    <a:pt x="115697" y="630174"/>
                    <a:pt x="79883" y="665861"/>
                    <a:pt x="79883" y="712343"/>
                  </a:cubicBezTo>
                  <a:cubicBezTo>
                    <a:pt x="79883" y="759460"/>
                    <a:pt x="114173" y="795274"/>
                    <a:pt x="160528" y="795274"/>
                  </a:cubicBezTo>
                  <a:close/>
                </a:path>
              </a:pathLst>
            </a:custGeom>
            <a:solidFill>
              <a:srgbClr val="0AA6ED"/>
            </a:solidFill>
          </p:spPr>
        </p:sp>
      </p:grpSp>
      <p:grpSp>
        <p:nvGrpSpPr>
          <p:cNvPr id="92" name="Group 92"/>
          <p:cNvGrpSpPr/>
          <p:nvPr/>
        </p:nvGrpSpPr>
        <p:grpSpPr>
          <a:xfrm>
            <a:off x="7954740" y="4446360"/>
            <a:ext cx="1130220" cy="881280"/>
            <a:chOff x="0" y="0"/>
            <a:chExt cx="1506960" cy="1175040"/>
          </a:xfrm>
        </p:grpSpPr>
        <p:sp>
          <p:nvSpPr>
            <p:cNvPr id="93" name="Freeform 93"/>
            <p:cNvSpPr/>
            <p:nvPr/>
          </p:nvSpPr>
          <p:spPr>
            <a:xfrm>
              <a:off x="-762" y="-12573"/>
              <a:ext cx="1507744" cy="1200531"/>
            </a:xfrm>
            <a:custGeom>
              <a:avLst/>
              <a:gdLst/>
              <a:ahLst/>
              <a:cxnLst/>
              <a:rect l="l" t="t" r="r" b="b"/>
              <a:pathLst>
                <a:path w="1507744" h="1200531">
                  <a:moveTo>
                    <a:pt x="1430147" y="988187"/>
                  </a:moveTo>
                  <a:cubicBezTo>
                    <a:pt x="1430147" y="727964"/>
                    <a:pt x="1430147" y="472440"/>
                    <a:pt x="1430147" y="212979"/>
                  </a:cubicBezTo>
                  <a:cubicBezTo>
                    <a:pt x="1417193" y="212217"/>
                    <a:pt x="1405001" y="211455"/>
                    <a:pt x="1392809" y="211455"/>
                  </a:cubicBezTo>
                  <a:cubicBezTo>
                    <a:pt x="1155446" y="211455"/>
                    <a:pt x="918845" y="211455"/>
                    <a:pt x="681609" y="210693"/>
                  </a:cubicBezTo>
                  <a:cubicBezTo>
                    <a:pt x="655701" y="210693"/>
                    <a:pt x="642874" y="216789"/>
                    <a:pt x="631444" y="242697"/>
                  </a:cubicBezTo>
                  <a:cubicBezTo>
                    <a:pt x="600964" y="311150"/>
                    <a:pt x="524891" y="343154"/>
                    <a:pt x="449580" y="324866"/>
                  </a:cubicBezTo>
                  <a:cubicBezTo>
                    <a:pt x="381127" y="308864"/>
                    <a:pt x="332486" y="244221"/>
                    <a:pt x="333248" y="170434"/>
                  </a:cubicBezTo>
                  <a:cubicBezTo>
                    <a:pt x="333248" y="94361"/>
                    <a:pt x="381889" y="33528"/>
                    <a:pt x="454914" y="16764"/>
                  </a:cubicBezTo>
                  <a:cubicBezTo>
                    <a:pt x="526415" y="0"/>
                    <a:pt x="602488" y="34290"/>
                    <a:pt x="632206" y="101981"/>
                  </a:cubicBezTo>
                  <a:cubicBezTo>
                    <a:pt x="643636" y="128651"/>
                    <a:pt x="657352" y="136271"/>
                    <a:pt x="685419" y="135509"/>
                  </a:cubicBezTo>
                  <a:cubicBezTo>
                    <a:pt x="938784" y="133985"/>
                    <a:pt x="1192784" y="134747"/>
                    <a:pt x="1446149" y="134747"/>
                  </a:cubicBezTo>
                  <a:cubicBezTo>
                    <a:pt x="1500124" y="134747"/>
                    <a:pt x="1507744" y="142367"/>
                    <a:pt x="1507744" y="196342"/>
                  </a:cubicBezTo>
                  <a:cubicBezTo>
                    <a:pt x="1507744" y="464820"/>
                    <a:pt x="1507744" y="734187"/>
                    <a:pt x="1507744" y="1002665"/>
                  </a:cubicBezTo>
                  <a:cubicBezTo>
                    <a:pt x="1507744" y="1059688"/>
                    <a:pt x="1498600" y="1068832"/>
                    <a:pt x="1441577" y="1068832"/>
                  </a:cubicBezTo>
                  <a:cubicBezTo>
                    <a:pt x="1078738" y="1068832"/>
                    <a:pt x="716661" y="1068832"/>
                    <a:pt x="353822" y="1068070"/>
                  </a:cubicBezTo>
                  <a:cubicBezTo>
                    <a:pt x="327152" y="1068070"/>
                    <a:pt x="311277" y="1072642"/>
                    <a:pt x="299085" y="1100074"/>
                  </a:cubicBezTo>
                  <a:cubicBezTo>
                    <a:pt x="268605" y="1167765"/>
                    <a:pt x="192532" y="1200531"/>
                    <a:pt x="121031" y="1183005"/>
                  </a:cubicBezTo>
                  <a:cubicBezTo>
                    <a:pt x="47879" y="1165479"/>
                    <a:pt x="0" y="1103122"/>
                    <a:pt x="762" y="1027811"/>
                  </a:cubicBezTo>
                  <a:cubicBezTo>
                    <a:pt x="762" y="954024"/>
                    <a:pt x="50927" y="890143"/>
                    <a:pt x="119380" y="874903"/>
                  </a:cubicBezTo>
                  <a:cubicBezTo>
                    <a:pt x="195453" y="858139"/>
                    <a:pt x="269240" y="891667"/>
                    <a:pt x="301244" y="959358"/>
                  </a:cubicBezTo>
                  <a:cubicBezTo>
                    <a:pt x="310388" y="979170"/>
                    <a:pt x="317246" y="992124"/>
                    <a:pt x="343789" y="992124"/>
                  </a:cubicBezTo>
                  <a:cubicBezTo>
                    <a:pt x="695960" y="991362"/>
                    <a:pt x="1048258" y="991362"/>
                    <a:pt x="1401191" y="991362"/>
                  </a:cubicBezTo>
                  <a:cubicBezTo>
                    <a:pt x="1409573" y="990600"/>
                    <a:pt x="1417955" y="989076"/>
                    <a:pt x="1430147" y="988314"/>
                  </a:cubicBezTo>
                  <a:close/>
                  <a:moveTo>
                    <a:pt x="159004" y="947928"/>
                  </a:moveTo>
                  <a:cubicBezTo>
                    <a:pt x="111125" y="947928"/>
                    <a:pt x="77597" y="981456"/>
                    <a:pt x="77597" y="1028573"/>
                  </a:cubicBezTo>
                  <a:cubicBezTo>
                    <a:pt x="77597" y="1074928"/>
                    <a:pt x="112649" y="1109980"/>
                    <a:pt x="159004" y="1109218"/>
                  </a:cubicBezTo>
                  <a:cubicBezTo>
                    <a:pt x="206121" y="1109218"/>
                    <a:pt x="240411" y="1074928"/>
                    <a:pt x="240411" y="1027811"/>
                  </a:cubicBezTo>
                  <a:cubicBezTo>
                    <a:pt x="240411" y="981456"/>
                    <a:pt x="206121" y="947928"/>
                    <a:pt x="159004" y="947928"/>
                  </a:cubicBezTo>
                  <a:close/>
                  <a:moveTo>
                    <a:pt x="572770" y="172720"/>
                  </a:moveTo>
                  <a:cubicBezTo>
                    <a:pt x="573532" y="125603"/>
                    <a:pt x="540004" y="90551"/>
                    <a:pt x="492887" y="89789"/>
                  </a:cubicBezTo>
                  <a:cubicBezTo>
                    <a:pt x="445008" y="89027"/>
                    <a:pt x="411480" y="121793"/>
                    <a:pt x="410718" y="169672"/>
                  </a:cubicBezTo>
                  <a:cubicBezTo>
                    <a:pt x="409956" y="218313"/>
                    <a:pt x="442722" y="251841"/>
                    <a:pt x="489839" y="252603"/>
                  </a:cubicBezTo>
                  <a:cubicBezTo>
                    <a:pt x="537718" y="252603"/>
                    <a:pt x="572008" y="219837"/>
                    <a:pt x="572770" y="172720"/>
                  </a:cubicBezTo>
                  <a:close/>
                </a:path>
              </a:pathLst>
            </a:custGeom>
            <a:solidFill>
              <a:srgbClr val="0AA6ED"/>
            </a:solidFill>
          </p:spPr>
        </p:sp>
      </p:grpSp>
      <p:grpSp>
        <p:nvGrpSpPr>
          <p:cNvPr id="94" name="Group 94"/>
          <p:cNvGrpSpPr/>
          <p:nvPr/>
        </p:nvGrpSpPr>
        <p:grpSpPr>
          <a:xfrm>
            <a:off x="6330420" y="4803840"/>
            <a:ext cx="2525580" cy="246780"/>
            <a:chOff x="0" y="0"/>
            <a:chExt cx="3367440" cy="329040"/>
          </a:xfrm>
        </p:grpSpPr>
        <p:sp>
          <p:nvSpPr>
            <p:cNvPr id="95" name="Freeform 95"/>
            <p:cNvSpPr/>
            <p:nvPr/>
          </p:nvSpPr>
          <p:spPr>
            <a:xfrm>
              <a:off x="0" y="-12065"/>
              <a:ext cx="3368167" cy="354457"/>
            </a:xfrm>
            <a:custGeom>
              <a:avLst/>
              <a:gdLst/>
              <a:ahLst/>
              <a:cxnLst/>
              <a:rect l="l" t="t" r="r" b="b"/>
              <a:pathLst>
                <a:path w="3368167" h="354457">
                  <a:moveTo>
                    <a:pt x="314198" y="143891"/>
                  </a:moveTo>
                  <a:cubicBezTo>
                    <a:pt x="480822" y="143891"/>
                    <a:pt x="646557" y="144653"/>
                    <a:pt x="812419" y="143891"/>
                  </a:cubicBezTo>
                  <a:cubicBezTo>
                    <a:pt x="1544955" y="140843"/>
                    <a:pt x="2277491" y="137033"/>
                    <a:pt x="3010662" y="133985"/>
                  </a:cubicBezTo>
                  <a:cubicBezTo>
                    <a:pt x="3038856" y="133985"/>
                    <a:pt x="3053969" y="128651"/>
                    <a:pt x="3066923" y="98933"/>
                  </a:cubicBezTo>
                  <a:cubicBezTo>
                    <a:pt x="3095117" y="32766"/>
                    <a:pt x="3171190" y="0"/>
                    <a:pt x="3245739" y="16002"/>
                  </a:cubicBezTo>
                  <a:cubicBezTo>
                    <a:pt x="3314954" y="31242"/>
                    <a:pt x="3368167" y="99695"/>
                    <a:pt x="3367405" y="171958"/>
                  </a:cubicBezTo>
                  <a:cubicBezTo>
                    <a:pt x="3366643" y="244221"/>
                    <a:pt x="3316478" y="307340"/>
                    <a:pt x="3247263" y="324866"/>
                  </a:cubicBezTo>
                  <a:cubicBezTo>
                    <a:pt x="3175762" y="343154"/>
                    <a:pt x="3097403" y="310388"/>
                    <a:pt x="3068447" y="243459"/>
                  </a:cubicBezTo>
                  <a:cubicBezTo>
                    <a:pt x="3055493" y="212979"/>
                    <a:pt x="3039491" y="209931"/>
                    <a:pt x="3011424" y="209931"/>
                  </a:cubicBezTo>
                  <a:cubicBezTo>
                    <a:pt x="2126742" y="213741"/>
                    <a:pt x="1242187" y="217551"/>
                    <a:pt x="357505" y="220599"/>
                  </a:cubicBezTo>
                  <a:cubicBezTo>
                    <a:pt x="327025" y="220599"/>
                    <a:pt x="311912" y="228981"/>
                    <a:pt x="298196" y="257048"/>
                  </a:cubicBezTo>
                  <a:cubicBezTo>
                    <a:pt x="266954" y="323977"/>
                    <a:pt x="190881" y="354457"/>
                    <a:pt x="118618" y="335407"/>
                  </a:cubicBezTo>
                  <a:cubicBezTo>
                    <a:pt x="47879" y="317246"/>
                    <a:pt x="0" y="255651"/>
                    <a:pt x="0" y="182626"/>
                  </a:cubicBezTo>
                  <a:cubicBezTo>
                    <a:pt x="0" y="109601"/>
                    <a:pt x="50165" y="45720"/>
                    <a:pt x="118618" y="29718"/>
                  </a:cubicBezTo>
                  <a:cubicBezTo>
                    <a:pt x="194691" y="12319"/>
                    <a:pt x="267716" y="44958"/>
                    <a:pt x="301244" y="111887"/>
                  </a:cubicBezTo>
                  <a:cubicBezTo>
                    <a:pt x="305054" y="122555"/>
                    <a:pt x="309626" y="132461"/>
                    <a:pt x="314198" y="143891"/>
                  </a:cubicBezTo>
                  <a:close/>
                  <a:moveTo>
                    <a:pt x="240411" y="181864"/>
                  </a:moveTo>
                  <a:cubicBezTo>
                    <a:pt x="239649" y="137033"/>
                    <a:pt x="203200" y="100457"/>
                    <a:pt x="157480" y="100457"/>
                  </a:cubicBezTo>
                  <a:cubicBezTo>
                    <a:pt x="111760" y="100457"/>
                    <a:pt x="75311" y="137033"/>
                    <a:pt x="75311" y="181864"/>
                  </a:cubicBezTo>
                  <a:cubicBezTo>
                    <a:pt x="74549" y="228219"/>
                    <a:pt x="113284" y="266319"/>
                    <a:pt x="159766" y="264795"/>
                  </a:cubicBezTo>
                  <a:cubicBezTo>
                    <a:pt x="204597" y="264033"/>
                    <a:pt x="241173" y="226822"/>
                    <a:pt x="240411" y="181864"/>
                  </a:cubicBezTo>
                  <a:close/>
                  <a:moveTo>
                    <a:pt x="3208528" y="251841"/>
                  </a:moveTo>
                  <a:cubicBezTo>
                    <a:pt x="3254883" y="251079"/>
                    <a:pt x="3290697" y="215392"/>
                    <a:pt x="3289935" y="169672"/>
                  </a:cubicBezTo>
                  <a:cubicBezTo>
                    <a:pt x="3289173" y="123952"/>
                    <a:pt x="3253486" y="89789"/>
                    <a:pt x="3206242" y="89789"/>
                  </a:cubicBezTo>
                  <a:cubicBezTo>
                    <a:pt x="3159125" y="90551"/>
                    <a:pt x="3124835" y="124714"/>
                    <a:pt x="3125597" y="171196"/>
                  </a:cubicBezTo>
                  <a:cubicBezTo>
                    <a:pt x="3126359" y="218313"/>
                    <a:pt x="3161411" y="252603"/>
                    <a:pt x="3208528" y="251841"/>
                  </a:cubicBezTo>
                  <a:close/>
                </a:path>
              </a:pathLst>
            </a:custGeom>
            <a:solidFill>
              <a:srgbClr val="0AA6ED"/>
            </a:solidFill>
          </p:spPr>
        </p:sp>
      </p:grpSp>
      <p:grpSp>
        <p:nvGrpSpPr>
          <p:cNvPr id="96" name="Group 96"/>
          <p:cNvGrpSpPr/>
          <p:nvPr/>
        </p:nvGrpSpPr>
        <p:grpSpPr>
          <a:xfrm>
            <a:off x="9164880" y="5357340"/>
            <a:ext cx="2172960" cy="474120"/>
            <a:chOff x="0" y="0"/>
            <a:chExt cx="2897280" cy="632160"/>
          </a:xfrm>
        </p:grpSpPr>
        <p:sp>
          <p:nvSpPr>
            <p:cNvPr id="97" name="Freeform 97"/>
            <p:cNvSpPr/>
            <p:nvPr/>
          </p:nvSpPr>
          <p:spPr>
            <a:xfrm>
              <a:off x="-762" y="-14351"/>
              <a:ext cx="2914396" cy="662051"/>
            </a:xfrm>
            <a:custGeom>
              <a:avLst/>
              <a:gdLst/>
              <a:ahLst/>
              <a:cxnLst/>
              <a:rect l="l" t="t" r="r" b="b"/>
              <a:pathLst>
                <a:path w="2914396" h="662051">
                  <a:moveTo>
                    <a:pt x="315595" y="526034"/>
                  </a:moveTo>
                  <a:cubicBezTo>
                    <a:pt x="273812" y="623316"/>
                    <a:pt x="206121" y="662051"/>
                    <a:pt x="120904" y="640842"/>
                  </a:cubicBezTo>
                  <a:cubicBezTo>
                    <a:pt x="48641" y="623316"/>
                    <a:pt x="0" y="559562"/>
                    <a:pt x="762" y="485013"/>
                  </a:cubicBezTo>
                  <a:cubicBezTo>
                    <a:pt x="2286" y="410464"/>
                    <a:pt x="51689" y="350393"/>
                    <a:pt x="125476" y="332994"/>
                  </a:cubicBezTo>
                  <a:cubicBezTo>
                    <a:pt x="194691" y="316230"/>
                    <a:pt x="271526" y="349758"/>
                    <a:pt x="300355" y="415036"/>
                  </a:cubicBezTo>
                  <a:cubicBezTo>
                    <a:pt x="312547" y="443103"/>
                    <a:pt x="327787" y="449961"/>
                    <a:pt x="355854" y="449961"/>
                  </a:cubicBezTo>
                  <a:cubicBezTo>
                    <a:pt x="1028954" y="449199"/>
                    <a:pt x="1701292" y="449199"/>
                    <a:pt x="2374392" y="449961"/>
                  </a:cubicBezTo>
                  <a:cubicBezTo>
                    <a:pt x="2401062" y="449961"/>
                    <a:pt x="2419223" y="442341"/>
                    <a:pt x="2437511" y="424053"/>
                  </a:cubicBezTo>
                  <a:cubicBezTo>
                    <a:pt x="2484628" y="374650"/>
                    <a:pt x="2534158" y="326771"/>
                    <a:pt x="2583561" y="279654"/>
                  </a:cubicBezTo>
                  <a:cubicBezTo>
                    <a:pt x="2598801" y="265176"/>
                    <a:pt x="2601849" y="254508"/>
                    <a:pt x="2593467" y="234823"/>
                  </a:cubicBezTo>
                  <a:cubicBezTo>
                    <a:pt x="2562225" y="161798"/>
                    <a:pt x="2585847" y="85090"/>
                    <a:pt x="2650490" y="41021"/>
                  </a:cubicBezTo>
                  <a:cubicBezTo>
                    <a:pt x="2710561" y="0"/>
                    <a:pt x="2792730" y="6858"/>
                    <a:pt x="2845943" y="57785"/>
                  </a:cubicBezTo>
                  <a:cubicBezTo>
                    <a:pt x="2902966" y="111760"/>
                    <a:pt x="2914396" y="190119"/>
                    <a:pt x="2874137" y="254635"/>
                  </a:cubicBezTo>
                  <a:cubicBezTo>
                    <a:pt x="2833878" y="320040"/>
                    <a:pt x="2756281" y="348107"/>
                    <a:pt x="2682494" y="320802"/>
                  </a:cubicBezTo>
                  <a:cubicBezTo>
                    <a:pt x="2664206" y="313944"/>
                    <a:pt x="2653538" y="316230"/>
                    <a:pt x="2639949" y="329946"/>
                  </a:cubicBezTo>
                  <a:cubicBezTo>
                    <a:pt x="2585212" y="386207"/>
                    <a:pt x="2528189" y="440182"/>
                    <a:pt x="2473452" y="496443"/>
                  </a:cubicBezTo>
                  <a:cubicBezTo>
                    <a:pt x="2452116" y="518541"/>
                    <a:pt x="2430145" y="526796"/>
                    <a:pt x="2399665" y="526796"/>
                  </a:cubicBezTo>
                  <a:cubicBezTo>
                    <a:pt x="1720469" y="526034"/>
                    <a:pt x="1041273" y="526034"/>
                    <a:pt x="362204" y="526034"/>
                  </a:cubicBezTo>
                  <a:cubicBezTo>
                    <a:pt x="347726" y="526034"/>
                    <a:pt x="332486" y="526034"/>
                    <a:pt x="315849" y="526034"/>
                  </a:cubicBezTo>
                  <a:close/>
                  <a:moveTo>
                    <a:pt x="242062" y="488823"/>
                  </a:moveTo>
                  <a:cubicBezTo>
                    <a:pt x="242824" y="443992"/>
                    <a:pt x="206375" y="407543"/>
                    <a:pt x="161417" y="406019"/>
                  </a:cubicBezTo>
                  <a:cubicBezTo>
                    <a:pt x="115824" y="405257"/>
                    <a:pt x="79248" y="440182"/>
                    <a:pt x="77724" y="485902"/>
                  </a:cubicBezTo>
                  <a:cubicBezTo>
                    <a:pt x="76200" y="531622"/>
                    <a:pt x="114935" y="570992"/>
                    <a:pt x="160655" y="570992"/>
                  </a:cubicBezTo>
                  <a:cubicBezTo>
                    <a:pt x="203962" y="570992"/>
                    <a:pt x="242062" y="533781"/>
                    <a:pt x="242062" y="488950"/>
                  </a:cubicBezTo>
                  <a:close/>
                  <a:moveTo>
                    <a:pt x="2741041" y="91186"/>
                  </a:moveTo>
                  <a:cubicBezTo>
                    <a:pt x="2696972" y="88900"/>
                    <a:pt x="2656586" y="125349"/>
                    <a:pt x="2654300" y="169545"/>
                  </a:cubicBezTo>
                  <a:cubicBezTo>
                    <a:pt x="2652014" y="212852"/>
                    <a:pt x="2689225" y="253111"/>
                    <a:pt x="2733421" y="254635"/>
                  </a:cubicBezTo>
                  <a:cubicBezTo>
                    <a:pt x="2778252" y="256159"/>
                    <a:pt x="2817876" y="221234"/>
                    <a:pt x="2820162" y="177038"/>
                  </a:cubicBezTo>
                  <a:cubicBezTo>
                    <a:pt x="2823210" y="134493"/>
                    <a:pt x="2785237" y="93472"/>
                    <a:pt x="2741041" y="91186"/>
                  </a:cubicBezTo>
                  <a:close/>
                </a:path>
              </a:pathLst>
            </a:custGeom>
            <a:solidFill>
              <a:srgbClr val="0AA6ED"/>
            </a:solidFill>
          </p:spPr>
        </p:sp>
      </p:grpSp>
      <p:grpSp>
        <p:nvGrpSpPr>
          <p:cNvPr id="98" name="Group 98"/>
          <p:cNvGrpSpPr/>
          <p:nvPr/>
        </p:nvGrpSpPr>
        <p:grpSpPr>
          <a:xfrm>
            <a:off x="6699240" y="5139720"/>
            <a:ext cx="2013660" cy="459000"/>
            <a:chOff x="0" y="0"/>
            <a:chExt cx="2684880" cy="612000"/>
          </a:xfrm>
        </p:grpSpPr>
        <p:sp>
          <p:nvSpPr>
            <p:cNvPr id="99" name="Freeform 99"/>
            <p:cNvSpPr/>
            <p:nvPr/>
          </p:nvSpPr>
          <p:spPr>
            <a:xfrm>
              <a:off x="-762" y="-12065"/>
              <a:ext cx="2687828" cy="637794"/>
            </a:xfrm>
            <a:custGeom>
              <a:avLst/>
              <a:gdLst/>
              <a:ahLst/>
              <a:cxnLst/>
              <a:rect l="l" t="t" r="r" b="b"/>
              <a:pathLst>
                <a:path w="2687828" h="637794">
                  <a:moveTo>
                    <a:pt x="1300607" y="209042"/>
                  </a:moveTo>
                  <a:cubicBezTo>
                    <a:pt x="1287653" y="209042"/>
                    <a:pt x="1275461" y="209042"/>
                    <a:pt x="1262634" y="209042"/>
                  </a:cubicBezTo>
                  <a:cubicBezTo>
                    <a:pt x="958469" y="209042"/>
                    <a:pt x="654177" y="209042"/>
                    <a:pt x="350774" y="208280"/>
                  </a:cubicBezTo>
                  <a:cubicBezTo>
                    <a:pt x="324866" y="208280"/>
                    <a:pt x="311277" y="214376"/>
                    <a:pt x="299847" y="240157"/>
                  </a:cubicBezTo>
                  <a:cubicBezTo>
                    <a:pt x="269367" y="307848"/>
                    <a:pt x="194183" y="342011"/>
                    <a:pt x="122682" y="325247"/>
                  </a:cubicBezTo>
                  <a:cubicBezTo>
                    <a:pt x="48641" y="307848"/>
                    <a:pt x="0" y="245618"/>
                    <a:pt x="762" y="167259"/>
                  </a:cubicBezTo>
                  <a:cubicBezTo>
                    <a:pt x="1524" y="93472"/>
                    <a:pt x="51689" y="30480"/>
                    <a:pt x="120904" y="16002"/>
                  </a:cubicBezTo>
                  <a:cubicBezTo>
                    <a:pt x="197739" y="0"/>
                    <a:pt x="270764" y="33528"/>
                    <a:pt x="300482" y="102616"/>
                  </a:cubicBezTo>
                  <a:cubicBezTo>
                    <a:pt x="311150" y="127000"/>
                    <a:pt x="324104" y="132207"/>
                    <a:pt x="348361" y="132207"/>
                  </a:cubicBezTo>
                  <a:cubicBezTo>
                    <a:pt x="668528" y="131445"/>
                    <a:pt x="989457" y="131445"/>
                    <a:pt x="1309751" y="131445"/>
                  </a:cubicBezTo>
                  <a:cubicBezTo>
                    <a:pt x="1374394" y="131445"/>
                    <a:pt x="1380490" y="138303"/>
                    <a:pt x="1380490" y="203708"/>
                  </a:cubicBezTo>
                  <a:cubicBezTo>
                    <a:pt x="1380490" y="276733"/>
                    <a:pt x="1380490" y="349631"/>
                    <a:pt x="1380490" y="424942"/>
                  </a:cubicBezTo>
                  <a:cubicBezTo>
                    <a:pt x="1712849" y="424942"/>
                    <a:pt x="2040636" y="424942"/>
                    <a:pt x="2368423" y="424942"/>
                  </a:cubicBezTo>
                  <a:cubicBezTo>
                    <a:pt x="2425446" y="323088"/>
                    <a:pt x="2486279" y="289687"/>
                    <a:pt x="2571496" y="312420"/>
                  </a:cubicBezTo>
                  <a:cubicBezTo>
                    <a:pt x="2639187" y="330708"/>
                    <a:pt x="2687828" y="396748"/>
                    <a:pt x="2685542" y="469011"/>
                  </a:cubicBezTo>
                  <a:cubicBezTo>
                    <a:pt x="2683256" y="543560"/>
                    <a:pt x="2633091" y="602869"/>
                    <a:pt x="2558542" y="619506"/>
                  </a:cubicBezTo>
                  <a:cubicBezTo>
                    <a:pt x="2479421" y="637794"/>
                    <a:pt x="2418588" y="600456"/>
                    <a:pt x="2368423" y="502412"/>
                  </a:cubicBezTo>
                  <a:cubicBezTo>
                    <a:pt x="2353945" y="502412"/>
                    <a:pt x="2339467" y="502412"/>
                    <a:pt x="2324354" y="502412"/>
                  </a:cubicBezTo>
                  <a:cubicBezTo>
                    <a:pt x="2004949" y="502412"/>
                    <a:pt x="1685417" y="502412"/>
                    <a:pt x="1366774" y="502412"/>
                  </a:cubicBezTo>
                  <a:cubicBezTo>
                    <a:pt x="1312037" y="502412"/>
                    <a:pt x="1303655" y="494030"/>
                    <a:pt x="1303655" y="438531"/>
                  </a:cubicBezTo>
                  <a:cubicBezTo>
                    <a:pt x="1303655" y="366268"/>
                    <a:pt x="1303655" y="294132"/>
                    <a:pt x="1302893" y="221869"/>
                  </a:cubicBezTo>
                  <a:cubicBezTo>
                    <a:pt x="1303655" y="220345"/>
                    <a:pt x="1302893" y="218059"/>
                    <a:pt x="1300607" y="208915"/>
                  </a:cubicBezTo>
                  <a:close/>
                  <a:moveTo>
                    <a:pt x="2610231" y="465328"/>
                  </a:moveTo>
                  <a:cubicBezTo>
                    <a:pt x="2610993" y="420497"/>
                    <a:pt x="2573782" y="383286"/>
                    <a:pt x="2528062" y="382524"/>
                  </a:cubicBezTo>
                  <a:cubicBezTo>
                    <a:pt x="2482342" y="381762"/>
                    <a:pt x="2445893" y="418211"/>
                    <a:pt x="2445131" y="463804"/>
                  </a:cubicBezTo>
                  <a:cubicBezTo>
                    <a:pt x="2445131" y="509397"/>
                    <a:pt x="2481580" y="546608"/>
                    <a:pt x="2527300" y="546608"/>
                  </a:cubicBezTo>
                  <a:cubicBezTo>
                    <a:pt x="2572893" y="547370"/>
                    <a:pt x="2610231" y="510921"/>
                    <a:pt x="2610231" y="465328"/>
                  </a:cubicBezTo>
                  <a:close/>
                  <a:moveTo>
                    <a:pt x="157480" y="89027"/>
                  </a:moveTo>
                  <a:cubicBezTo>
                    <a:pt x="109601" y="89027"/>
                    <a:pt x="76835" y="122428"/>
                    <a:pt x="77597" y="171069"/>
                  </a:cubicBezTo>
                  <a:cubicBezTo>
                    <a:pt x="77597" y="218186"/>
                    <a:pt x="111760" y="252349"/>
                    <a:pt x="159004" y="252349"/>
                  </a:cubicBezTo>
                  <a:cubicBezTo>
                    <a:pt x="206248" y="252349"/>
                    <a:pt x="239649" y="217424"/>
                    <a:pt x="239649" y="170307"/>
                  </a:cubicBezTo>
                  <a:cubicBezTo>
                    <a:pt x="239649" y="122428"/>
                    <a:pt x="205486" y="89027"/>
                    <a:pt x="157480" y="89027"/>
                  </a:cubicBezTo>
                  <a:close/>
                </a:path>
              </a:pathLst>
            </a:custGeom>
            <a:solidFill>
              <a:srgbClr val="0AA6ED"/>
            </a:solidFill>
          </p:spPr>
        </p:sp>
      </p:grpSp>
      <p:grpSp>
        <p:nvGrpSpPr>
          <p:cNvPr id="100" name="Group 100"/>
          <p:cNvGrpSpPr/>
          <p:nvPr/>
        </p:nvGrpSpPr>
        <p:grpSpPr>
          <a:xfrm>
            <a:off x="10038600" y="5868720"/>
            <a:ext cx="558900" cy="1199340"/>
            <a:chOff x="0" y="0"/>
            <a:chExt cx="745200" cy="1599120"/>
          </a:xfrm>
        </p:grpSpPr>
        <p:sp>
          <p:nvSpPr>
            <p:cNvPr id="101" name="Freeform 101"/>
            <p:cNvSpPr/>
            <p:nvPr/>
          </p:nvSpPr>
          <p:spPr>
            <a:xfrm>
              <a:off x="-1651" y="-14097"/>
              <a:ext cx="748411" cy="1626108"/>
            </a:xfrm>
            <a:custGeom>
              <a:avLst/>
              <a:gdLst/>
              <a:ahLst/>
              <a:cxnLst/>
              <a:rect l="l" t="t" r="r" b="b"/>
              <a:pathLst>
                <a:path w="748411" h="1626108">
                  <a:moveTo>
                    <a:pt x="429768" y="213614"/>
                  </a:moveTo>
                  <a:cubicBezTo>
                    <a:pt x="363601" y="213614"/>
                    <a:pt x="296672" y="213614"/>
                    <a:pt x="228219" y="213614"/>
                  </a:cubicBezTo>
                  <a:cubicBezTo>
                    <a:pt x="228219" y="399923"/>
                    <a:pt x="228219" y="584835"/>
                    <a:pt x="228219" y="774954"/>
                  </a:cubicBezTo>
                  <a:cubicBezTo>
                    <a:pt x="241935" y="774954"/>
                    <a:pt x="254889" y="774954"/>
                    <a:pt x="268478" y="774954"/>
                  </a:cubicBezTo>
                  <a:cubicBezTo>
                    <a:pt x="359664" y="774954"/>
                    <a:pt x="450977" y="774954"/>
                    <a:pt x="542163" y="774954"/>
                  </a:cubicBezTo>
                  <a:cubicBezTo>
                    <a:pt x="584708" y="774954"/>
                    <a:pt x="596900" y="787146"/>
                    <a:pt x="597662" y="828929"/>
                  </a:cubicBezTo>
                  <a:cubicBezTo>
                    <a:pt x="598424" y="1032764"/>
                    <a:pt x="598424" y="1236599"/>
                    <a:pt x="597662" y="1441196"/>
                  </a:cubicBezTo>
                  <a:cubicBezTo>
                    <a:pt x="597662" y="1482217"/>
                    <a:pt x="584708" y="1493647"/>
                    <a:pt x="541401" y="1494409"/>
                  </a:cubicBezTo>
                  <a:cubicBezTo>
                    <a:pt x="478282" y="1495171"/>
                    <a:pt x="414401" y="1495171"/>
                    <a:pt x="351282" y="1494409"/>
                  </a:cubicBezTo>
                  <a:cubicBezTo>
                    <a:pt x="326136" y="1493647"/>
                    <a:pt x="311785" y="1498981"/>
                    <a:pt x="300355" y="1524889"/>
                  </a:cubicBezTo>
                  <a:cubicBezTo>
                    <a:pt x="270002" y="1593342"/>
                    <a:pt x="194691" y="1626108"/>
                    <a:pt x="119380" y="1608582"/>
                  </a:cubicBezTo>
                  <a:cubicBezTo>
                    <a:pt x="52451" y="1593342"/>
                    <a:pt x="3048" y="1529461"/>
                    <a:pt x="1524" y="1458722"/>
                  </a:cubicBezTo>
                  <a:cubicBezTo>
                    <a:pt x="0" y="1382649"/>
                    <a:pt x="46355" y="1321054"/>
                    <a:pt x="119380" y="1301242"/>
                  </a:cubicBezTo>
                  <a:cubicBezTo>
                    <a:pt x="193929" y="1281430"/>
                    <a:pt x="272161" y="1316482"/>
                    <a:pt x="302641" y="1386459"/>
                  </a:cubicBezTo>
                  <a:cubicBezTo>
                    <a:pt x="314071" y="1412367"/>
                    <a:pt x="327787" y="1418463"/>
                    <a:pt x="352806" y="1417701"/>
                  </a:cubicBezTo>
                  <a:cubicBezTo>
                    <a:pt x="406781" y="1416177"/>
                    <a:pt x="461518" y="1416939"/>
                    <a:pt x="518541" y="1416939"/>
                  </a:cubicBezTo>
                  <a:cubicBezTo>
                    <a:pt x="518541" y="1228344"/>
                    <a:pt x="518541" y="1042670"/>
                    <a:pt x="518541" y="852551"/>
                  </a:cubicBezTo>
                  <a:cubicBezTo>
                    <a:pt x="505587" y="851789"/>
                    <a:pt x="491871" y="851027"/>
                    <a:pt x="479044" y="851027"/>
                  </a:cubicBezTo>
                  <a:cubicBezTo>
                    <a:pt x="387858" y="851027"/>
                    <a:pt x="296545" y="851027"/>
                    <a:pt x="205359" y="851027"/>
                  </a:cubicBezTo>
                  <a:cubicBezTo>
                    <a:pt x="160528" y="851027"/>
                    <a:pt x="150622" y="841883"/>
                    <a:pt x="150622" y="797814"/>
                  </a:cubicBezTo>
                  <a:cubicBezTo>
                    <a:pt x="150622" y="594741"/>
                    <a:pt x="150622" y="392430"/>
                    <a:pt x="150622" y="189357"/>
                  </a:cubicBezTo>
                  <a:cubicBezTo>
                    <a:pt x="150622" y="145288"/>
                    <a:pt x="162814" y="134620"/>
                    <a:pt x="208407" y="134620"/>
                  </a:cubicBezTo>
                  <a:cubicBezTo>
                    <a:pt x="282956" y="134620"/>
                    <a:pt x="357378" y="134620"/>
                    <a:pt x="431165" y="134620"/>
                  </a:cubicBezTo>
                  <a:cubicBezTo>
                    <a:pt x="477647" y="36449"/>
                    <a:pt x="540004" y="0"/>
                    <a:pt x="625221" y="18923"/>
                  </a:cubicBezTo>
                  <a:cubicBezTo>
                    <a:pt x="695960" y="34163"/>
                    <a:pt x="745363" y="96520"/>
                    <a:pt x="746887" y="169545"/>
                  </a:cubicBezTo>
                  <a:cubicBezTo>
                    <a:pt x="748411" y="245618"/>
                    <a:pt x="699770" y="308737"/>
                    <a:pt x="625221" y="327787"/>
                  </a:cubicBezTo>
                  <a:cubicBezTo>
                    <a:pt x="543052" y="347599"/>
                    <a:pt x="477774" y="308737"/>
                    <a:pt x="429768" y="213741"/>
                  </a:cubicBezTo>
                  <a:close/>
                  <a:moveTo>
                    <a:pt x="584835" y="254762"/>
                  </a:moveTo>
                  <a:cubicBezTo>
                    <a:pt x="630428" y="255524"/>
                    <a:pt x="667766" y="220472"/>
                    <a:pt x="669290" y="174879"/>
                  </a:cubicBezTo>
                  <a:cubicBezTo>
                    <a:pt x="670814" y="129286"/>
                    <a:pt x="635127" y="91948"/>
                    <a:pt x="589407" y="90424"/>
                  </a:cubicBezTo>
                  <a:cubicBezTo>
                    <a:pt x="543687" y="88900"/>
                    <a:pt x="506476" y="124714"/>
                    <a:pt x="504952" y="170307"/>
                  </a:cubicBezTo>
                  <a:cubicBezTo>
                    <a:pt x="503428" y="217424"/>
                    <a:pt x="538353" y="254000"/>
                    <a:pt x="584835" y="254762"/>
                  </a:cubicBezTo>
                  <a:close/>
                  <a:moveTo>
                    <a:pt x="157607" y="1534795"/>
                  </a:moveTo>
                  <a:cubicBezTo>
                    <a:pt x="204724" y="1534795"/>
                    <a:pt x="239776" y="1501267"/>
                    <a:pt x="240538" y="1454912"/>
                  </a:cubicBezTo>
                  <a:cubicBezTo>
                    <a:pt x="241300" y="1408557"/>
                    <a:pt x="206375" y="1373505"/>
                    <a:pt x="159131" y="1373505"/>
                  </a:cubicBezTo>
                  <a:cubicBezTo>
                    <a:pt x="111887" y="1373505"/>
                    <a:pt x="76962" y="1407668"/>
                    <a:pt x="76200" y="1453388"/>
                  </a:cubicBezTo>
                  <a:cubicBezTo>
                    <a:pt x="76200" y="1500505"/>
                    <a:pt x="110363" y="1534795"/>
                    <a:pt x="157607" y="1534795"/>
                  </a:cubicBezTo>
                  <a:close/>
                </a:path>
              </a:pathLst>
            </a:custGeom>
            <a:solidFill>
              <a:srgbClr val="0AA6ED"/>
            </a:solidFill>
          </p:spPr>
        </p:sp>
      </p:grpSp>
      <p:grpSp>
        <p:nvGrpSpPr>
          <p:cNvPr id="102" name="Group 102"/>
          <p:cNvGrpSpPr/>
          <p:nvPr/>
        </p:nvGrpSpPr>
        <p:grpSpPr>
          <a:xfrm>
            <a:off x="8598420" y="3509460"/>
            <a:ext cx="1476360" cy="806220"/>
            <a:chOff x="0" y="0"/>
            <a:chExt cx="1968480" cy="1074960"/>
          </a:xfrm>
        </p:grpSpPr>
        <p:sp>
          <p:nvSpPr>
            <p:cNvPr id="103" name="Freeform 103"/>
            <p:cNvSpPr/>
            <p:nvPr/>
          </p:nvSpPr>
          <p:spPr>
            <a:xfrm>
              <a:off x="-762" y="-12954"/>
              <a:ext cx="1990471" cy="1091311"/>
            </a:xfrm>
            <a:custGeom>
              <a:avLst/>
              <a:gdLst/>
              <a:ahLst/>
              <a:cxnLst/>
              <a:rect l="l" t="t" r="r" b="b"/>
              <a:pathLst>
                <a:path w="1990471" h="1091311">
                  <a:moveTo>
                    <a:pt x="1306703" y="212217"/>
                  </a:moveTo>
                  <a:cubicBezTo>
                    <a:pt x="1291463" y="212217"/>
                    <a:pt x="1280033" y="212217"/>
                    <a:pt x="1268730" y="212217"/>
                  </a:cubicBezTo>
                  <a:cubicBezTo>
                    <a:pt x="962152" y="212217"/>
                    <a:pt x="654939" y="212217"/>
                    <a:pt x="348361" y="211455"/>
                  </a:cubicBezTo>
                  <a:cubicBezTo>
                    <a:pt x="323977" y="211455"/>
                    <a:pt x="311150" y="216789"/>
                    <a:pt x="299720" y="241173"/>
                  </a:cubicBezTo>
                  <a:cubicBezTo>
                    <a:pt x="267716" y="310388"/>
                    <a:pt x="195453" y="343027"/>
                    <a:pt x="119507" y="326390"/>
                  </a:cubicBezTo>
                  <a:cubicBezTo>
                    <a:pt x="49403" y="310261"/>
                    <a:pt x="0" y="245618"/>
                    <a:pt x="762" y="169545"/>
                  </a:cubicBezTo>
                  <a:cubicBezTo>
                    <a:pt x="1524" y="95758"/>
                    <a:pt x="49403" y="34163"/>
                    <a:pt x="120142" y="17526"/>
                  </a:cubicBezTo>
                  <a:cubicBezTo>
                    <a:pt x="193929" y="0"/>
                    <a:pt x="270764" y="34163"/>
                    <a:pt x="300482" y="103378"/>
                  </a:cubicBezTo>
                  <a:cubicBezTo>
                    <a:pt x="312674" y="132334"/>
                    <a:pt x="328676" y="135382"/>
                    <a:pt x="354457" y="135382"/>
                  </a:cubicBezTo>
                  <a:cubicBezTo>
                    <a:pt x="675386" y="134620"/>
                    <a:pt x="995680" y="134620"/>
                    <a:pt x="1316609" y="134620"/>
                  </a:cubicBezTo>
                  <a:cubicBezTo>
                    <a:pt x="1376680" y="134620"/>
                    <a:pt x="1383538" y="141478"/>
                    <a:pt x="1383538" y="202311"/>
                  </a:cubicBezTo>
                  <a:cubicBezTo>
                    <a:pt x="1383538" y="415290"/>
                    <a:pt x="1383538" y="628269"/>
                    <a:pt x="1383538" y="841121"/>
                  </a:cubicBezTo>
                  <a:cubicBezTo>
                    <a:pt x="1383538" y="856361"/>
                    <a:pt x="1383538" y="870839"/>
                    <a:pt x="1383538" y="891286"/>
                  </a:cubicBezTo>
                  <a:cubicBezTo>
                    <a:pt x="1471803" y="891286"/>
                    <a:pt x="1557655" y="892048"/>
                    <a:pt x="1643634" y="889762"/>
                  </a:cubicBezTo>
                  <a:cubicBezTo>
                    <a:pt x="1651254" y="889762"/>
                    <a:pt x="1660398" y="874522"/>
                    <a:pt x="1665732" y="864616"/>
                  </a:cubicBezTo>
                  <a:cubicBezTo>
                    <a:pt x="1703705" y="784733"/>
                    <a:pt x="1792732" y="749808"/>
                    <a:pt x="1873377" y="783971"/>
                  </a:cubicBezTo>
                  <a:cubicBezTo>
                    <a:pt x="1952498" y="817499"/>
                    <a:pt x="1990471" y="909447"/>
                    <a:pt x="1957070" y="990092"/>
                  </a:cubicBezTo>
                  <a:cubicBezTo>
                    <a:pt x="1931924" y="1050925"/>
                    <a:pt x="1885569" y="1083691"/>
                    <a:pt x="1819402" y="1087501"/>
                  </a:cubicBezTo>
                  <a:cubicBezTo>
                    <a:pt x="1750949" y="1091311"/>
                    <a:pt x="1697736" y="1062355"/>
                    <a:pt x="1668780" y="999236"/>
                  </a:cubicBezTo>
                  <a:cubicBezTo>
                    <a:pt x="1656588" y="973328"/>
                    <a:pt x="1643634" y="967232"/>
                    <a:pt x="1617853" y="967994"/>
                  </a:cubicBezTo>
                  <a:cubicBezTo>
                    <a:pt x="1541780" y="969518"/>
                    <a:pt x="1465707" y="968756"/>
                    <a:pt x="1389634" y="968756"/>
                  </a:cubicBezTo>
                  <a:cubicBezTo>
                    <a:pt x="1305941" y="968756"/>
                    <a:pt x="1305941" y="968756"/>
                    <a:pt x="1305941" y="882777"/>
                  </a:cubicBezTo>
                  <a:cubicBezTo>
                    <a:pt x="1305941" y="675132"/>
                    <a:pt x="1305941" y="466725"/>
                    <a:pt x="1305941" y="259080"/>
                  </a:cubicBezTo>
                  <a:cubicBezTo>
                    <a:pt x="1306703" y="245364"/>
                    <a:pt x="1306703" y="230124"/>
                    <a:pt x="1306703" y="211963"/>
                  </a:cubicBezTo>
                  <a:close/>
                  <a:moveTo>
                    <a:pt x="158242" y="253238"/>
                  </a:moveTo>
                  <a:cubicBezTo>
                    <a:pt x="206121" y="253238"/>
                    <a:pt x="239649" y="221234"/>
                    <a:pt x="239649" y="173355"/>
                  </a:cubicBezTo>
                  <a:cubicBezTo>
                    <a:pt x="239649" y="125476"/>
                    <a:pt x="206883" y="91948"/>
                    <a:pt x="159004" y="91948"/>
                  </a:cubicBezTo>
                  <a:cubicBezTo>
                    <a:pt x="111125" y="91948"/>
                    <a:pt x="77597" y="124714"/>
                    <a:pt x="77597" y="172593"/>
                  </a:cubicBezTo>
                  <a:cubicBezTo>
                    <a:pt x="77597" y="219710"/>
                    <a:pt x="109601" y="253238"/>
                    <a:pt x="158242" y="253238"/>
                  </a:cubicBezTo>
                  <a:close/>
                  <a:moveTo>
                    <a:pt x="1812544" y="1012317"/>
                  </a:moveTo>
                  <a:cubicBezTo>
                    <a:pt x="1858899" y="1011555"/>
                    <a:pt x="1893951" y="975868"/>
                    <a:pt x="1893189" y="929386"/>
                  </a:cubicBezTo>
                  <a:cubicBezTo>
                    <a:pt x="1892427" y="882904"/>
                    <a:pt x="1856740" y="848741"/>
                    <a:pt x="1809496" y="849503"/>
                  </a:cubicBezTo>
                  <a:cubicBezTo>
                    <a:pt x="1762252" y="850265"/>
                    <a:pt x="1728851" y="885190"/>
                    <a:pt x="1729613" y="932434"/>
                  </a:cubicBezTo>
                  <a:cubicBezTo>
                    <a:pt x="1729613" y="978789"/>
                    <a:pt x="1765300" y="1013079"/>
                    <a:pt x="1812544" y="1012317"/>
                  </a:cubicBezTo>
                  <a:close/>
                </a:path>
              </a:pathLst>
            </a:custGeom>
            <a:solidFill>
              <a:srgbClr val="0AA6ED"/>
            </a:solidFill>
          </p:spPr>
        </p:sp>
      </p:grpSp>
      <p:grpSp>
        <p:nvGrpSpPr>
          <p:cNvPr id="104" name="Group 104"/>
          <p:cNvGrpSpPr/>
          <p:nvPr/>
        </p:nvGrpSpPr>
        <p:grpSpPr>
          <a:xfrm>
            <a:off x="9440820" y="4445280"/>
            <a:ext cx="1159380" cy="1108080"/>
            <a:chOff x="0" y="0"/>
            <a:chExt cx="1545840" cy="1477440"/>
          </a:xfrm>
        </p:grpSpPr>
        <p:sp>
          <p:nvSpPr>
            <p:cNvPr id="105" name="Freeform 105"/>
            <p:cNvSpPr/>
            <p:nvPr/>
          </p:nvSpPr>
          <p:spPr>
            <a:xfrm>
              <a:off x="-12827" y="0"/>
              <a:ext cx="1575562" cy="1496441"/>
            </a:xfrm>
            <a:custGeom>
              <a:avLst/>
              <a:gdLst/>
              <a:ahLst/>
              <a:cxnLst/>
              <a:rect l="l" t="t" r="r" b="b"/>
              <a:pathLst>
                <a:path w="1575562" h="1496441">
                  <a:moveTo>
                    <a:pt x="209296" y="1281049"/>
                  </a:moveTo>
                  <a:cubicBezTo>
                    <a:pt x="557657" y="1281049"/>
                    <a:pt x="900049" y="1281049"/>
                    <a:pt x="1243838" y="1281049"/>
                  </a:cubicBezTo>
                  <a:cubicBezTo>
                    <a:pt x="1265936" y="1219454"/>
                    <a:pt x="1303909" y="1176020"/>
                    <a:pt x="1370838" y="1163955"/>
                  </a:cubicBezTo>
                  <a:cubicBezTo>
                    <a:pt x="1451483" y="1149477"/>
                    <a:pt x="1529842" y="1195959"/>
                    <a:pt x="1551940" y="1272032"/>
                  </a:cubicBezTo>
                  <a:cubicBezTo>
                    <a:pt x="1575562" y="1351915"/>
                    <a:pt x="1535176" y="1436370"/>
                    <a:pt x="1459865" y="1465961"/>
                  </a:cubicBezTo>
                  <a:cubicBezTo>
                    <a:pt x="1383030" y="1496441"/>
                    <a:pt x="1292479" y="1465199"/>
                    <a:pt x="1259840" y="1391412"/>
                  </a:cubicBezTo>
                  <a:cubicBezTo>
                    <a:pt x="1246886" y="1362456"/>
                    <a:pt x="1232408" y="1356360"/>
                    <a:pt x="1203579" y="1356360"/>
                  </a:cubicBezTo>
                  <a:cubicBezTo>
                    <a:pt x="874141" y="1357884"/>
                    <a:pt x="544830" y="1357884"/>
                    <a:pt x="214630" y="1358646"/>
                  </a:cubicBezTo>
                  <a:cubicBezTo>
                    <a:pt x="135509" y="1358646"/>
                    <a:pt x="132461" y="1355598"/>
                    <a:pt x="132461" y="1278001"/>
                  </a:cubicBezTo>
                  <a:cubicBezTo>
                    <a:pt x="132461" y="969899"/>
                    <a:pt x="132461" y="661797"/>
                    <a:pt x="133223" y="353695"/>
                  </a:cubicBezTo>
                  <a:cubicBezTo>
                    <a:pt x="133223" y="327025"/>
                    <a:pt x="128651" y="311150"/>
                    <a:pt x="101219" y="298958"/>
                  </a:cubicBezTo>
                  <a:cubicBezTo>
                    <a:pt x="32004" y="268478"/>
                    <a:pt x="0" y="193167"/>
                    <a:pt x="17526" y="117856"/>
                  </a:cubicBezTo>
                  <a:cubicBezTo>
                    <a:pt x="34290" y="48641"/>
                    <a:pt x="96647" y="0"/>
                    <a:pt x="171196" y="0"/>
                  </a:cubicBezTo>
                  <a:cubicBezTo>
                    <a:pt x="247269" y="0"/>
                    <a:pt x="308864" y="47879"/>
                    <a:pt x="326390" y="120904"/>
                  </a:cubicBezTo>
                  <a:cubicBezTo>
                    <a:pt x="343916" y="192405"/>
                    <a:pt x="309626" y="268478"/>
                    <a:pt x="242697" y="298958"/>
                  </a:cubicBezTo>
                  <a:cubicBezTo>
                    <a:pt x="216789" y="311150"/>
                    <a:pt x="209169" y="324104"/>
                    <a:pt x="209169" y="352171"/>
                  </a:cubicBezTo>
                  <a:cubicBezTo>
                    <a:pt x="210693" y="647319"/>
                    <a:pt x="209931" y="942467"/>
                    <a:pt x="209931" y="1238377"/>
                  </a:cubicBezTo>
                  <a:cubicBezTo>
                    <a:pt x="209169" y="1252093"/>
                    <a:pt x="209169" y="1265047"/>
                    <a:pt x="209169" y="1280922"/>
                  </a:cubicBezTo>
                  <a:close/>
                  <a:moveTo>
                    <a:pt x="1398905" y="1236853"/>
                  </a:moveTo>
                  <a:cubicBezTo>
                    <a:pt x="1352550" y="1237615"/>
                    <a:pt x="1317498" y="1274191"/>
                    <a:pt x="1318260" y="1319784"/>
                  </a:cubicBezTo>
                  <a:cubicBezTo>
                    <a:pt x="1319022" y="1365377"/>
                    <a:pt x="1355598" y="1401191"/>
                    <a:pt x="1401191" y="1401191"/>
                  </a:cubicBezTo>
                  <a:cubicBezTo>
                    <a:pt x="1446784" y="1400429"/>
                    <a:pt x="1482598" y="1363853"/>
                    <a:pt x="1482598" y="1317498"/>
                  </a:cubicBezTo>
                  <a:cubicBezTo>
                    <a:pt x="1481836" y="1272667"/>
                    <a:pt x="1444498" y="1236091"/>
                    <a:pt x="1398905" y="1236853"/>
                  </a:cubicBezTo>
                  <a:close/>
                  <a:moveTo>
                    <a:pt x="89789" y="158242"/>
                  </a:moveTo>
                  <a:cubicBezTo>
                    <a:pt x="89027" y="204597"/>
                    <a:pt x="123317" y="239649"/>
                    <a:pt x="170434" y="240411"/>
                  </a:cubicBezTo>
                  <a:cubicBezTo>
                    <a:pt x="217551" y="241173"/>
                    <a:pt x="252603" y="207645"/>
                    <a:pt x="253365" y="160528"/>
                  </a:cubicBezTo>
                  <a:cubicBezTo>
                    <a:pt x="254127" y="114046"/>
                    <a:pt x="219837" y="79121"/>
                    <a:pt x="172720" y="78359"/>
                  </a:cubicBezTo>
                  <a:cubicBezTo>
                    <a:pt x="125603" y="77597"/>
                    <a:pt x="90551" y="111760"/>
                    <a:pt x="89789" y="158242"/>
                  </a:cubicBezTo>
                  <a:close/>
                </a:path>
              </a:pathLst>
            </a:custGeom>
            <a:solidFill>
              <a:srgbClr val="0AA6ED"/>
            </a:solidFill>
          </p:spPr>
        </p:sp>
      </p:grpSp>
      <p:grpSp>
        <p:nvGrpSpPr>
          <p:cNvPr id="106" name="Group 106"/>
          <p:cNvGrpSpPr/>
          <p:nvPr/>
        </p:nvGrpSpPr>
        <p:grpSpPr>
          <a:xfrm>
            <a:off x="10362060" y="2885760"/>
            <a:ext cx="1245780" cy="1429380"/>
            <a:chOff x="0" y="0"/>
            <a:chExt cx="1661040" cy="1905840"/>
          </a:xfrm>
        </p:grpSpPr>
        <p:sp>
          <p:nvSpPr>
            <p:cNvPr id="107" name="Freeform 107"/>
            <p:cNvSpPr/>
            <p:nvPr/>
          </p:nvSpPr>
          <p:spPr>
            <a:xfrm>
              <a:off x="-18288" y="-19939"/>
              <a:ext cx="1692148" cy="1927479"/>
            </a:xfrm>
            <a:custGeom>
              <a:avLst/>
              <a:gdLst/>
              <a:ahLst/>
              <a:cxnLst/>
              <a:rect l="l" t="t" r="r" b="b"/>
              <a:pathLst>
                <a:path w="1692148" h="1927479">
                  <a:moveTo>
                    <a:pt x="1480693" y="1610106"/>
                  </a:moveTo>
                  <a:cubicBezTo>
                    <a:pt x="1480693" y="1537081"/>
                    <a:pt x="1481455" y="1463294"/>
                    <a:pt x="1479931" y="1390269"/>
                  </a:cubicBezTo>
                  <a:cubicBezTo>
                    <a:pt x="1479931" y="1378839"/>
                    <a:pt x="1471549" y="1366647"/>
                    <a:pt x="1463929" y="1357503"/>
                  </a:cubicBezTo>
                  <a:cubicBezTo>
                    <a:pt x="1167384" y="983361"/>
                    <a:pt x="870839" y="609219"/>
                    <a:pt x="573405" y="235839"/>
                  </a:cubicBezTo>
                  <a:cubicBezTo>
                    <a:pt x="565023" y="225933"/>
                    <a:pt x="549021" y="216789"/>
                    <a:pt x="536194" y="216789"/>
                  </a:cubicBezTo>
                  <a:cubicBezTo>
                    <a:pt x="469265" y="215265"/>
                    <a:pt x="402336" y="216027"/>
                    <a:pt x="333121" y="216027"/>
                  </a:cubicBezTo>
                  <a:cubicBezTo>
                    <a:pt x="312547" y="273050"/>
                    <a:pt x="279146" y="315722"/>
                    <a:pt x="217551" y="331597"/>
                  </a:cubicBezTo>
                  <a:cubicBezTo>
                    <a:pt x="135382" y="352171"/>
                    <a:pt x="52451" y="307975"/>
                    <a:pt x="26670" y="228981"/>
                  </a:cubicBezTo>
                  <a:cubicBezTo>
                    <a:pt x="0" y="148336"/>
                    <a:pt x="38862" y="63119"/>
                    <a:pt x="117094" y="32004"/>
                  </a:cubicBezTo>
                  <a:cubicBezTo>
                    <a:pt x="196977" y="0"/>
                    <a:pt x="286639" y="33528"/>
                    <a:pt x="320929" y="112649"/>
                  </a:cubicBezTo>
                  <a:cubicBezTo>
                    <a:pt x="330835" y="136271"/>
                    <a:pt x="343027" y="140843"/>
                    <a:pt x="365760" y="140843"/>
                  </a:cubicBezTo>
                  <a:cubicBezTo>
                    <a:pt x="430403" y="139319"/>
                    <a:pt x="495046" y="138557"/>
                    <a:pt x="559689" y="141605"/>
                  </a:cubicBezTo>
                  <a:cubicBezTo>
                    <a:pt x="579501" y="142367"/>
                    <a:pt x="604520" y="153797"/>
                    <a:pt x="616712" y="169037"/>
                  </a:cubicBezTo>
                  <a:cubicBezTo>
                    <a:pt x="924687" y="554609"/>
                    <a:pt x="1231900" y="941832"/>
                    <a:pt x="1538478" y="1329690"/>
                  </a:cubicBezTo>
                  <a:cubicBezTo>
                    <a:pt x="1549146" y="1343406"/>
                    <a:pt x="1556004" y="1363853"/>
                    <a:pt x="1556766" y="1381379"/>
                  </a:cubicBezTo>
                  <a:cubicBezTo>
                    <a:pt x="1559052" y="1449832"/>
                    <a:pt x="1556766" y="1518285"/>
                    <a:pt x="1558290" y="1586738"/>
                  </a:cubicBezTo>
                  <a:cubicBezTo>
                    <a:pt x="1558290" y="1598168"/>
                    <a:pt x="1568958" y="1614170"/>
                    <a:pt x="1579626" y="1618742"/>
                  </a:cubicBezTo>
                  <a:cubicBezTo>
                    <a:pt x="1654937" y="1655191"/>
                    <a:pt x="1692148" y="1724406"/>
                    <a:pt x="1675511" y="1801241"/>
                  </a:cubicBezTo>
                  <a:cubicBezTo>
                    <a:pt x="1660271" y="1873504"/>
                    <a:pt x="1592580" y="1927479"/>
                    <a:pt x="1518793" y="1925955"/>
                  </a:cubicBezTo>
                  <a:cubicBezTo>
                    <a:pt x="1445006" y="1924431"/>
                    <a:pt x="1378839" y="1871218"/>
                    <a:pt x="1365123" y="1802003"/>
                  </a:cubicBezTo>
                  <a:cubicBezTo>
                    <a:pt x="1349121" y="1720596"/>
                    <a:pt x="1386459" y="1651381"/>
                    <a:pt x="1463929" y="1617980"/>
                  </a:cubicBezTo>
                  <a:cubicBezTo>
                    <a:pt x="1468501" y="1614932"/>
                    <a:pt x="1473073" y="1613408"/>
                    <a:pt x="1480693" y="1610360"/>
                  </a:cubicBezTo>
                  <a:close/>
                  <a:moveTo>
                    <a:pt x="95123" y="176403"/>
                  </a:moveTo>
                  <a:cubicBezTo>
                    <a:pt x="94361" y="221996"/>
                    <a:pt x="130048" y="259334"/>
                    <a:pt x="175768" y="260096"/>
                  </a:cubicBezTo>
                  <a:cubicBezTo>
                    <a:pt x="220599" y="260858"/>
                    <a:pt x="257937" y="225171"/>
                    <a:pt x="259461" y="178689"/>
                  </a:cubicBezTo>
                  <a:cubicBezTo>
                    <a:pt x="260223" y="133096"/>
                    <a:pt x="224536" y="95758"/>
                    <a:pt x="178816" y="94996"/>
                  </a:cubicBezTo>
                  <a:cubicBezTo>
                    <a:pt x="133096" y="94234"/>
                    <a:pt x="95885" y="130048"/>
                    <a:pt x="95123" y="176403"/>
                  </a:cubicBezTo>
                  <a:close/>
                  <a:moveTo>
                    <a:pt x="1438910" y="1766824"/>
                  </a:moveTo>
                  <a:cubicBezTo>
                    <a:pt x="1439672" y="1813179"/>
                    <a:pt x="1475359" y="1848231"/>
                    <a:pt x="1521841" y="1848231"/>
                  </a:cubicBezTo>
                  <a:cubicBezTo>
                    <a:pt x="1567434" y="1847469"/>
                    <a:pt x="1602486" y="1811782"/>
                    <a:pt x="1601724" y="1764538"/>
                  </a:cubicBezTo>
                  <a:cubicBezTo>
                    <a:pt x="1600962" y="1718183"/>
                    <a:pt x="1566037" y="1683893"/>
                    <a:pt x="1518793" y="1683893"/>
                  </a:cubicBezTo>
                  <a:cubicBezTo>
                    <a:pt x="1472438" y="1683893"/>
                    <a:pt x="1438910" y="1719580"/>
                    <a:pt x="1438910" y="1766824"/>
                  </a:cubicBezTo>
                  <a:close/>
                </a:path>
              </a:pathLst>
            </a:custGeom>
            <a:solidFill>
              <a:srgbClr val="0AA6ED"/>
            </a:solidFill>
          </p:spPr>
        </p:sp>
      </p:grpSp>
      <p:grpSp>
        <p:nvGrpSpPr>
          <p:cNvPr id="108" name="Group 108"/>
          <p:cNvGrpSpPr/>
          <p:nvPr/>
        </p:nvGrpSpPr>
        <p:grpSpPr>
          <a:xfrm>
            <a:off x="8109180" y="2880900"/>
            <a:ext cx="1568160" cy="508140"/>
            <a:chOff x="0" y="0"/>
            <a:chExt cx="2090880" cy="677520"/>
          </a:xfrm>
        </p:grpSpPr>
        <p:sp>
          <p:nvSpPr>
            <p:cNvPr id="109" name="Freeform 109"/>
            <p:cNvSpPr/>
            <p:nvPr/>
          </p:nvSpPr>
          <p:spPr>
            <a:xfrm>
              <a:off x="0" y="-13335"/>
              <a:ext cx="2090674" cy="703834"/>
            </a:xfrm>
            <a:custGeom>
              <a:avLst/>
              <a:gdLst/>
              <a:ahLst/>
              <a:cxnLst/>
              <a:rect l="l" t="t" r="r" b="b"/>
              <a:pathLst>
                <a:path w="2090674" h="703834">
                  <a:moveTo>
                    <a:pt x="1084580" y="215392"/>
                  </a:moveTo>
                  <a:cubicBezTo>
                    <a:pt x="1084580" y="303657"/>
                    <a:pt x="1084580" y="388874"/>
                    <a:pt x="1084580" y="474853"/>
                  </a:cubicBezTo>
                  <a:cubicBezTo>
                    <a:pt x="1084580" y="490093"/>
                    <a:pt x="1085342" y="505333"/>
                    <a:pt x="1084580" y="520446"/>
                  </a:cubicBezTo>
                  <a:cubicBezTo>
                    <a:pt x="1083056" y="560070"/>
                    <a:pt x="1071626" y="572135"/>
                    <a:pt x="1031367" y="572135"/>
                  </a:cubicBezTo>
                  <a:cubicBezTo>
                    <a:pt x="953008" y="572897"/>
                    <a:pt x="873887" y="572135"/>
                    <a:pt x="795528" y="572135"/>
                  </a:cubicBezTo>
                  <a:cubicBezTo>
                    <a:pt x="644906" y="572135"/>
                    <a:pt x="493522" y="572135"/>
                    <a:pt x="343027" y="571373"/>
                  </a:cubicBezTo>
                  <a:cubicBezTo>
                    <a:pt x="321691" y="571373"/>
                    <a:pt x="310261" y="576707"/>
                    <a:pt x="301244" y="598043"/>
                  </a:cubicBezTo>
                  <a:cubicBezTo>
                    <a:pt x="269240" y="669544"/>
                    <a:pt x="196342" y="703834"/>
                    <a:pt x="119507" y="686308"/>
                  </a:cubicBezTo>
                  <a:cubicBezTo>
                    <a:pt x="47879" y="670306"/>
                    <a:pt x="0" y="606425"/>
                    <a:pt x="0" y="530352"/>
                  </a:cubicBezTo>
                  <a:cubicBezTo>
                    <a:pt x="762" y="454279"/>
                    <a:pt x="51689" y="391160"/>
                    <a:pt x="126238" y="375920"/>
                  </a:cubicBezTo>
                  <a:cubicBezTo>
                    <a:pt x="199263" y="361442"/>
                    <a:pt x="271526" y="399542"/>
                    <a:pt x="303403" y="469519"/>
                  </a:cubicBezTo>
                  <a:cubicBezTo>
                    <a:pt x="307213" y="477901"/>
                    <a:pt x="310261" y="485521"/>
                    <a:pt x="314071" y="493903"/>
                  </a:cubicBezTo>
                  <a:cubicBezTo>
                    <a:pt x="543814" y="493903"/>
                    <a:pt x="772668" y="493903"/>
                    <a:pt x="1004697" y="493903"/>
                  </a:cubicBezTo>
                  <a:cubicBezTo>
                    <a:pt x="1005459" y="481711"/>
                    <a:pt x="1006983" y="471043"/>
                    <a:pt x="1006983" y="459613"/>
                  </a:cubicBezTo>
                  <a:cubicBezTo>
                    <a:pt x="1006983" y="372110"/>
                    <a:pt x="1006983" y="284607"/>
                    <a:pt x="1006983" y="197104"/>
                  </a:cubicBezTo>
                  <a:cubicBezTo>
                    <a:pt x="1006983" y="143129"/>
                    <a:pt x="1015365" y="134747"/>
                    <a:pt x="1068578" y="134747"/>
                  </a:cubicBezTo>
                  <a:cubicBezTo>
                    <a:pt x="1291463" y="134747"/>
                    <a:pt x="1514348" y="133985"/>
                    <a:pt x="1737868" y="135509"/>
                  </a:cubicBezTo>
                  <a:cubicBezTo>
                    <a:pt x="1765300" y="135509"/>
                    <a:pt x="1779651" y="129413"/>
                    <a:pt x="1791081" y="101981"/>
                  </a:cubicBezTo>
                  <a:cubicBezTo>
                    <a:pt x="1820799" y="33528"/>
                    <a:pt x="1898269" y="0"/>
                    <a:pt x="1972056" y="18288"/>
                  </a:cubicBezTo>
                  <a:cubicBezTo>
                    <a:pt x="2042033" y="35052"/>
                    <a:pt x="2090674" y="98171"/>
                    <a:pt x="2090674" y="171196"/>
                  </a:cubicBezTo>
                  <a:cubicBezTo>
                    <a:pt x="2090674" y="245745"/>
                    <a:pt x="2040509" y="310388"/>
                    <a:pt x="1969770" y="326390"/>
                  </a:cubicBezTo>
                  <a:cubicBezTo>
                    <a:pt x="1895983" y="343154"/>
                    <a:pt x="1822196" y="310388"/>
                    <a:pt x="1791843" y="243459"/>
                  </a:cubicBezTo>
                  <a:cubicBezTo>
                    <a:pt x="1780413" y="218313"/>
                    <a:pt x="1767459" y="211455"/>
                    <a:pt x="1741678" y="211455"/>
                  </a:cubicBezTo>
                  <a:cubicBezTo>
                    <a:pt x="1536319" y="212217"/>
                    <a:pt x="1330960" y="212217"/>
                    <a:pt x="1125601" y="212217"/>
                  </a:cubicBezTo>
                  <a:cubicBezTo>
                    <a:pt x="1113409" y="212979"/>
                    <a:pt x="1101217" y="214503"/>
                    <a:pt x="1084580" y="215265"/>
                  </a:cubicBezTo>
                  <a:close/>
                  <a:moveTo>
                    <a:pt x="238760" y="534035"/>
                  </a:moveTo>
                  <a:cubicBezTo>
                    <a:pt x="239522" y="486918"/>
                    <a:pt x="205994" y="451866"/>
                    <a:pt x="158877" y="451104"/>
                  </a:cubicBezTo>
                  <a:cubicBezTo>
                    <a:pt x="112522" y="450342"/>
                    <a:pt x="76708" y="484632"/>
                    <a:pt x="76708" y="531749"/>
                  </a:cubicBezTo>
                  <a:cubicBezTo>
                    <a:pt x="75946" y="578104"/>
                    <a:pt x="110871" y="614680"/>
                    <a:pt x="156591" y="615442"/>
                  </a:cubicBezTo>
                  <a:cubicBezTo>
                    <a:pt x="202311" y="616204"/>
                    <a:pt x="237998" y="581152"/>
                    <a:pt x="238760" y="534035"/>
                  </a:cubicBezTo>
                  <a:close/>
                  <a:moveTo>
                    <a:pt x="1933448" y="92837"/>
                  </a:moveTo>
                  <a:cubicBezTo>
                    <a:pt x="1886331" y="92837"/>
                    <a:pt x="1850517" y="127889"/>
                    <a:pt x="1851279" y="173482"/>
                  </a:cubicBezTo>
                  <a:cubicBezTo>
                    <a:pt x="1851279" y="219075"/>
                    <a:pt x="1886966" y="254127"/>
                    <a:pt x="1933448" y="254127"/>
                  </a:cubicBezTo>
                  <a:cubicBezTo>
                    <a:pt x="1980565" y="254127"/>
                    <a:pt x="2015617" y="219075"/>
                    <a:pt x="2015617" y="173482"/>
                  </a:cubicBezTo>
                  <a:cubicBezTo>
                    <a:pt x="2015617" y="127127"/>
                    <a:pt x="1980692" y="92837"/>
                    <a:pt x="1933448" y="92837"/>
                  </a:cubicBezTo>
                  <a:close/>
                </a:path>
              </a:pathLst>
            </a:custGeom>
            <a:solidFill>
              <a:srgbClr val="0AA6ED"/>
            </a:solidFill>
          </p:spPr>
        </p:sp>
      </p:grpSp>
      <p:grpSp>
        <p:nvGrpSpPr>
          <p:cNvPr id="110" name="Group 110"/>
          <p:cNvGrpSpPr/>
          <p:nvPr/>
        </p:nvGrpSpPr>
        <p:grpSpPr>
          <a:xfrm>
            <a:off x="7563240" y="5362200"/>
            <a:ext cx="1517940" cy="518400"/>
            <a:chOff x="0" y="0"/>
            <a:chExt cx="2023920" cy="691200"/>
          </a:xfrm>
        </p:grpSpPr>
        <p:sp>
          <p:nvSpPr>
            <p:cNvPr id="111" name="Freeform 111"/>
            <p:cNvSpPr/>
            <p:nvPr/>
          </p:nvSpPr>
          <p:spPr>
            <a:xfrm>
              <a:off x="-762" y="-11176"/>
              <a:ext cx="2054098" cy="715264"/>
            </a:xfrm>
            <a:custGeom>
              <a:avLst/>
              <a:gdLst/>
              <a:ahLst/>
              <a:cxnLst/>
              <a:rect l="l" t="t" r="r" b="b"/>
              <a:pathLst>
                <a:path w="2054098" h="715264">
                  <a:moveTo>
                    <a:pt x="1829943" y="498475"/>
                  </a:moveTo>
                  <a:cubicBezTo>
                    <a:pt x="1829943" y="443738"/>
                    <a:pt x="1831467" y="392684"/>
                    <a:pt x="1828419" y="342519"/>
                  </a:cubicBezTo>
                  <a:cubicBezTo>
                    <a:pt x="1827657" y="331851"/>
                    <a:pt x="1810893" y="318897"/>
                    <a:pt x="1797939" y="312801"/>
                  </a:cubicBezTo>
                  <a:cubicBezTo>
                    <a:pt x="1734820" y="280797"/>
                    <a:pt x="1701292" y="219964"/>
                    <a:pt x="1708912" y="146939"/>
                  </a:cubicBezTo>
                  <a:cubicBezTo>
                    <a:pt x="1715770" y="83820"/>
                    <a:pt x="1765935" y="28194"/>
                    <a:pt x="1828292" y="15240"/>
                  </a:cubicBezTo>
                  <a:cubicBezTo>
                    <a:pt x="1899031" y="0"/>
                    <a:pt x="1967484" y="28194"/>
                    <a:pt x="2001647" y="86741"/>
                  </a:cubicBezTo>
                  <a:cubicBezTo>
                    <a:pt x="2054098" y="175768"/>
                    <a:pt x="2013839" y="278511"/>
                    <a:pt x="1905000" y="324866"/>
                  </a:cubicBezTo>
                  <a:cubicBezTo>
                    <a:pt x="1905000" y="386461"/>
                    <a:pt x="1905000" y="449707"/>
                    <a:pt x="1905000" y="512826"/>
                  </a:cubicBezTo>
                  <a:cubicBezTo>
                    <a:pt x="1905000" y="566801"/>
                    <a:pt x="1894332" y="577469"/>
                    <a:pt x="1841119" y="577469"/>
                  </a:cubicBezTo>
                  <a:cubicBezTo>
                    <a:pt x="1345184" y="578993"/>
                    <a:pt x="850138" y="580517"/>
                    <a:pt x="354203" y="580517"/>
                  </a:cubicBezTo>
                  <a:cubicBezTo>
                    <a:pt x="327533" y="580517"/>
                    <a:pt x="312420" y="584327"/>
                    <a:pt x="300228" y="612521"/>
                  </a:cubicBezTo>
                  <a:cubicBezTo>
                    <a:pt x="270510" y="681736"/>
                    <a:pt x="193802" y="715264"/>
                    <a:pt x="120015" y="697738"/>
                  </a:cubicBezTo>
                  <a:cubicBezTo>
                    <a:pt x="50927" y="681101"/>
                    <a:pt x="762" y="617093"/>
                    <a:pt x="762" y="544830"/>
                  </a:cubicBezTo>
                  <a:cubicBezTo>
                    <a:pt x="0" y="471043"/>
                    <a:pt x="51689" y="404876"/>
                    <a:pt x="121666" y="388874"/>
                  </a:cubicBezTo>
                  <a:cubicBezTo>
                    <a:pt x="196977" y="372110"/>
                    <a:pt x="270764" y="406400"/>
                    <a:pt x="301879" y="475615"/>
                  </a:cubicBezTo>
                  <a:cubicBezTo>
                    <a:pt x="311023" y="494665"/>
                    <a:pt x="318643" y="504571"/>
                    <a:pt x="342138" y="504571"/>
                  </a:cubicBezTo>
                  <a:cubicBezTo>
                    <a:pt x="827405" y="503047"/>
                    <a:pt x="1313434" y="502285"/>
                    <a:pt x="1798574" y="500761"/>
                  </a:cubicBezTo>
                  <a:cubicBezTo>
                    <a:pt x="1808480" y="500761"/>
                    <a:pt x="1816862" y="499999"/>
                    <a:pt x="1829816" y="498475"/>
                  </a:cubicBezTo>
                  <a:close/>
                  <a:moveTo>
                    <a:pt x="1947672" y="167513"/>
                  </a:moveTo>
                  <a:cubicBezTo>
                    <a:pt x="1946910" y="121158"/>
                    <a:pt x="1911985" y="86106"/>
                    <a:pt x="1864741" y="86868"/>
                  </a:cubicBezTo>
                  <a:cubicBezTo>
                    <a:pt x="1818386" y="87630"/>
                    <a:pt x="1784096" y="123444"/>
                    <a:pt x="1784858" y="170561"/>
                  </a:cubicBezTo>
                  <a:cubicBezTo>
                    <a:pt x="1785620" y="216154"/>
                    <a:pt x="1822069" y="251968"/>
                    <a:pt x="1867789" y="251206"/>
                  </a:cubicBezTo>
                  <a:cubicBezTo>
                    <a:pt x="1914144" y="250444"/>
                    <a:pt x="1948434" y="214630"/>
                    <a:pt x="1947672" y="167513"/>
                  </a:cubicBezTo>
                  <a:close/>
                  <a:moveTo>
                    <a:pt x="159766" y="624713"/>
                  </a:moveTo>
                  <a:cubicBezTo>
                    <a:pt x="206883" y="624713"/>
                    <a:pt x="241173" y="591185"/>
                    <a:pt x="241935" y="544068"/>
                  </a:cubicBezTo>
                  <a:cubicBezTo>
                    <a:pt x="242697" y="496951"/>
                    <a:pt x="208534" y="463423"/>
                    <a:pt x="160528" y="462661"/>
                  </a:cubicBezTo>
                  <a:cubicBezTo>
                    <a:pt x="112649" y="462661"/>
                    <a:pt x="79121" y="495427"/>
                    <a:pt x="78359" y="543306"/>
                  </a:cubicBezTo>
                  <a:cubicBezTo>
                    <a:pt x="78359" y="590423"/>
                    <a:pt x="112522" y="624713"/>
                    <a:pt x="159766" y="624713"/>
                  </a:cubicBezTo>
                  <a:close/>
                </a:path>
              </a:pathLst>
            </a:custGeom>
            <a:solidFill>
              <a:srgbClr val="0AA6ED"/>
            </a:solidFill>
          </p:spPr>
        </p:sp>
      </p:grpSp>
      <p:grpSp>
        <p:nvGrpSpPr>
          <p:cNvPr id="112" name="Group 112"/>
          <p:cNvGrpSpPr/>
          <p:nvPr/>
        </p:nvGrpSpPr>
        <p:grpSpPr>
          <a:xfrm>
            <a:off x="7192260" y="3436020"/>
            <a:ext cx="652860" cy="880740"/>
            <a:chOff x="0" y="0"/>
            <a:chExt cx="870480" cy="1174320"/>
          </a:xfrm>
        </p:grpSpPr>
        <p:sp>
          <p:nvSpPr>
            <p:cNvPr id="113" name="Freeform 113"/>
            <p:cNvSpPr/>
            <p:nvPr/>
          </p:nvSpPr>
          <p:spPr>
            <a:xfrm>
              <a:off x="-762" y="-31623"/>
              <a:ext cx="871093" cy="1218184"/>
            </a:xfrm>
            <a:custGeom>
              <a:avLst/>
              <a:gdLst/>
              <a:ahLst/>
              <a:cxnLst/>
              <a:rect l="l" t="t" r="r" b="b"/>
              <a:pathLst>
                <a:path w="871093" h="1218184">
                  <a:moveTo>
                    <a:pt x="792099" y="1008253"/>
                  </a:moveTo>
                  <a:cubicBezTo>
                    <a:pt x="792099" y="746633"/>
                    <a:pt x="792099" y="489712"/>
                    <a:pt x="792099" y="230378"/>
                  </a:cubicBezTo>
                  <a:cubicBezTo>
                    <a:pt x="684784" y="230378"/>
                    <a:pt x="579755" y="229616"/>
                    <a:pt x="474853" y="231902"/>
                  </a:cubicBezTo>
                  <a:cubicBezTo>
                    <a:pt x="465709" y="231902"/>
                    <a:pt x="453517" y="248666"/>
                    <a:pt x="447421" y="260096"/>
                  </a:cubicBezTo>
                  <a:cubicBezTo>
                    <a:pt x="417703" y="317881"/>
                    <a:pt x="360680" y="352806"/>
                    <a:pt x="296037" y="348361"/>
                  </a:cubicBezTo>
                  <a:cubicBezTo>
                    <a:pt x="229108" y="343789"/>
                    <a:pt x="180340" y="311150"/>
                    <a:pt x="156845" y="248031"/>
                  </a:cubicBezTo>
                  <a:cubicBezTo>
                    <a:pt x="133223" y="184150"/>
                    <a:pt x="144653" y="124841"/>
                    <a:pt x="193421" y="76962"/>
                  </a:cubicBezTo>
                  <a:cubicBezTo>
                    <a:pt x="270891" y="0"/>
                    <a:pt x="403225" y="24384"/>
                    <a:pt x="447421" y="124714"/>
                  </a:cubicBezTo>
                  <a:cubicBezTo>
                    <a:pt x="458089" y="149098"/>
                    <a:pt x="471043" y="154432"/>
                    <a:pt x="495300" y="154432"/>
                  </a:cubicBezTo>
                  <a:cubicBezTo>
                    <a:pt x="601853" y="152908"/>
                    <a:pt x="708406" y="153670"/>
                    <a:pt x="814832" y="153670"/>
                  </a:cubicBezTo>
                  <a:cubicBezTo>
                    <a:pt x="859663" y="153670"/>
                    <a:pt x="871093" y="164338"/>
                    <a:pt x="871093" y="209169"/>
                  </a:cubicBezTo>
                  <a:cubicBezTo>
                    <a:pt x="871093" y="482854"/>
                    <a:pt x="871093" y="756666"/>
                    <a:pt x="871093" y="1029589"/>
                  </a:cubicBezTo>
                  <a:cubicBezTo>
                    <a:pt x="871093" y="1074420"/>
                    <a:pt x="859663" y="1085088"/>
                    <a:pt x="814070" y="1085088"/>
                  </a:cubicBezTo>
                  <a:cubicBezTo>
                    <a:pt x="658114" y="1085088"/>
                    <a:pt x="502158" y="1085850"/>
                    <a:pt x="346075" y="1085088"/>
                  </a:cubicBezTo>
                  <a:cubicBezTo>
                    <a:pt x="324739" y="1085088"/>
                    <a:pt x="313309" y="1090422"/>
                    <a:pt x="303403" y="1111758"/>
                  </a:cubicBezTo>
                  <a:cubicBezTo>
                    <a:pt x="272161" y="1182497"/>
                    <a:pt x="199898" y="1218184"/>
                    <a:pt x="125349" y="1202182"/>
                  </a:cubicBezTo>
                  <a:cubicBezTo>
                    <a:pt x="52451" y="1186942"/>
                    <a:pt x="0" y="1120775"/>
                    <a:pt x="762" y="1045591"/>
                  </a:cubicBezTo>
                  <a:cubicBezTo>
                    <a:pt x="762" y="973328"/>
                    <a:pt x="51689" y="907923"/>
                    <a:pt x="120269" y="892683"/>
                  </a:cubicBezTo>
                  <a:cubicBezTo>
                    <a:pt x="199390" y="874395"/>
                    <a:pt x="271653" y="910209"/>
                    <a:pt x="305943" y="982345"/>
                  </a:cubicBezTo>
                  <a:cubicBezTo>
                    <a:pt x="310515" y="992251"/>
                    <a:pt x="323469" y="1006729"/>
                    <a:pt x="332613" y="1006729"/>
                  </a:cubicBezTo>
                  <a:cubicBezTo>
                    <a:pt x="484759" y="1009015"/>
                    <a:pt x="637032" y="1008253"/>
                    <a:pt x="792226" y="1008253"/>
                  </a:cubicBezTo>
                  <a:close/>
                  <a:moveTo>
                    <a:pt x="161290" y="965708"/>
                  </a:moveTo>
                  <a:cubicBezTo>
                    <a:pt x="114173" y="965708"/>
                    <a:pt x="79121" y="999109"/>
                    <a:pt x="79121" y="1046353"/>
                  </a:cubicBezTo>
                  <a:cubicBezTo>
                    <a:pt x="79121" y="1093597"/>
                    <a:pt x="113411" y="1128522"/>
                    <a:pt x="160528" y="1128522"/>
                  </a:cubicBezTo>
                  <a:cubicBezTo>
                    <a:pt x="206883" y="1128522"/>
                    <a:pt x="242697" y="1093597"/>
                    <a:pt x="242697" y="1047877"/>
                  </a:cubicBezTo>
                  <a:cubicBezTo>
                    <a:pt x="242697" y="1001522"/>
                    <a:pt x="208407" y="966470"/>
                    <a:pt x="161290" y="965708"/>
                  </a:cubicBezTo>
                  <a:close/>
                  <a:moveTo>
                    <a:pt x="303657" y="108839"/>
                  </a:moveTo>
                  <a:cubicBezTo>
                    <a:pt x="256540" y="109601"/>
                    <a:pt x="223012" y="144526"/>
                    <a:pt x="223774" y="191770"/>
                  </a:cubicBezTo>
                  <a:cubicBezTo>
                    <a:pt x="224536" y="239014"/>
                    <a:pt x="259588" y="272415"/>
                    <a:pt x="306705" y="271653"/>
                  </a:cubicBezTo>
                  <a:cubicBezTo>
                    <a:pt x="353060" y="270891"/>
                    <a:pt x="388112" y="235966"/>
                    <a:pt x="387350" y="188722"/>
                  </a:cubicBezTo>
                  <a:cubicBezTo>
                    <a:pt x="385826" y="143129"/>
                    <a:pt x="350012" y="108839"/>
                    <a:pt x="303657" y="108839"/>
                  </a:cubicBezTo>
                  <a:close/>
                </a:path>
              </a:pathLst>
            </a:custGeom>
            <a:solidFill>
              <a:srgbClr val="0AA6ED"/>
            </a:solidFill>
          </p:spPr>
        </p:sp>
      </p:grpSp>
      <p:grpSp>
        <p:nvGrpSpPr>
          <p:cNvPr id="114" name="Group 114"/>
          <p:cNvGrpSpPr/>
          <p:nvPr/>
        </p:nvGrpSpPr>
        <p:grpSpPr>
          <a:xfrm>
            <a:off x="8067600" y="2514780"/>
            <a:ext cx="1568700" cy="513540"/>
            <a:chOff x="0" y="0"/>
            <a:chExt cx="2091600" cy="684720"/>
          </a:xfrm>
        </p:grpSpPr>
        <p:sp>
          <p:nvSpPr>
            <p:cNvPr id="115" name="Freeform 115"/>
            <p:cNvSpPr/>
            <p:nvPr/>
          </p:nvSpPr>
          <p:spPr>
            <a:xfrm>
              <a:off x="-762" y="-20193"/>
              <a:ext cx="2097151" cy="717042"/>
            </a:xfrm>
            <a:custGeom>
              <a:avLst/>
              <a:gdLst/>
              <a:ahLst/>
              <a:cxnLst/>
              <a:rect l="l" t="t" r="r" b="b"/>
              <a:pathLst>
                <a:path w="2097151" h="717042">
                  <a:moveTo>
                    <a:pt x="1776984" y="140716"/>
                  </a:moveTo>
                  <a:cubicBezTo>
                    <a:pt x="1819529" y="40386"/>
                    <a:pt x="1897888" y="0"/>
                    <a:pt x="1986153" y="29718"/>
                  </a:cubicBezTo>
                  <a:cubicBezTo>
                    <a:pt x="2053844" y="52578"/>
                    <a:pt x="2097151" y="117856"/>
                    <a:pt x="2091944" y="187833"/>
                  </a:cubicBezTo>
                  <a:cubicBezTo>
                    <a:pt x="2086610" y="263144"/>
                    <a:pt x="2037207" y="320167"/>
                    <a:pt x="1965706" y="335280"/>
                  </a:cubicBezTo>
                  <a:cubicBezTo>
                    <a:pt x="1896491" y="349758"/>
                    <a:pt x="1820418" y="314706"/>
                    <a:pt x="1792224" y="248539"/>
                  </a:cubicBezTo>
                  <a:cubicBezTo>
                    <a:pt x="1780794" y="221869"/>
                    <a:pt x="1767078" y="216662"/>
                    <a:pt x="1742059" y="216662"/>
                  </a:cubicBezTo>
                  <a:cubicBezTo>
                    <a:pt x="1597533" y="217424"/>
                    <a:pt x="1453007" y="216662"/>
                    <a:pt x="1308481" y="218186"/>
                  </a:cubicBezTo>
                  <a:cubicBezTo>
                    <a:pt x="1284097" y="218186"/>
                    <a:pt x="1258316" y="224282"/>
                    <a:pt x="1236980" y="235712"/>
                  </a:cubicBezTo>
                  <a:cubicBezTo>
                    <a:pt x="1027811" y="343662"/>
                    <a:pt x="820166" y="453898"/>
                    <a:pt x="610870" y="561086"/>
                  </a:cubicBezTo>
                  <a:cubicBezTo>
                    <a:pt x="584200" y="574802"/>
                    <a:pt x="551561" y="580898"/>
                    <a:pt x="521081" y="582422"/>
                  </a:cubicBezTo>
                  <a:cubicBezTo>
                    <a:pt x="461772" y="585470"/>
                    <a:pt x="401701" y="583946"/>
                    <a:pt x="342265" y="583184"/>
                  </a:cubicBezTo>
                  <a:cubicBezTo>
                    <a:pt x="320929" y="582422"/>
                    <a:pt x="311785" y="589280"/>
                    <a:pt x="303530" y="609092"/>
                  </a:cubicBezTo>
                  <a:cubicBezTo>
                    <a:pt x="271526" y="682117"/>
                    <a:pt x="200025" y="717042"/>
                    <a:pt x="123190" y="701040"/>
                  </a:cubicBezTo>
                  <a:cubicBezTo>
                    <a:pt x="52451" y="686689"/>
                    <a:pt x="762" y="621284"/>
                    <a:pt x="762" y="547497"/>
                  </a:cubicBezTo>
                  <a:cubicBezTo>
                    <a:pt x="0" y="472948"/>
                    <a:pt x="51689" y="407670"/>
                    <a:pt x="121666" y="392430"/>
                  </a:cubicBezTo>
                  <a:cubicBezTo>
                    <a:pt x="198501" y="375666"/>
                    <a:pt x="271526" y="410718"/>
                    <a:pt x="303530" y="482092"/>
                  </a:cubicBezTo>
                  <a:cubicBezTo>
                    <a:pt x="311912" y="501142"/>
                    <a:pt x="321056" y="508000"/>
                    <a:pt x="342265" y="508000"/>
                  </a:cubicBezTo>
                  <a:cubicBezTo>
                    <a:pt x="404622" y="506476"/>
                    <a:pt x="466217" y="508762"/>
                    <a:pt x="528574" y="506476"/>
                  </a:cubicBezTo>
                  <a:cubicBezTo>
                    <a:pt x="545338" y="505714"/>
                    <a:pt x="563626" y="500380"/>
                    <a:pt x="578739" y="491998"/>
                  </a:cubicBezTo>
                  <a:cubicBezTo>
                    <a:pt x="791845" y="381000"/>
                    <a:pt x="1004951" y="269240"/>
                    <a:pt x="1218692" y="159004"/>
                  </a:cubicBezTo>
                  <a:cubicBezTo>
                    <a:pt x="1240028" y="147574"/>
                    <a:pt x="1266571" y="141478"/>
                    <a:pt x="1290193" y="141478"/>
                  </a:cubicBezTo>
                  <a:cubicBezTo>
                    <a:pt x="1450721" y="139954"/>
                    <a:pt x="1612773" y="140716"/>
                    <a:pt x="1776984" y="140716"/>
                  </a:cubicBezTo>
                  <a:close/>
                  <a:moveTo>
                    <a:pt x="2014347" y="177165"/>
                  </a:moveTo>
                  <a:cubicBezTo>
                    <a:pt x="2013585" y="130810"/>
                    <a:pt x="1977136" y="95758"/>
                    <a:pt x="1930654" y="97282"/>
                  </a:cubicBezTo>
                  <a:cubicBezTo>
                    <a:pt x="1885061" y="98806"/>
                    <a:pt x="1850009" y="135255"/>
                    <a:pt x="1850771" y="181737"/>
                  </a:cubicBezTo>
                  <a:cubicBezTo>
                    <a:pt x="1851533" y="227330"/>
                    <a:pt x="1888109" y="262382"/>
                    <a:pt x="1934464" y="261620"/>
                  </a:cubicBezTo>
                  <a:cubicBezTo>
                    <a:pt x="1981581" y="260096"/>
                    <a:pt x="2015109" y="225171"/>
                    <a:pt x="2014347" y="177165"/>
                  </a:cubicBezTo>
                  <a:close/>
                  <a:moveTo>
                    <a:pt x="238887" y="546735"/>
                  </a:moveTo>
                  <a:cubicBezTo>
                    <a:pt x="238887" y="499618"/>
                    <a:pt x="206121" y="466090"/>
                    <a:pt x="157480" y="466090"/>
                  </a:cubicBezTo>
                  <a:cubicBezTo>
                    <a:pt x="109601" y="466090"/>
                    <a:pt x="76073" y="498729"/>
                    <a:pt x="76073" y="546735"/>
                  </a:cubicBezTo>
                  <a:cubicBezTo>
                    <a:pt x="76073" y="593852"/>
                    <a:pt x="109601" y="627380"/>
                    <a:pt x="157480" y="628142"/>
                  </a:cubicBezTo>
                  <a:cubicBezTo>
                    <a:pt x="204597" y="628142"/>
                    <a:pt x="238887" y="593979"/>
                    <a:pt x="238887" y="546735"/>
                  </a:cubicBezTo>
                  <a:close/>
                </a:path>
              </a:pathLst>
            </a:custGeom>
            <a:solidFill>
              <a:srgbClr val="0AA6ED"/>
            </a:solidFill>
          </p:spPr>
        </p:sp>
      </p:grpSp>
      <p:grpSp>
        <p:nvGrpSpPr>
          <p:cNvPr id="116" name="Group 116"/>
          <p:cNvGrpSpPr/>
          <p:nvPr/>
        </p:nvGrpSpPr>
        <p:grpSpPr>
          <a:xfrm>
            <a:off x="8798760" y="6144660"/>
            <a:ext cx="974160" cy="1244700"/>
            <a:chOff x="0" y="0"/>
            <a:chExt cx="1298880" cy="1659600"/>
          </a:xfrm>
        </p:grpSpPr>
        <p:sp>
          <p:nvSpPr>
            <p:cNvPr id="117" name="Freeform 117"/>
            <p:cNvSpPr/>
            <p:nvPr/>
          </p:nvSpPr>
          <p:spPr>
            <a:xfrm>
              <a:off x="-3556" y="-11049"/>
              <a:ext cx="1311021" cy="1686560"/>
            </a:xfrm>
            <a:custGeom>
              <a:avLst/>
              <a:gdLst/>
              <a:ahLst/>
              <a:cxnLst/>
              <a:rect l="l" t="t" r="r" b="b"/>
              <a:pathLst>
                <a:path w="1311021" h="1686560">
                  <a:moveTo>
                    <a:pt x="407543" y="207772"/>
                  </a:moveTo>
                  <a:cubicBezTo>
                    <a:pt x="401447" y="207772"/>
                    <a:pt x="394589" y="208534"/>
                    <a:pt x="388493" y="207772"/>
                  </a:cubicBezTo>
                  <a:cubicBezTo>
                    <a:pt x="345186" y="202438"/>
                    <a:pt x="313944" y="209296"/>
                    <a:pt x="291211" y="257175"/>
                  </a:cubicBezTo>
                  <a:cubicBezTo>
                    <a:pt x="261620" y="319532"/>
                    <a:pt x="180213" y="342392"/>
                    <a:pt x="112522" y="320294"/>
                  </a:cubicBezTo>
                  <a:cubicBezTo>
                    <a:pt x="41021" y="296799"/>
                    <a:pt x="0" y="235839"/>
                    <a:pt x="3810" y="156845"/>
                  </a:cubicBezTo>
                  <a:cubicBezTo>
                    <a:pt x="7620" y="88265"/>
                    <a:pt x="59309" y="28194"/>
                    <a:pt x="126238" y="14478"/>
                  </a:cubicBezTo>
                  <a:cubicBezTo>
                    <a:pt x="199263" y="0"/>
                    <a:pt x="272288" y="31242"/>
                    <a:pt x="301117" y="96647"/>
                  </a:cubicBezTo>
                  <a:cubicBezTo>
                    <a:pt x="314071" y="125603"/>
                    <a:pt x="330835" y="131699"/>
                    <a:pt x="358140" y="130175"/>
                  </a:cubicBezTo>
                  <a:cubicBezTo>
                    <a:pt x="406019" y="128651"/>
                    <a:pt x="454660" y="131699"/>
                    <a:pt x="502666" y="129413"/>
                  </a:cubicBezTo>
                  <a:cubicBezTo>
                    <a:pt x="539115" y="127889"/>
                    <a:pt x="559689" y="140843"/>
                    <a:pt x="575691" y="175006"/>
                  </a:cubicBezTo>
                  <a:cubicBezTo>
                    <a:pt x="749808" y="555371"/>
                    <a:pt x="926211" y="934974"/>
                    <a:pt x="1101090" y="1315339"/>
                  </a:cubicBezTo>
                  <a:cubicBezTo>
                    <a:pt x="1112520" y="1339723"/>
                    <a:pt x="1123950" y="1353312"/>
                    <a:pt x="1155827" y="1354074"/>
                  </a:cubicBezTo>
                  <a:cubicBezTo>
                    <a:pt x="1232662" y="1356360"/>
                    <a:pt x="1289685" y="1415669"/>
                    <a:pt x="1301115" y="1494790"/>
                  </a:cubicBezTo>
                  <a:cubicBezTo>
                    <a:pt x="1311021" y="1564767"/>
                    <a:pt x="1268476" y="1633982"/>
                    <a:pt x="1200023" y="1659890"/>
                  </a:cubicBezTo>
                  <a:cubicBezTo>
                    <a:pt x="1130046" y="1686560"/>
                    <a:pt x="1053973" y="1662176"/>
                    <a:pt x="1012190" y="1600581"/>
                  </a:cubicBezTo>
                  <a:cubicBezTo>
                    <a:pt x="970407" y="1538986"/>
                    <a:pt x="975741" y="1457579"/>
                    <a:pt x="1027430" y="1405128"/>
                  </a:cubicBezTo>
                  <a:cubicBezTo>
                    <a:pt x="1044956" y="1387602"/>
                    <a:pt x="1046480" y="1375410"/>
                    <a:pt x="1035812" y="1353439"/>
                  </a:cubicBezTo>
                  <a:cubicBezTo>
                    <a:pt x="863092" y="981456"/>
                    <a:pt x="691896" y="609473"/>
                    <a:pt x="520827" y="237363"/>
                  </a:cubicBezTo>
                  <a:cubicBezTo>
                    <a:pt x="510159" y="214503"/>
                    <a:pt x="498729" y="203073"/>
                    <a:pt x="472186" y="206121"/>
                  </a:cubicBezTo>
                  <a:cubicBezTo>
                    <a:pt x="450850" y="209169"/>
                    <a:pt x="428879" y="207645"/>
                    <a:pt x="407543" y="207645"/>
                  </a:cubicBezTo>
                  <a:close/>
                  <a:moveTo>
                    <a:pt x="1061466" y="1509395"/>
                  </a:moveTo>
                  <a:cubicBezTo>
                    <a:pt x="1059942" y="1554988"/>
                    <a:pt x="1095629" y="1593850"/>
                    <a:pt x="1139825" y="1595374"/>
                  </a:cubicBezTo>
                  <a:cubicBezTo>
                    <a:pt x="1184021" y="1596898"/>
                    <a:pt x="1224280" y="1560322"/>
                    <a:pt x="1225042" y="1516253"/>
                  </a:cubicBezTo>
                  <a:cubicBezTo>
                    <a:pt x="1226566" y="1471422"/>
                    <a:pt x="1190117" y="1431036"/>
                    <a:pt x="1146683" y="1429512"/>
                  </a:cubicBezTo>
                  <a:cubicBezTo>
                    <a:pt x="1101852" y="1427988"/>
                    <a:pt x="1062228" y="1465326"/>
                    <a:pt x="1061466" y="1509395"/>
                  </a:cubicBezTo>
                  <a:close/>
                  <a:moveTo>
                    <a:pt x="162687" y="250317"/>
                  </a:moveTo>
                  <a:cubicBezTo>
                    <a:pt x="209804" y="250317"/>
                    <a:pt x="242570" y="216027"/>
                    <a:pt x="242570" y="168148"/>
                  </a:cubicBezTo>
                  <a:cubicBezTo>
                    <a:pt x="242570" y="120269"/>
                    <a:pt x="208407" y="88265"/>
                    <a:pt x="160401" y="88265"/>
                  </a:cubicBezTo>
                  <a:cubicBezTo>
                    <a:pt x="113284" y="89027"/>
                    <a:pt x="79756" y="122555"/>
                    <a:pt x="80518" y="170434"/>
                  </a:cubicBezTo>
                  <a:cubicBezTo>
                    <a:pt x="80518" y="217551"/>
                    <a:pt x="114681" y="251079"/>
                    <a:pt x="162687" y="250317"/>
                  </a:cubicBezTo>
                  <a:close/>
                </a:path>
              </a:pathLst>
            </a:custGeom>
            <a:solidFill>
              <a:srgbClr val="0AA6ED"/>
            </a:solidFill>
          </p:spPr>
        </p:sp>
      </p:grpSp>
      <p:grpSp>
        <p:nvGrpSpPr>
          <p:cNvPr id="118" name="Group 118"/>
          <p:cNvGrpSpPr/>
          <p:nvPr/>
        </p:nvGrpSpPr>
        <p:grpSpPr>
          <a:xfrm>
            <a:off x="11277360" y="4902660"/>
            <a:ext cx="792180" cy="1159380"/>
            <a:chOff x="0" y="0"/>
            <a:chExt cx="1056240" cy="1545840"/>
          </a:xfrm>
        </p:grpSpPr>
        <p:sp>
          <p:nvSpPr>
            <p:cNvPr id="119" name="Freeform 119"/>
            <p:cNvSpPr/>
            <p:nvPr/>
          </p:nvSpPr>
          <p:spPr>
            <a:xfrm>
              <a:off x="-1016" y="-762"/>
              <a:ext cx="1069340" cy="1558925"/>
            </a:xfrm>
            <a:custGeom>
              <a:avLst/>
              <a:gdLst/>
              <a:ahLst/>
              <a:cxnLst/>
              <a:rect l="l" t="t" r="r" b="b"/>
              <a:pathLst>
                <a:path w="1069340" h="1558925">
                  <a:moveTo>
                    <a:pt x="860298" y="599948"/>
                  </a:moveTo>
                  <a:cubicBezTo>
                    <a:pt x="860298" y="514731"/>
                    <a:pt x="859536" y="430403"/>
                    <a:pt x="861060" y="345186"/>
                  </a:cubicBezTo>
                  <a:cubicBezTo>
                    <a:pt x="861060" y="323850"/>
                    <a:pt x="855726" y="312547"/>
                    <a:pt x="833628" y="302641"/>
                  </a:cubicBezTo>
                  <a:cubicBezTo>
                    <a:pt x="761365" y="270764"/>
                    <a:pt x="727202" y="199263"/>
                    <a:pt x="743966" y="120904"/>
                  </a:cubicBezTo>
                  <a:cubicBezTo>
                    <a:pt x="758317" y="51689"/>
                    <a:pt x="822198" y="1524"/>
                    <a:pt x="895223" y="762"/>
                  </a:cubicBezTo>
                  <a:cubicBezTo>
                    <a:pt x="973582" y="0"/>
                    <a:pt x="1036701" y="49403"/>
                    <a:pt x="1053338" y="122428"/>
                  </a:cubicBezTo>
                  <a:cubicBezTo>
                    <a:pt x="1069340" y="196215"/>
                    <a:pt x="1035050" y="270764"/>
                    <a:pt x="965073" y="301879"/>
                  </a:cubicBezTo>
                  <a:cubicBezTo>
                    <a:pt x="941451" y="312547"/>
                    <a:pt x="936879" y="325501"/>
                    <a:pt x="937641" y="347472"/>
                  </a:cubicBezTo>
                  <a:cubicBezTo>
                    <a:pt x="938403" y="520827"/>
                    <a:pt x="939165" y="694182"/>
                    <a:pt x="936879" y="867664"/>
                  </a:cubicBezTo>
                  <a:cubicBezTo>
                    <a:pt x="936879" y="891286"/>
                    <a:pt x="928497" y="917829"/>
                    <a:pt x="914781" y="937641"/>
                  </a:cubicBezTo>
                  <a:cubicBezTo>
                    <a:pt x="812927" y="1088263"/>
                    <a:pt x="707898" y="1237996"/>
                    <a:pt x="605282" y="1388618"/>
                  </a:cubicBezTo>
                  <a:cubicBezTo>
                    <a:pt x="587756" y="1414526"/>
                    <a:pt x="568833" y="1425829"/>
                    <a:pt x="536829" y="1425067"/>
                  </a:cubicBezTo>
                  <a:cubicBezTo>
                    <a:pt x="473710" y="1422781"/>
                    <a:pt x="409829" y="1425067"/>
                    <a:pt x="346710" y="1424305"/>
                  </a:cubicBezTo>
                  <a:cubicBezTo>
                    <a:pt x="326136" y="1424305"/>
                    <a:pt x="313309" y="1427353"/>
                    <a:pt x="304165" y="1450213"/>
                  </a:cubicBezTo>
                  <a:cubicBezTo>
                    <a:pt x="273812" y="1521714"/>
                    <a:pt x="200025" y="1558925"/>
                    <a:pt x="127762" y="1543050"/>
                  </a:cubicBezTo>
                  <a:cubicBezTo>
                    <a:pt x="52451" y="1526286"/>
                    <a:pt x="1524" y="1463929"/>
                    <a:pt x="762" y="1388618"/>
                  </a:cubicBezTo>
                  <a:cubicBezTo>
                    <a:pt x="0" y="1313307"/>
                    <a:pt x="51943" y="1249426"/>
                    <a:pt x="125730" y="1233424"/>
                  </a:cubicBezTo>
                  <a:cubicBezTo>
                    <a:pt x="202565" y="1216660"/>
                    <a:pt x="273304" y="1251712"/>
                    <a:pt x="305181" y="1325499"/>
                  </a:cubicBezTo>
                  <a:cubicBezTo>
                    <a:pt x="313563" y="1344549"/>
                    <a:pt x="322707" y="1349883"/>
                    <a:pt x="340868" y="1349121"/>
                  </a:cubicBezTo>
                  <a:cubicBezTo>
                    <a:pt x="399415" y="1348359"/>
                    <a:pt x="457200" y="1349883"/>
                    <a:pt x="515747" y="1347597"/>
                  </a:cubicBezTo>
                  <a:cubicBezTo>
                    <a:pt x="527939" y="1346835"/>
                    <a:pt x="544703" y="1338453"/>
                    <a:pt x="552196" y="1328547"/>
                  </a:cubicBezTo>
                  <a:cubicBezTo>
                    <a:pt x="651891" y="1186307"/>
                    <a:pt x="749935" y="1044067"/>
                    <a:pt x="848106" y="901192"/>
                  </a:cubicBezTo>
                  <a:cubicBezTo>
                    <a:pt x="856488" y="889000"/>
                    <a:pt x="859536" y="870712"/>
                    <a:pt x="859536" y="854837"/>
                  </a:cubicBezTo>
                  <a:cubicBezTo>
                    <a:pt x="861060" y="769620"/>
                    <a:pt x="860298" y="684530"/>
                    <a:pt x="860298" y="600075"/>
                  </a:cubicBezTo>
                  <a:close/>
                  <a:moveTo>
                    <a:pt x="241300" y="1385570"/>
                  </a:moveTo>
                  <a:cubicBezTo>
                    <a:pt x="241300" y="1339977"/>
                    <a:pt x="204851" y="1303401"/>
                    <a:pt x="158369" y="1304163"/>
                  </a:cubicBezTo>
                  <a:cubicBezTo>
                    <a:pt x="112776" y="1304925"/>
                    <a:pt x="76962" y="1341374"/>
                    <a:pt x="77724" y="1387856"/>
                  </a:cubicBezTo>
                  <a:cubicBezTo>
                    <a:pt x="78486" y="1433449"/>
                    <a:pt x="114173" y="1469263"/>
                    <a:pt x="160655" y="1468501"/>
                  </a:cubicBezTo>
                  <a:cubicBezTo>
                    <a:pt x="207010" y="1468501"/>
                    <a:pt x="242062" y="1432052"/>
                    <a:pt x="241300" y="1385570"/>
                  </a:cubicBezTo>
                  <a:close/>
                  <a:moveTo>
                    <a:pt x="979678" y="159004"/>
                  </a:moveTo>
                  <a:cubicBezTo>
                    <a:pt x="980440" y="111887"/>
                    <a:pt x="947039" y="77597"/>
                    <a:pt x="899033" y="76835"/>
                  </a:cubicBezTo>
                  <a:cubicBezTo>
                    <a:pt x="851916" y="76073"/>
                    <a:pt x="817626" y="109474"/>
                    <a:pt x="817626" y="157480"/>
                  </a:cubicBezTo>
                  <a:cubicBezTo>
                    <a:pt x="816864" y="205359"/>
                    <a:pt x="849503" y="238887"/>
                    <a:pt x="897509" y="238887"/>
                  </a:cubicBezTo>
                  <a:cubicBezTo>
                    <a:pt x="945388" y="240411"/>
                    <a:pt x="978916" y="207010"/>
                    <a:pt x="979678" y="159004"/>
                  </a:cubicBezTo>
                  <a:close/>
                </a:path>
              </a:pathLst>
            </a:custGeom>
            <a:solidFill>
              <a:srgbClr val="0AA6ED"/>
            </a:solidFill>
          </p:spPr>
        </p:sp>
      </p:grpSp>
      <p:grpSp>
        <p:nvGrpSpPr>
          <p:cNvPr id="120" name="Group 120"/>
          <p:cNvGrpSpPr/>
          <p:nvPr/>
        </p:nvGrpSpPr>
        <p:grpSpPr>
          <a:xfrm>
            <a:off x="9370080" y="6208380"/>
            <a:ext cx="724140" cy="1364580"/>
            <a:chOff x="0" y="0"/>
            <a:chExt cx="965520" cy="1819440"/>
          </a:xfrm>
        </p:grpSpPr>
        <p:sp>
          <p:nvSpPr>
            <p:cNvPr id="121" name="Freeform 121"/>
            <p:cNvSpPr/>
            <p:nvPr/>
          </p:nvSpPr>
          <p:spPr>
            <a:xfrm>
              <a:off x="-9525" y="-15748"/>
              <a:ext cx="989203" cy="1852422"/>
            </a:xfrm>
            <a:custGeom>
              <a:avLst/>
              <a:gdLst/>
              <a:ahLst/>
              <a:cxnLst/>
              <a:rect l="l" t="t" r="r" b="b"/>
              <a:pathLst>
                <a:path w="989203" h="1852422">
                  <a:moveTo>
                    <a:pt x="793750" y="1519428"/>
                  </a:moveTo>
                  <a:cubicBezTo>
                    <a:pt x="883412" y="1512570"/>
                    <a:pt x="948817" y="1557401"/>
                    <a:pt x="970153" y="1641094"/>
                  </a:cubicBezTo>
                  <a:cubicBezTo>
                    <a:pt x="989203" y="1714881"/>
                    <a:pt x="951103" y="1790192"/>
                    <a:pt x="879729" y="1821307"/>
                  </a:cubicBezTo>
                  <a:cubicBezTo>
                    <a:pt x="808355" y="1852422"/>
                    <a:pt x="728472" y="1829689"/>
                    <a:pt x="685800" y="1765046"/>
                  </a:cubicBezTo>
                  <a:cubicBezTo>
                    <a:pt x="637921" y="1693545"/>
                    <a:pt x="650875" y="1614424"/>
                    <a:pt x="723011" y="1545971"/>
                  </a:cubicBezTo>
                  <a:cubicBezTo>
                    <a:pt x="638556" y="1353566"/>
                    <a:pt x="554228" y="1160399"/>
                    <a:pt x="469773" y="967232"/>
                  </a:cubicBezTo>
                  <a:cubicBezTo>
                    <a:pt x="382397" y="767207"/>
                    <a:pt x="294132" y="567182"/>
                    <a:pt x="207518" y="366395"/>
                  </a:cubicBezTo>
                  <a:cubicBezTo>
                    <a:pt x="198374" y="344297"/>
                    <a:pt x="188468" y="333756"/>
                    <a:pt x="161925" y="332994"/>
                  </a:cubicBezTo>
                  <a:cubicBezTo>
                    <a:pt x="84455" y="330835"/>
                    <a:pt x="22860" y="273050"/>
                    <a:pt x="11430" y="196977"/>
                  </a:cubicBezTo>
                  <a:cubicBezTo>
                    <a:pt x="0" y="124714"/>
                    <a:pt x="41021" y="54737"/>
                    <a:pt x="110998" y="27432"/>
                  </a:cubicBezTo>
                  <a:cubicBezTo>
                    <a:pt x="179451" y="0"/>
                    <a:pt x="255524" y="22098"/>
                    <a:pt x="296545" y="80645"/>
                  </a:cubicBezTo>
                  <a:cubicBezTo>
                    <a:pt x="342138" y="145288"/>
                    <a:pt x="339090" y="225171"/>
                    <a:pt x="283591" y="282194"/>
                  </a:cubicBezTo>
                  <a:cubicBezTo>
                    <a:pt x="265303" y="301244"/>
                    <a:pt x="268351" y="314833"/>
                    <a:pt x="276733" y="334645"/>
                  </a:cubicBezTo>
                  <a:cubicBezTo>
                    <a:pt x="443992" y="716407"/>
                    <a:pt x="611251" y="1098169"/>
                    <a:pt x="778510" y="1480693"/>
                  </a:cubicBezTo>
                  <a:cubicBezTo>
                    <a:pt x="783082" y="1493647"/>
                    <a:pt x="787654" y="1505839"/>
                    <a:pt x="793750" y="1519428"/>
                  </a:cubicBezTo>
                  <a:close/>
                  <a:moveTo>
                    <a:pt x="168783" y="93599"/>
                  </a:moveTo>
                  <a:cubicBezTo>
                    <a:pt x="122428" y="93599"/>
                    <a:pt x="85217" y="130048"/>
                    <a:pt x="85217" y="175006"/>
                  </a:cubicBezTo>
                  <a:cubicBezTo>
                    <a:pt x="85217" y="219964"/>
                    <a:pt x="123952" y="259461"/>
                    <a:pt x="166624" y="258699"/>
                  </a:cubicBezTo>
                  <a:cubicBezTo>
                    <a:pt x="210693" y="258699"/>
                    <a:pt x="251079" y="219202"/>
                    <a:pt x="250317" y="176530"/>
                  </a:cubicBezTo>
                  <a:cubicBezTo>
                    <a:pt x="251079" y="131699"/>
                    <a:pt x="213868" y="93599"/>
                    <a:pt x="168910" y="93599"/>
                  </a:cubicBezTo>
                  <a:close/>
                  <a:moveTo>
                    <a:pt x="898652" y="1678432"/>
                  </a:moveTo>
                  <a:cubicBezTo>
                    <a:pt x="898652" y="1632077"/>
                    <a:pt x="862965" y="1594739"/>
                    <a:pt x="818007" y="1594739"/>
                  </a:cubicBezTo>
                  <a:cubicBezTo>
                    <a:pt x="771652" y="1594739"/>
                    <a:pt x="734314" y="1631188"/>
                    <a:pt x="734314" y="1675384"/>
                  </a:cubicBezTo>
                  <a:cubicBezTo>
                    <a:pt x="734314" y="1720977"/>
                    <a:pt x="770763" y="1759077"/>
                    <a:pt x="814959" y="1759077"/>
                  </a:cubicBezTo>
                  <a:cubicBezTo>
                    <a:pt x="860552" y="1759077"/>
                    <a:pt x="898652" y="1723390"/>
                    <a:pt x="898652" y="1678432"/>
                  </a:cubicBezTo>
                  <a:close/>
                </a:path>
              </a:pathLst>
            </a:custGeom>
            <a:solidFill>
              <a:srgbClr val="0AA6ED"/>
            </a:solidFill>
          </p:spPr>
        </p:sp>
      </p:grpSp>
      <p:grpSp>
        <p:nvGrpSpPr>
          <p:cNvPr id="122" name="Group 122"/>
          <p:cNvGrpSpPr/>
          <p:nvPr/>
        </p:nvGrpSpPr>
        <p:grpSpPr>
          <a:xfrm>
            <a:off x="9164880" y="3895020"/>
            <a:ext cx="241380" cy="1468800"/>
            <a:chOff x="0" y="0"/>
            <a:chExt cx="321840" cy="1958400"/>
          </a:xfrm>
        </p:grpSpPr>
        <p:sp>
          <p:nvSpPr>
            <p:cNvPr id="123" name="Freeform 123"/>
            <p:cNvSpPr/>
            <p:nvPr/>
          </p:nvSpPr>
          <p:spPr>
            <a:xfrm>
              <a:off x="-13970" y="-762"/>
              <a:ext cx="348742" cy="1959864"/>
            </a:xfrm>
            <a:custGeom>
              <a:avLst/>
              <a:gdLst/>
              <a:ahLst/>
              <a:cxnLst/>
              <a:rect l="l" t="t" r="r" b="b"/>
              <a:pathLst>
                <a:path w="348742" h="1959864">
                  <a:moveTo>
                    <a:pt x="134493" y="317119"/>
                  </a:moveTo>
                  <a:cubicBezTo>
                    <a:pt x="40259" y="273812"/>
                    <a:pt x="0" y="207645"/>
                    <a:pt x="18288" y="127762"/>
                  </a:cubicBezTo>
                  <a:cubicBezTo>
                    <a:pt x="35687" y="51689"/>
                    <a:pt x="97282" y="1524"/>
                    <a:pt x="172466" y="762"/>
                  </a:cubicBezTo>
                  <a:cubicBezTo>
                    <a:pt x="249174" y="0"/>
                    <a:pt x="312293" y="52451"/>
                    <a:pt x="328930" y="130048"/>
                  </a:cubicBezTo>
                  <a:cubicBezTo>
                    <a:pt x="345694" y="208407"/>
                    <a:pt x="304673" y="275336"/>
                    <a:pt x="213487" y="316357"/>
                  </a:cubicBezTo>
                  <a:cubicBezTo>
                    <a:pt x="212725" y="325501"/>
                    <a:pt x="211963" y="335407"/>
                    <a:pt x="211963" y="345313"/>
                  </a:cubicBezTo>
                  <a:cubicBezTo>
                    <a:pt x="212725" y="765937"/>
                    <a:pt x="213487" y="1186434"/>
                    <a:pt x="214249" y="1607058"/>
                  </a:cubicBezTo>
                  <a:cubicBezTo>
                    <a:pt x="214249" y="1631442"/>
                    <a:pt x="218059" y="1646555"/>
                    <a:pt x="245364" y="1657985"/>
                  </a:cubicBezTo>
                  <a:cubicBezTo>
                    <a:pt x="314452" y="1686941"/>
                    <a:pt x="348742" y="1762125"/>
                    <a:pt x="331216" y="1837436"/>
                  </a:cubicBezTo>
                  <a:cubicBezTo>
                    <a:pt x="315214" y="1907413"/>
                    <a:pt x="248412" y="1959864"/>
                    <a:pt x="176276" y="1959102"/>
                  </a:cubicBezTo>
                  <a:cubicBezTo>
                    <a:pt x="104140" y="1958340"/>
                    <a:pt x="39497" y="1907413"/>
                    <a:pt x="23622" y="1839722"/>
                  </a:cubicBezTo>
                  <a:cubicBezTo>
                    <a:pt x="5334" y="1765935"/>
                    <a:pt x="39624" y="1689862"/>
                    <a:pt x="107188" y="1658747"/>
                  </a:cubicBezTo>
                  <a:cubicBezTo>
                    <a:pt x="127000" y="1649603"/>
                    <a:pt x="138303" y="1641221"/>
                    <a:pt x="138303" y="1616202"/>
                  </a:cubicBezTo>
                  <a:cubicBezTo>
                    <a:pt x="136779" y="1190244"/>
                    <a:pt x="136017" y="765175"/>
                    <a:pt x="136017" y="339217"/>
                  </a:cubicBezTo>
                  <a:cubicBezTo>
                    <a:pt x="135255" y="330835"/>
                    <a:pt x="134493" y="323215"/>
                    <a:pt x="134493" y="317119"/>
                  </a:cubicBezTo>
                  <a:close/>
                  <a:moveTo>
                    <a:pt x="173990" y="241808"/>
                  </a:moveTo>
                  <a:cubicBezTo>
                    <a:pt x="218821" y="241808"/>
                    <a:pt x="255270" y="205359"/>
                    <a:pt x="256032" y="159639"/>
                  </a:cubicBezTo>
                  <a:cubicBezTo>
                    <a:pt x="256794" y="115570"/>
                    <a:pt x="219583" y="77470"/>
                    <a:pt x="174752" y="76708"/>
                  </a:cubicBezTo>
                  <a:cubicBezTo>
                    <a:pt x="129159" y="75946"/>
                    <a:pt x="90424" y="114681"/>
                    <a:pt x="91186" y="160401"/>
                  </a:cubicBezTo>
                  <a:cubicBezTo>
                    <a:pt x="91948" y="206756"/>
                    <a:pt x="128397" y="241808"/>
                    <a:pt x="173990" y="241808"/>
                  </a:cubicBezTo>
                  <a:close/>
                  <a:moveTo>
                    <a:pt x="257556" y="1797812"/>
                  </a:moveTo>
                  <a:cubicBezTo>
                    <a:pt x="256794" y="1750695"/>
                    <a:pt x="221869" y="1717167"/>
                    <a:pt x="175514" y="1717929"/>
                  </a:cubicBezTo>
                  <a:cubicBezTo>
                    <a:pt x="129159" y="1718691"/>
                    <a:pt x="95758" y="1753616"/>
                    <a:pt x="96520" y="1801622"/>
                  </a:cubicBezTo>
                  <a:cubicBezTo>
                    <a:pt x="97282" y="1847977"/>
                    <a:pt x="132969" y="1883029"/>
                    <a:pt x="179324" y="1882267"/>
                  </a:cubicBezTo>
                  <a:cubicBezTo>
                    <a:pt x="224917" y="1881505"/>
                    <a:pt x="258318" y="1845818"/>
                    <a:pt x="257556" y="1797812"/>
                  </a:cubicBezTo>
                  <a:close/>
                </a:path>
              </a:pathLst>
            </a:custGeom>
            <a:solidFill>
              <a:srgbClr val="0AA6ED"/>
            </a:solidFill>
          </p:spPr>
        </p:sp>
      </p:grpSp>
      <p:grpSp>
        <p:nvGrpSpPr>
          <p:cNvPr id="124" name="Group 124"/>
          <p:cNvGrpSpPr/>
          <p:nvPr/>
        </p:nvGrpSpPr>
        <p:grpSpPr>
          <a:xfrm>
            <a:off x="10821060" y="3755700"/>
            <a:ext cx="443880" cy="1064340"/>
            <a:chOff x="0" y="0"/>
            <a:chExt cx="591840" cy="1419120"/>
          </a:xfrm>
        </p:grpSpPr>
        <p:sp>
          <p:nvSpPr>
            <p:cNvPr id="125" name="Freeform 125"/>
            <p:cNvSpPr/>
            <p:nvPr/>
          </p:nvSpPr>
          <p:spPr>
            <a:xfrm>
              <a:off x="-762" y="0"/>
              <a:ext cx="596646" cy="1431036"/>
            </a:xfrm>
            <a:custGeom>
              <a:avLst/>
              <a:gdLst/>
              <a:ahLst/>
              <a:cxnLst/>
              <a:rect l="l" t="t" r="r" b="b"/>
              <a:pathLst>
                <a:path w="596646" h="1431036">
                  <a:moveTo>
                    <a:pt x="471043" y="1220216"/>
                  </a:moveTo>
                  <a:cubicBezTo>
                    <a:pt x="385064" y="1127379"/>
                    <a:pt x="306705" y="1039114"/>
                    <a:pt x="224536" y="955421"/>
                  </a:cubicBezTo>
                  <a:cubicBezTo>
                    <a:pt x="192532" y="922655"/>
                    <a:pt x="181102" y="889254"/>
                    <a:pt x="181102" y="844296"/>
                  </a:cubicBezTo>
                  <a:cubicBezTo>
                    <a:pt x="183388" y="678434"/>
                    <a:pt x="181864" y="512572"/>
                    <a:pt x="182626" y="345948"/>
                  </a:cubicBezTo>
                  <a:cubicBezTo>
                    <a:pt x="182626" y="323088"/>
                    <a:pt x="178816" y="310896"/>
                    <a:pt x="154432" y="300355"/>
                  </a:cubicBezTo>
                  <a:cubicBezTo>
                    <a:pt x="82931" y="269875"/>
                    <a:pt x="48641" y="195326"/>
                    <a:pt x="66167" y="117729"/>
                  </a:cubicBezTo>
                  <a:cubicBezTo>
                    <a:pt x="82169" y="47879"/>
                    <a:pt x="144653" y="0"/>
                    <a:pt x="219202" y="0"/>
                  </a:cubicBezTo>
                  <a:cubicBezTo>
                    <a:pt x="296037" y="0"/>
                    <a:pt x="357632" y="47117"/>
                    <a:pt x="375158" y="119380"/>
                  </a:cubicBezTo>
                  <a:cubicBezTo>
                    <a:pt x="392684" y="192405"/>
                    <a:pt x="357632" y="269240"/>
                    <a:pt x="289179" y="299720"/>
                  </a:cubicBezTo>
                  <a:cubicBezTo>
                    <a:pt x="265557" y="310388"/>
                    <a:pt x="258699" y="322580"/>
                    <a:pt x="258699" y="347599"/>
                  </a:cubicBezTo>
                  <a:cubicBezTo>
                    <a:pt x="260223" y="512699"/>
                    <a:pt x="258699" y="677037"/>
                    <a:pt x="260223" y="842137"/>
                  </a:cubicBezTo>
                  <a:cubicBezTo>
                    <a:pt x="260223" y="863473"/>
                    <a:pt x="270129" y="889254"/>
                    <a:pt x="284607" y="905256"/>
                  </a:cubicBezTo>
                  <a:cubicBezTo>
                    <a:pt x="379730" y="1011047"/>
                    <a:pt x="477139" y="1113790"/>
                    <a:pt x="572262" y="1218692"/>
                  </a:cubicBezTo>
                  <a:cubicBezTo>
                    <a:pt x="584454" y="1232408"/>
                    <a:pt x="596646" y="1259713"/>
                    <a:pt x="591312" y="1272667"/>
                  </a:cubicBezTo>
                  <a:cubicBezTo>
                    <a:pt x="585978" y="1285621"/>
                    <a:pt x="557784" y="1294765"/>
                    <a:pt x="538861" y="1295527"/>
                  </a:cubicBezTo>
                  <a:cubicBezTo>
                    <a:pt x="473456" y="1298575"/>
                    <a:pt x="407162" y="1295527"/>
                    <a:pt x="340995" y="1297813"/>
                  </a:cubicBezTo>
                  <a:cubicBezTo>
                    <a:pt x="328803" y="1298575"/>
                    <a:pt x="312039" y="1310005"/>
                    <a:pt x="306705" y="1321435"/>
                  </a:cubicBezTo>
                  <a:cubicBezTo>
                    <a:pt x="271653" y="1393698"/>
                    <a:pt x="201676" y="1431036"/>
                    <a:pt x="126365" y="1415796"/>
                  </a:cubicBezTo>
                  <a:cubicBezTo>
                    <a:pt x="53340" y="1400556"/>
                    <a:pt x="0" y="1335151"/>
                    <a:pt x="762" y="1259840"/>
                  </a:cubicBezTo>
                  <a:cubicBezTo>
                    <a:pt x="762" y="1187577"/>
                    <a:pt x="51689" y="1122172"/>
                    <a:pt x="119507" y="1106170"/>
                  </a:cubicBezTo>
                  <a:cubicBezTo>
                    <a:pt x="198628" y="1087120"/>
                    <a:pt x="270891" y="1123696"/>
                    <a:pt x="307467" y="1199007"/>
                  </a:cubicBezTo>
                  <a:cubicBezTo>
                    <a:pt x="312039" y="1208913"/>
                    <a:pt x="325755" y="1218819"/>
                    <a:pt x="335661" y="1219581"/>
                  </a:cubicBezTo>
                  <a:cubicBezTo>
                    <a:pt x="377571" y="1221105"/>
                    <a:pt x="419354" y="1220343"/>
                    <a:pt x="471170" y="1220343"/>
                  </a:cubicBezTo>
                  <a:close/>
                  <a:moveTo>
                    <a:pt x="302895" y="158242"/>
                  </a:moveTo>
                  <a:cubicBezTo>
                    <a:pt x="303657" y="111125"/>
                    <a:pt x="270129" y="76835"/>
                    <a:pt x="222250" y="76835"/>
                  </a:cubicBezTo>
                  <a:cubicBezTo>
                    <a:pt x="174371" y="76835"/>
                    <a:pt x="140843" y="109601"/>
                    <a:pt x="140081" y="156718"/>
                  </a:cubicBezTo>
                  <a:cubicBezTo>
                    <a:pt x="139319" y="203835"/>
                    <a:pt x="173609" y="238125"/>
                    <a:pt x="220726" y="238125"/>
                  </a:cubicBezTo>
                  <a:cubicBezTo>
                    <a:pt x="267970" y="238887"/>
                    <a:pt x="302133" y="205359"/>
                    <a:pt x="302895" y="158242"/>
                  </a:cubicBezTo>
                  <a:close/>
                  <a:moveTo>
                    <a:pt x="241300" y="1257554"/>
                  </a:moveTo>
                  <a:cubicBezTo>
                    <a:pt x="240538" y="1211199"/>
                    <a:pt x="205486" y="1177671"/>
                    <a:pt x="157607" y="1178433"/>
                  </a:cubicBezTo>
                  <a:cubicBezTo>
                    <a:pt x="110363" y="1179195"/>
                    <a:pt x="76962" y="1215009"/>
                    <a:pt x="77724" y="1261364"/>
                  </a:cubicBezTo>
                  <a:cubicBezTo>
                    <a:pt x="78486" y="1307719"/>
                    <a:pt x="114300" y="1341247"/>
                    <a:pt x="161417" y="1340485"/>
                  </a:cubicBezTo>
                  <a:cubicBezTo>
                    <a:pt x="207899" y="1339723"/>
                    <a:pt x="242062" y="1303909"/>
                    <a:pt x="241300" y="1257554"/>
                  </a:cubicBezTo>
                  <a:close/>
                </a:path>
              </a:pathLst>
            </a:custGeom>
            <a:solidFill>
              <a:srgbClr val="0AA6ED"/>
            </a:solidFill>
          </p:spPr>
        </p:sp>
      </p:grpSp>
      <p:grpSp>
        <p:nvGrpSpPr>
          <p:cNvPr id="126" name="Group 126"/>
          <p:cNvGrpSpPr/>
          <p:nvPr/>
        </p:nvGrpSpPr>
        <p:grpSpPr>
          <a:xfrm>
            <a:off x="8026020" y="5902200"/>
            <a:ext cx="1379160" cy="251100"/>
            <a:chOff x="0" y="0"/>
            <a:chExt cx="1838880" cy="334800"/>
          </a:xfrm>
        </p:grpSpPr>
        <p:sp>
          <p:nvSpPr>
            <p:cNvPr id="127" name="Freeform 127"/>
            <p:cNvSpPr/>
            <p:nvPr/>
          </p:nvSpPr>
          <p:spPr>
            <a:xfrm>
              <a:off x="-1524" y="-11938"/>
              <a:ext cx="1840230" cy="359410"/>
            </a:xfrm>
            <a:custGeom>
              <a:avLst/>
              <a:gdLst/>
              <a:ahLst/>
              <a:cxnLst/>
              <a:rect l="l" t="t" r="r" b="b"/>
              <a:pathLst>
                <a:path w="1840230" h="359410">
                  <a:moveTo>
                    <a:pt x="314833" y="146685"/>
                  </a:moveTo>
                  <a:cubicBezTo>
                    <a:pt x="423545" y="146685"/>
                    <a:pt x="528574" y="148209"/>
                    <a:pt x="634238" y="146685"/>
                  </a:cubicBezTo>
                  <a:cubicBezTo>
                    <a:pt x="923163" y="142875"/>
                    <a:pt x="1211453" y="138303"/>
                    <a:pt x="1500378" y="133731"/>
                  </a:cubicBezTo>
                  <a:cubicBezTo>
                    <a:pt x="1518666" y="133731"/>
                    <a:pt x="1528572" y="129159"/>
                    <a:pt x="1536827" y="110236"/>
                  </a:cubicBezTo>
                  <a:cubicBezTo>
                    <a:pt x="1567307" y="38100"/>
                    <a:pt x="1639443" y="0"/>
                    <a:pt x="1711706" y="15240"/>
                  </a:cubicBezTo>
                  <a:cubicBezTo>
                    <a:pt x="1790827" y="32004"/>
                    <a:pt x="1840230" y="91948"/>
                    <a:pt x="1840230" y="170942"/>
                  </a:cubicBezTo>
                  <a:cubicBezTo>
                    <a:pt x="1840230" y="248412"/>
                    <a:pt x="1792351" y="307721"/>
                    <a:pt x="1715516" y="326009"/>
                  </a:cubicBezTo>
                  <a:cubicBezTo>
                    <a:pt x="1641729" y="342773"/>
                    <a:pt x="1568704" y="306197"/>
                    <a:pt x="1536827" y="231775"/>
                  </a:cubicBezTo>
                  <a:cubicBezTo>
                    <a:pt x="1526921" y="209042"/>
                    <a:pt x="1513967" y="209677"/>
                    <a:pt x="1495806" y="209677"/>
                  </a:cubicBezTo>
                  <a:cubicBezTo>
                    <a:pt x="1266952" y="213487"/>
                    <a:pt x="1037209" y="216535"/>
                    <a:pt x="808355" y="219583"/>
                  </a:cubicBezTo>
                  <a:cubicBezTo>
                    <a:pt x="654685" y="221869"/>
                    <a:pt x="501904" y="223393"/>
                    <a:pt x="348234" y="224917"/>
                  </a:cubicBezTo>
                  <a:cubicBezTo>
                    <a:pt x="327660" y="224917"/>
                    <a:pt x="314833" y="227203"/>
                    <a:pt x="304927" y="249936"/>
                  </a:cubicBezTo>
                  <a:cubicBezTo>
                    <a:pt x="273685" y="322834"/>
                    <a:pt x="198501" y="359410"/>
                    <a:pt x="125476" y="342646"/>
                  </a:cubicBezTo>
                  <a:cubicBezTo>
                    <a:pt x="51689" y="325247"/>
                    <a:pt x="0" y="260731"/>
                    <a:pt x="1524" y="185420"/>
                  </a:cubicBezTo>
                  <a:cubicBezTo>
                    <a:pt x="3048" y="110109"/>
                    <a:pt x="53975" y="47879"/>
                    <a:pt x="125476" y="33528"/>
                  </a:cubicBezTo>
                  <a:cubicBezTo>
                    <a:pt x="205359" y="17526"/>
                    <a:pt x="275336" y="53975"/>
                    <a:pt x="307975" y="128524"/>
                  </a:cubicBezTo>
                  <a:cubicBezTo>
                    <a:pt x="310261" y="134620"/>
                    <a:pt x="312547" y="140716"/>
                    <a:pt x="314833" y="146812"/>
                  </a:cubicBezTo>
                  <a:close/>
                  <a:moveTo>
                    <a:pt x="241808" y="186309"/>
                  </a:moveTo>
                  <a:cubicBezTo>
                    <a:pt x="241046" y="140716"/>
                    <a:pt x="204597" y="105791"/>
                    <a:pt x="158115" y="106553"/>
                  </a:cubicBezTo>
                  <a:cubicBezTo>
                    <a:pt x="111633" y="107315"/>
                    <a:pt x="76708" y="143764"/>
                    <a:pt x="78232" y="190119"/>
                  </a:cubicBezTo>
                  <a:cubicBezTo>
                    <a:pt x="79756" y="236474"/>
                    <a:pt x="115443" y="270637"/>
                    <a:pt x="161925" y="269875"/>
                  </a:cubicBezTo>
                  <a:cubicBezTo>
                    <a:pt x="208280" y="268351"/>
                    <a:pt x="242570" y="232664"/>
                    <a:pt x="241808" y="186309"/>
                  </a:cubicBezTo>
                  <a:close/>
                  <a:moveTo>
                    <a:pt x="1601597" y="171831"/>
                  </a:moveTo>
                  <a:cubicBezTo>
                    <a:pt x="1601597" y="218948"/>
                    <a:pt x="1637284" y="253873"/>
                    <a:pt x="1683004" y="253873"/>
                  </a:cubicBezTo>
                  <a:cubicBezTo>
                    <a:pt x="1728597" y="253111"/>
                    <a:pt x="1763649" y="217424"/>
                    <a:pt x="1763649" y="171069"/>
                  </a:cubicBezTo>
                  <a:cubicBezTo>
                    <a:pt x="1763649" y="124714"/>
                    <a:pt x="1727962" y="89027"/>
                    <a:pt x="1682242" y="89027"/>
                  </a:cubicBezTo>
                  <a:cubicBezTo>
                    <a:pt x="1635887" y="89027"/>
                    <a:pt x="1601597" y="124714"/>
                    <a:pt x="1601597" y="171831"/>
                  </a:cubicBezTo>
                  <a:close/>
                </a:path>
              </a:pathLst>
            </a:custGeom>
            <a:solidFill>
              <a:srgbClr val="0AA6ED"/>
            </a:solidFill>
          </p:spPr>
        </p:sp>
      </p:grpSp>
      <p:grpSp>
        <p:nvGrpSpPr>
          <p:cNvPr id="128" name="Group 128"/>
          <p:cNvGrpSpPr/>
          <p:nvPr/>
        </p:nvGrpSpPr>
        <p:grpSpPr>
          <a:xfrm>
            <a:off x="6807780" y="2808540"/>
            <a:ext cx="1172340" cy="895320"/>
            <a:chOff x="0" y="0"/>
            <a:chExt cx="1563120" cy="1193760"/>
          </a:xfrm>
        </p:grpSpPr>
        <p:sp>
          <p:nvSpPr>
            <p:cNvPr id="129" name="Freeform 129"/>
            <p:cNvSpPr/>
            <p:nvPr/>
          </p:nvSpPr>
          <p:spPr>
            <a:xfrm>
              <a:off x="-7620" y="-16637"/>
              <a:ext cx="1586230" cy="1219962"/>
            </a:xfrm>
            <a:custGeom>
              <a:avLst/>
              <a:gdLst/>
              <a:ahLst/>
              <a:cxnLst/>
              <a:rect l="l" t="t" r="r" b="b"/>
              <a:pathLst>
                <a:path w="1586230" h="1219962">
                  <a:moveTo>
                    <a:pt x="1261491" y="233553"/>
                  </a:moveTo>
                  <a:cubicBezTo>
                    <a:pt x="1242568" y="130175"/>
                    <a:pt x="1275207" y="59436"/>
                    <a:pt x="1355852" y="27432"/>
                  </a:cubicBezTo>
                  <a:cubicBezTo>
                    <a:pt x="1425829" y="0"/>
                    <a:pt x="1504188" y="25908"/>
                    <a:pt x="1545209" y="89789"/>
                  </a:cubicBezTo>
                  <a:cubicBezTo>
                    <a:pt x="1586230" y="153670"/>
                    <a:pt x="1577086" y="235077"/>
                    <a:pt x="1523111" y="288290"/>
                  </a:cubicBezTo>
                  <a:cubicBezTo>
                    <a:pt x="1462278" y="348361"/>
                    <a:pt x="1385443" y="350647"/>
                    <a:pt x="1305687" y="295148"/>
                  </a:cubicBezTo>
                  <a:cubicBezTo>
                    <a:pt x="986282" y="521081"/>
                    <a:pt x="666877" y="746887"/>
                    <a:pt x="347472" y="972820"/>
                  </a:cubicBezTo>
                  <a:cubicBezTo>
                    <a:pt x="326898" y="987298"/>
                    <a:pt x="316230" y="999490"/>
                    <a:pt x="322326" y="1027557"/>
                  </a:cubicBezTo>
                  <a:cubicBezTo>
                    <a:pt x="339090" y="1115822"/>
                    <a:pt x="274447" y="1196340"/>
                    <a:pt x="180848" y="1209294"/>
                  </a:cubicBezTo>
                  <a:cubicBezTo>
                    <a:pt x="100330" y="1219962"/>
                    <a:pt x="15875" y="1151509"/>
                    <a:pt x="8255" y="1067816"/>
                  </a:cubicBezTo>
                  <a:cubicBezTo>
                    <a:pt x="0" y="975868"/>
                    <a:pt x="68326" y="892175"/>
                    <a:pt x="157353" y="893699"/>
                  </a:cubicBezTo>
                  <a:cubicBezTo>
                    <a:pt x="196850" y="894461"/>
                    <a:pt x="236474" y="911225"/>
                    <a:pt x="285115" y="923417"/>
                  </a:cubicBezTo>
                  <a:cubicBezTo>
                    <a:pt x="604520" y="699008"/>
                    <a:pt x="933069" y="466344"/>
                    <a:pt x="1261491" y="233553"/>
                  </a:cubicBezTo>
                  <a:close/>
                  <a:moveTo>
                    <a:pt x="168021" y="969010"/>
                  </a:moveTo>
                  <a:cubicBezTo>
                    <a:pt x="122428" y="969010"/>
                    <a:pt x="85090" y="1005459"/>
                    <a:pt x="84328" y="1049655"/>
                  </a:cubicBezTo>
                  <a:cubicBezTo>
                    <a:pt x="84328" y="1094486"/>
                    <a:pt x="121539" y="1134110"/>
                    <a:pt x="164973" y="1134110"/>
                  </a:cubicBezTo>
                  <a:cubicBezTo>
                    <a:pt x="208280" y="1134872"/>
                    <a:pt x="248666" y="1095375"/>
                    <a:pt x="249428" y="1051941"/>
                  </a:cubicBezTo>
                  <a:cubicBezTo>
                    <a:pt x="250190" y="1007872"/>
                    <a:pt x="212979" y="969010"/>
                    <a:pt x="168021" y="969010"/>
                  </a:cubicBezTo>
                  <a:close/>
                  <a:moveTo>
                    <a:pt x="1494155" y="175006"/>
                  </a:moveTo>
                  <a:cubicBezTo>
                    <a:pt x="1493393" y="129413"/>
                    <a:pt x="1456944" y="92837"/>
                    <a:pt x="1411986" y="93599"/>
                  </a:cubicBezTo>
                  <a:cubicBezTo>
                    <a:pt x="1366393" y="94361"/>
                    <a:pt x="1330579" y="131572"/>
                    <a:pt x="1331341" y="176530"/>
                  </a:cubicBezTo>
                  <a:cubicBezTo>
                    <a:pt x="1332103" y="221488"/>
                    <a:pt x="1370838" y="260223"/>
                    <a:pt x="1414272" y="258699"/>
                  </a:cubicBezTo>
                  <a:cubicBezTo>
                    <a:pt x="1457579" y="258699"/>
                    <a:pt x="1494155" y="219964"/>
                    <a:pt x="1494155" y="175006"/>
                  </a:cubicBezTo>
                  <a:close/>
                </a:path>
              </a:pathLst>
            </a:custGeom>
            <a:solidFill>
              <a:srgbClr val="0AA6ED"/>
            </a:solidFill>
          </p:spPr>
        </p:sp>
      </p:grpSp>
      <p:grpSp>
        <p:nvGrpSpPr>
          <p:cNvPr id="130" name="Group 130"/>
          <p:cNvGrpSpPr/>
          <p:nvPr/>
        </p:nvGrpSpPr>
        <p:grpSpPr>
          <a:xfrm>
            <a:off x="11417220" y="4465260"/>
            <a:ext cx="422820" cy="1179360"/>
            <a:chOff x="0" y="0"/>
            <a:chExt cx="563760" cy="1572480"/>
          </a:xfrm>
        </p:grpSpPr>
        <p:sp>
          <p:nvSpPr>
            <p:cNvPr id="131" name="Freeform 131"/>
            <p:cNvSpPr/>
            <p:nvPr/>
          </p:nvSpPr>
          <p:spPr>
            <a:xfrm>
              <a:off x="-13716" y="-13335"/>
              <a:ext cx="578993" cy="1585722"/>
            </a:xfrm>
            <a:custGeom>
              <a:avLst/>
              <a:gdLst/>
              <a:ahLst/>
              <a:cxnLst/>
              <a:rect l="l" t="t" r="r" b="b"/>
              <a:pathLst>
                <a:path w="578993" h="1585722">
                  <a:moveTo>
                    <a:pt x="212217" y="212979"/>
                  </a:moveTo>
                  <a:cubicBezTo>
                    <a:pt x="212217" y="566674"/>
                    <a:pt x="212217" y="918718"/>
                    <a:pt x="212217" y="1270127"/>
                  </a:cubicBezTo>
                  <a:cubicBezTo>
                    <a:pt x="310388" y="1317244"/>
                    <a:pt x="346202" y="1378077"/>
                    <a:pt x="327152" y="1464056"/>
                  </a:cubicBezTo>
                  <a:cubicBezTo>
                    <a:pt x="310388" y="1537081"/>
                    <a:pt x="248793" y="1585722"/>
                    <a:pt x="173482" y="1585722"/>
                  </a:cubicBezTo>
                  <a:cubicBezTo>
                    <a:pt x="96647" y="1585722"/>
                    <a:pt x="35814" y="1536319"/>
                    <a:pt x="18288" y="1460246"/>
                  </a:cubicBezTo>
                  <a:cubicBezTo>
                    <a:pt x="0" y="1379601"/>
                    <a:pt x="38100" y="1316482"/>
                    <a:pt x="135509" y="1270127"/>
                  </a:cubicBezTo>
                  <a:cubicBezTo>
                    <a:pt x="135509" y="1257173"/>
                    <a:pt x="135509" y="1243457"/>
                    <a:pt x="135509" y="1229868"/>
                  </a:cubicBezTo>
                  <a:cubicBezTo>
                    <a:pt x="134747" y="887603"/>
                    <a:pt x="133985" y="545338"/>
                    <a:pt x="133223" y="203073"/>
                  </a:cubicBezTo>
                  <a:cubicBezTo>
                    <a:pt x="133223" y="139192"/>
                    <a:pt x="138557" y="132334"/>
                    <a:pt x="202438" y="134620"/>
                  </a:cubicBezTo>
                  <a:cubicBezTo>
                    <a:pt x="240538" y="136144"/>
                    <a:pt x="264795" y="130810"/>
                    <a:pt x="283845" y="90551"/>
                  </a:cubicBezTo>
                  <a:cubicBezTo>
                    <a:pt x="313436" y="25908"/>
                    <a:pt x="392557" y="0"/>
                    <a:pt x="463296" y="19812"/>
                  </a:cubicBezTo>
                  <a:cubicBezTo>
                    <a:pt x="533273" y="39624"/>
                    <a:pt x="578993" y="103505"/>
                    <a:pt x="577469" y="176530"/>
                  </a:cubicBezTo>
                  <a:cubicBezTo>
                    <a:pt x="575183" y="251079"/>
                    <a:pt x="525780" y="310388"/>
                    <a:pt x="451104" y="327152"/>
                  </a:cubicBezTo>
                  <a:cubicBezTo>
                    <a:pt x="383413" y="342392"/>
                    <a:pt x="308864" y="309626"/>
                    <a:pt x="279908" y="244983"/>
                  </a:cubicBezTo>
                  <a:cubicBezTo>
                    <a:pt x="264668" y="212217"/>
                    <a:pt x="247142" y="203200"/>
                    <a:pt x="212217" y="212979"/>
                  </a:cubicBezTo>
                  <a:close/>
                  <a:moveTo>
                    <a:pt x="417703" y="253365"/>
                  </a:moveTo>
                  <a:cubicBezTo>
                    <a:pt x="461899" y="254127"/>
                    <a:pt x="499872" y="218440"/>
                    <a:pt x="501396" y="172720"/>
                  </a:cubicBezTo>
                  <a:cubicBezTo>
                    <a:pt x="502920" y="127889"/>
                    <a:pt x="467868" y="90551"/>
                    <a:pt x="422275" y="88265"/>
                  </a:cubicBezTo>
                  <a:cubicBezTo>
                    <a:pt x="376682" y="85979"/>
                    <a:pt x="337058" y="123190"/>
                    <a:pt x="337058" y="170434"/>
                  </a:cubicBezTo>
                  <a:cubicBezTo>
                    <a:pt x="336296" y="215265"/>
                    <a:pt x="372110" y="252603"/>
                    <a:pt x="417703" y="253365"/>
                  </a:cubicBezTo>
                  <a:close/>
                  <a:moveTo>
                    <a:pt x="171831" y="1346200"/>
                  </a:moveTo>
                  <a:cubicBezTo>
                    <a:pt x="125476" y="1346962"/>
                    <a:pt x="90424" y="1384173"/>
                    <a:pt x="91186" y="1429893"/>
                  </a:cubicBezTo>
                  <a:cubicBezTo>
                    <a:pt x="92710" y="1475486"/>
                    <a:pt x="130048" y="1510538"/>
                    <a:pt x="175641" y="1509776"/>
                  </a:cubicBezTo>
                  <a:cubicBezTo>
                    <a:pt x="221234" y="1509014"/>
                    <a:pt x="257048" y="1471803"/>
                    <a:pt x="256286" y="1426083"/>
                  </a:cubicBezTo>
                  <a:cubicBezTo>
                    <a:pt x="255524" y="1379728"/>
                    <a:pt x="218186" y="1344676"/>
                    <a:pt x="171831" y="1346200"/>
                  </a:cubicBezTo>
                  <a:close/>
                </a:path>
              </a:pathLst>
            </a:custGeom>
            <a:solidFill>
              <a:srgbClr val="0AA6ED"/>
            </a:solidFill>
          </p:spPr>
        </p:sp>
      </p:grpSp>
      <p:grpSp>
        <p:nvGrpSpPr>
          <p:cNvPr id="132" name="Group 132"/>
          <p:cNvGrpSpPr/>
          <p:nvPr/>
        </p:nvGrpSpPr>
        <p:grpSpPr>
          <a:xfrm>
            <a:off x="6731100" y="4076460"/>
            <a:ext cx="1065960" cy="470340"/>
            <a:chOff x="0" y="0"/>
            <a:chExt cx="1421280" cy="627120"/>
          </a:xfrm>
        </p:grpSpPr>
        <p:sp>
          <p:nvSpPr>
            <p:cNvPr id="133" name="Freeform 133"/>
            <p:cNvSpPr/>
            <p:nvPr/>
          </p:nvSpPr>
          <p:spPr>
            <a:xfrm>
              <a:off x="-13462" y="-4191"/>
              <a:ext cx="1445387" cy="647827"/>
            </a:xfrm>
            <a:custGeom>
              <a:avLst/>
              <a:gdLst/>
              <a:ahLst/>
              <a:cxnLst/>
              <a:rect l="l" t="t" r="r" b="b"/>
              <a:pathLst>
                <a:path w="1445387" h="647827">
                  <a:moveTo>
                    <a:pt x="212217" y="431927"/>
                  </a:moveTo>
                  <a:cubicBezTo>
                    <a:pt x="518033" y="431927"/>
                    <a:pt x="817753" y="431927"/>
                    <a:pt x="1119759" y="431927"/>
                  </a:cubicBezTo>
                  <a:cubicBezTo>
                    <a:pt x="1146429" y="360426"/>
                    <a:pt x="1194308" y="314833"/>
                    <a:pt x="1276477" y="314833"/>
                  </a:cubicBezTo>
                  <a:cubicBezTo>
                    <a:pt x="1354836" y="314833"/>
                    <a:pt x="1418717" y="368046"/>
                    <a:pt x="1432433" y="444119"/>
                  </a:cubicBezTo>
                  <a:cubicBezTo>
                    <a:pt x="1445387" y="521716"/>
                    <a:pt x="1401953" y="596265"/>
                    <a:pt x="1328166" y="622046"/>
                  </a:cubicBezTo>
                  <a:cubicBezTo>
                    <a:pt x="1254379" y="647827"/>
                    <a:pt x="1170686" y="618236"/>
                    <a:pt x="1137285" y="547497"/>
                  </a:cubicBezTo>
                  <a:cubicBezTo>
                    <a:pt x="1123569" y="517779"/>
                    <a:pt x="1106805" y="511810"/>
                    <a:pt x="1077214" y="511810"/>
                  </a:cubicBezTo>
                  <a:cubicBezTo>
                    <a:pt x="782828" y="511810"/>
                    <a:pt x="489204" y="509524"/>
                    <a:pt x="194818" y="508000"/>
                  </a:cubicBezTo>
                  <a:cubicBezTo>
                    <a:pt x="143891" y="508000"/>
                    <a:pt x="135509" y="498856"/>
                    <a:pt x="134747" y="447929"/>
                  </a:cubicBezTo>
                  <a:cubicBezTo>
                    <a:pt x="134747" y="434975"/>
                    <a:pt x="134747" y="422783"/>
                    <a:pt x="134747" y="409956"/>
                  </a:cubicBezTo>
                  <a:cubicBezTo>
                    <a:pt x="135509" y="359029"/>
                    <a:pt x="141605" y="314071"/>
                    <a:pt x="76962" y="285242"/>
                  </a:cubicBezTo>
                  <a:cubicBezTo>
                    <a:pt x="16002" y="257810"/>
                    <a:pt x="0" y="172593"/>
                    <a:pt x="24384" y="107188"/>
                  </a:cubicBezTo>
                  <a:cubicBezTo>
                    <a:pt x="49530" y="39497"/>
                    <a:pt x="111125" y="0"/>
                    <a:pt x="184912" y="4572"/>
                  </a:cubicBezTo>
                  <a:cubicBezTo>
                    <a:pt x="252603" y="8382"/>
                    <a:pt x="308864" y="55499"/>
                    <a:pt x="326390" y="122428"/>
                  </a:cubicBezTo>
                  <a:cubicBezTo>
                    <a:pt x="343916" y="188595"/>
                    <a:pt x="317246" y="267716"/>
                    <a:pt x="256413" y="295783"/>
                  </a:cubicBezTo>
                  <a:cubicBezTo>
                    <a:pt x="215392" y="314833"/>
                    <a:pt x="207772" y="339090"/>
                    <a:pt x="211582" y="377190"/>
                  </a:cubicBezTo>
                  <a:cubicBezTo>
                    <a:pt x="213868" y="393192"/>
                    <a:pt x="212344" y="409067"/>
                    <a:pt x="212344" y="431927"/>
                  </a:cubicBezTo>
                  <a:close/>
                  <a:moveTo>
                    <a:pt x="1357249" y="470662"/>
                  </a:moveTo>
                  <a:cubicBezTo>
                    <a:pt x="1356487" y="424307"/>
                    <a:pt x="1321435" y="390779"/>
                    <a:pt x="1274318" y="391541"/>
                  </a:cubicBezTo>
                  <a:cubicBezTo>
                    <a:pt x="1227201" y="392303"/>
                    <a:pt x="1192911" y="427228"/>
                    <a:pt x="1193673" y="473710"/>
                  </a:cubicBezTo>
                  <a:cubicBezTo>
                    <a:pt x="1194435" y="520192"/>
                    <a:pt x="1229487" y="553593"/>
                    <a:pt x="1277366" y="552831"/>
                  </a:cubicBezTo>
                  <a:cubicBezTo>
                    <a:pt x="1324483" y="552069"/>
                    <a:pt x="1358011" y="517906"/>
                    <a:pt x="1357249" y="470662"/>
                  </a:cubicBezTo>
                  <a:close/>
                  <a:moveTo>
                    <a:pt x="254127" y="159639"/>
                  </a:moveTo>
                  <a:cubicBezTo>
                    <a:pt x="253365" y="113284"/>
                    <a:pt x="217551" y="78994"/>
                    <a:pt x="171196" y="79756"/>
                  </a:cubicBezTo>
                  <a:cubicBezTo>
                    <a:pt x="124841" y="80518"/>
                    <a:pt x="91313" y="115570"/>
                    <a:pt x="92075" y="163449"/>
                  </a:cubicBezTo>
                  <a:cubicBezTo>
                    <a:pt x="92837" y="209804"/>
                    <a:pt x="129413" y="244856"/>
                    <a:pt x="175006" y="244094"/>
                  </a:cubicBezTo>
                  <a:cubicBezTo>
                    <a:pt x="220599" y="243332"/>
                    <a:pt x="254889" y="206883"/>
                    <a:pt x="254127" y="159639"/>
                  </a:cubicBezTo>
                  <a:close/>
                </a:path>
              </a:pathLst>
            </a:custGeom>
            <a:solidFill>
              <a:srgbClr val="0AA6ED"/>
            </a:solidFill>
          </p:spPr>
        </p:sp>
      </p:grpSp>
      <p:grpSp>
        <p:nvGrpSpPr>
          <p:cNvPr id="134" name="Group 134"/>
          <p:cNvGrpSpPr/>
          <p:nvPr/>
        </p:nvGrpSpPr>
        <p:grpSpPr>
          <a:xfrm>
            <a:off x="10635300" y="5866020"/>
            <a:ext cx="927720" cy="788940"/>
            <a:chOff x="0" y="0"/>
            <a:chExt cx="1236960" cy="1051920"/>
          </a:xfrm>
        </p:grpSpPr>
        <p:sp>
          <p:nvSpPr>
            <p:cNvPr id="135" name="Freeform 135"/>
            <p:cNvSpPr/>
            <p:nvPr/>
          </p:nvSpPr>
          <p:spPr>
            <a:xfrm>
              <a:off x="-2921" y="-15113"/>
              <a:ext cx="1254125" cy="1067054"/>
            </a:xfrm>
            <a:custGeom>
              <a:avLst/>
              <a:gdLst/>
              <a:ahLst/>
              <a:cxnLst/>
              <a:rect l="l" t="t" r="r" b="b"/>
              <a:pathLst>
                <a:path w="1254125" h="1067054">
                  <a:moveTo>
                    <a:pt x="1039749" y="750697"/>
                  </a:moveTo>
                  <a:cubicBezTo>
                    <a:pt x="1039749" y="683768"/>
                    <a:pt x="1040511" y="615315"/>
                    <a:pt x="1038987" y="546862"/>
                  </a:cubicBezTo>
                  <a:cubicBezTo>
                    <a:pt x="1038987" y="536956"/>
                    <a:pt x="1030605" y="523240"/>
                    <a:pt x="1021461" y="517144"/>
                  </a:cubicBezTo>
                  <a:cubicBezTo>
                    <a:pt x="870077" y="418338"/>
                    <a:pt x="717931" y="320167"/>
                    <a:pt x="565912" y="222123"/>
                  </a:cubicBezTo>
                  <a:cubicBezTo>
                    <a:pt x="561340" y="219075"/>
                    <a:pt x="557530" y="215265"/>
                    <a:pt x="552958" y="215265"/>
                  </a:cubicBezTo>
                  <a:cubicBezTo>
                    <a:pt x="476885" y="214503"/>
                    <a:pt x="400812" y="212979"/>
                    <a:pt x="324739" y="214503"/>
                  </a:cubicBezTo>
                  <a:cubicBezTo>
                    <a:pt x="317881" y="214503"/>
                    <a:pt x="309499" y="232029"/>
                    <a:pt x="304165" y="241935"/>
                  </a:cubicBezTo>
                  <a:cubicBezTo>
                    <a:pt x="270764" y="310388"/>
                    <a:pt x="200025" y="344551"/>
                    <a:pt x="123190" y="327914"/>
                  </a:cubicBezTo>
                  <a:cubicBezTo>
                    <a:pt x="56261" y="313309"/>
                    <a:pt x="6096" y="252476"/>
                    <a:pt x="3048" y="184023"/>
                  </a:cubicBezTo>
                  <a:cubicBezTo>
                    <a:pt x="0" y="104140"/>
                    <a:pt x="43434" y="41783"/>
                    <a:pt x="117856" y="21336"/>
                  </a:cubicBezTo>
                  <a:cubicBezTo>
                    <a:pt x="193167" y="0"/>
                    <a:pt x="273812" y="35052"/>
                    <a:pt x="304165" y="107315"/>
                  </a:cubicBezTo>
                  <a:cubicBezTo>
                    <a:pt x="314833" y="132461"/>
                    <a:pt x="327787" y="137033"/>
                    <a:pt x="352044" y="137033"/>
                  </a:cubicBezTo>
                  <a:cubicBezTo>
                    <a:pt x="426593" y="136271"/>
                    <a:pt x="505714" y="123317"/>
                    <a:pt x="574929" y="143891"/>
                  </a:cubicBezTo>
                  <a:cubicBezTo>
                    <a:pt x="642620" y="163703"/>
                    <a:pt x="699643" y="218440"/>
                    <a:pt x="762000" y="257937"/>
                  </a:cubicBezTo>
                  <a:cubicBezTo>
                    <a:pt x="867791" y="325501"/>
                    <a:pt x="972058" y="394716"/>
                    <a:pt x="1078484" y="460883"/>
                  </a:cubicBezTo>
                  <a:cubicBezTo>
                    <a:pt x="1105916" y="478409"/>
                    <a:pt x="1118743" y="497332"/>
                    <a:pt x="1117981" y="531622"/>
                  </a:cubicBezTo>
                  <a:cubicBezTo>
                    <a:pt x="1115695" y="604647"/>
                    <a:pt x="1117219" y="678434"/>
                    <a:pt x="1117219" y="750697"/>
                  </a:cubicBezTo>
                  <a:cubicBezTo>
                    <a:pt x="1216152" y="800100"/>
                    <a:pt x="1254125" y="863219"/>
                    <a:pt x="1235075" y="944626"/>
                  </a:cubicBezTo>
                  <a:cubicBezTo>
                    <a:pt x="1218311" y="1017651"/>
                    <a:pt x="1155954" y="1067054"/>
                    <a:pt x="1081405" y="1067054"/>
                  </a:cubicBezTo>
                  <a:cubicBezTo>
                    <a:pt x="1007618" y="1067054"/>
                    <a:pt x="943737" y="1019175"/>
                    <a:pt x="926211" y="950722"/>
                  </a:cubicBezTo>
                  <a:cubicBezTo>
                    <a:pt x="904113" y="865505"/>
                    <a:pt x="939927" y="802386"/>
                    <a:pt x="1039495" y="750697"/>
                  </a:cubicBezTo>
                  <a:close/>
                  <a:moveTo>
                    <a:pt x="161290" y="255524"/>
                  </a:moveTo>
                  <a:cubicBezTo>
                    <a:pt x="208407" y="255524"/>
                    <a:pt x="241935" y="221361"/>
                    <a:pt x="241935" y="173355"/>
                  </a:cubicBezTo>
                  <a:cubicBezTo>
                    <a:pt x="241935" y="126238"/>
                    <a:pt x="207772" y="91948"/>
                    <a:pt x="160528" y="92710"/>
                  </a:cubicBezTo>
                  <a:cubicBezTo>
                    <a:pt x="114173" y="92710"/>
                    <a:pt x="79883" y="127635"/>
                    <a:pt x="79883" y="174879"/>
                  </a:cubicBezTo>
                  <a:cubicBezTo>
                    <a:pt x="79121" y="221234"/>
                    <a:pt x="113284" y="255524"/>
                    <a:pt x="161290" y="255524"/>
                  </a:cubicBezTo>
                  <a:close/>
                  <a:moveTo>
                    <a:pt x="997839" y="903478"/>
                  </a:moveTo>
                  <a:cubicBezTo>
                    <a:pt x="995553" y="950595"/>
                    <a:pt x="1028319" y="987171"/>
                    <a:pt x="1074674" y="990219"/>
                  </a:cubicBezTo>
                  <a:cubicBezTo>
                    <a:pt x="1121029" y="992505"/>
                    <a:pt x="1158367" y="958977"/>
                    <a:pt x="1160653" y="913384"/>
                  </a:cubicBezTo>
                  <a:cubicBezTo>
                    <a:pt x="1162939" y="866267"/>
                    <a:pt x="1130935" y="829691"/>
                    <a:pt x="1083818" y="827405"/>
                  </a:cubicBezTo>
                  <a:cubicBezTo>
                    <a:pt x="1036701" y="824357"/>
                    <a:pt x="1000125" y="857123"/>
                    <a:pt x="997839" y="903478"/>
                  </a:cubicBezTo>
                  <a:close/>
                </a:path>
              </a:pathLst>
            </a:custGeom>
            <a:solidFill>
              <a:srgbClr val="0AA6ED"/>
            </a:solidFill>
          </p:spPr>
        </p:sp>
      </p:grpSp>
      <p:grpSp>
        <p:nvGrpSpPr>
          <p:cNvPr id="136" name="Group 136"/>
          <p:cNvGrpSpPr/>
          <p:nvPr/>
        </p:nvGrpSpPr>
        <p:grpSpPr>
          <a:xfrm>
            <a:off x="6511320" y="3800520"/>
            <a:ext cx="1148580" cy="241920"/>
            <a:chOff x="0" y="0"/>
            <a:chExt cx="1531440" cy="322560"/>
          </a:xfrm>
        </p:grpSpPr>
        <p:sp>
          <p:nvSpPr>
            <p:cNvPr id="137" name="Freeform 137"/>
            <p:cNvSpPr/>
            <p:nvPr/>
          </p:nvSpPr>
          <p:spPr>
            <a:xfrm>
              <a:off x="-4953" y="-13589"/>
              <a:ext cx="1537081" cy="350139"/>
            </a:xfrm>
            <a:custGeom>
              <a:avLst/>
              <a:gdLst/>
              <a:ahLst/>
              <a:cxnLst/>
              <a:rect l="l" t="t" r="r" b="b"/>
              <a:pathLst>
                <a:path w="1537081" h="350139">
                  <a:moveTo>
                    <a:pt x="319532" y="136271"/>
                  </a:moveTo>
                  <a:cubicBezTo>
                    <a:pt x="515747" y="136271"/>
                    <a:pt x="710438" y="136271"/>
                    <a:pt x="905891" y="136271"/>
                  </a:cubicBezTo>
                  <a:cubicBezTo>
                    <a:pt x="1002538" y="136271"/>
                    <a:pt x="1098296" y="134747"/>
                    <a:pt x="1194943" y="134747"/>
                  </a:cubicBezTo>
                  <a:cubicBezTo>
                    <a:pt x="1214755" y="134747"/>
                    <a:pt x="1225423" y="130175"/>
                    <a:pt x="1233678" y="109601"/>
                  </a:cubicBezTo>
                  <a:cubicBezTo>
                    <a:pt x="1264920" y="35814"/>
                    <a:pt x="1340104" y="0"/>
                    <a:pt x="1417701" y="18288"/>
                  </a:cubicBezTo>
                  <a:cubicBezTo>
                    <a:pt x="1486916" y="34290"/>
                    <a:pt x="1535557" y="96647"/>
                    <a:pt x="1536319" y="171196"/>
                  </a:cubicBezTo>
                  <a:cubicBezTo>
                    <a:pt x="1537081" y="247269"/>
                    <a:pt x="1488440" y="310515"/>
                    <a:pt x="1416939" y="327152"/>
                  </a:cubicBezTo>
                  <a:cubicBezTo>
                    <a:pt x="1341628" y="345440"/>
                    <a:pt x="1267079" y="309626"/>
                    <a:pt x="1235202" y="238125"/>
                  </a:cubicBezTo>
                  <a:cubicBezTo>
                    <a:pt x="1226820" y="218313"/>
                    <a:pt x="1216914" y="212217"/>
                    <a:pt x="1196467" y="212217"/>
                  </a:cubicBezTo>
                  <a:cubicBezTo>
                    <a:pt x="912749" y="213741"/>
                    <a:pt x="629031" y="215265"/>
                    <a:pt x="344678" y="215265"/>
                  </a:cubicBezTo>
                  <a:cubicBezTo>
                    <a:pt x="322580" y="215265"/>
                    <a:pt x="314960" y="224409"/>
                    <a:pt x="306705" y="242697"/>
                  </a:cubicBezTo>
                  <a:cubicBezTo>
                    <a:pt x="274574" y="314325"/>
                    <a:pt x="199263" y="350139"/>
                    <a:pt x="124841" y="331089"/>
                  </a:cubicBezTo>
                  <a:cubicBezTo>
                    <a:pt x="44958" y="310515"/>
                    <a:pt x="0" y="245872"/>
                    <a:pt x="5334" y="160655"/>
                  </a:cubicBezTo>
                  <a:cubicBezTo>
                    <a:pt x="9906" y="87503"/>
                    <a:pt x="68453" y="28194"/>
                    <a:pt x="146050" y="19050"/>
                  </a:cubicBezTo>
                  <a:cubicBezTo>
                    <a:pt x="208407" y="11430"/>
                    <a:pt x="273812" y="46482"/>
                    <a:pt x="303530" y="104267"/>
                  </a:cubicBezTo>
                  <a:cubicBezTo>
                    <a:pt x="309626" y="114173"/>
                    <a:pt x="314198" y="125603"/>
                    <a:pt x="319532" y="136271"/>
                  </a:cubicBezTo>
                  <a:close/>
                  <a:moveTo>
                    <a:pt x="1377442" y="90551"/>
                  </a:moveTo>
                  <a:cubicBezTo>
                    <a:pt x="1329563" y="91313"/>
                    <a:pt x="1297559" y="124841"/>
                    <a:pt x="1298321" y="172720"/>
                  </a:cubicBezTo>
                  <a:cubicBezTo>
                    <a:pt x="1299083" y="220599"/>
                    <a:pt x="1332484" y="252603"/>
                    <a:pt x="1380490" y="252603"/>
                  </a:cubicBezTo>
                  <a:cubicBezTo>
                    <a:pt x="1427607" y="251841"/>
                    <a:pt x="1460373" y="218313"/>
                    <a:pt x="1459611" y="170434"/>
                  </a:cubicBezTo>
                  <a:cubicBezTo>
                    <a:pt x="1459611" y="122428"/>
                    <a:pt x="1426083" y="90551"/>
                    <a:pt x="1377442" y="90551"/>
                  </a:cubicBezTo>
                  <a:close/>
                  <a:moveTo>
                    <a:pt x="243459" y="175133"/>
                  </a:moveTo>
                  <a:cubicBezTo>
                    <a:pt x="243459" y="128651"/>
                    <a:pt x="207772" y="92964"/>
                    <a:pt x="161290" y="93726"/>
                  </a:cubicBezTo>
                  <a:cubicBezTo>
                    <a:pt x="115697" y="94488"/>
                    <a:pt x="80645" y="130302"/>
                    <a:pt x="81407" y="177419"/>
                  </a:cubicBezTo>
                  <a:cubicBezTo>
                    <a:pt x="82169" y="223901"/>
                    <a:pt x="117856" y="259588"/>
                    <a:pt x="163576" y="258826"/>
                  </a:cubicBezTo>
                  <a:cubicBezTo>
                    <a:pt x="209931" y="258064"/>
                    <a:pt x="244221" y="222250"/>
                    <a:pt x="243459" y="175133"/>
                  </a:cubicBezTo>
                  <a:close/>
                </a:path>
              </a:pathLst>
            </a:custGeom>
            <a:solidFill>
              <a:srgbClr val="0AA6ED"/>
            </a:solidFill>
          </p:spPr>
        </p:sp>
      </p:grpSp>
      <p:grpSp>
        <p:nvGrpSpPr>
          <p:cNvPr id="138" name="Group 138"/>
          <p:cNvGrpSpPr/>
          <p:nvPr/>
        </p:nvGrpSpPr>
        <p:grpSpPr>
          <a:xfrm>
            <a:off x="10545120" y="6512400"/>
            <a:ext cx="697680" cy="651240"/>
            <a:chOff x="0" y="0"/>
            <a:chExt cx="930240" cy="868320"/>
          </a:xfrm>
        </p:grpSpPr>
        <p:sp>
          <p:nvSpPr>
            <p:cNvPr id="139" name="Freeform 139"/>
            <p:cNvSpPr/>
            <p:nvPr/>
          </p:nvSpPr>
          <p:spPr>
            <a:xfrm>
              <a:off x="-5461" y="-2921"/>
              <a:ext cx="952373" cy="885825"/>
            </a:xfrm>
            <a:custGeom>
              <a:avLst/>
              <a:gdLst/>
              <a:ahLst/>
              <a:cxnLst/>
              <a:rect l="l" t="t" r="r" b="b"/>
              <a:pathLst>
                <a:path w="952373" h="885825">
                  <a:moveTo>
                    <a:pt x="448691" y="748919"/>
                  </a:moveTo>
                  <a:cubicBezTo>
                    <a:pt x="431927" y="748919"/>
                    <a:pt x="415163" y="750443"/>
                    <a:pt x="399288" y="748919"/>
                  </a:cubicBezTo>
                  <a:cubicBezTo>
                    <a:pt x="352171" y="743585"/>
                    <a:pt x="317881" y="750443"/>
                    <a:pt x="292100" y="802894"/>
                  </a:cubicBezTo>
                  <a:cubicBezTo>
                    <a:pt x="260858" y="866013"/>
                    <a:pt x="178054" y="885825"/>
                    <a:pt x="108839" y="860679"/>
                  </a:cubicBezTo>
                  <a:cubicBezTo>
                    <a:pt x="43307" y="837057"/>
                    <a:pt x="0" y="768731"/>
                    <a:pt x="5969" y="699516"/>
                  </a:cubicBezTo>
                  <a:cubicBezTo>
                    <a:pt x="12065" y="629539"/>
                    <a:pt x="63881" y="570230"/>
                    <a:pt x="129286" y="558038"/>
                  </a:cubicBezTo>
                  <a:cubicBezTo>
                    <a:pt x="205359" y="543560"/>
                    <a:pt x="278384" y="575564"/>
                    <a:pt x="306578" y="642493"/>
                  </a:cubicBezTo>
                  <a:cubicBezTo>
                    <a:pt x="318008" y="669163"/>
                    <a:pt x="331724" y="674370"/>
                    <a:pt x="356743" y="673608"/>
                  </a:cubicBezTo>
                  <a:cubicBezTo>
                    <a:pt x="422148" y="672084"/>
                    <a:pt x="492887" y="686562"/>
                    <a:pt x="552958" y="667512"/>
                  </a:cubicBezTo>
                  <a:cubicBezTo>
                    <a:pt x="611505" y="649224"/>
                    <a:pt x="659511" y="596773"/>
                    <a:pt x="713486" y="561848"/>
                  </a:cubicBezTo>
                  <a:cubicBezTo>
                    <a:pt x="734822" y="548132"/>
                    <a:pt x="740918" y="532257"/>
                    <a:pt x="740156" y="508635"/>
                  </a:cubicBezTo>
                  <a:cubicBezTo>
                    <a:pt x="738632" y="457708"/>
                    <a:pt x="737870" y="407543"/>
                    <a:pt x="740156" y="356616"/>
                  </a:cubicBezTo>
                  <a:cubicBezTo>
                    <a:pt x="741680" y="329184"/>
                    <a:pt x="734060" y="314833"/>
                    <a:pt x="706628" y="302641"/>
                  </a:cubicBezTo>
                  <a:cubicBezTo>
                    <a:pt x="638937" y="273050"/>
                    <a:pt x="606171" y="199263"/>
                    <a:pt x="622173" y="125476"/>
                  </a:cubicBezTo>
                  <a:cubicBezTo>
                    <a:pt x="636651" y="57785"/>
                    <a:pt x="698246" y="6858"/>
                    <a:pt x="768985" y="3048"/>
                  </a:cubicBezTo>
                  <a:cubicBezTo>
                    <a:pt x="842772" y="0"/>
                    <a:pt x="905891" y="43307"/>
                    <a:pt x="927989" y="113284"/>
                  </a:cubicBezTo>
                  <a:cubicBezTo>
                    <a:pt x="952373" y="189357"/>
                    <a:pt x="918083" y="270637"/>
                    <a:pt x="845058" y="304165"/>
                  </a:cubicBezTo>
                  <a:cubicBezTo>
                    <a:pt x="822960" y="314071"/>
                    <a:pt x="815340" y="325501"/>
                    <a:pt x="816102" y="348996"/>
                  </a:cubicBezTo>
                  <a:cubicBezTo>
                    <a:pt x="817626" y="407543"/>
                    <a:pt x="813816" y="465328"/>
                    <a:pt x="817626" y="523875"/>
                  </a:cubicBezTo>
                  <a:cubicBezTo>
                    <a:pt x="820674" y="567182"/>
                    <a:pt x="804672" y="594614"/>
                    <a:pt x="768223" y="617347"/>
                  </a:cubicBezTo>
                  <a:cubicBezTo>
                    <a:pt x="721106" y="646176"/>
                    <a:pt x="674624" y="678180"/>
                    <a:pt x="631317" y="713105"/>
                  </a:cubicBezTo>
                  <a:cubicBezTo>
                    <a:pt x="595630" y="741934"/>
                    <a:pt x="558292" y="754888"/>
                    <a:pt x="512699" y="750316"/>
                  </a:cubicBezTo>
                  <a:cubicBezTo>
                    <a:pt x="491363" y="747268"/>
                    <a:pt x="470154" y="748792"/>
                    <a:pt x="448818" y="748792"/>
                  </a:cubicBezTo>
                  <a:close/>
                  <a:moveTo>
                    <a:pt x="164211" y="792988"/>
                  </a:moveTo>
                  <a:cubicBezTo>
                    <a:pt x="210566" y="793750"/>
                    <a:pt x="246380" y="758825"/>
                    <a:pt x="247904" y="713105"/>
                  </a:cubicBezTo>
                  <a:cubicBezTo>
                    <a:pt x="249428" y="667385"/>
                    <a:pt x="213614" y="631698"/>
                    <a:pt x="166497" y="630936"/>
                  </a:cubicBezTo>
                  <a:cubicBezTo>
                    <a:pt x="119380" y="630174"/>
                    <a:pt x="83566" y="664337"/>
                    <a:pt x="82804" y="710819"/>
                  </a:cubicBezTo>
                  <a:cubicBezTo>
                    <a:pt x="82042" y="755650"/>
                    <a:pt x="117856" y="792226"/>
                    <a:pt x="164211" y="792988"/>
                  </a:cubicBezTo>
                  <a:close/>
                  <a:moveTo>
                    <a:pt x="857885" y="159639"/>
                  </a:moveTo>
                  <a:cubicBezTo>
                    <a:pt x="857885" y="113284"/>
                    <a:pt x="822071" y="78232"/>
                    <a:pt x="775716" y="78994"/>
                  </a:cubicBezTo>
                  <a:cubicBezTo>
                    <a:pt x="729361" y="79756"/>
                    <a:pt x="695833" y="115443"/>
                    <a:pt x="695833" y="162687"/>
                  </a:cubicBezTo>
                  <a:cubicBezTo>
                    <a:pt x="695833" y="209042"/>
                    <a:pt x="731647" y="244094"/>
                    <a:pt x="778002" y="244094"/>
                  </a:cubicBezTo>
                  <a:cubicBezTo>
                    <a:pt x="824357" y="242570"/>
                    <a:pt x="858647" y="206883"/>
                    <a:pt x="857885" y="159639"/>
                  </a:cubicBezTo>
                  <a:close/>
                </a:path>
              </a:pathLst>
            </a:custGeom>
            <a:solidFill>
              <a:srgbClr val="0AA6ED"/>
            </a:solidFill>
          </p:spPr>
        </p:sp>
      </p:grpSp>
      <p:grpSp>
        <p:nvGrpSpPr>
          <p:cNvPr id="140" name="Group 140"/>
          <p:cNvGrpSpPr/>
          <p:nvPr/>
        </p:nvGrpSpPr>
        <p:grpSpPr>
          <a:xfrm>
            <a:off x="7970940" y="3799980"/>
            <a:ext cx="1021680" cy="241920"/>
            <a:chOff x="0" y="0"/>
            <a:chExt cx="1362240" cy="322560"/>
          </a:xfrm>
        </p:grpSpPr>
        <p:sp>
          <p:nvSpPr>
            <p:cNvPr id="141" name="Freeform 141"/>
            <p:cNvSpPr/>
            <p:nvPr/>
          </p:nvSpPr>
          <p:spPr>
            <a:xfrm>
              <a:off x="0" y="-15875"/>
              <a:ext cx="1372489" cy="350266"/>
            </a:xfrm>
            <a:custGeom>
              <a:avLst/>
              <a:gdLst/>
              <a:ahLst/>
              <a:cxnLst/>
              <a:rect l="l" t="t" r="r" b="b"/>
              <a:pathLst>
                <a:path w="1372489" h="350266">
                  <a:moveTo>
                    <a:pt x="1186180" y="332740"/>
                  </a:moveTo>
                  <a:cubicBezTo>
                    <a:pt x="1135253" y="331216"/>
                    <a:pt x="1085850" y="301498"/>
                    <a:pt x="1058418" y="239903"/>
                  </a:cubicBezTo>
                  <a:cubicBezTo>
                    <a:pt x="1050036" y="220091"/>
                    <a:pt x="1040130" y="213995"/>
                    <a:pt x="1019683" y="213995"/>
                  </a:cubicBezTo>
                  <a:cubicBezTo>
                    <a:pt x="793877" y="215519"/>
                    <a:pt x="568706" y="216281"/>
                    <a:pt x="342900" y="217043"/>
                  </a:cubicBezTo>
                  <a:cubicBezTo>
                    <a:pt x="320802" y="217043"/>
                    <a:pt x="310261" y="223139"/>
                    <a:pt x="301117" y="244475"/>
                  </a:cubicBezTo>
                  <a:cubicBezTo>
                    <a:pt x="271399" y="313055"/>
                    <a:pt x="196977" y="350266"/>
                    <a:pt x="127000" y="335026"/>
                  </a:cubicBezTo>
                  <a:cubicBezTo>
                    <a:pt x="48641" y="318262"/>
                    <a:pt x="0" y="256667"/>
                    <a:pt x="0" y="177419"/>
                  </a:cubicBezTo>
                  <a:cubicBezTo>
                    <a:pt x="762" y="99822"/>
                    <a:pt x="49403" y="40386"/>
                    <a:pt x="126238" y="23622"/>
                  </a:cubicBezTo>
                  <a:cubicBezTo>
                    <a:pt x="197739" y="8382"/>
                    <a:pt x="271526" y="44196"/>
                    <a:pt x="301117" y="112649"/>
                  </a:cubicBezTo>
                  <a:cubicBezTo>
                    <a:pt x="311023" y="135509"/>
                    <a:pt x="322453" y="141605"/>
                    <a:pt x="345948" y="141605"/>
                  </a:cubicBezTo>
                  <a:cubicBezTo>
                    <a:pt x="566420" y="139319"/>
                    <a:pt x="787019" y="138557"/>
                    <a:pt x="1007491" y="138557"/>
                  </a:cubicBezTo>
                  <a:cubicBezTo>
                    <a:pt x="1034161" y="138557"/>
                    <a:pt x="1049274" y="132461"/>
                    <a:pt x="1060704" y="105029"/>
                  </a:cubicBezTo>
                  <a:cubicBezTo>
                    <a:pt x="1091184" y="34290"/>
                    <a:pt x="1174115" y="0"/>
                    <a:pt x="1249299" y="22860"/>
                  </a:cubicBezTo>
                  <a:cubicBezTo>
                    <a:pt x="1323848" y="45720"/>
                    <a:pt x="1372489" y="121031"/>
                    <a:pt x="1360297" y="196469"/>
                  </a:cubicBezTo>
                  <a:cubicBezTo>
                    <a:pt x="1347343" y="277876"/>
                    <a:pt x="1284224" y="332740"/>
                    <a:pt x="1186180" y="332740"/>
                  </a:cubicBezTo>
                  <a:close/>
                  <a:moveTo>
                    <a:pt x="1202944" y="255905"/>
                  </a:moveTo>
                  <a:cubicBezTo>
                    <a:pt x="1249299" y="255905"/>
                    <a:pt x="1285875" y="220853"/>
                    <a:pt x="1285875" y="175260"/>
                  </a:cubicBezTo>
                  <a:cubicBezTo>
                    <a:pt x="1285875" y="129667"/>
                    <a:pt x="1250188" y="94615"/>
                    <a:pt x="1202944" y="94615"/>
                  </a:cubicBezTo>
                  <a:cubicBezTo>
                    <a:pt x="1155700" y="94615"/>
                    <a:pt x="1120013" y="129667"/>
                    <a:pt x="1120775" y="175260"/>
                  </a:cubicBezTo>
                  <a:cubicBezTo>
                    <a:pt x="1120013" y="220980"/>
                    <a:pt x="1155700" y="255905"/>
                    <a:pt x="1202944" y="255905"/>
                  </a:cubicBezTo>
                  <a:close/>
                  <a:moveTo>
                    <a:pt x="76835" y="179705"/>
                  </a:moveTo>
                  <a:cubicBezTo>
                    <a:pt x="76835" y="226949"/>
                    <a:pt x="111760" y="261874"/>
                    <a:pt x="158242" y="261874"/>
                  </a:cubicBezTo>
                  <a:cubicBezTo>
                    <a:pt x="203835" y="261874"/>
                    <a:pt x="238887" y="226060"/>
                    <a:pt x="238887" y="178943"/>
                  </a:cubicBezTo>
                  <a:cubicBezTo>
                    <a:pt x="238887" y="132461"/>
                    <a:pt x="203962" y="96774"/>
                    <a:pt x="157480" y="96774"/>
                  </a:cubicBezTo>
                  <a:cubicBezTo>
                    <a:pt x="111887" y="96774"/>
                    <a:pt x="76835" y="132588"/>
                    <a:pt x="76835" y="179705"/>
                  </a:cubicBezTo>
                  <a:close/>
                </a:path>
              </a:pathLst>
            </a:custGeom>
            <a:solidFill>
              <a:srgbClr val="0AA6ED"/>
            </a:solidFill>
          </p:spPr>
        </p:sp>
      </p:grpSp>
      <p:grpSp>
        <p:nvGrpSpPr>
          <p:cNvPr id="142" name="Group 142"/>
          <p:cNvGrpSpPr/>
          <p:nvPr/>
        </p:nvGrpSpPr>
        <p:grpSpPr>
          <a:xfrm>
            <a:off x="10591560" y="6113340"/>
            <a:ext cx="543240" cy="678780"/>
            <a:chOff x="0" y="0"/>
            <a:chExt cx="724320" cy="905040"/>
          </a:xfrm>
        </p:grpSpPr>
        <p:sp>
          <p:nvSpPr>
            <p:cNvPr id="143" name="Freeform 143"/>
            <p:cNvSpPr/>
            <p:nvPr/>
          </p:nvSpPr>
          <p:spPr>
            <a:xfrm>
              <a:off x="-28321" y="-13335"/>
              <a:ext cx="752729" cy="930783"/>
            </a:xfrm>
            <a:custGeom>
              <a:avLst/>
              <a:gdLst/>
              <a:ahLst/>
              <a:cxnLst/>
              <a:rect l="l" t="t" r="r" b="b"/>
              <a:pathLst>
                <a:path w="752729" h="930783">
                  <a:moveTo>
                    <a:pt x="224917" y="212090"/>
                  </a:moveTo>
                  <a:cubicBezTo>
                    <a:pt x="224917" y="340614"/>
                    <a:pt x="224155" y="463804"/>
                    <a:pt x="226441" y="586232"/>
                  </a:cubicBezTo>
                  <a:cubicBezTo>
                    <a:pt x="226441" y="596138"/>
                    <a:pt x="241681" y="609092"/>
                    <a:pt x="253111" y="614426"/>
                  </a:cubicBezTo>
                  <a:cubicBezTo>
                    <a:pt x="313944" y="644144"/>
                    <a:pt x="351155" y="704088"/>
                    <a:pt x="345948" y="771017"/>
                  </a:cubicBezTo>
                  <a:cubicBezTo>
                    <a:pt x="341376" y="837184"/>
                    <a:pt x="298831" y="891159"/>
                    <a:pt x="235712" y="910971"/>
                  </a:cubicBezTo>
                  <a:cubicBezTo>
                    <a:pt x="173355" y="930783"/>
                    <a:pt x="106426" y="910971"/>
                    <a:pt x="64643" y="860044"/>
                  </a:cubicBezTo>
                  <a:cubicBezTo>
                    <a:pt x="0" y="781685"/>
                    <a:pt x="25146" y="661543"/>
                    <a:pt x="117094" y="618998"/>
                  </a:cubicBezTo>
                  <a:cubicBezTo>
                    <a:pt x="144526" y="606806"/>
                    <a:pt x="149733" y="592328"/>
                    <a:pt x="149733" y="565023"/>
                  </a:cubicBezTo>
                  <a:cubicBezTo>
                    <a:pt x="148209" y="441071"/>
                    <a:pt x="148209" y="317119"/>
                    <a:pt x="148209" y="192405"/>
                  </a:cubicBezTo>
                  <a:cubicBezTo>
                    <a:pt x="148209" y="145288"/>
                    <a:pt x="158877" y="134620"/>
                    <a:pt x="205994" y="133858"/>
                  </a:cubicBezTo>
                  <a:cubicBezTo>
                    <a:pt x="272923" y="133858"/>
                    <a:pt x="340614" y="133096"/>
                    <a:pt x="407543" y="133858"/>
                  </a:cubicBezTo>
                  <a:cubicBezTo>
                    <a:pt x="428117" y="133858"/>
                    <a:pt x="440944" y="130810"/>
                    <a:pt x="450088" y="107950"/>
                  </a:cubicBezTo>
                  <a:cubicBezTo>
                    <a:pt x="482092" y="34163"/>
                    <a:pt x="554990" y="0"/>
                    <a:pt x="634873" y="18288"/>
                  </a:cubicBezTo>
                  <a:cubicBezTo>
                    <a:pt x="704088" y="34290"/>
                    <a:pt x="752729" y="97409"/>
                    <a:pt x="752729" y="171831"/>
                  </a:cubicBezTo>
                  <a:cubicBezTo>
                    <a:pt x="752729" y="249428"/>
                    <a:pt x="703326" y="310261"/>
                    <a:pt x="628015" y="327660"/>
                  </a:cubicBezTo>
                  <a:cubicBezTo>
                    <a:pt x="555752" y="343662"/>
                    <a:pt x="481965" y="307086"/>
                    <a:pt x="450088" y="236474"/>
                  </a:cubicBezTo>
                  <a:cubicBezTo>
                    <a:pt x="441706" y="217424"/>
                    <a:pt x="432562" y="209804"/>
                    <a:pt x="411353" y="209804"/>
                  </a:cubicBezTo>
                  <a:cubicBezTo>
                    <a:pt x="350520" y="212852"/>
                    <a:pt x="289687" y="212090"/>
                    <a:pt x="225044" y="212090"/>
                  </a:cubicBezTo>
                  <a:close/>
                  <a:moveTo>
                    <a:pt x="188341" y="841629"/>
                  </a:moveTo>
                  <a:cubicBezTo>
                    <a:pt x="234696" y="841629"/>
                    <a:pt x="269748" y="805180"/>
                    <a:pt x="269748" y="759460"/>
                  </a:cubicBezTo>
                  <a:cubicBezTo>
                    <a:pt x="269748" y="713740"/>
                    <a:pt x="233299" y="678815"/>
                    <a:pt x="186055" y="679577"/>
                  </a:cubicBezTo>
                  <a:cubicBezTo>
                    <a:pt x="139700" y="679577"/>
                    <a:pt x="103886" y="716026"/>
                    <a:pt x="104648" y="761746"/>
                  </a:cubicBezTo>
                  <a:cubicBezTo>
                    <a:pt x="105410" y="806577"/>
                    <a:pt x="141859" y="841629"/>
                    <a:pt x="188341" y="841629"/>
                  </a:cubicBezTo>
                  <a:close/>
                  <a:moveTo>
                    <a:pt x="675132" y="173228"/>
                  </a:moveTo>
                  <a:cubicBezTo>
                    <a:pt x="675132" y="126111"/>
                    <a:pt x="641731" y="91821"/>
                    <a:pt x="594487" y="91059"/>
                  </a:cubicBezTo>
                  <a:cubicBezTo>
                    <a:pt x="547370" y="91059"/>
                    <a:pt x="513080" y="125222"/>
                    <a:pt x="513080" y="172466"/>
                  </a:cubicBezTo>
                  <a:cubicBezTo>
                    <a:pt x="513080" y="218821"/>
                    <a:pt x="547243" y="254635"/>
                    <a:pt x="593725" y="254635"/>
                  </a:cubicBezTo>
                  <a:cubicBezTo>
                    <a:pt x="640080" y="255397"/>
                    <a:pt x="674370" y="221234"/>
                    <a:pt x="675132" y="173228"/>
                  </a:cubicBezTo>
                  <a:close/>
                </a:path>
              </a:pathLst>
            </a:custGeom>
            <a:solidFill>
              <a:srgbClr val="0AA6ED"/>
            </a:solidFill>
          </p:spPr>
        </p:sp>
      </p:grpSp>
      <p:grpSp>
        <p:nvGrpSpPr>
          <p:cNvPr id="144" name="Group 144"/>
          <p:cNvGrpSpPr/>
          <p:nvPr/>
        </p:nvGrpSpPr>
        <p:grpSpPr>
          <a:xfrm>
            <a:off x="10773540" y="4922100"/>
            <a:ext cx="542700" cy="678240"/>
            <a:chOff x="0" y="0"/>
            <a:chExt cx="723600" cy="904320"/>
          </a:xfrm>
        </p:grpSpPr>
        <p:sp>
          <p:nvSpPr>
            <p:cNvPr id="145" name="Freeform 145"/>
            <p:cNvSpPr/>
            <p:nvPr/>
          </p:nvSpPr>
          <p:spPr>
            <a:xfrm>
              <a:off x="-19177" y="-12192"/>
              <a:ext cx="743585" cy="932688"/>
            </a:xfrm>
            <a:custGeom>
              <a:avLst/>
              <a:gdLst/>
              <a:ahLst/>
              <a:cxnLst/>
              <a:rect l="l" t="t" r="r" b="b"/>
              <a:pathLst>
                <a:path w="743585" h="932688">
                  <a:moveTo>
                    <a:pt x="216662" y="208407"/>
                  </a:moveTo>
                  <a:cubicBezTo>
                    <a:pt x="216662" y="342265"/>
                    <a:pt x="216662" y="470916"/>
                    <a:pt x="216662" y="601726"/>
                  </a:cubicBezTo>
                  <a:cubicBezTo>
                    <a:pt x="279019" y="623824"/>
                    <a:pt x="320802" y="662559"/>
                    <a:pt x="332994" y="730250"/>
                  </a:cubicBezTo>
                  <a:cubicBezTo>
                    <a:pt x="347472" y="810895"/>
                    <a:pt x="301117" y="886206"/>
                    <a:pt x="222758" y="909828"/>
                  </a:cubicBezTo>
                  <a:cubicBezTo>
                    <a:pt x="144399" y="932688"/>
                    <a:pt x="63119" y="894715"/>
                    <a:pt x="31877" y="820166"/>
                  </a:cubicBezTo>
                  <a:cubicBezTo>
                    <a:pt x="0" y="743331"/>
                    <a:pt x="29591" y="654304"/>
                    <a:pt x="103378" y="619252"/>
                  </a:cubicBezTo>
                  <a:cubicBezTo>
                    <a:pt x="133731" y="604774"/>
                    <a:pt x="141351" y="588010"/>
                    <a:pt x="140589" y="556895"/>
                  </a:cubicBezTo>
                  <a:cubicBezTo>
                    <a:pt x="138303" y="436626"/>
                    <a:pt x="138303" y="316484"/>
                    <a:pt x="137541" y="195453"/>
                  </a:cubicBezTo>
                  <a:cubicBezTo>
                    <a:pt x="136779" y="142240"/>
                    <a:pt x="145923" y="133096"/>
                    <a:pt x="198374" y="133096"/>
                  </a:cubicBezTo>
                  <a:cubicBezTo>
                    <a:pt x="265303" y="133096"/>
                    <a:pt x="332994" y="132334"/>
                    <a:pt x="399796" y="133096"/>
                  </a:cubicBezTo>
                  <a:cubicBezTo>
                    <a:pt x="419608" y="133096"/>
                    <a:pt x="430149" y="128524"/>
                    <a:pt x="439293" y="107950"/>
                  </a:cubicBezTo>
                  <a:cubicBezTo>
                    <a:pt x="470535" y="35687"/>
                    <a:pt x="542036" y="0"/>
                    <a:pt x="615823" y="16002"/>
                  </a:cubicBezTo>
                  <a:cubicBezTo>
                    <a:pt x="693420" y="32766"/>
                    <a:pt x="742061" y="92075"/>
                    <a:pt x="742823" y="168910"/>
                  </a:cubicBezTo>
                  <a:cubicBezTo>
                    <a:pt x="743585" y="248031"/>
                    <a:pt x="693420" y="310388"/>
                    <a:pt x="616585" y="327152"/>
                  </a:cubicBezTo>
                  <a:cubicBezTo>
                    <a:pt x="545084" y="342392"/>
                    <a:pt x="473583" y="304292"/>
                    <a:pt x="438658" y="234315"/>
                  </a:cubicBezTo>
                  <a:cubicBezTo>
                    <a:pt x="433324" y="224409"/>
                    <a:pt x="421132" y="210693"/>
                    <a:pt x="411988" y="210693"/>
                  </a:cubicBezTo>
                  <a:cubicBezTo>
                    <a:pt x="347345" y="207645"/>
                    <a:pt x="284226" y="208407"/>
                    <a:pt x="216535" y="208407"/>
                  </a:cubicBezTo>
                  <a:close/>
                  <a:moveTo>
                    <a:pt x="178689" y="839216"/>
                  </a:moveTo>
                  <a:cubicBezTo>
                    <a:pt x="225044" y="839216"/>
                    <a:pt x="260096" y="802640"/>
                    <a:pt x="259334" y="756285"/>
                  </a:cubicBezTo>
                  <a:cubicBezTo>
                    <a:pt x="259334" y="710692"/>
                    <a:pt x="222885" y="675640"/>
                    <a:pt x="175641" y="676402"/>
                  </a:cubicBezTo>
                  <a:cubicBezTo>
                    <a:pt x="128397" y="677164"/>
                    <a:pt x="94234" y="711454"/>
                    <a:pt x="94996" y="758571"/>
                  </a:cubicBezTo>
                  <a:cubicBezTo>
                    <a:pt x="95758" y="804926"/>
                    <a:pt x="131445" y="839216"/>
                    <a:pt x="178689" y="839216"/>
                  </a:cubicBezTo>
                  <a:close/>
                  <a:moveTo>
                    <a:pt x="503301" y="168910"/>
                  </a:moveTo>
                  <a:cubicBezTo>
                    <a:pt x="502539" y="216027"/>
                    <a:pt x="536702" y="251841"/>
                    <a:pt x="583184" y="252603"/>
                  </a:cubicBezTo>
                  <a:cubicBezTo>
                    <a:pt x="628777" y="253365"/>
                    <a:pt x="665353" y="218313"/>
                    <a:pt x="666115" y="171958"/>
                  </a:cubicBezTo>
                  <a:cubicBezTo>
                    <a:pt x="666877" y="125603"/>
                    <a:pt x="632587" y="89027"/>
                    <a:pt x="586105" y="88265"/>
                  </a:cubicBezTo>
                  <a:cubicBezTo>
                    <a:pt x="540512" y="86741"/>
                    <a:pt x="503174" y="122555"/>
                    <a:pt x="503174" y="168910"/>
                  </a:cubicBezTo>
                  <a:close/>
                </a:path>
              </a:pathLst>
            </a:custGeom>
            <a:solidFill>
              <a:srgbClr val="0AA6ED"/>
            </a:solidFill>
          </p:spPr>
        </p:sp>
      </p:grpSp>
      <p:grpSp>
        <p:nvGrpSpPr>
          <p:cNvPr id="146" name="Group 146"/>
          <p:cNvGrpSpPr/>
          <p:nvPr/>
        </p:nvGrpSpPr>
        <p:grpSpPr>
          <a:xfrm>
            <a:off x="7696080" y="3161160"/>
            <a:ext cx="790560" cy="602100"/>
            <a:chOff x="0" y="0"/>
            <a:chExt cx="1054080" cy="802800"/>
          </a:xfrm>
        </p:grpSpPr>
        <p:sp>
          <p:nvSpPr>
            <p:cNvPr id="147" name="Freeform 147"/>
            <p:cNvSpPr/>
            <p:nvPr/>
          </p:nvSpPr>
          <p:spPr>
            <a:xfrm>
              <a:off x="-18923" y="-18415"/>
              <a:ext cx="1074547" cy="833882"/>
            </a:xfrm>
            <a:custGeom>
              <a:avLst/>
              <a:gdLst/>
              <a:ahLst/>
              <a:cxnLst/>
              <a:rect l="l" t="t" r="r" b="b"/>
              <a:pathLst>
                <a:path w="1074547" h="833882">
                  <a:moveTo>
                    <a:pt x="336169" y="173482"/>
                  </a:moveTo>
                  <a:cubicBezTo>
                    <a:pt x="334645" y="189484"/>
                    <a:pt x="336931" y="203962"/>
                    <a:pt x="330835" y="213741"/>
                  </a:cubicBezTo>
                  <a:cubicBezTo>
                    <a:pt x="306451" y="253238"/>
                    <a:pt x="326263" y="279146"/>
                    <a:pt x="352171" y="308102"/>
                  </a:cubicBezTo>
                  <a:cubicBezTo>
                    <a:pt x="435102" y="401701"/>
                    <a:pt x="516382" y="497459"/>
                    <a:pt x="597027" y="593344"/>
                  </a:cubicBezTo>
                  <a:cubicBezTo>
                    <a:pt x="616077" y="615442"/>
                    <a:pt x="635000" y="628396"/>
                    <a:pt x="664718" y="623824"/>
                  </a:cubicBezTo>
                  <a:cubicBezTo>
                    <a:pt x="676910" y="622300"/>
                    <a:pt x="689864" y="622300"/>
                    <a:pt x="702691" y="623824"/>
                  </a:cubicBezTo>
                  <a:cubicBezTo>
                    <a:pt x="739140" y="627634"/>
                    <a:pt x="762762" y="620776"/>
                    <a:pt x="781050" y="580517"/>
                  </a:cubicBezTo>
                  <a:cubicBezTo>
                    <a:pt x="811403" y="515112"/>
                    <a:pt x="892810" y="488442"/>
                    <a:pt x="964311" y="510540"/>
                  </a:cubicBezTo>
                  <a:cubicBezTo>
                    <a:pt x="1032002" y="531114"/>
                    <a:pt x="1074547" y="593471"/>
                    <a:pt x="1073023" y="667258"/>
                  </a:cubicBezTo>
                  <a:cubicBezTo>
                    <a:pt x="1070737" y="741807"/>
                    <a:pt x="1023620" y="799592"/>
                    <a:pt x="951357" y="817118"/>
                  </a:cubicBezTo>
                  <a:cubicBezTo>
                    <a:pt x="882142" y="833882"/>
                    <a:pt x="806069" y="800354"/>
                    <a:pt x="776478" y="735711"/>
                  </a:cubicBezTo>
                  <a:cubicBezTo>
                    <a:pt x="763524" y="708279"/>
                    <a:pt x="749046" y="696214"/>
                    <a:pt x="720217" y="701548"/>
                  </a:cubicBezTo>
                  <a:cubicBezTo>
                    <a:pt x="625221" y="719074"/>
                    <a:pt x="559816" y="680974"/>
                    <a:pt x="503555" y="603377"/>
                  </a:cubicBezTo>
                  <a:cubicBezTo>
                    <a:pt x="436499" y="511175"/>
                    <a:pt x="355092" y="429768"/>
                    <a:pt x="282956" y="342265"/>
                  </a:cubicBezTo>
                  <a:cubicBezTo>
                    <a:pt x="263144" y="318643"/>
                    <a:pt x="247269" y="320929"/>
                    <a:pt x="222123" y="328549"/>
                  </a:cubicBezTo>
                  <a:cubicBezTo>
                    <a:pt x="138430" y="354457"/>
                    <a:pt x="50927" y="306578"/>
                    <a:pt x="25908" y="224409"/>
                  </a:cubicBezTo>
                  <a:cubicBezTo>
                    <a:pt x="0" y="139954"/>
                    <a:pt x="48641" y="48768"/>
                    <a:pt x="131572" y="25146"/>
                  </a:cubicBezTo>
                  <a:cubicBezTo>
                    <a:pt x="217551" y="0"/>
                    <a:pt x="304927" y="47244"/>
                    <a:pt x="329311" y="132334"/>
                  </a:cubicBezTo>
                  <a:cubicBezTo>
                    <a:pt x="333121" y="146050"/>
                    <a:pt x="333883" y="161290"/>
                    <a:pt x="336169" y="173355"/>
                  </a:cubicBezTo>
                  <a:close/>
                  <a:moveTo>
                    <a:pt x="258572" y="175641"/>
                  </a:moveTo>
                  <a:cubicBezTo>
                    <a:pt x="258572" y="128524"/>
                    <a:pt x="225933" y="94996"/>
                    <a:pt x="177165" y="94996"/>
                  </a:cubicBezTo>
                  <a:cubicBezTo>
                    <a:pt x="129286" y="94996"/>
                    <a:pt x="96520" y="127762"/>
                    <a:pt x="95758" y="175641"/>
                  </a:cubicBezTo>
                  <a:cubicBezTo>
                    <a:pt x="95758" y="222758"/>
                    <a:pt x="129159" y="256286"/>
                    <a:pt x="177165" y="257048"/>
                  </a:cubicBezTo>
                  <a:cubicBezTo>
                    <a:pt x="224282" y="257810"/>
                    <a:pt x="258572" y="223520"/>
                    <a:pt x="258572" y="175641"/>
                  </a:cubicBezTo>
                  <a:close/>
                  <a:moveTo>
                    <a:pt x="996188" y="661797"/>
                  </a:moveTo>
                  <a:cubicBezTo>
                    <a:pt x="996188" y="614680"/>
                    <a:pt x="962787" y="581152"/>
                    <a:pt x="914781" y="581152"/>
                  </a:cubicBezTo>
                  <a:cubicBezTo>
                    <a:pt x="867664" y="581152"/>
                    <a:pt x="834136" y="615442"/>
                    <a:pt x="834136" y="663321"/>
                  </a:cubicBezTo>
                  <a:cubicBezTo>
                    <a:pt x="834136" y="710438"/>
                    <a:pt x="869061" y="744728"/>
                    <a:pt x="915543" y="744728"/>
                  </a:cubicBezTo>
                  <a:cubicBezTo>
                    <a:pt x="962660" y="743966"/>
                    <a:pt x="996188" y="709041"/>
                    <a:pt x="996188" y="661797"/>
                  </a:cubicBezTo>
                  <a:close/>
                </a:path>
              </a:pathLst>
            </a:custGeom>
            <a:solidFill>
              <a:srgbClr val="0AA6ED"/>
            </a:solidFill>
          </p:spPr>
        </p:sp>
      </p:grpSp>
      <p:grpSp>
        <p:nvGrpSpPr>
          <p:cNvPr id="148" name="Group 148"/>
          <p:cNvGrpSpPr/>
          <p:nvPr/>
        </p:nvGrpSpPr>
        <p:grpSpPr>
          <a:xfrm>
            <a:off x="10076400" y="3366900"/>
            <a:ext cx="824040" cy="248940"/>
            <a:chOff x="0" y="0"/>
            <a:chExt cx="1098720" cy="331920"/>
          </a:xfrm>
        </p:grpSpPr>
        <p:sp>
          <p:nvSpPr>
            <p:cNvPr id="149" name="Freeform 149"/>
            <p:cNvSpPr/>
            <p:nvPr/>
          </p:nvSpPr>
          <p:spPr>
            <a:xfrm>
              <a:off x="-2159" y="-11430"/>
              <a:ext cx="1102487" cy="355346"/>
            </a:xfrm>
            <a:custGeom>
              <a:avLst/>
              <a:gdLst/>
              <a:ahLst/>
              <a:cxnLst/>
              <a:rect l="l" t="t" r="r" b="b"/>
              <a:pathLst>
                <a:path w="1102487" h="355346">
                  <a:moveTo>
                    <a:pt x="321056" y="143002"/>
                  </a:moveTo>
                  <a:cubicBezTo>
                    <a:pt x="467106" y="143002"/>
                    <a:pt x="616966" y="143764"/>
                    <a:pt x="766191" y="142240"/>
                  </a:cubicBezTo>
                  <a:cubicBezTo>
                    <a:pt x="776859" y="142240"/>
                    <a:pt x="792099" y="130048"/>
                    <a:pt x="797433" y="120142"/>
                  </a:cubicBezTo>
                  <a:cubicBezTo>
                    <a:pt x="833755" y="48006"/>
                    <a:pt x="905256" y="12192"/>
                    <a:pt x="983742" y="30480"/>
                  </a:cubicBezTo>
                  <a:cubicBezTo>
                    <a:pt x="1053719" y="46482"/>
                    <a:pt x="1102487" y="111887"/>
                    <a:pt x="1100963" y="187960"/>
                  </a:cubicBezTo>
                  <a:cubicBezTo>
                    <a:pt x="1099439" y="263271"/>
                    <a:pt x="1049274" y="325628"/>
                    <a:pt x="977011" y="340106"/>
                  </a:cubicBezTo>
                  <a:cubicBezTo>
                    <a:pt x="900938" y="355346"/>
                    <a:pt x="827151" y="318008"/>
                    <a:pt x="797433" y="245745"/>
                  </a:cubicBezTo>
                  <a:cubicBezTo>
                    <a:pt x="789051" y="225933"/>
                    <a:pt x="779907" y="219837"/>
                    <a:pt x="759333" y="219075"/>
                  </a:cubicBezTo>
                  <a:cubicBezTo>
                    <a:pt x="622427" y="217551"/>
                    <a:pt x="485394" y="215265"/>
                    <a:pt x="349250" y="211455"/>
                  </a:cubicBezTo>
                  <a:cubicBezTo>
                    <a:pt x="327152" y="210693"/>
                    <a:pt x="314198" y="213741"/>
                    <a:pt x="302895" y="238125"/>
                  </a:cubicBezTo>
                  <a:cubicBezTo>
                    <a:pt x="271653" y="308864"/>
                    <a:pt x="194818" y="343027"/>
                    <a:pt x="119507" y="324104"/>
                  </a:cubicBezTo>
                  <a:cubicBezTo>
                    <a:pt x="47117" y="305816"/>
                    <a:pt x="0" y="240411"/>
                    <a:pt x="2286" y="162052"/>
                  </a:cubicBezTo>
                  <a:cubicBezTo>
                    <a:pt x="4572" y="90551"/>
                    <a:pt x="57785" y="27432"/>
                    <a:pt x="127762" y="14478"/>
                  </a:cubicBezTo>
                  <a:cubicBezTo>
                    <a:pt x="206121" y="0"/>
                    <a:pt x="276098" y="37338"/>
                    <a:pt x="307340" y="109601"/>
                  </a:cubicBezTo>
                  <a:cubicBezTo>
                    <a:pt x="310388" y="117983"/>
                    <a:pt x="314198" y="125603"/>
                    <a:pt x="321056" y="143002"/>
                  </a:cubicBezTo>
                  <a:close/>
                  <a:moveTo>
                    <a:pt x="941832" y="103505"/>
                  </a:moveTo>
                  <a:cubicBezTo>
                    <a:pt x="893953" y="104267"/>
                    <a:pt x="861187" y="137668"/>
                    <a:pt x="861949" y="185674"/>
                  </a:cubicBezTo>
                  <a:cubicBezTo>
                    <a:pt x="862711" y="232791"/>
                    <a:pt x="897001" y="265557"/>
                    <a:pt x="944118" y="265557"/>
                  </a:cubicBezTo>
                  <a:cubicBezTo>
                    <a:pt x="991997" y="264795"/>
                    <a:pt x="1024001" y="231394"/>
                    <a:pt x="1023239" y="183388"/>
                  </a:cubicBezTo>
                  <a:cubicBezTo>
                    <a:pt x="1023239" y="134747"/>
                    <a:pt x="990473" y="102743"/>
                    <a:pt x="941832" y="103505"/>
                  </a:cubicBezTo>
                  <a:close/>
                  <a:moveTo>
                    <a:pt x="159004" y="250952"/>
                  </a:moveTo>
                  <a:cubicBezTo>
                    <a:pt x="206883" y="251714"/>
                    <a:pt x="240411" y="218948"/>
                    <a:pt x="241173" y="171069"/>
                  </a:cubicBezTo>
                  <a:cubicBezTo>
                    <a:pt x="241935" y="123190"/>
                    <a:pt x="208407" y="88900"/>
                    <a:pt x="161290" y="88900"/>
                  </a:cubicBezTo>
                  <a:cubicBezTo>
                    <a:pt x="114173" y="88900"/>
                    <a:pt x="79121" y="122555"/>
                    <a:pt x="79121" y="168910"/>
                  </a:cubicBezTo>
                  <a:cubicBezTo>
                    <a:pt x="78359" y="216027"/>
                    <a:pt x="111760" y="250190"/>
                    <a:pt x="159004" y="250952"/>
                  </a:cubicBezTo>
                  <a:close/>
                </a:path>
              </a:pathLst>
            </a:custGeom>
            <a:solidFill>
              <a:srgbClr val="0AA6ED"/>
            </a:solidFill>
          </p:spPr>
        </p:sp>
      </p:grpSp>
      <p:grpSp>
        <p:nvGrpSpPr>
          <p:cNvPr id="150" name="Group 150"/>
          <p:cNvGrpSpPr/>
          <p:nvPr/>
        </p:nvGrpSpPr>
        <p:grpSpPr>
          <a:xfrm>
            <a:off x="9026640" y="3202740"/>
            <a:ext cx="700380" cy="238140"/>
            <a:chOff x="0" y="0"/>
            <a:chExt cx="933840" cy="317520"/>
          </a:xfrm>
        </p:grpSpPr>
        <p:sp>
          <p:nvSpPr>
            <p:cNvPr id="151" name="Freeform 151"/>
            <p:cNvSpPr/>
            <p:nvPr/>
          </p:nvSpPr>
          <p:spPr>
            <a:xfrm>
              <a:off x="-22479" y="-14351"/>
              <a:ext cx="961263" cy="353060"/>
            </a:xfrm>
            <a:custGeom>
              <a:avLst/>
              <a:gdLst/>
              <a:ahLst/>
              <a:cxnLst/>
              <a:rect l="l" t="t" r="r" b="b"/>
              <a:pathLst>
                <a:path w="961263" h="353060">
                  <a:moveTo>
                    <a:pt x="337693" y="136144"/>
                  </a:moveTo>
                  <a:cubicBezTo>
                    <a:pt x="432689" y="136144"/>
                    <a:pt x="524764" y="136906"/>
                    <a:pt x="617601" y="135382"/>
                  </a:cubicBezTo>
                  <a:cubicBezTo>
                    <a:pt x="628269" y="135382"/>
                    <a:pt x="644271" y="123952"/>
                    <a:pt x="648843" y="114046"/>
                  </a:cubicBezTo>
                  <a:cubicBezTo>
                    <a:pt x="684403" y="38100"/>
                    <a:pt x="757428" y="0"/>
                    <a:pt x="835025" y="19812"/>
                  </a:cubicBezTo>
                  <a:cubicBezTo>
                    <a:pt x="911860" y="39624"/>
                    <a:pt x="961263" y="106553"/>
                    <a:pt x="955929" y="181864"/>
                  </a:cubicBezTo>
                  <a:cubicBezTo>
                    <a:pt x="949833" y="264033"/>
                    <a:pt x="893572" y="321818"/>
                    <a:pt x="810641" y="330962"/>
                  </a:cubicBezTo>
                  <a:cubicBezTo>
                    <a:pt x="737616" y="339344"/>
                    <a:pt x="675259" y="296037"/>
                    <a:pt x="642620" y="212344"/>
                  </a:cubicBezTo>
                  <a:cubicBezTo>
                    <a:pt x="546862" y="212344"/>
                    <a:pt x="449453" y="211582"/>
                    <a:pt x="352171" y="213106"/>
                  </a:cubicBezTo>
                  <a:cubicBezTo>
                    <a:pt x="343027" y="213106"/>
                    <a:pt x="331597" y="227584"/>
                    <a:pt x="326263" y="238252"/>
                  </a:cubicBezTo>
                  <a:cubicBezTo>
                    <a:pt x="287528" y="318897"/>
                    <a:pt x="194691" y="353060"/>
                    <a:pt x="114808" y="317373"/>
                  </a:cubicBezTo>
                  <a:cubicBezTo>
                    <a:pt x="35814" y="281432"/>
                    <a:pt x="0" y="186309"/>
                    <a:pt x="37338" y="105791"/>
                  </a:cubicBezTo>
                  <a:cubicBezTo>
                    <a:pt x="63881" y="47244"/>
                    <a:pt x="111760" y="16764"/>
                    <a:pt x="174879" y="14478"/>
                  </a:cubicBezTo>
                  <a:cubicBezTo>
                    <a:pt x="239522" y="12192"/>
                    <a:pt x="289687" y="40386"/>
                    <a:pt x="320929" y="98171"/>
                  </a:cubicBezTo>
                  <a:cubicBezTo>
                    <a:pt x="327025" y="110363"/>
                    <a:pt x="331597" y="122555"/>
                    <a:pt x="337693" y="136144"/>
                  </a:cubicBezTo>
                  <a:close/>
                  <a:moveTo>
                    <a:pt x="879094" y="174117"/>
                  </a:moveTo>
                  <a:cubicBezTo>
                    <a:pt x="879856" y="127762"/>
                    <a:pt x="844169" y="91948"/>
                    <a:pt x="798449" y="91186"/>
                  </a:cubicBezTo>
                  <a:cubicBezTo>
                    <a:pt x="752729" y="90424"/>
                    <a:pt x="716280" y="126873"/>
                    <a:pt x="716280" y="172593"/>
                  </a:cubicBezTo>
                  <a:cubicBezTo>
                    <a:pt x="716280" y="218948"/>
                    <a:pt x="751205" y="254762"/>
                    <a:pt x="796925" y="255524"/>
                  </a:cubicBezTo>
                  <a:cubicBezTo>
                    <a:pt x="842645" y="256286"/>
                    <a:pt x="878332" y="220599"/>
                    <a:pt x="879094" y="174117"/>
                  </a:cubicBezTo>
                  <a:close/>
                  <a:moveTo>
                    <a:pt x="262382" y="174879"/>
                  </a:moveTo>
                  <a:cubicBezTo>
                    <a:pt x="263144" y="128524"/>
                    <a:pt x="228981" y="92710"/>
                    <a:pt x="182499" y="91186"/>
                  </a:cubicBezTo>
                  <a:cubicBezTo>
                    <a:pt x="136906" y="90551"/>
                    <a:pt x="100457" y="125476"/>
                    <a:pt x="99695" y="171958"/>
                  </a:cubicBezTo>
                  <a:cubicBezTo>
                    <a:pt x="98933" y="218440"/>
                    <a:pt x="133858" y="254889"/>
                    <a:pt x="179578" y="255651"/>
                  </a:cubicBezTo>
                  <a:cubicBezTo>
                    <a:pt x="225298" y="256413"/>
                    <a:pt x="261747" y="221488"/>
                    <a:pt x="262509" y="175006"/>
                  </a:cubicBezTo>
                  <a:close/>
                </a:path>
              </a:pathLst>
            </a:custGeom>
            <a:solidFill>
              <a:srgbClr val="0AA6ED"/>
            </a:solidFill>
          </p:spPr>
        </p:sp>
      </p:grpSp>
      <p:grpSp>
        <p:nvGrpSpPr>
          <p:cNvPr id="152" name="Group 152"/>
          <p:cNvGrpSpPr/>
          <p:nvPr/>
        </p:nvGrpSpPr>
        <p:grpSpPr>
          <a:xfrm>
            <a:off x="6320160" y="4076460"/>
            <a:ext cx="238680" cy="644760"/>
            <a:chOff x="0" y="0"/>
            <a:chExt cx="318240" cy="859680"/>
          </a:xfrm>
        </p:grpSpPr>
        <p:sp>
          <p:nvSpPr>
            <p:cNvPr id="153" name="Freeform 153"/>
            <p:cNvSpPr/>
            <p:nvPr/>
          </p:nvSpPr>
          <p:spPr>
            <a:xfrm>
              <a:off x="-18161" y="-2159"/>
              <a:ext cx="347091" cy="867410"/>
            </a:xfrm>
            <a:custGeom>
              <a:avLst/>
              <a:gdLst/>
              <a:ahLst/>
              <a:cxnLst/>
              <a:rect l="l" t="t" r="r" b="b"/>
              <a:pathLst>
                <a:path w="347091" h="867410">
                  <a:moveTo>
                    <a:pt x="336423" y="153670"/>
                  </a:moveTo>
                  <a:cubicBezTo>
                    <a:pt x="334899" y="225933"/>
                    <a:pt x="305181" y="276225"/>
                    <a:pt x="244348" y="304292"/>
                  </a:cubicBezTo>
                  <a:cubicBezTo>
                    <a:pt x="223012" y="314198"/>
                    <a:pt x="216154" y="324866"/>
                    <a:pt x="216916" y="346202"/>
                  </a:cubicBezTo>
                  <a:cubicBezTo>
                    <a:pt x="217678" y="400939"/>
                    <a:pt x="217678" y="455041"/>
                    <a:pt x="215392" y="509778"/>
                  </a:cubicBezTo>
                  <a:cubicBezTo>
                    <a:pt x="214630" y="535686"/>
                    <a:pt x="220726" y="549402"/>
                    <a:pt x="246634" y="560705"/>
                  </a:cubicBezTo>
                  <a:cubicBezTo>
                    <a:pt x="312801" y="588899"/>
                    <a:pt x="347091" y="660400"/>
                    <a:pt x="333375" y="733425"/>
                  </a:cubicBezTo>
                  <a:cubicBezTo>
                    <a:pt x="321183" y="801878"/>
                    <a:pt x="261874" y="855218"/>
                    <a:pt x="191008" y="861314"/>
                  </a:cubicBezTo>
                  <a:cubicBezTo>
                    <a:pt x="119507" y="867410"/>
                    <a:pt x="52451" y="823976"/>
                    <a:pt x="28194" y="756285"/>
                  </a:cubicBezTo>
                  <a:cubicBezTo>
                    <a:pt x="0" y="677926"/>
                    <a:pt x="35052" y="593471"/>
                    <a:pt x="111125" y="559181"/>
                  </a:cubicBezTo>
                  <a:cubicBezTo>
                    <a:pt x="131699" y="550037"/>
                    <a:pt x="139319" y="539369"/>
                    <a:pt x="138557" y="517271"/>
                  </a:cubicBezTo>
                  <a:cubicBezTo>
                    <a:pt x="137033" y="461772"/>
                    <a:pt x="137033" y="405384"/>
                    <a:pt x="139319" y="349885"/>
                  </a:cubicBezTo>
                  <a:cubicBezTo>
                    <a:pt x="140081" y="324739"/>
                    <a:pt x="132461" y="313309"/>
                    <a:pt x="108077" y="302768"/>
                  </a:cubicBezTo>
                  <a:cubicBezTo>
                    <a:pt x="39624" y="272415"/>
                    <a:pt x="6096" y="197739"/>
                    <a:pt x="22098" y="122428"/>
                  </a:cubicBezTo>
                  <a:cubicBezTo>
                    <a:pt x="36576" y="55499"/>
                    <a:pt x="99695" y="4572"/>
                    <a:pt x="170561" y="2286"/>
                  </a:cubicBezTo>
                  <a:cubicBezTo>
                    <a:pt x="246634" y="0"/>
                    <a:pt x="309880" y="45593"/>
                    <a:pt x="329565" y="117983"/>
                  </a:cubicBezTo>
                  <a:cubicBezTo>
                    <a:pt x="334137" y="130937"/>
                    <a:pt x="334899" y="144653"/>
                    <a:pt x="336423" y="153797"/>
                  </a:cubicBezTo>
                  <a:close/>
                  <a:moveTo>
                    <a:pt x="259588" y="157607"/>
                  </a:moveTo>
                  <a:cubicBezTo>
                    <a:pt x="258826" y="110998"/>
                    <a:pt x="223012" y="76835"/>
                    <a:pt x="176530" y="78359"/>
                  </a:cubicBezTo>
                  <a:cubicBezTo>
                    <a:pt x="130048" y="79121"/>
                    <a:pt x="97409" y="114173"/>
                    <a:pt x="98171" y="162052"/>
                  </a:cubicBezTo>
                  <a:cubicBezTo>
                    <a:pt x="98933" y="208407"/>
                    <a:pt x="135509" y="243459"/>
                    <a:pt x="181102" y="241935"/>
                  </a:cubicBezTo>
                  <a:cubicBezTo>
                    <a:pt x="226060" y="241173"/>
                    <a:pt x="260223" y="204597"/>
                    <a:pt x="259461" y="157480"/>
                  </a:cubicBezTo>
                  <a:close/>
                  <a:moveTo>
                    <a:pt x="259461" y="702310"/>
                  </a:moveTo>
                  <a:cubicBezTo>
                    <a:pt x="259461" y="655193"/>
                    <a:pt x="224409" y="620141"/>
                    <a:pt x="178054" y="620141"/>
                  </a:cubicBezTo>
                  <a:cubicBezTo>
                    <a:pt x="131699" y="620141"/>
                    <a:pt x="97409" y="655193"/>
                    <a:pt x="97409" y="702310"/>
                  </a:cubicBezTo>
                  <a:cubicBezTo>
                    <a:pt x="97409" y="748665"/>
                    <a:pt x="132461" y="784479"/>
                    <a:pt x="178816" y="784479"/>
                  </a:cubicBezTo>
                  <a:cubicBezTo>
                    <a:pt x="223774" y="785241"/>
                    <a:pt x="259461" y="748665"/>
                    <a:pt x="259461" y="702310"/>
                  </a:cubicBezTo>
                  <a:close/>
                </a:path>
              </a:pathLst>
            </a:custGeom>
            <a:solidFill>
              <a:srgbClr val="0AA6ED"/>
            </a:solidFill>
          </p:spPr>
        </p:sp>
      </p:grpSp>
      <p:grpSp>
        <p:nvGrpSpPr>
          <p:cNvPr id="154" name="Group 154"/>
          <p:cNvGrpSpPr/>
          <p:nvPr/>
        </p:nvGrpSpPr>
        <p:grpSpPr>
          <a:xfrm>
            <a:off x="9811260" y="4589460"/>
            <a:ext cx="238680" cy="644760"/>
            <a:chOff x="0" y="0"/>
            <a:chExt cx="318240" cy="859680"/>
          </a:xfrm>
        </p:grpSpPr>
        <p:sp>
          <p:nvSpPr>
            <p:cNvPr id="155" name="Freeform 155"/>
            <p:cNvSpPr/>
            <p:nvPr/>
          </p:nvSpPr>
          <p:spPr>
            <a:xfrm>
              <a:off x="-13335" y="-9271"/>
              <a:ext cx="355854" cy="871728"/>
            </a:xfrm>
            <a:custGeom>
              <a:avLst/>
              <a:gdLst/>
              <a:ahLst/>
              <a:cxnLst/>
              <a:rect l="l" t="t" r="r" b="b"/>
              <a:pathLst>
                <a:path w="355854" h="871728">
                  <a:moveTo>
                    <a:pt x="133096" y="553085"/>
                  </a:moveTo>
                  <a:cubicBezTo>
                    <a:pt x="133096" y="483870"/>
                    <a:pt x="134620" y="412369"/>
                    <a:pt x="131572" y="341630"/>
                  </a:cubicBezTo>
                  <a:cubicBezTo>
                    <a:pt x="130810" y="330962"/>
                    <a:pt x="114046" y="318008"/>
                    <a:pt x="101854" y="311912"/>
                  </a:cubicBezTo>
                  <a:cubicBezTo>
                    <a:pt x="42672" y="281559"/>
                    <a:pt x="6096" y="216916"/>
                    <a:pt x="14478" y="152273"/>
                  </a:cubicBezTo>
                  <a:cubicBezTo>
                    <a:pt x="24384" y="76200"/>
                    <a:pt x="73787" y="24384"/>
                    <a:pt x="147574" y="11430"/>
                  </a:cubicBezTo>
                  <a:cubicBezTo>
                    <a:pt x="210693" y="0"/>
                    <a:pt x="279908" y="33528"/>
                    <a:pt x="311023" y="91313"/>
                  </a:cubicBezTo>
                  <a:cubicBezTo>
                    <a:pt x="355854" y="172720"/>
                    <a:pt x="323215" y="274701"/>
                    <a:pt x="237998" y="312674"/>
                  </a:cubicBezTo>
                  <a:cubicBezTo>
                    <a:pt x="215138" y="322580"/>
                    <a:pt x="209042" y="334010"/>
                    <a:pt x="209042" y="357505"/>
                  </a:cubicBezTo>
                  <a:cubicBezTo>
                    <a:pt x="210566" y="422148"/>
                    <a:pt x="209804" y="486791"/>
                    <a:pt x="209804" y="550672"/>
                  </a:cubicBezTo>
                  <a:cubicBezTo>
                    <a:pt x="318516" y="619125"/>
                    <a:pt x="348996" y="676148"/>
                    <a:pt x="322326" y="761365"/>
                  </a:cubicBezTo>
                  <a:cubicBezTo>
                    <a:pt x="300990" y="829818"/>
                    <a:pt x="237109" y="871728"/>
                    <a:pt x="161163" y="868680"/>
                  </a:cubicBezTo>
                  <a:cubicBezTo>
                    <a:pt x="92837" y="865759"/>
                    <a:pt x="32004" y="814832"/>
                    <a:pt x="18288" y="748665"/>
                  </a:cubicBezTo>
                  <a:cubicBezTo>
                    <a:pt x="0" y="661924"/>
                    <a:pt x="33528" y="604139"/>
                    <a:pt x="133096" y="553212"/>
                  </a:cubicBezTo>
                  <a:close/>
                  <a:moveTo>
                    <a:pt x="254000" y="167513"/>
                  </a:moveTo>
                  <a:cubicBezTo>
                    <a:pt x="253238" y="121920"/>
                    <a:pt x="217551" y="86106"/>
                    <a:pt x="171831" y="86106"/>
                  </a:cubicBezTo>
                  <a:cubicBezTo>
                    <a:pt x="127000" y="86106"/>
                    <a:pt x="90424" y="121920"/>
                    <a:pt x="90424" y="168275"/>
                  </a:cubicBezTo>
                  <a:cubicBezTo>
                    <a:pt x="89662" y="214630"/>
                    <a:pt x="128397" y="252730"/>
                    <a:pt x="174879" y="251206"/>
                  </a:cubicBezTo>
                  <a:cubicBezTo>
                    <a:pt x="218948" y="250444"/>
                    <a:pt x="254762" y="213233"/>
                    <a:pt x="254000" y="167513"/>
                  </a:cubicBezTo>
                  <a:close/>
                  <a:moveTo>
                    <a:pt x="171958" y="792734"/>
                  </a:moveTo>
                  <a:cubicBezTo>
                    <a:pt x="217551" y="792734"/>
                    <a:pt x="253365" y="756920"/>
                    <a:pt x="254127" y="711327"/>
                  </a:cubicBezTo>
                  <a:cubicBezTo>
                    <a:pt x="254127" y="664972"/>
                    <a:pt x="219964" y="630682"/>
                    <a:pt x="171958" y="630682"/>
                  </a:cubicBezTo>
                  <a:cubicBezTo>
                    <a:pt x="124841" y="630682"/>
                    <a:pt x="89789" y="664972"/>
                    <a:pt x="89789" y="712089"/>
                  </a:cubicBezTo>
                  <a:cubicBezTo>
                    <a:pt x="89789" y="757682"/>
                    <a:pt x="125476" y="792734"/>
                    <a:pt x="171958" y="792734"/>
                  </a:cubicBezTo>
                  <a:close/>
                </a:path>
              </a:pathLst>
            </a:custGeom>
            <a:solidFill>
              <a:srgbClr val="0AA6ED"/>
            </a:solidFill>
          </p:spPr>
        </p:sp>
      </p:grpSp>
      <p:grpSp>
        <p:nvGrpSpPr>
          <p:cNvPr id="156" name="Group 156"/>
          <p:cNvGrpSpPr/>
          <p:nvPr/>
        </p:nvGrpSpPr>
        <p:grpSpPr>
          <a:xfrm>
            <a:off x="9781020" y="6048540"/>
            <a:ext cx="239220" cy="645300"/>
            <a:chOff x="0" y="0"/>
            <a:chExt cx="318960" cy="860400"/>
          </a:xfrm>
        </p:grpSpPr>
        <p:sp>
          <p:nvSpPr>
            <p:cNvPr id="157" name="Freeform 157"/>
            <p:cNvSpPr/>
            <p:nvPr/>
          </p:nvSpPr>
          <p:spPr>
            <a:xfrm>
              <a:off x="-23876" y="0"/>
              <a:ext cx="356743" cy="869569"/>
            </a:xfrm>
            <a:custGeom>
              <a:avLst/>
              <a:gdLst/>
              <a:ahLst/>
              <a:cxnLst/>
              <a:rect l="l" t="t" r="r" b="b"/>
              <a:pathLst>
                <a:path w="356743" h="869569">
                  <a:moveTo>
                    <a:pt x="221361" y="317246"/>
                  </a:moveTo>
                  <a:cubicBezTo>
                    <a:pt x="221361" y="382651"/>
                    <a:pt x="222123" y="445770"/>
                    <a:pt x="220599" y="509016"/>
                  </a:cubicBezTo>
                  <a:cubicBezTo>
                    <a:pt x="219837" y="534162"/>
                    <a:pt x="225933" y="548640"/>
                    <a:pt x="251714" y="559181"/>
                  </a:cubicBezTo>
                  <a:cubicBezTo>
                    <a:pt x="314071" y="585851"/>
                    <a:pt x="349758" y="654304"/>
                    <a:pt x="340614" y="720471"/>
                  </a:cubicBezTo>
                  <a:cubicBezTo>
                    <a:pt x="331470" y="791972"/>
                    <a:pt x="279781" y="845312"/>
                    <a:pt x="208280" y="858139"/>
                  </a:cubicBezTo>
                  <a:cubicBezTo>
                    <a:pt x="143637" y="869569"/>
                    <a:pt x="73660" y="834517"/>
                    <a:pt x="42545" y="775208"/>
                  </a:cubicBezTo>
                  <a:cubicBezTo>
                    <a:pt x="0" y="693801"/>
                    <a:pt x="31877" y="595630"/>
                    <a:pt x="117094" y="557657"/>
                  </a:cubicBezTo>
                  <a:cubicBezTo>
                    <a:pt x="139954" y="547751"/>
                    <a:pt x="145923" y="536321"/>
                    <a:pt x="145161" y="512826"/>
                  </a:cubicBezTo>
                  <a:cubicBezTo>
                    <a:pt x="143637" y="446659"/>
                    <a:pt x="144399" y="381254"/>
                    <a:pt x="144399" y="315722"/>
                  </a:cubicBezTo>
                  <a:cubicBezTo>
                    <a:pt x="45720" y="266319"/>
                    <a:pt x="9271" y="205486"/>
                    <a:pt x="29083" y="122555"/>
                  </a:cubicBezTo>
                  <a:cubicBezTo>
                    <a:pt x="46482" y="48641"/>
                    <a:pt x="107315" y="0"/>
                    <a:pt x="182626" y="0"/>
                  </a:cubicBezTo>
                  <a:cubicBezTo>
                    <a:pt x="259461" y="0"/>
                    <a:pt x="320929" y="49403"/>
                    <a:pt x="338455" y="124841"/>
                  </a:cubicBezTo>
                  <a:cubicBezTo>
                    <a:pt x="356743" y="207010"/>
                    <a:pt x="317881" y="270891"/>
                    <a:pt x="221361" y="317373"/>
                  </a:cubicBezTo>
                  <a:close/>
                  <a:moveTo>
                    <a:pt x="182626" y="620141"/>
                  </a:moveTo>
                  <a:cubicBezTo>
                    <a:pt x="137795" y="620141"/>
                    <a:pt x="100584" y="656717"/>
                    <a:pt x="100584" y="701548"/>
                  </a:cubicBezTo>
                  <a:cubicBezTo>
                    <a:pt x="99822" y="747141"/>
                    <a:pt x="139319" y="786003"/>
                    <a:pt x="185674" y="784479"/>
                  </a:cubicBezTo>
                  <a:cubicBezTo>
                    <a:pt x="230505" y="782955"/>
                    <a:pt x="266319" y="745617"/>
                    <a:pt x="265557" y="700786"/>
                  </a:cubicBezTo>
                  <a:cubicBezTo>
                    <a:pt x="264795" y="655955"/>
                    <a:pt x="228346" y="620141"/>
                    <a:pt x="182753" y="620141"/>
                  </a:cubicBezTo>
                  <a:close/>
                  <a:moveTo>
                    <a:pt x="181864" y="78359"/>
                  </a:moveTo>
                  <a:cubicBezTo>
                    <a:pt x="136271" y="79121"/>
                    <a:pt x="100457" y="114935"/>
                    <a:pt x="100457" y="160528"/>
                  </a:cubicBezTo>
                  <a:cubicBezTo>
                    <a:pt x="100457" y="204597"/>
                    <a:pt x="137668" y="241935"/>
                    <a:pt x="182499" y="242697"/>
                  </a:cubicBezTo>
                  <a:cubicBezTo>
                    <a:pt x="228854" y="243459"/>
                    <a:pt x="266827" y="204597"/>
                    <a:pt x="265303" y="158242"/>
                  </a:cubicBezTo>
                  <a:cubicBezTo>
                    <a:pt x="264541" y="111887"/>
                    <a:pt x="228092" y="77597"/>
                    <a:pt x="181737" y="78359"/>
                  </a:cubicBezTo>
                  <a:close/>
                </a:path>
              </a:pathLst>
            </a:custGeom>
            <a:solidFill>
              <a:srgbClr val="0AA6ED"/>
            </a:solidFill>
          </p:spPr>
        </p:sp>
      </p:grpSp>
      <p:grpSp>
        <p:nvGrpSpPr>
          <p:cNvPr id="158" name="Group 158"/>
          <p:cNvGrpSpPr/>
          <p:nvPr/>
        </p:nvGrpSpPr>
        <p:grpSpPr>
          <a:xfrm>
            <a:off x="10221120" y="4076460"/>
            <a:ext cx="238680" cy="644220"/>
            <a:chOff x="0" y="0"/>
            <a:chExt cx="318240" cy="858960"/>
          </a:xfrm>
        </p:grpSpPr>
        <p:sp>
          <p:nvSpPr>
            <p:cNvPr id="159" name="Freeform 159"/>
            <p:cNvSpPr/>
            <p:nvPr/>
          </p:nvSpPr>
          <p:spPr>
            <a:xfrm>
              <a:off x="-14097" y="-762"/>
              <a:ext cx="347091" cy="861187"/>
            </a:xfrm>
            <a:custGeom>
              <a:avLst/>
              <a:gdLst/>
              <a:ahLst/>
              <a:cxnLst/>
              <a:rect l="l" t="t" r="r" b="b"/>
              <a:pathLst>
                <a:path w="347091" h="861187">
                  <a:moveTo>
                    <a:pt x="133223" y="545465"/>
                  </a:moveTo>
                  <a:cubicBezTo>
                    <a:pt x="133223" y="467106"/>
                    <a:pt x="133223" y="391033"/>
                    <a:pt x="133223" y="315722"/>
                  </a:cubicBezTo>
                  <a:cubicBezTo>
                    <a:pt x="35814" y="268605"/>
                    <a:pt x="0" y="207645"/>
                    <a:pt x="19050" y="121793"/>
                  </a:cubicBezTo>
                  <a:cubicBezTo>
                    <a:pt x="34290" y="51689"/>
                    <a:pt x="96647" y="1524"/>
                    <a:pt x="169672" y="762"/>
                  </a:cubicBezTo>
                  <a:cubicBezTo>
                    <a:pt x="247269" y="0"/>
                    <a:pt x="308991" y="47879"/>
                    <a:pt x="327279" y="123190"/>
                  </a:cubicBezTo>
                  <a:cubicBezTo>
                    <a:pt x="347091" y="203835"/>
                    <a:pt x="308991" y="267716"/>
                    <a:pt x="211582" y="316484"/>
                  </a:cubicBezTo>
                  <a:cubicBezTo>
                    <a:pt x="211582" y="391795"/>
                    <a:pt x="211582" y="467868"/>
                    <a:pt x="211582" y="543179"/>
                  </a:cubicBezTo>
                  <a:cubicBezTo>
                    <a:pt x="308991" y="591820"/>
                    <a:pt x="347091" y="655066"/>
                    <a:pt x="327279" y="735711"/>
                  </a:cubicBezTo>
                  <a:cubicBezTo>
                    <a:pt x="308991" y="811022"/>
                    <a:pt x="246634" y="861187"/>
                    <a:pt x="170434" y="859663"/>
                  </a:cubicBezTo>
                  <a:cubicBezTo>
                    <a:pt x="95885" y="858139"/>
                    <a:pt x="32766" y="807212"/>
                    <a:pt x="18288" y="734949"/>
                  </a:cubicBezTo>
                  <a:cubicBezTo>
                    <a:pt x="1524" y="650494"/>
                    <a:pt x="38100" y="588137"/>
                    <a:pt x="133223" y="545465"/>
                  </a:cubicBezTo>
                  <a:close/>
                  <a:moveTo>
                    <a:pt x="175133" y="619252"/>
                  </a:moveTo>
                  <a:cubicBezTo>
                    <a:pt x="129413" y="617728"/>
                    <a:pt x="92202" y="653542"/>
                    <a:pt x="90678" y="699135"/>
                  </a:cubicBezTo>
                  <a:cubicBezTo>
                    <a:pt x="89154" y="744728"/>
                    <a:pt x="124968" y="782066"/>
                    <a:pt x="171323" y="783590"/>
                  </a:cubicBezTo>
                  <a:cubicBezTo>
                    <a:pt x="216281" y="785114"/>
                    <a:pt x="254254" y="749300"/>
                    <a:pt x="255778" y="702945"/>
                  </a:cubicBezTo>
                  <a:cubicBezTo>
                    <a:pt x="257302" y="658114"/>
                    <a:pt x="221488" y="620776"/>
                    <a:pt x="175133" y="619252"/>
                  </a:cubicBezTo>
                  <a:close/>
                  <a:moveTo>
                    <a:pt x="171958" y="77597"/>
                  </a:moveTo>
                  <a:cubicBezTo>
                    <a:pt x="125476" y="78359"/>
                    <a:pt x="90551" y="114935"/>
                    <a:pt x="91313" y="160528"/>
                  </a:cubicBezTo>
                  <a:cubicBezTo>
                    <a:pt x="92075" y="205359"/>
                    <a:pt x="130175" y="241935"/>
                    <a:pt x="175006" y="241173"/>
                  </a:cubicBezTo>
                  <a:cubicBezTo>
                    <a:pt x="219837" y="240411"/>
                    <a:pt x="256413" y="203073"/>
                    <a:pt x="255651" y="157480"/>
                  </a:cubicBezTo>
                  <a:cubicBezTo>
                    <a:pt x="254889" y="111887"/>
                    <a:pt x="218313" y="76835"/>
                    <a:pt x="171958" y="77597"/>
                  </a:cubicBezTo>
                  <a:close/>
                </a:path>
              </a:pathLst>
            </a:custGeom>
            <a:solidFill>
              <a:srgbClr val="0AA6ED"/>
            </a:solidFill>
          </p:spPr>
        </p:sp>
      </p:grpSp>
      <p:grpSp>
        <p:nvGrpSpPr>
          <p:cNvPr id="160" name="Group 160"/>
          <p:cNvGrpSpPr/>
          <p:nvPr/>
        </p:nvGrpSpPr>
        <p:grpSpPr>
          <a:xfrm>
            <a:off x="1147500" y="8698860"/>
            <a:ext cx="2057400" cy="784620"/>
            <a:chOff x="0" y="0"/>
            <a:chExt cx="2743200" cy="1046160"/>
          </a:xfrm>
        </p:grpSpPr>
        <p:sp>
          <p:nvSpPr>
            <p:cNvPr id="161" name="Freeform 161"/>
            <p:cNvSpPr/>
            <p:nvPr/>
          </p:nvSpPr>
          <p:spPr>
            <a:xfrm>
              <a:off x="0" y="0"/>
              <a:ext cx="2743200" cy="1046099"/>
            </a:xfrm>
            <a:custGeom>
              <a:avLst/>
              <a:gdLst/>
              <a:ahLst/>
              <a:cxnLst/>
              <a:rect l="l" t="t" r="r" b="b"/>
              <a:pathLst>
                <a:path w="2743200" h="1046099">
                  <a:moveTo>
                    <a:pt x="0" y="0"/>
                  </a:moveTo>
                  <a:lnTo>
                    <a:pt x="2743200" y="0"/>
                  </a:lnTo>
                  <a:lnTo>
                    <a:pt x="2743200" y="1046099"/>
                  </a:lnTo>
                  <a:lnTo>
                    <a:pt x="0" y="1046099"/>
                  </a:lnTo>
                  <a:close/>
                </a:path>
              </a:pathLst>
            </a:custGeom>
            <a:solidFill>
              <a:srgbClr val="1FFBFD"/>
            </a:solidFill>
          </p:spPr>
        </p:sp>
      </p:grpSp>
      <p:sp>
        <p:nvSpPr>
          <p:cNvPr id="162" name="TextBox 162"/>
          <p:cNvSpPr txBox="1"/>
          <p:nvPr/>
        </p:nvSpPr>
        <p:spPr>
          <a:xfrm>
            <a:off x="1595880" y="8744580"/>
            <a:ext cx="1160100" cy="641201"/>
          </a:xfrm>
          <a:prstGeom prst="rect">
            <a:avLst/>
          </a:prstGeom>
        </p:spPr>
        <p:txBody>
          <a:bodyPr lIns="0" tIns="0" rIns="0" bIns="0" rtlCol="0" anchor="t">
            <a:spAutoFit/>
          </a:bodyPr>
          <a:lstStyle/>
          <a:p>
            <a:pPr algn="ctr">
              <a:lnSpc>
                <a:spcPts val="5040"/>
              </a:lnSpc>
            </a:pPr>
            <a:r>
              <a:rPr lang="en-US" sz="4200" spc="60">
                <a:solidFill>
                  <a:srgbClr val="FFFFFF"/>
                </a:solidFill>
                <a:latin typeface="Montserrat Bold"/>
                <a:cs typeface="B Nazanin" panose="00000400000000000000" pitchFamily="2" charset="-78"/>
              </a:rPr>
              <a:t>20%</a:t>
            </a:r>
          </a:p>
        </p:txBody>
      </p:sp>
      <p:grpSp>
        <p:nvGrpSpPr>
          <p:cNvPr id="163" name="Group 163"/>
          <p:cNvGrpSpPr/>
          <p:nvPr/>
        </p:nvGrpSpPr>
        <p:grpSpPr>
          <a:xfrm>
            <a:off x="4631580" y="8698860"/>
            <a:ext cx="2057400" cy="784620"/>
            <a:chOff x="0" y="0"/>
            <a:chExt cx="2743200" cy="1046160"/>
          </a:xfrm>
        </p:grpSpPr>
        <p:sp>
          <p:nvSpPr>
            <p:cNvPr id="164" name="Freeform 164"/>
            <p:cNvSpPr/>
            <p:nvPr/>
          </p:nvSpPr>
          <p:spPr>
            <a:xfrm>
              <a:off x="0" y="0"/>
              <a:ext cx="2743200" cy="1046099"/>
            </a:xfrm>
            <a:custGeom>
              <a:avLst/>
              <a:gdLst/>
              <a:ahLst/>
              <a:cxnLst/>
              <a:rect l="l" t="t" r="r" b="b"/>
              <a:pathLst>
                <a:path w="2743200" h="1046099">
                  <a:moveTo>
                    <a:pt x="0" y="0"/>
                  </a:moveTo>
                  <a:lnTo>
                    <a:pt x="2743200" y="0"/>
                  </a:lnTo>
                  <a:lnTo>
                    <a:pt x="2743200" y="1046099"/>
                  </a:lnTo>
                  <a:lnTo>
                    <a:pt x="0" y="1046099"/>
                  </a:lnTo>
                  <a:close/>
                </a:path>
              </a:pathLst>
            </a:custGeom>
            <a:solidFill>
              <a:srgbClr val="0085F2"/>
            </a:solidFill>
          </p:spPr>
        </p:sp>
      </p:grpSp>
      <p:sp>
        <p:nvSpPr>
          <p:cNvPr id="165" name="TextBox 165"/>
          <p:cNvSpPr txBox="1"/>
          <p:nvPr/>
        </p:nvSpPr>
        <p:spPr>
          <a:xfrm>
            <a:off x="5079420" y="8744580"/>
            <a:ext cx="1160100" cy="641201"/>
          </a:xfrm>
          <a:prstGeom prst="rect">
            <a:avLst/>
          </a:prstGeom>
        </p:spPr>
        <p:txBody>
          <a:bodyPr lIns="0" tIns="0" rIns="0" bIns="0" rtlCol="0" anchor="t">
            <a:spAutoFit/>
          </a:bodyPr>
          <a:lstStyle/>
          <a:p>
            <a:pPr algn="ctr">
              <a:lnSpc>
                <a:spcPts val="5040"/>
              </a:lnSpc>
            </a:pPr>
            <a:r>
              <a:rPr lang="en-US" sz="4200" spc="60">
                <a:solidFill>
                  <a:srgbClr val="FFFFFF"/>
                </a:solidFill>
                <a:latin typeface="Montserrat Bold"/>
                <a:cs typeface="B Nazanin" panose="00000400000000000000" pitchFamily="2" charset="-78"/>
              </a:rPr>
              <a:t>20%</a:t>
            </a:r>
          </a:p>
        </p:txBody>
      </p:sp>
      <p:grpSp>
        <p:nvGrpSpPr>
          <p:cNvPr id="166" name="Group 166"/>
          <p:cNvGrpSpPr/>
          <p:nvPr/>
        </p:nvGrpSpPr>
        <p:grpSpPr>
          <a:xfrm>
            <a:off x="8115120" y="8698860"/>
            <a:ext cx="2057400" cy="784620"/>
            <a:chOff x="0" y="0"/>
            <a:chExt cx="2743200" cy="1046160"/>
          </a:xfrm>
        </p:grpSpPr>
        <p:sp>
          <p:nvSpPr>
            <p:cNvPr id="167" name="Freeform 167"/>
            <p:cNvSpPr/>
            <p:nvPr/>
          </p:nvSpPr>
          <p:spPr>
            <a:xfrm>
              <a:off x="0" y="0"/>
              <a:ext cx="2743200" cy="1046099"/>
            </a:xfrm>
            <a:custGeom>
              <a:avLst/>
              <a:gdLst/>
              <a:ahLst/>
              <a:cxnLst/>
              <a:rect l="l" t="t" r="r" b="b"/>
              <a:pathLst>
                <a:path w="2743200" h="1046099">
                  <a:moveTo>
                    <a:pt x="0" y="0"/>
                  </a:moveTo>
                  <a:lnTo>
                    <a:pt x="2743200" y="0"/>
                  </a:lnTo>
                  <a:lnTo>
                    <a:pt x="2743200" y="1046099"/>
                  </a:lnTo>
                  <a:lnTo>
                    <a:pt x="0" y="1046099"/>
                  </a:lnTo>
                  <a:close/>
                </a:path>
              </a:pathLst>
            </a:custGeom>
            <a:solidFill>
              <a:srgbClr val="00307E"/>
            </a:solidFill>
          </p:spPr>
        </p:sp>
      </p:grpSp>
      <p:sp>
        <p:nvSpPr>
          <p:cNvPr id="168" name="TextBox 168"/>
          <p:cNvSpPr txBox="1"/>
          <p:nvPr/>
        </p:nvSpPr>
        <p:spPr>
          <a:xfrm>
            <a:off x="8563500" y="8744580"/>
            <a:ext cx="1160100" cy="641201"/>
          </a:xfrm>
          <a:prstGeom prst="rect">
            <a:avLst/>
          </a:prstGeom>
        </p:spPr>
        <p:txBody>
          <a:bodyPr lIns="0" tIns="0" rIns="0" bIns="0" rtlCol="0" anchor="t">
            <a:spAutoFit/>
          </a:bodyPr>
          <a:lstStyle/>
          <a:p>
            <a:pPr algn="ctr">
              <a:lnSpc>
                <a:spcPts val="5040"/>
              </a:lnSpc>
            </a:pPr>
            <a:r>
              <a:rPr lang="en-US" sz="4200" spc="60">
                <a:solidFill>
                  <a:srgbClr val="FFFFFF"/>
                </a:solidFill>
                <a:latin typeface="Montserrat Bold"/>
                <a:cs typeface="B Nazanin" panose="00000400000000000000" pitchFamily="2" charset="-78"/>
              </a:rPr>
              <a:t>20%</a:t>
            </a:r>
          </a:p>
        </p:txBody>
      </p:sp>
      <p:grpSp>
        <p:nvGrpSpPr>
          <p:cNvPr id="169" name="Group 169"/>
          <p:cNvGrpSpPr/>
          <p:nvPr/>
        </p:nvGrpSpPr>
        <p:grpSpPr>
          <a:xfrm>
            <a:off x="11599200" y="8698860"/>
            <a:ext cx="2057400" cy="784620"/>
            <a:chOff x="0" y="0"/>
            <a:chExt cx="2743200" cy="1046160"/>
          </a:xfrm>
        </p:grpSpPr>
        <p:sp>
          <p:nvSpPr>
            <p:cNvPr id="170" name="Freeform 170"/>
            <p:cNvSpPr/>
            <p:nvPr/>
          </p:nvSpPr>
          <p:spPr>
            <a:xfrm>
              <a:off x="0" y="0"/>
              <a:ext cx="2743200" cy="1046099"/>
            </a:xfrm>
            <a:custGeom>
              <a:avLst/>
              <a:gdLst/>
              <a:ahLst/>
              <a:cxnLst/>
              <a:rect l="l" t="t" r="r" b="b"/>
              <a:pathLst>
                <a:path w="2743200" h="1046099">
                  <a:moveTo>
                    <a:pt x="0" y="0"/>
                  </a:moveTo>
                  <a:lnTo>
                    <a:pt x="2743200" y="0"/>
                  </a:lnTo>
                  <a:lnTo>
                    <a:pt x="2743200" y="1046099"/>
                  </a:lnTo>
                  <a:lnTo>
                    <a:pt x="0" y="1046099"/>
                  </a:lnTo>
                  <a:close/>
                </a:path>
              </a:pathLst>
            </a:custGeom>
            <a:solidFill>
              <a:srgbClr val="125AC4"/>
            </a:solidFill>
          </p:spPr>
        </p:sp>
      </p:grpSp>
      <p:sp>
        <p:nvSpPr>
          <p:cNvPr id="171" name="TextBox 171"/>
          <p:cNvSpPr txBox="1"/>
          <p:nvPr/>
        </p:nvSpPr>
        <p:spPr>
          <a:xfrm>
            <a:off x="12047580" y="8744580"/>
            <a:ext cx="1160100" cy="641201"/>
          </a:xfrm>
          <a:prstGeom prst="rect">
            <a:avLst/>
          </a:prstGeom>
        </p:spPr>
        <p:txBody>
          <a:bodyPr lIns="0" tIns="0" rIns="0" bIns="0" rtlCol="0" anchor="t">
            <a:spAutoFit/>
          </a:bodyPr>
          <a:lstStyle/>
          <a:p>
            <a:pPr algn="ctr">
              <a:lnSpc>
                <a:spcPts val="5040"/>
              </a:lnSpc>
            </a:pPr>
            <a:r>
              <a:rPr lang="en-US" sz="4200" spc="60">
                <a:solidFill>
                  <a:srgbClr val="FFFFFF"/>
                </a:solidFill>
                <a:latin typeface="Montserrat Bold"/>
                <a:cs typeface="B Nazanin" panose="00000400000000000000" pitchFamily="2" charset="-78"/>
              </a:rPr>
              <a:t>20%</a:t>
            </a:r>
          </a:p>
        </p:txBody>
      </p:sp>
      <p:grpSp>
        <p:nvGrpSpPr>
          <p:cNvPr id="172" name="Group 172"/>
          <p:cNvGrpSpPr/>
          <p:nvPr/>
        </p:nvGrpSpPr>
        <p:grpSpPr>
          <a:xfrm>
            <a:off x="15083280" y="8698860"/>
            <a:ext cx="2057400" cy="784620"/>
            <a:chOff x="0" y="0"/>
            <a:chExt cx="2743200" cy="1046160"/>
          </a:xfrm>
        </p:grpSpPr>
        <p:sp>
          <p:nvSpPr>
            <p:cNvPr id="173" name="Freeform 173"/>
            <p:cNvSpPr/>
            <p:nvPr/>
          </p:nvSpPr>
          <p:spPr>
            <a:xfrm>
              <a:off x="0" y="0"/>
              <a:ext cx="2743200" cy="1046099"/>
            </a:xfrm>
            <a:custGeom>
              <a:avLst/>
              <a:gdLst/>
              <a:ahLst/>
              <a:cxnLst/>
              <a:rect l="l" t="t" r="r" b="b"/>
              <a:pathLst>
                <a:path w="2743200" h="1046099">
                  <a:moveTo>
                    <a:pt x="0" y="0"/>
                  </a:moveTo>
                  <a:lnTo>
                    <a:pt x="2743200" y="0"/>
                  </a:lnTo>
                  <a:lnTo>
                    <a:pt x="2743200" y="1046099"/>
                  </a:lnTo>
                  <a:lnTo>
                    <a:pt x="0" y="1046099"/>
                  </a:lnTo>
                  <a:close/>
                </a:path>
              </a:pathLst>
            </a:custGeom>
            <a:solidFill>
              <a:srgbClr val="0AA6ED"/>
            </a:solidFill>
          </p:spPr>
        </p:sp>
      </p:grpSp>
      <p:sp>
        <p:nvSpPr>
          <p:cNvPr id="174" name="TextBox 174"/>
          <p:cNvSpPr txBox="1"/>
          <p:nvPr/>
        </p:nvSpPr>
        <p:spPr>
          <a:xfrm>
            <a:off x="15531660" y="8744580"/>
            <a:ext cx="1160100" cy="641201"/>
          </a:xfrm>
          <a:prstGeom prst="rect">
            <a:avLst/>
          </a:prstGeom>
        </p:spPr>
        <p:txBody>
          <a:bodyPr lIns="0" tIns="0" rIns="0" bIns="0" rtlCol="0" anchor="t">
            <a:spAutoFit/>
          </a:bodyPr>
          <a:lstStyle/>
          <a:p>
            <a:pPr algn="ctr">
              <a:lnSpc>
                <a:spcPts val="5040"/>
              </a:lnSpc>
            </a:pPr>
            <a:r>
              <a:rPr lang="en-US" sz="4200" spc="60">
                <a:solidFill>
                  <a:srgbClr val="FFFFFF"/>
                </a:solidFill>
                <a:latin typeface="Montserrat Bold"/>
                <a:cs typeface="B Nazanin" panose="00000400000000000000" pitchFamily="2" charset="-78"/>
              </a:rPr>
              <a:t>20%</a:t>
            </a:r>
          </a:p>
        </p:txBody>
      </p:sp>
      <p:sp>
        <p:nvSpPr>
          <p:cNvPr id="175" name="AutoShape 175"/>
          <p:cNvSpPr/>
          <p:nvPr/>
        </p:nvSpPr>
        <p:spPr>
          <a:xfrm rot="-3169780">
            <a:off x="725386" y="5814450"/>
            <a:ext cx="7270768" cy="0"/>
          </a:xfrm>
          <a:prstGeom prst="line">
            <a:avLst/>
          </a:prstGeom>
          <a:ln w="9525" cap="rnd">
            <a:solidFill>
              <a:srgbClr val="1FFBFD"/>
            </a:solidFill>
            <a:prstDash val="solid"/>
            <a:headEnd type="none" w="sm" len="sm"/>
            <a:tailEnd type="none" w="sm" len="sm"/>
          </a:ln>
        </p:spPr>
      </p:sp>
      <p:sp>
        <p:nvSpPr>
          <p:cNvPr id="176" name="AutoShape 176"/>
          <p:cNvSpPr/>
          <p:nvPr/>
        </p:nvSpPr>
        <p:spPr>
          <a:xfrm rot="-4033348">
            <a:off x="4681088" y="7256790"/>
            <a:ext cx="3155024" cy="0"/>
          </a:xfrm>
          <a:prstGeom prst="line">
            <a:avLst/>
          </a:prstGeom>
          <a:ln w="9525" cap="rnd">
            <a:solidFill>
              <a:srgbClr val="0085F2"/>
            </a:solidFill>
            <a:prstDash val="solid"/>
            <a:headEnd type="none" w="sm" len="sm"/>
            <a:tailEnd type="none" w="sm" len="sm"/>
          </a:ln>
        </p:spPr>
      </p:sp>
      <p:sp>
        <p:nvSpPr>
          <p:cNvPr id="177" name="AutoShape 177"/>
          <p:cNvSpPr/>
          <p:nvPr/>
        </p:nvSpPr>
        <p:spPr>
          <a:xfrm rot="2968664">
            <a:off x="11291282" y="6484320"/>
            <a:ext cx="5859237" cy="0"/>
          </a:xfrm>
          <a:prstGeom prst="line">
            <a:avLst/>
          </a:prstGeom>
          <a:ln w="9525" cap="rnd">
            <a:solidFill>
              <a:srgbClr val="0AA6ED"/>
            </a:solidFill>
            <a:prstDash val="solid"/>
            <a:headEnd type="none" w="sm" len="sm"/>
            <a:tailEnd type="none" w="sm" len="sm"/>
          </a:ln>
        </p:spPr>
      </p:sp>
      <p:sp>
        <p:nvSpPr>
          <p:cNvPr id="178" name="AutoShape 178"/>
          <p:cNvSpPr/>
          <p:nvPr/>
        </p:nvSpPr>
        <p:spPr>
          <a:xfrm rot="3974965">
            <a:off x="11174266" y="7755210"/>
            <a:ext cx="2090249" cy="0"/>
          </a:xfrm>
          <a:prstGeom prst="line">
            <a:avLst/>
          </a:prstGeom>
          <a:ln w="9525" cap="rnd">
            <a:solidFill>
              <a:srgbClr val="125AC4"/>
            </a:solidFill>
            <a:prstDash val="solid"/>
            <a:headEnd type="none" w="sm" len="sm"/>
            <a:tailEnd type="none" w="sm" len="sm"/>
          </a:ln>
        </p:spPr>
      </p:sp>
      <p:sp>
        <p:nvSpPr>
          <p:cNvPr id="179" name="TextBox 179"/>
          <p:cNvSpPr txBox="1"/>
          <p:nvPr/>
        </p:nvSpPr>
        <p:spPr>
          <a:xfrm>
            <a:off x="2554920" y="3184740"/>
            <a:ext cx="2807100" cy="115488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80" name="TextBox 180"/>
          <p:cNvSpPr txBox="1"/>
          <p:nvPr/>
        </p:nvSpPr>
        <p:spPr>
          <a:xfrm>
            <a:off x="3229380" y="5935500"/>
            <a:ext cx="2185020" cy="1410643"/>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81" name="TextBox 181"/>
          <p:cNvSpPr txBox="1"/>
          <p:nvPr/>
        </p:nvSpPr>
        <p:spPr>
          <a:xfrm>
            <a:off x="12943980" y="6941520"/>
            <a:ext cx="2431800" cy="1128514"/>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82" name="TextBox 182"/>
          <p:cNvSpPr txBox="1"/>
          <p:nvPr/>
        </p:nvSpPr>
        <p:spPr>
          <a:xfrm>
            <a:off x="12908880" y="4440780"/>
            <a:ext cx="2911320" cy="1154880"/>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83" name="TextBox 183"/>
          <p:cNvSpPr txBox="1"/>
          <p:nvPr/>
        </p:nvSpPr>
        <p:spPr>
          <a:xfrm>
            <a:off x="6853320" y="7619760"/>
            <a:ext cx="4581000" cy="564257"/>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40999"/>
            </a:blip>
            <a:stretch>
              <a:fillRect/>
            </a:stretch>
          </a:blipFill>
        </p:spPr>
      </p:sp>
      <p:grpSp>
        <p:nvGrpSpPr>
          <p:cNvPr id="3" name="Group 3"/>
          <p:cNvGrpSpPr/>
          <p:nvPr/>
        </p:nvGrpSpPr>
        <p:grpSpPr>
          <a:xfrm>
            <a:off x="8357040" y="820800"/>
            <a:ext cx="9313380" cy="1773360"/>
            <a:chOff x="0" y="0"/>
            <a:chExt cx="12417840" cy="2364480"/>
          </a:xfrm>
        </p:grpSpPr>
        <p:sp>
          <p:nvSpPr>
            <p:cNvPr id="4" name="Freeform 4"/>
            <p:cNvSpPr/>
            <p:nvPr/>
          </p:nvSpPr>
          <p:spPr>
            <a:xfrm>
              <a:off x="0" y="0"/>
              <a:ext cx="12417806" cy="2364486"/>
            </a:xfrm>
            <a:custGeom>
              <a:avLst/>
              <a:gdLst/>
              <a:ahLst/>
              <a:cxnLst/>
              <a:rect l="l" t="t" r="r" b="b"/>
              <a:pathLst>
                <a:path w="12417806" h="2364486">
                  <a:moveTo>
                    <a:pt x="0" y="0"/>
                  </a:moveTo>
                  <a:lnTo>
                    <a:pt x="12417806" y="0"/>
                  </a:lnTo>
                  <a:lnTo>
                    <a:pt x="12417806" y="2364486"/>
                  </a:lnTo>
                  <a:lnTo>
                    <a:pt x="0" y="2364486"/>
                  </a:lnTo>
                  <a:close/>
                </a:path>
              </a:pathLst>
            </a:custGeom>
            <a:solidFill>
              <a:srgbClr val="000000">
                <a:alpha val="60000"/>
              </a:srgbClr>
            </a:solidFill>
          </p:spPr>
        </p:sp>
      </p:grpSp>
      <p:sp>
        <p:nvSpPr>
          <p:cNvPr id="5" name="TextBox 5"/>
          <p:cNvSpPr txBox="1"/>
          <p:nvPr/>
        </p:nvSpPr>
        <p:spPr>
          <a:xfrm>
            <a:off x="9082440" y="1400040"/>
            <a:ext cx="2074320" cy="564257"/>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یک ارائه پاورپوینت مدرن دریافت کنید</a:t>
            </a:r>
            <a:endParaRPr lang="en-US" sz="1800" spc="25" dirty="0">
              <a:solidFill>
                <a:srgbClr val="FFFFFF"/>
              </a:solidFill>
              <a:latin typeface="Montserrat"/>
              <a:cs typeface="B Nazanin" panose="00000400000000000000" pitchFamily="2" charset="-78"/>
            </a:endParaRPr>
          </a:p>
        </p:txBody>
      </p:sp>
      <p:sp>
        <p:nvSpPr>
          <p:cNvPr id="6" name="TextBox 6"/>
          <p:cNvSpPr txBox="1"/>
          <p:nvPr/>
        </p:nvSpPr>
        <p:spPr>
          <a:xfrm>
            <a:off x="9065520" y="1019340"/>
            <a:ext cx="205092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Bold"/>
                <a:cs typeface="B Nazanin" panose="00000400000000000000" pitchFamily="2" charset="-78"/>
              </a:rPr>
              <a:t>اضافه کردن متن</a:t>
            </a:r>
            <a:endParaRPr lang="en-US" sz="1800" spc="25" dirty="0">
              <a:solidFill>
                <a:srgbClr val="FFFFFF"/>
              </a:solidFill>
              <a:latin typeface="Montserrat Bold"/>
              <a:cs typeface="B Nazanin" panose="00000400000000000000" pitchFamily="2" charset="-78"/>
            </a:endParaRPr>
          </a:p>
        </p:txBody>
      </p:sp>
      <p:sp>
        <p:nvSpPr>
          <p:cNvPr id="7" name="TextBox 7"/>
          <p:cNvSpPr txBox="1"/>
          <p:nvPr/>
        </p:nvSpPr>
        <p:spPr>
          <a:xfrm>
            <a:off x="12199860" y="1383300"/>
            <a:ext cx="2074320" cy="564257"/>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یک ارائه پاورپوینت مدرن دریافت کنید</a:t>
            </a:r>
            <a:endParaRPr lang="en-US" sz="1800" spc="25" dirty="0">
              <a:solidFill>
                <a:srgbClr val="FFFFFF"/>
              </a:solidFill>
              <a:latin typeface="Montserrat"/>
              <a:cs typeface="B Nazanin" panose="00000400000000000000" pitchFamily="2" charset="-78"/>
            </a:endParaRPr>
          </a:p>
        </p:txBody>
      </p:sp>
      <p:sp>
        <p:nvSpPr>
          <p:cNvPr id="8" name="TextBox 8"/>
          <p:cNvSpPr txBox="1"/>
          <p:nvPr/>
        </p:nvSpPr>
        <p:spPr>
          <a:xfrm>
            <a:off x="12182940" y="1002600"/>
            <a:ext cx="205092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Bold"/>
                <a:cs typeface="B Nazanin" panose="00000400000000000000" pitchFamily="2" charset="-78"/>
              </a:rPr>
              <a:t>اضافه کردن متن</a:t>
            </a:r>
            <a:endParaRPr lang="en-US" sz="1800" spc="25" dirty="0">
              <a:solidFill>
                <a:srgbClr val="FFFFFF"/>
              </a:solidFill>
              <a:latin typeface="Montserrat Bold"/>
              <a:cs typeface="B Nazanin" panose="00000400000000000000" pitchFamily="2" charset="-78"/>
            </a:endParaRPr>
          </a:p>
        </p:txBody>
      </p:sp>
      <p:sp>
        <p:nvSpPr>
          <p:cNvPr id="9" name="TextBox 9"/>
          <p:cNvSpPr txBox="1"/>
          <p:nvPr/>
        </p:nvSpPr>
        <p:spPr>
          <a:xfrm>
            <a:off x="15316740" y="1383300"/>
            <a:ext cx="2074320" cy="564257"/>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یک ارائه پاورپوینت مدرن دریافت کنید</a:t>
            </a:r>
            <a:endParaRPr lang="en-US" sz="1800" spc="25" dirty="0">
              <a:solidFill>
                <a:srgbClr val="FFFFFF"/>
              </a:solidFill>
              <a:latin typeface="Montserrat"/>
              <a:cs typeface="B Nazanin" panose="00000400000000000000" pitchFamily="2" charset="-78"/>
            </a:endParaRPr>
          </a:p>
        </p:txBody>
      </p:sp>
      <p:sp>
        <p:nvSpPr>
          <p:cNvPr id="10" name="TextBox 10"/>
          <p:cNvSpPr txBox="1"/>
          <p:nvPr/>
        </p:nvSpPr>
        <p:spPr>
          <a:xfrm>
            <a:off x="15300360" y="1002600"/>
            <a:ext cx="205092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Bold"/>
                <a:cs typeface="B Nazanin" panose="00000400000000000000" pitchFamily="2" charset="-78"/>
              </a:rPr>
              <a:t>اضافه کردن متن</a:t>
            </a:r>
            <a:endParaRPr lang="en-US" sz="1800" spc="25" dirty="0">
              <a:solidFill>
                <a:srgbClr val="FFFFFF"/>
              </a:solidFill>
              <a:latin typeface="Montserrat Bold"/>
              <a:cs typeface="B Nazanin" panose="00000400000000000000" pitchFamily="2" charset="-78"/>
            </a:endParaRPr>
          </a:p>
        </p:txBody>
      </p:sp>
      <p:sp>
        <p:nvSpPr>
          <p:cNvPr id="11" name="AutoShape 11"/>
          <p:cNvSpPr/>
          <p:nvPr/>
        </p:nvSpPr>
        <p:spPr>
          <a:xfrm rot="5368216">
            <a:off x="11106696" y="1742850"/>
            <a:ext cx="1109747" cy="0"/>
          </a:xfrm>
          <a:prstGeom prst="line">
            <a:avLst/>
          </a:prstGeom>
          <a:ln w="9525" cap="rnd">
            <a:solidFill>
              <a:srgbClr val="FFFFFF"/>
            </a:solidFill>
            <a:prstDash val="solid"/>
            <a:headEnd type="none" w="sm" len="sm"/>
            <a:tailEnd type="none" w="sm" len="sm"/>
          </a:ln>
        </p:spPr>
      </p:sp>
      <p:sp>
        <p:nvSpPr>
          <p:cNvPr id="12" name="AutoShape 12"/>
          <p:cNvSpPr/>
          <p:nvPr/>
        </p:nvSpPr>
        <p:spPr>
          <a:xfrm rot="5368216">
            <a:off x="14224116" y="1759050"/>
            <a:ext cx="1109747" cy="0"/>
          </a:xfrm>
          <a:prstGeom prst="line">
            <a:avLst/>
          </a:prstGeom>
          <a:ln w="9525" cap="rnd">
            <a:solidFill>
              <a:srgbClr val="FFFFFF"/>
            </a:solidFill>
            <a:prstDash val="solid"/>
            <a:headEnd type="none" w="sm" len="sm"/>
            <a:tailEnd type="none" w="sm" len="sm"/>
          </a:ln>
        </p:spPr>
      </p:sp>
      <p:grpSp>
        <p:nvGrpSpPr>
          <p:cNvPr id="13" name="Group 13"/>
          <p:cNvGrpSpPr/>
          <p:nvPr/>
        </p:nvGrpSpPr>
        <p:grpSpPr>
          <a:xfrm>
            <a:off x="8357040" y="3019140"/>
            <a:ext cx="9313380" cy="1773360"/>
            <a:chOff x="0" y="0"/>
            <a:chExt cx="12417840" cy="2364480"/>
          </a:xfrm>
        </p:grpSpPr>
        <p:sp>
          <p:nvSpPr>
            <p:cNvPr id="14" name="Freeform 14"/>
            <p:cNvSpPr/>
            <p:nvPr/>
          </p:nvSpPr>
          <p:spPr>
            <a:xfrm>
              <a:off x="0" y="0"/>
              <a:ext cx="12417806" cy="2364486"/>
            </a:xfrm>
            <a:custGeom>
              <a:avLst/>
              <a:gdLst/>
              <a:ahLst/>
              <a:cxnLst/>
              <a:rect l="l" t="t" r="r" b="b"/>
              <a:pathLst>
                <a:path w="12417806" h="2364486">
                  <a:moveTo>
                    <a:pt x="0" y="0"/>
                  </a:moveTo>
                  <a:lnTo>
                    <a:pt x="12417806" y="0"/>
                  </a:lnTo>
                  <a:lnTo>
                    <a:pt x="12417806" y="2364486"/>
                  </a:lnTo>
                  <a:lnTo>
                    <a:pt x="0" y="2364486"/>
                  </a:lnTo>
                  <a:close/>
                </a:path>
              </a:pathLst>
            </a:custGeom>
            <a:solidFill>
              <a:srgbClr val="000000">
                <a:alpha val="60000"/>
              </a:srgbClr>
            </a:solidFill>
          </p:spPr>
        </p:sp>
      </p:grpSp>
      <p:sp>
        <p:nvSpPr>
          <p:cNvPr id="15" name="TextBox 15"/>
          <p:cNvSpPr txBox="1"/>
          <p:nvPr/>
        </p:nvSpPr>
        <p:spPr>
          <a:xfrm>
            <a:off x="9082440" y="3598380"/>
            <a:ext cx="2074320" cy="564257"/>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یک ارائه پاورپوینت مدرن دریافت کنید</a:t>
            </a:r>
            <a:endParaRPr lang="en-US" sz="1800" spc="25" dirty="0">
              <a:solidFill>
                <a:srgbClr val="FFFFFF"/>
              </a:solidFill>
              <a:latin typeface="Montserrat"/>
              <a:cs typeface="B Nazanin" panose="00000400000000000000" pitchFamily="2" charset="-78"/>
            </a:endParaRPr>
          </a:p>
        </p:txBody>
      </p:sp>
      <p:sp>
        <p:nvSpPr>
          <p:cNvPr id="16" name="TextBox 16"/>
          <p:cNvSpPr txBox="1"/>
          <p:nvPr/>
        </p:nvSpPr>
        <p:spPr>
          <a:xfrm>
            <a:off x="9065520" y="3217680"/>
            <a:ext cx="205092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Bold"/>
                <a:cs typeface="B Nazanin" panose="00000400000000000000" pitchFamily="2" charset="-78"/>
              </a:rPr>
              <a:t>اضافه کردن متن</a:t>
            </a:r>
            <a:endParaRPr lang="en-US" sz="1800" spc="25" dirty="0">
              <a:solidFill>
                <a:srgbClr val="FFFFFF"/>
              </a:solidFill>
              <a:latin typeface="Montserrat Bold"/>
              <a:cs typeface="B Nazanin" panose="00000400000000000000" pitchFamily="2" charset="-78"/>
            </a:endParaRPr>
          </a:p>
        </p:txBody>
      </p:sp>
      <p:sp>
        <p:nvSpPr>
          <p:cNvPr id="17" name="TextBox 17"/>
          <p:cNvSpPr txBox="1"/>
          <p:nvPr/>
        </p:nvSpPr>
        <p:spPr>
          <a:xfrm>
            <a:off x="12199860" y="3581640"/>
            <a:ext cx="2074320" cy="564257"/>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یک ارائه پاورپوینت مدرن دریافت کنید</a:t>
            </a:r>
            <a:endParaRPr lang="en-US" sz="1800" spc="25" dirty="0">
              <a:solidFill>
                <a:srgbClr val="FFFFFF"/>
              </a:solidFill>
              <a:latin typeface="Montserrat"/>
              <a:cs typeface="B Nazanin" panose="00000400000000000000" pitchFamily="2" charset="-78"/>
            </a:endParaRPr>
          </a:p>
        </p:txBody>
      </p:sp>
      <p:sp>
        <p:nvSpPr>
          <p:cNvPr id="18" name="TextBox 18"/>
          <p:cNvSpPr txBox="1"/>
          <p:nvPr/>
        </p:nvSpPr>
        <p:spPr>
          <a:xfrm>
            <a:off x="12182940" y="3200940"/>
            <a:ext cx="205092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Bold"/>
                <a:cs typeface="B Nazanin" panose="00000400000000000000" pitchFamily="2" charset="-78"/>
              </a:rPr>
              <a:t>اضافه کردن متن</a:t>
            </a:r>
            <a:endParaRPr lang="en-US" sz="1800" spc="25" dirty="0">
              <a:solidFill>
                <a:srgbClr val="FFFFFF"/>
              </a:solidFill>
              <a:latin typeface="Montserrat Bold"/>
              <a:cs typeface="B Nazanin" panose="00000400000000000000" pitchFamily="2" charset="-78"/>
            </a:endParaRPr>
          </a:p>
        </p:txBody>
      </p:sp>
      <p:sp>
        <p:nvSpPr>
          <p:cNvPr id="19" name="TextBox 19"/>
          <p:cNvSpPr txBox="1"/>
          <p:nvPr/>
        </p:nvSpPr>
        <p:spPr>
          <a:xfrm>
            <a:off x="15316740" y="3581640"/>
            <a:ext cx="2074320" cy="564257"/>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یک ارائه پاورپوینت مدرن دریافت کنید</a:t>
            </a:r>
            <a:endParaRPr lang="en-US" sz="1800" spc="25" dirty="0">
              <a:solidFill>
                <a:srgbClr val="FFFFFF"/>
              </a:solidFill>
              <a:latin typeface="Montserrat"/>
              <a:cs typeface="B Nazanin" panose="00000400000000000000" pitchFamily="2" charset="-78"/>
            </a:endParaRPr>
          </a:p>
        </p:txBody>
      </p:sp>
      <p:sp>
        <p:nvSpPr>
          <p:cNvPr id="20" name="TextBox 20"/>
          <p:cNvSpPr txBox="1"/>
          <p:nvPr/>
        </p:nvSpPr>
        <p:spPr>
          <a:xfrm>
            <a:off x="15300360" y="3200940"/>
            <a:ext cx="2050920" cy="282129"/>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Bold"/>
                <a:cs typeface="B Nazanin" panose="00000400000000000000" pitchFamily="2" charset="-78"/>
              </a:rPr>
              <a:t>اضافه کردن متن</a:t>
            </a:r>
            <a:endParaRPr lang="en-US" sz="1800" spc="25" dirty="0">
              <a:solidFill>
                <a:srgbClr val="FFFFFF"/>
              </a:solidFill>
              <a:latin typeface="Montserrat Bold"/>
              <a:cs typeface="B Nazanin" panose="00000400000000000000" pitchFamily="2" charset="-78"/>
            </a:endParaRPr>
          </a:p>
        </p:txBody>
      </p:sp>
      <p:sp>
        <p:nvSpPr>
          <p:cNvPr id="21" name="AutoShape 21"/>
          <p:cNvSpPr/>
          <p:nvPr/>
        </p:nvSpPr>
        <p:spPr>
          <a:xfrm rot="5368231">
            <a:off x="11106426" y="3940920"/>
            <a:ext cx="1110287" cy="0"/>
          </a:xfrm>
          <a:prstGeom prst="line">
            <a:avLst/>
          </a:prstGeom>
          <a:ln w="9525" cap="rnd">
            <a:solidFill>
              <a:srgbClr val="FFFFFF"/>
            </a:solidFill>
            <a:prstDash val="solid"/>
            <a:headEnd type="none" w="sm" len="sm"/>
            <a:tailEnd type="none" w="sm" len="sm"/>
          </a:ln>
        </p:spPr>
      </p:sp>
      <p:sp>
        <p:nvSpPr>
          <p:cNvPr id="22" name="AutoShape 22"/>
          <p:cNvSpPr/>
          <p:nvPr/>
        </p:nvSpPr>
        <p:spPr>
          <a:xfrm rot="5368216">
            <a:off x="14224116" y="3956850"/>
            <a:ext cx="1109747" cy="0"/>
          </a:xfrm>
          <a:prstGeom prst="line">
            <a:avLst/>
          </a:prstGeom>
          <a:ln w="9525" cap="rnd">
            <a:solidFill>
              <a:srgbClr val="FFFFFF"/>
            </a:solidFill>
            <a:prstDash val="solid"/>
            <a:headEnd type="none" w="sm" len="sm"/>
            <a:tailEnd type="none" w="sm" len="sm"/>
          </a:ln>
        </p:spPr>
      </p:sp>
      <p:sp>
        <p:nvSpPr>
          <p:cNvPr id="23" name="TextBox 23"/>
          <p:cNvSpPr txBox="1"/>
          <p:nvPr/>
        </p:nvSpPr>
        <p:spPr>
          <a:xfrm>
            <a:off x="9689940" y="5209740"/>
            <a:ext cx="5986620" cy="1243930"/>
          </a:xfrm>
          <a:prstGeom prst="rect">
            <a:avLst/>
          </a:prstGeom>
        </p:spPr>
        <p:txBody>
          <a:bodyPr lIns="0" tIns="0" rIns="0" bIns="0" rtlCol="0" anchor="t">
            <a:spAutoFit/>
          </a:bodyPr>
          <a:lstStyle/>
          <a:p>
            <a:pPr algn="r" rtl="1">
              <a:lnSpc>
                <a:spcPts val="9720"/>
              </a:lnSpc>
            </a:pPr>
            <a:r>
              <a:rPr lang="fa-IR" sz="8100" spc="118" dirty="0">
                <a:solidFill>
                  <a:srgbClr val="125AC4"/>
                </a:solidFill>
                <a:latin typeface="Montserrat Bold"/>
                <a:cs typeface="B Nazanin" panose="00000400000000000000" pitchFamily="2" charset="-78"/>
              </a:rPr>
              <a:t>عالی</a:t>
            </a:r>
            <a:endParaRPr lang="en-US" sz="8100" spc="118" dirty="0">
              <a:solidFill>
                <a:srgbClr val="125AC4"/>
              </a:solidFill>
              <a:latin typeface="Montserrat Bold"/>
              <a:cs typeface="B Nazanin" panose="00000400000000000000" pitchFamily="2" charset="-78"/>
            </a:endParaRPr>
          </a:p>
        </p:txBody>
      </p:sp>
      <p:sp>
        <p:nvSpPr>
          <p:cNvPr id="24" name="TextBox 24"/>
          <p:cNvSpPr txBox="1"/>
          <p:nvPr/>
        </p:nvSpPr>
        <p:spPr>
          <a:xfrm>
            <a:off x="11130660" y="6405495"/>
            <a:ext cx="7066080" cy="1013098"/>
          </a:xfrm>
          <a:prstGeom prst="rect">
            <a:avLst/>
          </a:prstGeom>
        </p:spPr>
        <p:txBody>
          <a:bodyPr lIns="0" tIns="0" rIns="0" bIns="0" rtlCol="0" anchor="t">
            <a:spAutoFit/>
          </a:bodyPr>
          <a:lstStyle/>
          <a:p>
            <a:pPr algn="r" rtl="1">
              <a:lnSpc>
                <a:spcPts val="7920"/>
              </a:lnSpc>
            </a:pPr>
            <a:r>
              <a:rPr lang="fa-IR" sz="6600" spc="96" dirty="0">
                <a:solidFill>
                  <a:srgbClr val="00307E"/>
                </a:solidFill>
                <a:latin typeface="Montserrat Bold"/>
                <a:cs typeface="B Nazanin" panose="00000400000000000000" pitchFamily="2" charset="-78"/>
              </a:rPr>
              <a:t>ارائه</a:t>
            </a:r>
            <a:endParaRPr lang="en-US" sz="6600" spc="96" dirty="0">
              <a:solidFill>
                <a:srgbClr val="00307E"/>
              </a:solidFill>
              <a:latin typeface="Montserrat Bold"/>
              <a:cs typeface="B Nazanin" panose="00000400000000000000" pitchFamily="2" charset="-78"/>
            </a:endParaRPr>
          </a:p>
        </p:txBody>
      </p:sp>
      <p:sp>
        <p:nvSpPr>
          <p:cNvPr id="25" name="TextBox 25"/>
          <p:cNvSpPr txBox="1"/>
          <p:nvPr/>
        </p:nvSpPr>
        <p:spPr>
          <a:xfrm>
            <a:off x="11936340" y="8525340"/>
            <a:ext cx="5803020" cy="1211870"/>
          </a:xfrm>
          <a:prstGeom prst="rect">
            <a:avLst/>
          </a:prstGeom>
        </p:spPr>
        <p:txBody>
          <a:bodyPr lIns="0" tIns="0" rIns="0" bIns="0" rtlCol="0" anchor="t">
            <a:spAutoFit/>
          </a:bodyPr>
          <a:lstStyle/>
          <a:p>
            <a:pPr algn="r" rtl="1">
              <a:lnSpc>
                <a:spcPct val="150000"/>
              </a:lnSpc>
            </a:pPr>
            <a:r>
              <a:rPr lang="fa-IR" sz="1800" spc="25" dirty="0">
                <a:solidFill>
                  <a:srgbClr val="000000"/>
                </a:solidFill>
                <a:latin typeface="Montserrat"/>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25" dirty="0">
              <a:solidFill>
                <a:srgbClr val="000000"/>
              </a:solidFill>
              <a:latin typeface="Montserrat"/>
              <a:cs typeface="B Nazanin" panose="00000400000000000000" pitchFamily="2" charset="-78"/>
            </a:endParaRPr>
          </a:p>
        </p:txBody>
      </p:sp>
      <p:sp>
        <p:nvSpPr>
          <p:cNvPr id="26" name="TextBox 26"/>
          <p:cNvSpPr txBox="1"/>
          <p:nvPr/>
        </p:nvSpPr>
        <p:spPr>
          <a:xfrm>
            <a:off x="11936340" y="7885305"/>
            <a:ext cx="5803020" cy="665567"/>
          </a:xfrm>
          <a:prstGeom prst="rect">
            <a:avLst/>
          </a:prstGeom>
        </p:spPr>
        <p:txBody>
          <a:bodyPr lIns="0" tIns="0" rIns="0" bIns="0" rtlCol="0" anchor="t">
            <a:spAutoFit/>
          </a:bodyPr>
          <a:lstStyle/>
          <a:p>
            <a:pPr algn="r" rtl="1">
              <a:lnSpc>
                <a:spcPts val="4950"/>
              </a:lnSpc>
            </a:pPr>
            <a:r>
              <a:rPr lang="fa-IR" sz="4800" spc="69" dirty="0">
                <a:solidFill>
                  <a:srgbClr val="000000"/>
                </a:solidFill>
                <a:latin typeface="Montserrat Bold"/>
                <a:cs typeface="B Nazanin" panose="00000400000000000000" pitchFamily="2" charset="-78"/>
              </a:rPr>
              <a:t>ارائه قدرت</a:t>
            </a:r>
            <a:endParaRPr lang="en-US" sz="4800" spc="69" dirty="0">
              <a:solidFill>
                <a:srgbClr val="000000"/>
              </a:solidFill>
              <a:latin typeface="Montserrat Bold"/>
              <a:cs typeface="B Nazanin" panose="00000400000000000000" pitchFamily="2" charset="-78"/>
            </a:endParaRPr>
          </a:p>
        </p:txBody>
      </p:sp>
      <p:sp>
        <p:nvSpPr>
          <p:cNvPr id="27" name="Freeform 27"/>
          <p:cNvSpPr/>
          <p:nvPr/>
        </p:nvSpPr>
        <p:spPr>
          <a:xfrm>
            <a:off x="820260" y="530280"/>
            <a:ext cx="8386200" cy="8488260"/>
          </a:xfrm>
          <a:custGeom>
            <a:avLst/>
            <a:gdLst/>
            <a:ahLst/>
            <a:cxnLst/>
            <a:rect l="l" t="t" r="r" b="b"/>
            <a:pathLst>
              <a:path w="8386200" h="8488260">
                <a:moveTo>
                  <a:pt x="0" y="0"/>
                </a:moveTo>
                <a:lnTo>
                  <a:pt x="8386200" y="0"/>
                </a:lnTo>
                <a:lnTo>
                  <a:pt x="8386200" y="8488260"/>
                </a:lnTo>
                <a:lnTo>
                  <a:pt x="0" y="8488260"/>
                </a:lnTo>
                <a:lnTo>
                  <a:pt x="0" y="0"/>
                </a:lnTo>
                <a:close/>
              </a:path>
            </a:pathLst>
          </a:custGeom>
          <a:blipFill>
            <a:blip r:embed="rId4"/>
            <a:stretch>
              <a:fillRect t="-1" b="-1"/>
            </a:stretch>
          </a:blipFill>
        </p:spPr>
      </p:sp>
      <p:sp>
        <p:nvSpPr>
          <p:cNvPr id="28" name="TextBox 28"/>
          <p:cNvSpPr txBox="1"/>
          <p:nvPr/>
        </p:nvSpPr>
        <p:spPr>
          <a:xfrm>
            <a:off x="1078560" y="6991740"/>
            <a:ext cx="2926440" cy="2458365"/>
          </a:xfrm>
          <a:prstGeom prst="rect">
            <a:avLst/>
          </a:prstGeom>
        </p:spPr>
        <p:txBody>
          <a:bodyPr lIns="0" tIns="0" rIns="0" bIns="0" rtlCol="0" anchor="t">
            <a:spAutoFit/>
          </a:bodyPr>
          <a:lstStyle/>
          <a:p>
            <a:pPr algn="r" rtl="1">
              <a:lnSpc>
                <a:spcPct val="150000"/>
              </a:lnSpc>
            </a:pPr>
            <a:r>
              <a:rPr lang="fa-IR" sz="1800" spc="25" dirty="0">
                <a:solidFill>
                  <a:srgbClr val="FFFFFF"/>
                </a:solidFill>
                <a:latin typeface="Montserrat"/>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25" dirty="0">
              <a:solidFill>
                <a:srgbClr val="FFFFFF"/>
              </a:solidFill>
              <a:latin typeface="Montserrat"/>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190360" y="89100"/>
            <a:ext cx="990900" cy="990900"/>
          </a:xfrm>
          <a:custGeom>
            <a:avLst/>
            <a:gdLst/>
            <a:ahLst/>
            <a:cxnLst/>
            <a:rect l="l" t="t" r="r" b="b"/>
            <a:pathLst>
              <a:path w="990900" h="990900">
                <a:moveTo>
                  <a:pt x="0" y="0"/>
                </a:moveTo>
                <a:lnTo>
                  <a:pt x="990900" y="0"/>
                </a:lnTo>
                <a:lnTo>
                  <a:pt x="990900" y="990900"/>
                </a:lnTo>
                <a:lnTo>
                  <a:pt x="0" y="990900"/>
                </a:lnTo>
                <a:lnTo>
                  <a:pt x="0" y="0"/>
                </a:lnTo>
                <a:close/>
              </a:path>
            </a:pathLst>
          </a:custGeom>
          <a:blipFill>
            <a:blip r:embed="rId3"/>
            <a:stretch>
              <a:fillRect/>
            </a:stretch>
          </a:blipFill>
        </p:spPr>
      </p:sp>
      <p:sp>
        <p:nvSpPr>
          <p:cNvPr id="3" name="AutoShape 3"/>
          <p:cNvSpPr/>
          <p:nvPr/>
        </p:nvSpPr>
        <p:spPr>
          <a:xfrm rot="-10788121">
            <a:off x="8047" y="104685"/>
            <a:ext cx="17659725" cy="0"/>
          </a:xfrm>
          <a:prstGeom prst="line">
            <a:avLst/>
          </a:prstGeom>
          <a:ln w="28575" cap="rnd">
            <a:solidFill>
              <a:srgbClr val="1FFBFD"/>
            </a:solidFill>
            <a:prstDash val="solid"/>
            <a:headEnd type="none" w="sm" len="sm"/>
            <a:tailEnd type="none" w="sm" len="sm"/>
          </a:ln>
        </p:spPr>
      </p:sp>
      <p:grpSp>
        <p:nvGrpSpPr>
          <p:cNvPr id="4" name="Group 4"/>
          <p:cNvGrpSpPr/>
          <p:nvPr/>
        </p:nvGrpSpPr>
        <p:grpSpPr>
          <a:xfrm rot="2143800">
            <a:off x="1733670" y="1106190"/>
            <a:ext cx="388800" cy="179280"/>
            <a:chOff x="0" y="0"/>
            <a:chExt cx="518400" cy="239040"/>
          </a:xfrm>
        </p:grpSpPr>
        <p:sp>
          <p:nvSpPr>
            <p:cNvPr id="5" name="Freeform 5"/>
            <p:cNvSpPr/>
            <p:nvPr/>
          </p:nvSpPr>
          <p:spPr>
            <a:xfrm>
              <a:off x="12573" y="12573"/>
              <a:ext cx="493268" cy="213868"/>
            </a:xfrm>
            <a:custGeom>
              <a:avLst/>
              <a:gdLst/>
              <a:ahLst/>
              <a:cxnLst/>
              <a:rect l="l" t="t" r="r" b="b"/>
              <a:pathLst>
                <a:path w="493268" h="213868">
                  <a:moveTo>
                    <a:pt x="0" y="0"/>
                  </a:moveTo>
                  <a:lnTo>
                    <a:pt x="493268" y="0"/>
                  </a:lnTo>
                  <a:lnTo>
                    <a:pt x="493268" y="213868"/>
                  </a:lnTo>
                  <a:lnTo>
                    <a:pt x="0" y="213868"/>
                  </a:lnTo>
                  <a:close/>
                </a:path>
              </a:pathLst>
            </a:custGeom>
            <a:solidFill>
              <a:srgbClr val="0085FF"/>
            </a:solidFill>
          </p:spPr>
        </p:sp>
        <p:sp>
          <p:nvSpPr>
            <p:cNvPr id="6" name="Freeform 6"/>
            <p:cNvSpPr/>
            <p:nvPr/>
          </p:nvSpPr>
          <p:spPr>
            <a:xfrm>
              <a:off x="0" y="0"/>
              <a:ext cx="518414" cy="239014"/>
            </a:xfrm>
            <a:custGeom>
              <a:avLst/>
              <a:gdLst/>
              <a:ahLst/>
              <a:cxnLst/>
              <a:rect l="l" t="t" r="r" b="b"/>
              <a:pathLst>
                <a:path w="518414" h="239014">
                  <a:moveTo>
                    <a:pt x="12573" y="0"/>
                  </a:moveTo>
                  <a:lnTo>
                    <a:pt x="505841" y="0"/>
                  </a:lnTo>
                  <a:cubicBezTo>
                    <a:pt x="512826" y="0"/>
                    <a:pt x="518414" y="5588"/>
                    <a:pt x="518414" y="12573"/>
                  </a:cubicBezTo>
                  <a:lnTo>
                    <a:pt x="518414" y="226441"/>
                  </a:lnTo>
                  <a:cubicBezTo>
                    <a:pt x="518414" y="233426"/>
                    <a:pt x="512826" y="239014"/>
                    <a:pt x="505841" y="239014"/>
                  </a:cubicBezTo>
                  <a:lnTo>
                    <a:pt x="12573" y="239014"/>
                  </a:lnTo>
                  <a:cubicBezTo>
                    <a:pt x="5588" y="239014"/>
                    <a:pt x="0" y="233426"/>
                    <a:pt x="0" y="226441"/>
                  </a:cubicBezTo>
                  <a:lnTo>
                    <a:pt x="0" y="12573"/>
                  </a:lnTo>
                  <a:cubicBezTo>
                    <a:pt x="0" y="5588"/>
                    <a:pt x="5588" y="0"/>
                    <a:pt x="12573" y="0"/>
                  </a:cubicBezTo>
                  <a:moveTo>
                    <a:pt x="12573" y="25146"/>
                  </a:moveTo>
                  <a:lnTo>
                    <a:pt x="12573" y="12573"/>
                  </a:lnTo>
                  <a:lnTo>
                    <a:pt x="25146" y="12573"/>
                  </a:lnTo>
                  <a:lnTo>
                    <a:pt x="25146" y="226441"/>
                  </a:lnTo>
                  <a:lnTo>
                    <a:pt x="12573" y="226441"/>
                  </a:lnTo>
                  <a:lnTo>
                    <a:pt x="12573" y="213868"/>
                  </a:lnTo>
                  <a:lnTo>
                    <a:pt x="505841" y="213868"/>
                  </a:lnTo>
                  <a:lnTo>
                    <a:pt x="505841" y="226441"/>
                  </a:lnTo>
                  <a:lnTo>
                    <a:pt x="493268" y="226441"/>
                  </a:lnTo>
                  <a:lnTo>
                    <a:pt x="493268" y="12573"/>
                  </a:lnTo>
                  <a:lnTo>
                    <a:pt x="505841" y="12573"/>
                  </a:lnTo>
                  <a:lnTo>
                    <a:pt x="505841" y="25146"/>
                  </a:lnTo>
                  <a:lnTo>
                    <a:pt x="12573" y="25146"/>
                  </a:lnTo>
                  <a:close/>
                </a:path>
              </a:pathLst>
            </a:custGeom>
            <a:solidFill>
              <a:srgbClr val="0085FF"/>
            </a:solidFill>
          </p:spPr>
        </p:sp>
      </p:grpSp>
      <p:grpSp>
        <p:nvGrpSpPr>
          <p:cNvPr id="7" name="Group 7"/>
          <p:cNvGrpSpPr/>
          <p:nvPr/>
        </p:nvGrpSpPr>
        <p:grpSpPr>
          <a:xfrm rot="2143800">
            <a:off x="4071330" y="803250"/>
            <a:ext cx="129600" cy="129600"/>
            <a:chOff x="0" y="0"/>
            <a:chExt cx="172800" cy="172800"/>
          </a:xfrm>
        </p:grpSpPr>
        <p:sp>
          <p:nvSpPr>
            <p:cNvPr id="8" name="Freeform 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9" name="Freeform 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0" name="Group 10"/>
          <p:cNvGrpSpPr/>
          <p:nvPr/>
        </p:nvGrpSpPr>
        <p:grpSpPr>
          <a:xfrm rot="2143800">
            <a:off x="3828330" y="360990"/>
            <a:ext cx="129600" cy="129600"/>
            <a:chOff x="0" y="0"/>
            <a:chExt cx="172800" cy="172800"/>
          </a:xfrm>
        </p:grpSpPr>
        <p:sp>
          <p:nvSpPr>
            <p:cNvPr id="11" name="Freeform 1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2" name="Freeform 12"/>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3" name="Group 13"/>
          <p:cNvGrpSpPr/>
          <p:nvPr/>
        </p:nvGrpSpPr>
        <p:grpSpPr>
          <a:xfrm rot="2143800">
            <a:off x="1119690" y="113130"/>
            <a:ext cx="129600" cy="129600"/>
            <a:chOff x="0" y="0"/>
            <a:chExt cx="172800" cy="172800"/>
          </a:xfrm>
        </p:grpSpPr>
        <p:sp>
          <p:nvSpPr>
            <p:cNvPr id="14" name="Freeform 14"/>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5" name="Freeform 15"/>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6" name="Group 16"/>
          <p:cNvGrpSpPr/>
          <p:nvPr/>
        </p:nvGrpSpPr>
        <p:grpSpPr>
          <a:xfrm rot="2143800">
            <a:off x="1347030" y="118530"/>
            <a:ext cx="129600" cy="129600"/>
            <a:chOff x="0" y="0"/>
            <a:chExt cx="172800" cy="172800"/>
          </a:xfrm>
        </p:grpSpPr>
        <p:sp>
          <p:nvSpPr>
            <p:cNvPr id="17" name="Freeform 17"/>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18" name="Freeform 18"/>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19" name="Group 19"/>
          <p:cNvGrpSpPr/>
          <p:nvPr/>
        </p:nvGrpSpPr>
        <p:grpSpPr>
          <a:xfrm rot="2143800">
            <a:off x="1566270" y="137430"/>
            <a:ext cx="129600" cy="129600"/>
            <a:chOff x="0" y="0"/>
            <a:chExt cx="172800" cy="172800"/>
          </a:xfrm>
        </p:grpSpPr>
        <p:sp>
          <p:nvSpPr>
            <p:cNvPr id="20" name="Freeform 20"/>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1" name="Freeform 21"/>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2" name="Group 22"/>
          <p:cNvGrpSpPr/>
          <p:nvPr/>
        </p:nvGrpSpPr>
        <p:grpSpPr>
          <a:xfrm rot="2143800">
            <a:off x="246510" y="1060830"/>
            <a:ext cx="129600" cy="129600"/>
            <a:chOff x="0" y="0"/>
            <a:chExt cx="172800" cy="172800"/>
          </a:xfrm>
        </p:grpSpPr>
        <p:sp>
          <p:nvSpPr>
            <p:cNvPr id="23" name="Freeform 23"/>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24" name="Freeform 24"/>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25" name="Group 25"/>
          <p:cNvGrpSpPr/>
          <p:nvPr/>
        </p:nvGrpSpPr>
        <p:grpSpPr>
          <a:xfrm rot="2143800">
            <a:off x="858330" y="309150"/>
            <a:ext cx="289980" cy="71820"/>
            <a:chOff x="0" y="0"/>
            <a:chExt cx="386640" cy="95760"/>
          </a:xfrm>
        </p:grpSpPr>
        <p:sp>
          <p:nvSpPr>
            <p:cNvPr id="26" name="Freeform 26"/>
            <p:cNvSpPr/>
            <p:nvPr/>
          </p:nvSpPr>
          <p:spPr>
            <a:xfrm>
              <a:off x="12573" y="12573"/>
              <a:ext cx="361442" cy="70612"/>
            </a:xfrm>
            <a:custGeom>
              <a:avLst/>
              <a:gdLst/>
              <a:ahLst/>
              <a:cxnLst/>
              <a:rect l="l" t="t" r="r" b="b"/>
              <a:pathLst>
                <a:path w="361442" h="70612">
                  <a:moveTo>
                    <a:pt x="0" y="0"/>
                  </a:moveTo>
                  <a:lnTo>
                    <a:pt x="361442" y="0"/>
                  </a:lnTo>
                  <a:lnTo>
                    <a:pt x="361442" y="70612"/>
                  </a:lnTo>
                  <a:lnTo>
                    <a:pt x="0" y="70612"/>
                  </a:lnTo>
                  <a:close/>
                </a:path>
              </a:pathLst>
            </a:custGeom>
            <a:solidFill>
              <a:srgbClr val="0085FF"/>
            </a:solidFill>
          </p:spPr>
        </p:sp>
        <p:sp>
          <p:nvSpPr>
            <p:cNvPr id="27" name="Freeform 27"/>
            <p:cNvSpPr/>
            <p:nvPr/>
          </p:nvSpPr>
          <p:spPr>
            <a:xfrm>
              <a:off x="0" y="0"/>
              <a:ext cx="386588" cy="95758"/>
            </a:xfrm>
            <a:custGeom>
              <a:avLst/>
              <a:gdLst/>
              <a:ahLst/>
              <a:cxnLst/>
              <a:rect l="l" t="t" r="r" b="b"/>
              <a:pathLst>
                <a:path w="386588" h="95758">
                  <a:moveTo>
                    <a:pt x="12573" y="0"/>
                  </a:moveTo>
                  <a:lnTo>
                    <a:pt x="374015" y="0"/>
                  </a:lnTo>
                  <a:cubicBezTo>
                    <a:pt x="381000" y="0"/>
                    <a:pt x="386588" y="5588"/>
                    <a:pt x="386588" y="12573"/>
                  </a:cubicBezTo>
                  <a:lnTo>
                    <a:pt x="386588" y="83185"/>
                  </a:lnTo>
                  <a:cubicBezTo>
                    <a:pt x="386588" y="90170"/>
                    <a:pt x="381000" y="95758"/>
                    <a:pt x="374015" y="95758"/>
                  </a:cubicBezTo>
                  <a:lnTo>
                    <a:pt x="12573" y="95758"/>
                  </a:lnTo>
                  <a:cubicBezTo>
                    <a:pt x="5588" y="95758"/>
                    <a:pt x="0" y="90170"/>
                    <a:pt x="0" y="83185"/>
                  </a:cubicBezTo>
                  <a:lnTo>
                    <a:pt x="0" y="12573"/>
                  </a:lnTo>
                  <a:cubicBezTo>
                    <a:pt x="0" y="5588"/>
                    <a:pt x="5588" y="0"/>
                    <a:pt x="12573" y="0"/>
                  </a:cubicBezTo>
                  <a:moveTo>
                    <a:pt x="12573" y="25146"/>
                  </a:moveTo>
                  <a:lnTo>
                    <a:pt x="12573" y="12573"/>
                  </a:lnTo>
                  <a:lnTo>
                    <a:pt x="25146" y="12573"/>
                  </a:lnTo>
                  <a:lnTo>
                    <a:pt x="25146" y="83185"/>
                  </a:lnTo>
                  <a:lnTo>
                    <a:pt x="12573" y="83185"/>
                  </a:lnTo>
                  <a:lnTo>
                    <a:pt x="12573" y="70612"/>
                  </a:lnTo>
                  <a:lnTo>
                    <a:pt x="374015" y="70612"/>
                  </a:lnTo>
                  <a:lnTo>
                    <a:pt x="374015" y="83185"/>
                  </a:lnTo>
                  <a:lnTo>
                    <a:pt x="361442" y="83185"/>
                  </a:lnTo>
                  <a:lnTo>
                    <a:pt x="361442" y="12573"/>
                  </a:lnTo>
                  <a:lnTo>
                    <a:pt x="374015" y="12573"/>
                  </a:lnTo>
                  <a:lnTo>
                    <a:pt x="374015" y="25146"/>
                  </a:lnTo>
                  <a:lnTo>
                    <a:pt x="12573" y="25146"/>
                  </a:lnTo>
                  <a:close/>
                </a:path>
              </a:pathLst>
            </a:custGeom>
            <a:solidFill>
              <a:srgbClr val="0085FF"/>
            </a:solidFill>
          </p:spPr>
        </p:sp>
      </p:grpSp>
      <p:grpSp>
        <p:nvGrpSpPr>
          <p:cNvPr id="28" name="Group 28"/>
          <p:cNvGrpSpPr/>
          <p:nvPr/>
        </p:nvGrpSpPr>
        <p:grpSpPr>
          <a:xfrm rot="2143800">
            <a:off x="1143450" y="1295190"/>
            <a:ext cx="129600" cy="109080"/>
            <a:chOff x="0" y="0"/>
            <a:chExt cx="172800" cy="145440"/>
          </a:xfrm>
        </p:grpSpPr>
        <p:sp>
          <p:nvSpPr>
            <p:cNvPr id="29" name="Freeform 29"/>
            <p:cNvSpPr/>
            <p:nvPr/>
          </p:nvSpPr>
          <p:spPr>
            <a:xfrm>
              <a:off x="12573" y="12573"/>
              <a:ext cx="147574" cy="120269"/>
            </a:xfrm>
            <a:custGeom>
              <a:avLst/>
              <a:gdLst/>
              <a:ahLst/>
              <a:cxnLst/>
              <a:rect l="l" t="t" r="r" b="b"/>
              <a:pathLst>
                <a:path w="147574" h="120269">
                  <a:moveTo>
                    <a:pt x="0" y="0"/>
                  </a:moveTo>
                  <a:lnTo>
                    <a:pt x="147574" y="0"/>
                  </a:lnTo>
                  <a:lnTo>
                    <a:pt x="147574" y="120269"/>
                  </a:lnTo>
                  <a:lnTo>
                    <a:pt x="0" y="120269"/>
                  </a:lnTo>
                  <a:close/>
                </a:path>
              </a:pathLst>
            </a:custGeom>
            <a:solidFill>
              <a:srgbClr val="0085FF"/>
            </a:solidFill>
          </p:spPr>
        </p:sp>
        <p:sp>
          <p:nvSpPr>
            <p:cNvPr id="30" name="Freeform 30"/>
            <p:cNvSpPr/>
            <p:nvPr/>
          </p:nvSpPr>
          <p:spPr>
            <a:xfrm>
              <a:off x="0" y="0"/>
              <a:ext cx="172720" cy="145415"/>
            </a:xfrm>
            <a:custGeom>
              <a:avLst/>
              <a:gdLst/>
              <a:ahLst/>
              <a:cxnLst/>
              <a:rect l="l" t="t" r="r" b="b"/>
              <a:pathLst>
                <a:path w="172720" h="145415">
                  <a:moveTo>
                    <a:pt x="12573" y="0"/>
                  </a:moveTo>
                  <a:lnTo>
                    <a:pt x="160147" y="0"/>
                  </a:lnTo>
                  <a:cubicBezTo>
                    <a:pt x="167132" y="0"/>
                    <a:pt x="172720" y="5588"/>
                    <a:pt x="172720" y="12573"/>
                  </a:cubicBezTo>
                  <a:lnTo>
                    <a:pt x="172720" y="132842"/>
                  </a:lnTo>
                  <a:cubicBezTo>
                    <a:pt x="172720" y="139827"/>
                    <a:pt x="167132" y="145415"/>
                    <a:pt x="160147"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160147" y="120269"/>
                  </a:lnTo>
                  <a:lnTo>
                    <a:pt x="160147" y="132842"/>
                  </a:lnTo>
                  <a:lnTo>
                    <a:pt x="147574" y="132842"/>
                  </a:lnTo>
                  <a:lnTo>
                    <a:pt x="147574" y="12573"/>
                  </a:lnTo>
                  <a:lnTo>
                    <a:pt x="160147" y="12573"/>
                  </a:lnTo>
                  <a:lnTo>
                    <a:pt x="160147" y="25146"/>
                  </a:lnTo>
                  <a:lnTo>
                    <a:pt x="12573" y="25146"/>
                  </a:lnTo>
                  <a:close/>
                </a:path>
              </a:pathLst>
            </a:custGeom>
            <a:solidFill>
              <a:srgbClr val="0085FF"/>
            </a:solidFill>
          </p:spPr>
        </p:sp>
      </p:grpSp>
      <p:grpSp>
        <p:nvGrpSpPr>
          <p:cNvPr id="31" name="Group 31"/>
          <p:cNvGrpSpPr/>
          <p:nvPr/>
        </p:nvGrpSpPr>
        <p:grpSpPr>
          <a:xfrm rot="2143800">
            <a:off x="2549610" y="568890"/>
            <a:ext cx="96120" cy="138240"/>
            <a:chOff x="0" y="0"/>
            <a:chExt cx="128160" cy="184320"/>
          </a:xfrm>
        </p:grpSpPr>
        <p:sp>
          <p:nvSpPr>
            <p:cNvPr id="32" name="Freeform 32"/>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3" name="Freeform 33"/>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4" name="Group 34"/>
          <p:cNvGrpSpPr/>
          <p:nvPr/>
        </p:nvGrpSpPr>
        <p:grpSpPr>
          <a:xfrm rot="2143800">
            <a:off x="2668950" y="654750"/>
            <a:ext cx="96120" cy="138240"/>
            <a:chOff x="0" y="0"/>
            <a:chExt cx="128160" cy="184320"/>
          </a:xfrm>
        </p:grpSpPr>
        <p:sp>
          <p:nvSpPr>
            <p:cNvPr id="35" name="Freeform 35"/>
            <p:cNvSpPr/>
            <p:nvPr/>
          </p:nvSpPr>
          <p:spPr>
            <a:xfrm>
              <a:off x="12573" y="12573"/>
              <a:ext cx="102997" cy="159131"/>
            </a:xfrm>
            <a:custGeom>
              <a:avLst/>
              <a:gdLst/>
              <a:ahLst/>
              <a:cxnLst/>
              <a:rect l="l" t="t" r="r" b="b"/>
              <a:pathLst>
                <a:path w="102997" h="159131">
                  <a:moveTo>
                    <a:pt x="0" y="0"/>
                  </a:moveTo>
                  <a:lnTo>
                    <a:pt x="102997" y="0"/>
                  </a:lnTo>
                  <a:lnTo>
                    <a:pt x="102997" y="159131"/>
                  </a:lnTo>
                  <a:lnTo>
                    <a:pt x="0" y="159131"/>
                  </a:lnTo>
                  <a:close/>
                </a:path>
              </a:pathLst>
            </a:custGeom>
            <a:solidFill>
              <a:srgbClr val="0085FF"/>
            </a:solidFill>
          </p:spPr>
        </p:sp>
        <p:sp>
          <p:nvSpPr>
            <p:cNvPr id="36" name="Freeform 36"/>
            <p:cNvSpPr/>
            <p:nvPr/>
          </p:nvSpPr>
          <p:spPr>
            <a:xfrm>
              <a:off x="0" y="0"/>
              <a:ext cx="128143" cy="184277"/>
            </a:xfrm>
            <a:custGeom>
              <a:avLst/>
              <a:gdLst/>
              <a:ahLst/>
              <a:cxnLst/>
              <a:rect l="l" t="t" r="r" b="b"/>
              <a:pathLst>
                <a:path w="128143" h="184277">
                  <a:moveTo>
                    <a:pt x="12573" y="0"/>
                  </a:moveTo>
                  <a:lnTo>
                    <a:pt x="115570" y="0"/>
                  </a:lnTo>
                  <a:cubicBezTo>
                    <a:pt x="122555" y="0"/>
                    <a:pt x="128143" y="5588"/>
                    <a:pt x="128143" y="12573"/>
                  </a:cubicBezTo>
                  <a:lnTo>
                    <a:pt x="128143" y="171704"/>
                  </a:lnTo>
                  <a:cubicBezTo>
                    <a:pt x="128143" y="178689"/>
                    <a:pt x="122555" y="184277"/>
                    <a:pt x="115570" y="184277"/>
                  </a:cubicBezTo>
                  <a:lnTo>
                    <a:pt x="12573" y="184277"/>
                  </a:lnTo>
                  <a:cubicBezTo>
                    <a:pt x="5588" y="184277"/>
                    <a:pt x="0" y="178689"/>
                    <a:pt x="0" y="171704"/>
                  </a:cubicBezTo>
                  <a:lnTo>
                    <a:pt x="0" y="12573"/>
                  </a:lnTo>
                  <a:cubicBezTo>
                    <a:pt x="0" y="5588"/>
                    <a:pt x="5588" y="0"/>
                    <a:pt x="12573" y="0"/>
                  </a:cubicBezTo>
                  <a:moveTo>
                    <a:pt x="12573" y="25146"/>
                  </a:moveTo>
                  <a:lnTo>
                    <a:pt x="12573" y="12573"/>
                  </a:lnTo>
                  <a:lnTo>
                    <a:pt x="25146" y="12573"/>
                  </a:lnTo>
                  <a:lnTo>
                    <a:pt x="25146" y="171704"/>
                  </a:lnTo>
                  <a:lnTo>
                    <a:pt x="12573" y="171704"/>
                  </a:lnTo>
                  <a:lnTo>
                    <a:pt x="12573" y="159131"/>
                  </a:lnTo>
                  <a:lnTo>
                    <a:pt x="115570" y="159131"/>
                  </a:lnTo>
                  <a:lnTo>
                    <a:pt x="115570" y="171704"/>
                  </a:lnTo>
                  <a:lnTo>
                    <a:pt x="102997" y="171704"/>
                  </a:lnTo>
                  <a:lnTo>
                    <a:pt x="102997" y="12573"/>
                  </a:lnTo>
                  <a:lnTo>
                    <a:pt x="115570" y="12573"/>
                  </a:lnTo>
                  <a:lnTo>
                    <a:pt x="115570" y="25146"/>
                  </a:lnTo>
                  <a:lnTo>
                    <a:pt x="12573" y="25146"/>
                  </a:lnTo>
                  <a:close/>
                </a:path>
              </a:pathLst>
            </a:custGeom>
            <a:solidFill>
              <a:srgbClr val="0085FF"/>
            </a:solidFill>
          </p:spPr>
        </p:sp>
      </p:grpSp>
      <p:grpSp>
        <p:nvGrpSpPr>
          <p:cNvPr id="37" name="Group 37"/>
          <p:cNvGrpSpPr/>
          <p:nvPr/>
        </p:nvGrpSpPr>
        <p:grpSpPr>
          <a:xfrm rot="2143800">
            <a:off x="2319030" y="483030"/>
            <a:ext cx="129600" cy="129600"/>
            <a:chOff x="0" y="0"/>
            <a:chExt cx="172800" cy="172800"/>
          </a:xfrm>
        </p:grpSpPr>
        <p:sp>
          <p:nvSpPr>
            <p:cNvPr id="38" name="Freeform 38"/>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39" name="Freeform 39"/>
            <p:cNvSpPr/>
            <p:nvPr/>
          </p:nvSpPr>
          <p:spPr>
            <a:xfrm>
              <a:off x="0" y="-127"/>
              <a:ext cx="173228" cy="173355"/>
            </a:xfrm>
            <a:custGeom>
              <a:avLst/>
              <a:gdLst/>
              <a:ahLst/>
              <a:cxnLst/>
              <a:rect l="l" t="t" r="r" b="b"/>
              <a:pathLst>
                <a:path w="173228" h="173355">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cubicBezTo>
                    <a:pt x="39751" y="173355"/>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lnTo>
                    <a:pt x="87122" y="160274"/>
                  </a:lnTo>
                  <a:lnTo>
                    <a:pt x="86995" y="147701"/>
                  </a:ln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0" name="Group 40"/>
          <p:cNvGrpSpPr/>
          <p:nvPr/>
        </p:nvGrpSpPr>
        <p:grpSpPr>
          <a:xfrm rot="2143800">
            <a:off x="2141370" y="349110"/>
            <a:ext cx="129600" cy="129600"/>
            <a:chOff x="0" y="0"/>
            <a:chExt cx="172800" cy="172800"/>
          </a:xfrm>
        </p:grpSpPr>
        <p:sp>
          <p:nvSpPr>
            <p:cNvPr id="41" name="Freeform 41"/>
            <p:cNvSpPr/>
            <p:nvPr/>
          </p:nvSpPr>
          <p:spPr>
            <a:xfrm>
              <a:off x="12573" y="12446"/>
              <a:ext cx="147828" cy="148082"/>
            </a:xfrm>
            <a:custGeom>
              <a:avLst/>
              <a:gdLst/>
              <a:ahLst/>
              <a:cxnLst/>
              <a:rect l="l" t="t" r="r" b="b"/>
              <a:pathLst>
                <a:path w="147828" h="148082">
                  <a:moveTo>
                    <a:pt x="0" y="73914"/>
                  </a:moveTo>
                  <a:cubicBezTo>
                    <a:pt x="0" y="33274"/>
                    <a:pt x="32893" y="254"/>
                    <a:pt x="73533" y="127"/>
                  </a:cubicBezTo>
                  <a:cubicBezTo>
                    <a:pt x="114173" y="0"/>
                    <a:pt x="147320" y="32766"/>
                    <a:pt x="147574" y="73406"/>
                  </a:cubicBezTo>
                  <a:cubicBezTo>
                    <a:pt x="147828" y="114046"/>
                    <a:pt x="115189" y="147320"/>
                    <a:pt x="74549" y="147701"/>
                  </a:cubicBezTo>
                  <a:cubicBezTo>
                    <a:pt x="33909" y="148082"/>
                    <a:pt x="635" y="115697"/>
                    <a:pt x="0" y="75057"/>
                  </a:cubicBezTo>
                  <a:close/>
                </a:path>
              </a:pathLst>
            </a:custGeom>
            <a:solidFill>
              <a:srgbClr val="0085FF"/>
            </a:solidFill>
          </p:spPr>
        </p:sp>
        <p:sp>
          <p:nvSpPr>
            <p:cNvPr id="42" name="Freeform 42"/>
            <p:cNvSpPr/>
            <p:nvPr/>
          </p:nvSpPr>
          <p:spPr>
            <a:xfrm>
              <a:off x="0" y="-127"/>
              <a:ext cx="173228" cy="173482"/>
            </a:xfrm>
            <a:custGeom>
              <a:avLst/>
              <a:gdLst/>
              <a:ahLst/>
              <a:cxnLst/>
              <a:rect l="l" t="t" r="r" b="b"/>
              <a:pathLst>
                <a:path w="173228" h="173482">
                  <a:moveTo>
                    <a:pt x="12573" y="73914"/>
                  </a:moveTo>
                  <a:lnTo>
                    <a:pt x="12573" y="86487"/>
                  </a:lnTo>
                  <a:lnTo>
                    <a:pt x="12573" y="73914"/>
                  </a:lnTo>
                  <a:lnTo>
                    <a:pt x="12573" y="86487"/>
                  </a:lnTo>
                  <a:lnTo>
                    <a:pt x="0" y="86487"/>
                  </a:lnTo>
                  <a:cubicBezTo>
                    <a:pt x="0" y="38989"/>
                    <a:pt x="38481" y="254"/>
                    <a:pt x="86106" y="127"/>
                  </a:cubicBezTo>
                  <a:cubicBezTo>
                    <a:pt x="133731" y="0"/>
                    <a:pt x="172466" y="38354"/>
                    <a:pt x="172847" y="85852"/>
                  </a:cubicBezTo>
                  <a:cubicBezTo>
                    <a:pt x="173228" y="133350"/>
                    <a:pt x="135001" y="172339"/>
                    <a:pt x="87376" y="172847"/>
                  </a:cubicBezTo>
                  <a:lnTo>
                    <a:pt x="87249" y="160274"/>
                  </a:lnTo>
                  <a:lnTo>
                    <a:pt x="87376" y="172847"/>
                  </a:lnTo>
                  <a:cubicBezTo>
                    <a:pt x="39751" y="173482"/>
                    <a:pt x="762" y="135382"/>
                    <a:pt x="0" y="87757"/>
                  </a:cubicBezTo>
                  <a:lnTo>
                    <a:pt x="0" y="87630"/>
                  </a:lnTo>
                  <a:lnTo>
                    <a:pt x="0" y="86614"/>
                  </a:lnTo>
                  <a:cubicBezTo>
                    <a:pt x="0" y="83312"/>
                    <a:pt x="1270" y="80010"/>
                    <a:pt x="3683" y="77597"/>
                  </a:cubicBezTo>
                  <a:cubicBezTo>
                    <a:pt x="6096" y="75184"/>
                    <a:pt x="9271" y="73914"/>
                    <a:pt x="12573" y="73914"/>
                  </a:cubicBezTo>
                  <a:moveTo>
                    <a:pt x="12573" y="99060"/>
                  </a:moveTo>
                  <a:lnTo>
                    <a:pt x="12573" y="86487"/>
                  </a:lnTo>
                  <a:lnTo>
                    <a:pt x="25146" y="86360"/>
                  </a:lnTo>
                  <a:lnTo>
                    <a:pt x="25146" y="87376"/>
                  </a:lnTo>
                  <a:lnTo>
                    <a:pt x="12573" y="87503"/>
                  </a:lnTo>
                  <a:lnTo>
                    <a:pt x="25146" y="87376"/>
                  </a:lnTo>
                  <a:cubicBezTo>
                    <a:pt x="25654" y="121031"/>
                    <a:pt x="53340" y="148082"/>
                    <a:pt x="86995" y="147701"/>
                  </a:cubicBezTo>
                  <a:cubicBezTo>
                    <a:pt x="120650" y="147320"/>
                    <a:pt x="147828" y="119761"/>
                    <a:pt x="147574" y="86106"/>
                  </a:cubicBezTo>
                  <a:lnTo>
                    <a:pt x="160147" y="85979"/>
                  </a:lnTo>
                  <a:lnTo>
                    <a:pt x="147574" y="86106"/>
                  </a:lnTo>
                  <a:cubicBezTo>
                    <a:pt x="147320" y="52324"/>
                    <a:pt x="119888" y="25146"/>
                    <a:pt x="86233" y="25273"/>
                  </a:cubicBezTo>
                  <a:lnTo>
                    <a:pt x="86233" y="12700"/>
                  </a:lnTo>
                  <a:lnTo>
                    <a:pt x="86233" y="25273"/>
                  </a:lnTo>
                  <a:cubicBezTo>
                    <a:pt x="52578" y="25400"/>
                    <a:pt x="25273" y="52705"/>
                    <a:pt x="25273" y="86487"/>
                  </a:cubicBezTo>
                  <a:cubicBezTo>
                    <a:pt x="25273" y="93472"/>
                    <a:pt x="19685" y="99060"/>
                    <a:pt x="12700" y="99060"/>
                  </a:cubicBezTo>
                  <a:close/>
                </a:path>
              </a:pathLst>
            </a:custGeom>
            <a:solidFill>
              <a:srgbClr val="0085FF"/>
            </a:solidFill>
          </p:spPr>
        </p:sp>
      </p:grpSp>
      <p:grpSp>
        <p:nvGrpSpPr>
          <p:cNvPr id="43" name="Group 43"/>
          <p:cNvGrpSpPr/>
          <p:nvPr/>
        </p:nvGrpSpPr>
        <p:grpSpPr>
          <a:xfrm rot="2143800">
            <a:off x="129870" y="1335150"/>
            <a:ext cx="462780" cy="109080"/>
            <a:chOff x="0" y="0"/>
            <a:chExt cx="617040" cy="145440"/>
          </a:xfrm>
        </p:grpSpPr>
        <p:sp>
          <p:nvSpPr>
            <p:cNvPr id="44" name="Freeform 44"/>
            <p:cNvSpPr/>
            <p:nvPr/>
          </p:nvSpPr>
          <p:spPr>
            <a:xfrm>
              <a:off x="12573" y="12573"/>
              <a:ext cx="591820" cy="120269"/>
            </a:xfrm>
            <a:custGeom>
              <a:avLst/>
              <a:gdLst/>
              <a:ahLst/>
              <a:cxnLst/>
              <a:rect l="l" t="t" r="r" b="b"/>
              <a:pathLst>
                <a:path w="591820" h="120269">
                  <a:moveTo>
                    <a:pt x="0" y="0"/>
                  </a:moveTo>
                  <a:lnTo>
                    <a:pt x="591820" y="0"/>
                  </a:lnTo>
                  <a:lnTo>
                    <a:pt x="591820" y="120269"/>
                  </a:lnTo>
                  <a:lnTo>
                    <a:pt x="0" y="120269"/>
                  </a:lnTo>
                  <a:close/>
                </a:path>
              </a:pathLst>
            </a:custGeom>
            <a:solidFill>
              <a:srgbClr val="0085FF"/>
            </a:solidFill>
          </p:spPr>
        </p:sp>
        <p:sp>
          <p:nvSpPr>
            <p:cNvPr id="45" name="Freeform 45"/>
            <p:cNvSpPr/>
            <p:nvPr/>
          </p:nvSpPr>
          <p:spPr>
            <a:xfrm>
              <a:off x="0" y="0"/>
              <a:ext cx="616966" cy="145415"/>
            </a:xfrm>
            <a:custGeom>
              <a:avLst/>
              <a:gdLst/>
              <a:ahLst/>
              <a:cxnLst/>
              <a:rect l="l" t="t" r="r" b="b"/>
              <a:pathLst>
                <a:path w="616966" h="145415">
                  <a:moveTo>
                    <a:pt x="12573" y="0"/>
                  </a:moveTo>
                  <a:lnTo>
                    <a:pt x="604393" y="0"/>
                  </a:lnTo>
                  <a:cubicBezTo>
                    <a:pt x="611378" y="0"/>
                    <a:pt x="616966" y="5588"/>
                    <a:pt x="616966" y="12573"/>
                  </a:cubicBezTo>
                  <a:lnTo>
                    <a:pt x="616966" y="132842"/>
                  </a:lnTo>
                  <a:cubicBezTo>
                    <a:pt x="616966" y="139827"/>
                    <a:pt x="611378" y="145415"/>
                    <a:pt x="604393" y="145415"/>
                  </a:cubicBezTo>
                  <a:lnTo>
                    <a:pt x="12573" y="145415"/>
                  </a:lnTo>
                  <a:cubicBezTo>
                    <a:pt x="5588" y="145415"/>
                    <a:pt x="0" y="139827"/>
                    <a:pt x="0" y="132842"/>
                  </a:cubicBezTo>
                  <a:lnTo>
                    <a:pt x="0" y="12573"/>
                  </a:lnTo>
                  <a:cubicBezTo>
                    <a:pt x="0" y="5588"/>
                    <a:pt x="5588" y="0"/>
                    <a:pt x="12573" y="0"/>
                  </a:cubicBezTo>
                  <a:moveTo>
                    <a:pt x="12573" y="25146"/>
                  </a:moveTo>
                  <a:lnTo>
                    <a:pt x="12573" y="12573"/>
                  </a:lnTo>
                  <a:lnTo>
                    <a:pt x="25146" y="12573"/>
                  </a:lnTo>
                  <a:lnTo>
                    <a:pt x="25146" y="132842"/>
                  </a:lnTo>
                  <a:lnTo>
                    <a:pt x="12573" y="132842"/>
                  </a:lnTo>
                  <a:lnTo>
                    <a:pt x="12573" y="120269"/>
                  </a:lnTo>
                  <a:lnTo>
                    <a:pt x="604393" y="120269"/>
                  </a:lnTo>
                  <a:lnTo>
                    <a:pt x="604393" y="132842"/>
                  </a:lnTo>
                  <a:lnTo>
                    <a:pt x="591820" y="132842"/>
                  </a:lnTo>
                  <a:lnTo>
                    <a:pt x="591820" y="12573"/>
                  </a:lnTo>
                  <a:lnTo>
                    <a:pt x="604393" y="12573"/>
                  </a:lnTo>
                  <a:lnTo>
                    <a:pt x="604393" y="25146"/>
                  </a:lnTo>
                  <a:lnTo>
                    <a:pt x="12573" y="25146"/>
                  </a:lnTo>
                  <a:close/>
                </a:path>
              </a:pathLst>
            </a:custGeom>
            <a:solidFill>
              <a:srgbClr val="0085FF"/>
            </a:solidFill>
          </p:spPr>
        </p:sp>
      </p:grpSp>
      <p:grpSp>
        <p:nvGrpSpPr>
          <p:cNvPr id="46" name="Group 46"/>
          <p:cNvGrpSpPr/>
          <p:nvPr/>
        </p:nvGrpSpPr>
        <p:grpSpPr>
          <a:xfrm rot="2143800">
            <a:off x="2137050" y="237870"/>
            <a:ext cx="2055780" cy="402840"/>
            <a:chOff x="0" y="0"/>
            <a:chExt cx="2741040" cy="537120"/>
          </a:xfrm>
        </p:grpSpPr>
        <p:sp>
          <p:nvSpPr>
            <p:cNvPr id="47" name="Freeform 47"/>
            <p:cNvSpPr/>
            <p:nvPr/>
          </p:nvSpPr>
          <p:spPr>
            <a:xfrm>
              <a:off x="12446" y="2540"/>
              <a:ext cx="2723642" cy="534670"/>
            </a:xfrm>
            <a:custGeom>
              <a:avLst/>
              <a:gdLst/>
              <a:ahLst/>
              <a:cxnLst/>
              <a:rect l="l" t="t" r="r" b="b"/>
              <a:pathLst>
                <a:path w="2723642" h="534670">
                  <a:moveTo>
                    <a:pt x="254" y="488442"/>
                  </a:moveTo>
                  <a:lnTo>
                    <a:pt x="2047621" y="509397"/>
                  </a:lnTo>
                  <a:lnTo>
                    <a:pt x="2047494" y="521970"/>
                  </a:lnTo>
                  <a:lnTo>
                    <a:pt x="2039874" y="511937"/>
                  </a:lnTo>
                  <a:lnTo>
                    <a:pt x="2708275" y="0"/>
                  </a:lnTo>
                  <a:lnTo>
                    <a:pt x="2723642" y="20066"/>
                  </a:lnTo>
                  <a:lnTo>
                    <a:pt x="2055114" y="532003"/>
                  </a:lnTo>
                  <a:cubicBezTo>
                    <a:pt x="2052828" y="533654"/>
                    <a:pt x="2050161" y="534670"/>
                    <a:pt x="2047367" y="534543"/>
                  </a:cubicBezTo>
                  <a:lnTo>
                    <a:pt x="0" y="513715"/>
                  </a:lnTo>
                  <a:close/>
                </a:path>
              </a:pathLst>
            </a:custGeom>
            <a:solidFill>
              <a:srgbClr val="0085FF"/>
            </a:solidFill>
          </p:spPr>
        </p:sp>
      </p:grpSp>
      <p:sp>
        <p:nvSpPr>
          <p:cNvPr id="48" name="AutoShape 48"/>
          <p:cNvSpPr/>
          <p:nvPr/>
        </p:nvSpPr>
        <p:spPr>
          <a:xfrm rot="4044968">
            <a:off x="713361" y="142020"/>
            <a:ext cx="330439" cy="0"/>
          </a:xfrm>
          <a:prstGeom prst="line">
            <a:avLst/>
          </a:prstGeom>
          <a:ln w="9525" cap="rnd">
            <a:solidFill>
              <a:srgbClr val="0085FF"/>
            </a:solidFill>
            <a:prstDash val="solid"/>
            <a:headEnd type="none" w="sm" len="sm"/>
            <a:tailEnd type="none" w="sm" len="sm"/>
          </a:ln>
        </p:spPr>
      </p:sp>
      <p:sp>
        <p:nvSpPr>
          <p:cNvPr id="49" name="AutoShape 49"/>
          <p:cNvSpPr/>
          <p:nvPr/>
        </p:nvSpPr>
        <p:spPr>
          <a:xfrm rot="3650171">
            <a:off x="1063324" y="61560"/>
            <a:ext cx="165111" cy="0"/>
          </a:xfrm>
          <a:prstGeom prst="line">
            <a:avLst/>
          </a:prstGeom>
          <a:ln w="9525" cap="rnd">
            <a:solidFill>
              <a:srgbClr val="0085FF"/>
            </a:solidFill>
            <a:prstDash val="solid"/>
            <a:headEnd type="none" w="sm" len="sm"/>
            <a:tailEnd type="none" w="sm" len="sm"/>
          </a:ln>
        </p:spPr>
      </p:sp>
      <p:sp>
        <p:nvSpPr>
          <p:cNvPr id="50" name="AutoShape 50"/>
          <p:cNvSpPr/>
          <p:nvPr/>
        </p:nvSpPr>
        <p:spPr>
          <a:xfrm rot="3999568">
            <a:off x="1293563" y="60210"/>
            <a:ext cx="171734" cy="0"/>
          </a:xfrm>
          <a:prstGeom prst="line">
            <a:avLst/>
          </a:prstGeom>
          <a:ln w="9525" cap="rnd">
            <a:solidFill>
              <a:srgbClr val="0085FF"/>
            </a:solidFill>
            <a:prstDash val="solid"/>
            <a:headEnd type="none" w="sm" len="sm"/>
            <a:tailEnd type="none" w="sm" len="sm"/>
          </a:ln>
        </p:spPr>
      </p:sp>
      <p:sp>
        <p:nvSpPr>
          <p:cNvPr id="51" name="AutoShape 51"/>
          <p:cNvSpPr/>
          <p:nvPr/>
        </p:nvSpPr>
        <p:spPr>
          <a:xfrm rot="3975780">
            <a:off x="1505690" y="75060"/>
            <a:ext cx="181101" cy="0"/>
          </a:xfrm>
          <a:prstGeom prst="line">
            <a:avLst/>
          </a:prstGeom>
          <a:ln w="9525" cap="rnd">
            <a:solidFill>
              <a:srgbClr val="0085FF"/>
            </a:solidFill>
            <a:prstDash val="solid"/>
            <a:headEnd type="none" w="sm" len="sm"/>
            <a:tailEnd type="none" w="sm" len="sm"/>
          </a:ln>
        </p:spPr>
      </p:sp>
      <p:sp>
        <p:nvSpPr>
          <p:cNvPr id="52" name="AutoShape 52"/>
          <p:cNvSpPr/>
          <p:nvPr/>
        </p:nvSpPr>
        <p:spPr>
          <a:xfrm rot="3938121">
            <a:off x="1879773" y="201420"/>
            <a:ext cx="484314" cy="0"/>
          </a:xfrm>
          <a:prstGeom prst="line">
            <a:avLst/>
          </a:prstGeom>
          <a:ln w="9525" cap="rnd">
            <a:solidFill>
              <a:srgbClr val="0085FF"/>
            </a:solidFill>
            <a:prstDash val="solid"/>
            <a:headEnd type="none" w="sm" len="sm"/>
            <a:tailEnd type="none" w="sm" len="sm"/>
          </a:ln>
        </p:spPr>
      </p:sp>
      <p:sp>
        <p:nvSpPr>
          <p:cNvPr id="53" name="AutoShape 53"/>
          <p:cNvSpPr/>
          <p:nvPr/>
        </p:nvSpPr>
        <p:spPr>
          <a:xfrm rot="3990728">
            <a:off x="1986565" y="245430"/>
            <a:ext cx="575831" cy="0"/>
          </a:xfrm>
          <a:prstGeom prst="line">
            <a:avLst/>
          </a:prstGeom>
          <a:ln w="9525" cap="rnd">
            <a:solidFill>
              <a:srgbClr val="0085FF"/>
            </a:solidFill>
            <a:prstDash val="solid"/>
            <a:headEnd type="none" w="sm" len="sm"/>
            <a:tailEnd type="none" w="sm" len="sm"/>
          </a:ln>
        </p:spPr>
      </p:sp>
      <p:grpSp>
        <p:nvGrpSpPr>
          <p:cNvPr id="54" name="Group 54"/>
          <p:cNvGrpSpPr/>
          <p:nvPr/>
        </p:nvGrpSpPr>
        <p:grpSpPr>
          <a:xfrm rot="2143800">
            <a:off x="2307690" y="943110"/>
            <a:ext cx="158760" cy="158760"/>
            <a:chOff x="0" y="0"/>
            <a:chExt cx="211680" cy="211680"/>
          </a:xfrm>
        </p:grpSpPr>
        <p:sp>
          <p:nvSpPr>
            <p:cNvPr id="55" name="Freeform 55"/>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6" name="Freeform 56"/>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57" name="Group 57"/>
          <p:cNvGrpSpPr/>
          <p:nvPr/>
        </p:nvGrpSpPr>
        <p:grpSpPr>
          <a:xfrm rot="2143800">
            <a:off x="1347570" y="1167210"/>
            <a:ext cx="158760" cy="158760"/>
            <a:chOff x="0" y="0"/>
            <a:chExt cx="211680" cy="211680"/>
          </a:xfrm>
        </p:grpSpPr>
        <p:sp>
          <p:nvSpPr>
            <p:cNvPr id="58" name="Freeform 58"/>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59" name="Freeform 59"/>
            <p:cNvSpPr/>
            <p:nvPr/>
          </p:nvSpPr>
          <p:spPr>
            <a:xfrm>
              <a:off x="0" y="-254"/>
              <a:ext cx="211963" cy="212598"/>
            </a:xfrm>
            <a:custGeom>
              <a:avLst/>
              <a:gdLst/>
              <a:ahLst/>
              <a:cxnLst/>
              <a:rect l="l" t="t" r="r" b="b"/>
              <a:pathLst>
                <a:path w="211963" h="212598">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lnTo>
                    <a:pt x="106807" y="199263"/>
                  </a:lnTo>
                  <a:lnTo>
                    <a:pt x="106934" y="211836"/>
                  </a:lnTo>
                  <a:cubicBezTo>
                    <a:pt x="48641" y="212598"/>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grpSp>
        <p:nvGrpSpPr>
          <p:cNvPr id="60" name="Group 60"/>
          <p:cNvGrpSpPr/>
          <p:nvPr/>
        </p:nvGrpSpPr>
        <p:grpSpPr>
          <a:xfrm rot="2143800">
            <a:off x="830250" y="1562490"/>
            <a:ext cx="158760" cy="158760"/>
            <a:chOff x="0" y="0"/>
            <a:chExt cx="211680" cy="211680"/>
          </a:xfrm>
        </p:grpSpPr>
        <p:sp>
          <p:nvSpPr>
            <p:cNvPr id="61" name="Freeform 61"/>
            <p:cNvSpPr/>
            <p:nvPr/>
          </p:nvSpPr>
          <p:spPr>
            <a:xfrm>
              <a:off x="12573" y="12319"/>
              <a:ext cx="186944" cy="187198"/>
            </a:xfrm>
            <a:custGeom>
              <a:avLst/>
              <a:gdLst/>
              <a:ahLst/>
              <a:cxnLst/>
              <a:rect l="l" t="t" r="r" b="b"/>
              <a:pathLst>
                <a:path w="186944" h="187198">
                  <a:moveTo>
                    <a:pt x="0" y="93472"/>
                  </a:moveTo>
                  <a:cubicBezTo>
                    <a:pt x="0" y="42164"/>
                    <a:pt x="41529" y="508"/>
                    <a:pt x="92964" y="254"/>
                  </a:cubicBezTo>
                  <a:cubicBezTo>
                    <a:pt x="144399" y="0"/>
                    <a:pt x="186182" y="41402"/>
                    <a:pt x="186563" y="92837"/>
                  </a:cubicBezTo>
                  <a:cubicBezTo>
                    <a:pt x="186944" y="144272"/>
                    <a:pt x="145669" y="186182"/>
                    <a:pt x="94361" y="186690"/>
                  </a:cubicBezTo>
                  <a:cubicBezTo>
                    <a:pt x="43053" y="187198"/>
                    <a:pt x="762" y="146177"/>
                    <a:pt x="0" y="94869"/>
                  </a:cubicBezTo>
                  <a:close/>
                </a:path>
              </a:pathLst>
            </a:custGeom>
            <a:solidFill>
              <a:srgbClr val="0085FF"/>
            </a:solidFill>
          </p:spPr>
        </p:sp>
        <p:sp>
          <p:nvSpPr>
            <p:cNvPr id="62" name="Freeform 62"/>
            <p:cNvSpPr/>
            <p:nvPr/>
          </p:nvSpPr>
          <p:spPr>
            <a:xfrm>
              <a:off x="0" y="-254"/>
              <a:ext cx="211963" cy="212471"/>
            </a:xfrm>
            <a:custGeom>
              <a:avLst/>
              <a:gdLst/>
              <a:ahLst/>
              <a:cxnLst/>
              <a:rect l="l" t="t" r="r" b="b"/>
              <a:pathLst>
                <a:path w="211963" h="212471">
                  <a:moveTo>
                    <a:pt x="12573" y="93472"/>
                  </a:moveTo>
                  <a:lnTo>
                    <a:pt x="12573" y="106045"/>
                  </a:lnTo>
                  <a:lnTo>
                    <a:pt x="12573" y="93472"/>
                  </a:lnTo>
                  <a:lnTo>
                    <a:pt x="12573" y="106045"/>
                  </a:lnTo>
                  <a:lnTo>
                    <a:pt x="0" y="106045"/>
                  </a:lnTo>
                  <a:cubicBezTo>
                    <a:pt x="0" y="47752"/>
                    <a:pt x="47117" y="508"/>
                    <a:pt x="105410" y="254"/>
                  </a:cubicBezTo>
                  <a:lnTo>
                    <a:pt x="105410" y="12827"/>
                  </a:lnTo>
                  <a:lnTo>
                    <a:pt x="105410" y="254"/>
                  </a:lnTo>
                  <a:cubicBezTo>
                    <a:pt x="163703" y="0"/>
                    <a:pt x="211201" y="46990"/>
                    <a:pt x="211582" y="105283"/>
                  </a:cubicBezTo>
                  <a:cubicBezTo>
                    <a:pt x="211963" y="163576"/>
                    <a:pt x="165227" y="211201"/>
                    <a:pt x="106934" y="211836"/>
                  </a:cubicBezTo>
                  <a:cubicBezTo>
                    <a:pt x="48641" y="212471"/>
                    <a:pt x="889" y="165989"/>
                    <a:pt x="0" y="107696"/>
                  </a:cubicBezTo>
                  <a:lnTo>
                    <a:pt x="0" y="107569"/>
                  </a:lnTo>
                  <a:lnTo>
                    <a:pt x="0" y="106172"/>
                  </a:lnTo>
                  <a:cubicBezTo>
                    <a:pt x="0" y="102870"/>
                    <a:pt x="1270" y="99568"/>
                    <a:pt x="3683" y="97155"/>
                  </a:cubicBezTo>
                  <a:cubicBezTo>
                    <a:pt x="6096" y="94742"/>
                    <a:pt x="9271" y="93472"/>
                    <a:pt x="12573" y="93472"/>
                  </a:cubicBezTo>
                  <a:moveTo>
                    <a:pt x="12573" y="118618"/>
                  </a:moveTo>
                  <a:lnTo>
                    <a:pt x="12573" y="106045"/>
                  </a:lnTo>
                  <a:lnTo>
                    <a:pt x="25146" y="105918"/>
                  </a:lnTo>
                  <a:lnTo>
                    <a:pt x="25146" y="107315"/>
                  </a:lnTo>
                  <a:lnTo>
                    <a:pt x="12573" y="107442"/>
                  </a:lnTo>
                  <a:lnTo>
                    <a:pt x="25146" y="107315"/>
                  </a:lnTo>
                  <a:cubicBezTo>
                    <a:pt x="25781" y="151765"/>
                    <a:pt x="62230" y="187325"/>
                    <a:pt x="106680" y="186817"/>
                  </a:cubicBezTo>
                  <a:lnTo>
                    <a:pt x="106807" y="199390"/>
                  </a:lnTo>
                  <a:lnTo>
                    <a:pt x="106680" y="186817"/>
                  </a:lnTo>
                  <a:cubicBezTo>
                    <a:pt x="151130" y="186309"/>
                    <a:pt x="186817" y="149987"/>
                    <a:pt x="186436" y="105537"/>
                  </a:cubicBezTo>
                  <a:lnTo>
                    <a:pt x="199009" y="105410"/>
                  </a:lnTo>
                  <a:lnTo>
                    <a:pt x="186436" y="105537"/>
                  </a:lnTo>
                  <a:cubicBezTo>
                    <a:pt x="186055" y="61087"/>
                    <a:pt x="149987" y="25273"/>
                    <a:pt x="105537" y="25527"/>
                  </a:cubicBezTo>
                  <a:cubicBezTo>
                    <a:pt x="61087" y="25781"/>
                    <a:pt x="25146" y="61722"/>
                    <a:pt x="25146" y="106045"/>
                  </a:cubicBezTo>
                  <a:cubicBezTo>
                    <a:pt x="25146" y="113030"/>
                    <a:pt x="19558" y="118618"/>
                    <a:pt x="12573" y="118618"/>
                  </a:cubicBezTo>
                  <a:close/>
                </a:path>
              </a:pathLst>
            </a:custGeom>
            <a:solidFill>
              <a:srgbClr val="0085FF"/>
            </a:solidFill>
          </p:spPr>
        </p:sp>
      </p:grpSp>
      <p:sp>
        <p:nvSpPr>
          <p:cNvPr id="63" name="AutoShape 63"/>
          <p:cNvSpPr/>
          <p:nvPr/>
        </p:nvSpPr>
        <p:spPr>
          <a:xfrm rot="-206132">
            <a:off x="2876516" y="454950"/>
            <a:ext cx="973209" cy="0"/>
          </a:xfrm>
          <a:prstGeom prst="line">
            <a:avLst/>
          </a:prstGeom>
          <a:ln w="9525" cap="rnd">
            <a:solidFill>
              <a:srgbClr val="0085FF"/>
            </a:solidFill>
            <a:prstDash val="solid"/>
            <a:headEnd type="none" w="sm" len="sm"/>
            <a:tailEnd type="none" w="sm" len="sm"/>
          </a:ln>
        </p:spPr>
      </p:sp>
      <p:sp>
        <p:nvSpPr>
          <p:cNvPr id="64" name="AutoShape 64"/>
          <p:cNvSpPr/>
          <p:nvPr/>
        </p:nvSpPr>
        <p:spPr>
          <a:xfrm rot="4001969">
            <a:off x="2159377" y="351540"/>
            <a:ext cx="597947" cy="0"/>
          </a:xfrm>
          <a:prstGeom prst="line">
            <a:avLst/>
          </a:prstGeom>
          <a:ln w="9525" cap="rnd">
            <a:solidFill>
              <a:srgbClr val="0085FF"/>
            </a:solidFill>
            <a:prstDash val="solid"/>
            <a:headEnd type="none" w="sm" len="sm"/>
            <a:tailEnd type="none" w="sm" len="sm"/>
          </a:ln>
        </p:spPr>
      </p:sp>
      <p:sp>
        <p:nvSpPr>
          <p:cNvPr id="65" name="AutoShape 65"/>
          <p:cNvSpPr/>
          <p:nvPr/>
        </p:nvSpPr>
        <p:spPr>
          <a:xfrm rot="-333709">
            <a:off x="-21472" y="1139670"/>
            <a:ext cx="289724" cy="0"/>
          </a:xfrm>
          <a:prstGeom prst="line">
            <a:avLst/>
          </a:prstGeom>
          <a:ln w="9525" cap="rnd">
            <a:solidFill>
              <a:srgbClr val="0085FF"/>
            </a:solidFill>
            <a:prstDash val="solid"/>
            <a:headEnd type="none" w="sm" len="sm"/>
            <a:tailEnd type="none" w="sm" len="sm"/>
          </a:ln>
        </p:spPr>
      </p:sp>
      <p:sp>
        <p:nvSpPr>
          <p:cNvPr id="66" name="AutoShape 66"/>
          <p:cNvSpPr/>
          <p:nvPr/>
        </p:nvSpPr>
        <p:spPr>
          <a:xfrm rot="370210">
            <a:off x="-21970" y="1261710"/>
            <a:ext cx="221061" cy="0"/>
          </a:xfrm>
          <a:prstGeom prst="line">
            <a:avLst/>
          </a:prstGeom>
          <a:ln w="9525" cap="rnd">
            <a:solidFill>
              <a:srgbClr val="0085FF"/>
            </a:solidFill>
            <a:prstDash val="solid"/>
            <a:headEnd type="none" w="sm" len="sm"/>
            <a:tailEnd type="none" w="sm" len="sm"/>
          </a:ln>
        </p:spPr>
      </p:sp>
      <p:sp>
        <p:nvSpPr>
          <p:cNvPr id="67" name="AutoShape 67"/>
          <p:cNvSpPr/>
          <p:nvPr/>
        </p:nvSpPr>
        <p:spPr>
          <a:xfrm rot="4313995">
            <a:off x="506459" y="1291410"/>
            <a:ext cx="613562" cy="0"/>
          </a:xfrm>
          <a:prstGeom prst="line">
            <a:avLst/>
          </a:prstGeom>
          <a:ln w="9525" cap="rnd">
            <a:solidFill>
              <a:srgbClr val="0085FF"/>
            </a:solidFill>
            <a:prstDash val="solid"/>
            <a:headEnd type="none" w="sm" len="sm"/>
            <a:tailEnd type="none" w="sm" len="sm"/>
          </a:ln>
        </p:spPr>
      </p:sp>
      <p:sp>
        <p:nvSpPr>
          <p:cNvPr id="68" name="AutoShape 68"/>
          <p:cNvSpPr/>
          <p:nvPr/>
        </p:nvSpPr>
        <p:spPr>
          <a:xfrm rot="-253173">
            <a:off x="1245854" y="1098630"/>
            <a:ext cx="543092" cy="0"/>
          </a:xfrm>
          <a:prstGeom prst="line">
            <a:avLst/>
          </a:prstGeom>
          <a:ln w="9525" cap="rnd">
            <a:solidFill>
              <a:srgbClr val="0085FF"/>
            </a:solidFill>
            <a:prstDash val="solid"/>
            <a:headEnd type="none" w="sm" len="sm"/>
            <a:tailEnd type="none" w="sm" len="sm"/>
          </a:ln>
        </p:spPr>
      </p:sp>
      <p:grpSp>
        <p:nvGrpSpPr>
          <p:cNvPr id="69" name="Group 69"/>
          <p:cNvGrpSpPr/>
          <p:nvPr/>
        </p:nvGrpSpPr>
        <p:grpSpPr>
          <a:xfrm rot="2143800">
            <a:off x="-37530" y="424710"/>
            <a:ext cx="1667520" cy="325620"/>
            <a:chOff x="0" y="0"/>
            <a:chExt cx="2223360" cy="434160"/>
          </a:xfrm>
        </p:grpSpPr>
        <p:sp>
          <p:nvSpPr>
            <p:cNvPr id="70" name="Freeform 70"/>
            <p:cNvSpPr/>
            <p:nvPr/>
          </p:nvSpPr>
          <p:spPr>
            <a:xfrm>
              <a:off x="5080" y="2540"/>
              <a:ext cx="2205609" cy="431546"/>
            </a:xfrm>
            <a:custGeom>
              <a:avLst/>
              <a:gdLst/>
              <a:ahLst/>
              <a:cxnLst/>
              <a:rect l="l" t="t" r="r" b="b"/>
              <a:pathLst>
                <a:path w="2205609" h="431546">
                  <a:moveTo>
                    <a:pt x="14986" y="0"/>
                  </a:moveTo>
                  <a:lnTo>
                    <a:pt x="558800" y="403225"/>
                  </a:lnTo>
                  <a:lnTo>
                    <a:pt x="551307" y="413385"/>
                  </a:lnTo>
                  <a:lnTo>
                    <a:pt x="551307" y="400812"/>
                  </a:lnTo>
                  <a:lnTo>
                    <a:pt x="2205609" y="406527"/>
                  </a:lnTo>
                  <a:lnTo>
                    <a:pt x="2205609" y="419100"/>
                  </a:lnTo>
                  <a:lnTo>
                    <a:pt x="2205609" y="406400"/>
                  </a:lnTo>
                  <a:lnTo>
                    <a:pt x="2205609" y="431546"/>
                  </a:lnTo>
                  <a:lnTo>
                    <a:pt x="551307" y="425831"/>
                  </a:lnTo>
                  <a:cubicBezTo>
                    <a:pt x="548640" y="425831"/>
                    <a:pt x="545973" y="424942"/>
                    <a:pt x="543814" y="423291"/>
                  </a:cubicBezTo>
                  <a:lnTo>
                    <a:pt x="0" y="20193"/>
                  </a:lnTo>
                  <a:close/>
                </a:path>
              </a:pathLst>
            </a:custGeom>
            <a:solidFill>
              <a:srgbClr val="0085FF"/>
            </a:solidFill>
          </p:spPr>
        </p:sp>
      </p:grpSp>
      <p:grpSp>
        <p:nvGrpSpPr>
          <p:cNvPr id="71" name="Group 71"/>
          <p:cNvGrpSpPr/>
          <p:nvPr/>
        </p:nvGrpSpPr>
        <p:grpSpPr>
          <a:xfrm rot="2143800">
            <a:off x="-294570" y="477630"/>
            <a:ext cx="1759860" cy="395820"/>
            <a:chOff x="0" y="0"/>
            <a:chExt cx="2346480" cy="527760"/>
          </a:xfrm>
        </p:grpSpPr>
        <p:sp>
          <p:nvSpPr>
            <p:cNvPr id="72" name="Freeform 72"/>
            <p:cNvSpPr/>
            <p:nvPr/>
          </p:nvSpPr>
          <p:spPr>
            <a:xfrm>
              <a:off x="12446" y="0"/>
              <a:ext cx="2321433" cy="527685"/>
            </a:xfrm>
            <a:custGeom>
              <a:avLst/>
              <a:gdLst/>
              <a:ahLst/>
              <a:cxnLst/>
              <a:rect l="l" t="t" r="r" b="b"/>
              <a:pathLst>
                <a:path w="2321433" h="527685">
                  <a:moveTo>
                    <a:pt x="254" y="0"/>
                  </a:moveTo>
                  <a:lnTo>
                    <a:pt x="123317" y="889"/>
                  </a:lnTo>
                  <a:cubicBezTo>
                    <a:pt x="126111" y="889"/>
                    <a:pt x="128778" y="1778"/>
                    <a:pt x="130937" y="3556"/>
                  </a:cubicBezTo>
                  <a:lnTo>
                    <a:pt x="766318" y="495300"/>
                  </a:lnTo>
                  <a:lnTo>
                    <a:pt x="758571" y="505206"/>
                  </a:lnTo>
                  <a:lnTo>
                    <a:pt x="758698" y="492633"/>
                  </a:lnTo>
                  <a:lnTo>
                    <a:pt x="2321433" y="502539"/>
                  </a:lnTo>
                  <a:lnTo>
                    <a:pt x="2321306" y="515112"/>
                  </a:lnTo>
                  <a:lnTo>
                    <a:pt x="2321306" y="502539"/>
                  </a:lnTo>
                  <a:lnTo>
                    <a:pt x="2321306" y="527685"/>
                  </a:lnTo>
                  <a:lnTo>
                    <a:pt x="2321179" y="527685"/>
                  </a:lnTo>
                  <a:lnTo>
                    <a:pt x="758444" y="517779"/>
                  </a:lnTo>
                  <a:cubicBezTo>
                    <a:pt x="755650" y="517779"/>
                    <a:pt x="752983" y="516890"/>
                    <a:pt x="750824" y="515112"/>
                  </a:cubicBezTo>
                  <a:lnTo>
                    <a:pt x="115570" y="23495"/>
                  </a:lnTo>
                  <a:lnTo>
                    <a:pt x="123317" y="13589"/>
                  </a:lnTo>
                  <a:lnTo>
                    <a:pt x="123190" y="26162"/>
                  </a:lnTo>
                  <a:lnTo>
                    <a:pt x="0" y="25146"/>
                  </a:lnTo>
                  <a:close/>
                </a:path>
              </a:pathLst>
            </a:custGeom>
            <a:solidFill>
              <a:srgbClr val="0085FF"/>
            </a:solidFill>
          </p:spPr>
        </p:sp>
      </p:grpSp>
      <p:grpSp>
        <p:nvGrpSpPr>
          <p:cNvPr id="73" name="Group 73"/>
          <p:cNvGrpSpPr/>
          <p:nvPr/>
        </p:nvGrpSpPr>
        <p:grpSpPr>
          <a:xfrm rot="2143800">
            <a:off x="895590" y="746550"/>
            <a:ext cx="901260" cy="390420"/>
            <a:chOff x="0" y="0"/>
            <a:chExt cx="1201680" cy="520560"/>
          </a:xfrm>
        </p:grpSpPr>
        <p:sp>
          <p:nvSpPr>
            <p:cNvPr id="74" name="Freeform 74"/>
            <p:cNvSpPr/>
            <p:nvPr/>
          </p:nvSpPr>
          <p:spPr>
            <a:xfrm>
              <a:off x="5080" y="0"/>
              <a:ext cx="1184021" cy="518033"/>
            </a:xfrm>
            <a:custGeom>
              <a:avLst/>
              <a:gdLst/>
              <a:ahLst/>
              <a:cxnLst/>
              <a:rect l="l" t="t" r="r" b="b"/>
              <a:pathLst>
                <a:path w="1184021" h="518033">
                  <a:moveTo>
                    <a:pt x="0" y="497840"/>
                  </a:moveTo>
                  <a:lnTo>
                    <a:pt x="667004" y="2540"/>
                  </a:lnTo>
                  <a:cubicBezTo>
                    <a:pt x="669163" y="889"/>
                    <a:pt x="671830" y="0"/>
                    <a:pt x="674497" y="0"/>
                  </a:cubicBezTo>
                  <a:lnTo>
                    <a:pt x="1184021" y="0"/>
                  </a:lnTo>
                  <a:lnTo>
                    <a:pt x="1184021" y="25146"/>
                  </a:lnTo>
                  <a:lnTo>
                    <a:pt x="674497" y="25146"/>
                  </a:lnTo>
                  <a:lnTo>
                    <a:pt x="674497" y="12573"/>
                  </a:lnTo>
                  <a:lnTo>
                    <a:pt x="681990" y="22733"/>
                  </a:lnTo>
                  <a:lnTo>
                    <a:pt x="14986" y="518033"/>
                  </a:lnTo>
                  <a:close/>
                </a:path>
              </a:pathLst>
            </a:custGeom>
            <a:solidFill>
              <a:srgbClr val="0085FF"/>
            </a:solidFill>
          </p:spPr>
        </p:sp>
      </p:grpSp>
      <p:sp>
        <p:nvSpPr>
          <p:cNvPr id="75" name="AutoShape 75"/>
          <p:cNvSpPr/>
          <p:nvPr/>
        </p:nvSpPr>
        <p:spPr>
          <a:xfrm rot="-3172988">
            <a:off x="137753" y="1294380"/>
            <a:ext cx="175394" cy="0"/>
          </a:xfrm>
          <a:prstGeom prst="line">
            <a:avLst/>
          </a:prstGeom>
          <a:ln w="9525" cap="rnd">
            <a:solidFill>
              <a:srgbClr val="0085FF"/>
            </a:solidFill>
            <a:prstDash val="solid"/>
            <a:headEnd type="none" w="sm" len="sm"/>
            <a:tailEnd type="none" w="sm" len="sm"/>
          </a:ln>
        </p:spPr>
      </p:sp>
      <p:sp>
        <p:nvSpPr>
          <p:cNvPr id="76" name="AutoShape 76"/>
          <p:cNvSpPr/>
          <p:nvPr/>
        </p:nvSpPr>
        <p:spPr>
          <a:xfrm rot="-3172988">
            <a:off x="195533" y="1335960"/>
            <a:ext cx="175394" cy="0"/>
          </a:xfrm>
          <a:prstGeom prst="line">
            <a:avLst/>
          </a:prstGeom>
          <a:ln w="9525" cap="rnd">
            <a:solidFill>
              <a:srgbClr val="0085FF"/>
            </a:solidFill>
            <a:prstDash val="solid"/>
            <a:headEnd type="none" w="sm" len="sm"/>
            <a:tailEnd type="none" w="sm" len="sm"/>
          </a:ln>
        </p:spPr>
      </p:sp>
      <p:sp>
        <p:nvSpPr>
          <p:cNvPr id="77" name="AutoShape 77"/>
          <p:cNvSpPr/>
          <p:nvPr/>
        </p:nvSpPr>
        <p:spPr>
          <a:xfrm rot="-3172988">
            <a:off x="253313" y="1377540"/>
            <a:ext cx="175394" cy="0"/>
          </a:xfrm>
          <a:prstGeom prst="line">
            <a:avLst/>
          </a:prstGeom>
          <a:ln w="9525" cap="rnd">
            <a:solidFill>
              <a:srgbClr val="0085FF"/>
            </a:solidFill>
            <a:prstDash val="solid"/>
            <a:headEnd type="none" w="sm" len="sm"/>
            <a:tailEnd type="none" w="sm" len="sm"/>
          </a:ln>
        </p:spPr>
      </p:sp>
      <p:sp>
        <p:nvSpPr>
          <p:cNvPr id="78" name="AutoShape 78"/>
          <p:cNvSpPr/>
          <p:nvPr/>
        </p:nvSpPr>
        <p:spPr>
          <a:xfrm rot="-3164564">
            <a:off x="310660" y="1419120"/>
            <a:ext cx="175720" cy="0"/>
          </a:xfrm>
          <a:prstGeom prst="line">
            <a:avLst/>
          </a:prstGeom>
          <a:ln w="9525" cap="rnd">
            <a:solidFill>
              <a:srgbClr val="0085FF"/>
            </a:solidFill>
            <a:prstDash val="solid"/>
            <a:headEnd type="none" w="sm" len="sm"/>
            <a:tailEnd type="none" w="sm" len="sm"/>
          </a:ln>
        </p:spPr>
      </p:sp>
      <p:sp>
        <p:nvSpPr>
          <p:cNvPr id="79" name="AutoShape 79"/>
          <p:cNvSpPr/>
          <p:nvPr/>
        </p:nvSpPr>
        <p:spPr>
          <a:xfrm rot="-3164564">
            <a:off x="368440" y="1460700"/>
            <a:ext cx="175720" cy="0"/>
          </a:xfrm>
          <a:prstGeom prst="line">
            <a:avLst/>
          </a:prstGeom>
          <a:ln w="9525" cap="rnd">
            <a:solidFill>
              <a:srgbClr val="0085FF"/>
            </a:solidFill>
            <a:prstDash val="solid"/>
            <a:headEnd type="none" w="sm" len="sm"/>
            <a:tailEnd type="none" w="sm" len="sm"/>
          </a:ln>
        </p:spPr>
      </p:sp>
      <p:sp>
        <p:nvSpPr>
          <p:cNvPr id="80" name="AutoShape 80"/>
          <p:cNvSpPr/>
          <p:nvPr/>
        </p:nvSpPr>
        <p:spPr>
          <a:xfrm rot="-3162559">
            <a:off x="426112" y="1502010"/>
            <a:ext cx="176477" cy="0"/>
          </a:xfrm>
          <a:prstGeom prst="line">
            <a:avLst/>
          </a:prstGeom>
          <a:ln w="9525" cap="rnd">
            <a:solidFill>
              <a:srgbClr val="0085FF"/>
            </a:solidFill>
            <a:prstDash val="solid"/>
            <a:headEnd type="none" w="sm" len="sm"/>
            <a:tailEnd type="none" w="sm" len="sm"/>
          </a:ln>
        </p:spPr>
      </p:sp>
      <p:grpSp>
        <p:nvGrpSpPr>
          <p:cNvPr id="81" name="Group 81"/>
          <p:cNvGrpSpPr/>
          <p:nvPr/>
        </p:nvGrpSpPr>
        <p:grpSpPr>
          <a:xfrm rot="2143800">
            <a:off x="1267110" y="565650"/>
            <a:ext cx="1209600" cy="97200"/>
            <a:chOff x="0" y="0"/>
            <a:chExt cx="1612800" cy="129600"/>
          </a:xfrm>
        </p:grpSpPr>
        <p:sp>
          <p:nvSpPr>
            <p:cNvPr id="82" name="Freeform 82"/>
            <p:cNvSpPr/>
            <p:nvPr/>
          </p:nvSpPr>
          <p:spPr>
            <a:xfrm>
              <a:off x="4064" y="3302"/>
              <a:ext cx="1596136" cy="126238"/>
            </a:xfrm>
            <a:custGeom>
              <a:avLst/>
              <a:gdLst/>
              <a:ahLst/>
              <a:cxnLst/>
              <a:rect l="l" t="t" r="r" b="b"/>
              <a:pathLst>
                <a:path w="1596136" h="126238">
                  <a:moveTo>
                    <a:pt x="17018" y="0"/>
                  </a:moveTo>
                  <a:lnTo>
                    <a:pt x="131953" y="104394"/>
                  </a:lnTo>
                  <a:lnTo>
                    <a:pt x="123444" y="113665"/>
                  </a:lnTo>
                  <a:lnTo>
                    <a:pt x="123444" y="101092"/>
                  </a:lnTo>
                  <a:lnTo>
                    <a:pt x="1596136" y="101092"/>
                  </a:lnTo>
                  <a:lnTo>
                    <a:pt x="1596136" y="126238"/>
                  </a:lnTo>
                  <a:lnTo>
                    <a:pt x="123444" y="126238"/>
                  </a:lnTo>
                  <a:cubicBezTo>
                    <a:pt x="120269" y="126238"/>
                    <a:pt x="117348" y="125095"/>
                    <a:pt x="114935" y="122936"/>
                  </a:cubicBezTo>
                  <a:lnTo>
                    <a:pt x="0" y="18669"/>
                  </a:lnTo>
                  <a:close/>
                </a:path>
              </a:pathLst>
            </a:custGeom>
            <a:solidFill>
              <a:srgbClr val="0085FF"/>
            </a:solidFill>
          </p:spPr>
        </p:sp>
      </p:grpSp>
      <p:grpSp>
        <p:nvGrpSpPr>
          <p:cNvPr id="83" name="Group 83"/>
          <p:cNvGrpSpPr/>
          <p:nvPr/>
        </p:nvGrpSpPr>
        <p:grpSpPr>
          <a:xfrm>
            <a:off x="3614760" y="5940"/>
            <a:ext cx="11217960" cy="271620"/>
            <a:chOff x="0" y="0"/>
            <a:chExt cx="14957280" cy="362160"/>
          </a:xfrm>
        </p:grpSpPr>
        <p:sp>
          <p:nvSpPr>
            <p:cNvPr id="84" name="Freeform 84"/>
            <p:cNvSpPr/>
            <p:nvPr/>
          </p:nvSpPr>
          <p:spPr>
            <a:xfrm>
              <a:off x="0" y="0"/>
              <a:ext cx="14957298" cy="362204"/>
            </a:xfrm>
            <a:custGeom>
              <a:avLst/>
              <a:gdLst/>
              <a:ahLst/>
              <a:cxnLst/>
              <a:rect l="l" t="t" r="r" b="b"/>
              <a:pathLst>
                <a:path w="14957298" h="362204">
                  <a:moveTo>
                    <a:pt x="0" y="0"/>
                  </a:moveTo>
                  <a:lnTo>
                    <a:pt x="90678" y="362204"/>
                  </a:lnTo>
                  <a:lnTo>
                    <a:pt x="14866620" y="362204"/>
                  </a:lnTo>
                  <a:lnTo>
                    <a:pt x="14957298" y="0"/>
                  </a:lnTo>
                  <a:close/>
                </a:path>
              </a:pathLst>
            </a:custGeom>
            <a:solidFill>
              <a:srgbClr val="0085FF"/>
            </a:solidFill>
          </p:spPr>
        </p:sp>
      </p:grpSp>
      <p:sp>
        <p:nvSpPr>
          <p:cNvPr id="85" name="TextBox 85"/>
          <p:cNvSpPr txBox="1"/>
          <p:nvPr/>
        </p:nvSpPr>
        <p:spPr>
          <a:xfrm>
            <a:off x="547740" y="504780"/>
            <a:ext cx="17177040" cy="976549"/>
          </a:xfrm>
          <a:prstGeom prst="rect">
            <a:avLst/>
          </a:prstGeom>
        </p:spPr>
        <p:txBody>
          <a:bodyPr lIns="0" tIns="0" rIns="0" bIns="0" rtlCol="0" anchor="t">
            <a:spAutoFit/>
          </a:bodyPr>
          <a:lstStyle/>
          <a:p>
            <a:pPr algn="ctr">
              <a:lnSpc>
                <a:spcPts val="7435"/>
              </a:lnSpc>
            </a:pPr>
            <a:r>
              <a:rPr lang="fa-IR" sz="6884" spc="100" dirty="0">
                <a:solidFill>
                  <a:srgbClr val="0085FF"/>
                </a:solidFill>
                <a:latin typeface="Montserrat"/>
                <a:cs typeface="B Nazanin" panose="00000400000000000000" pitchFamily="2" charset="-78"/>
              </a:rPr>
              <a:t>سبک اینفوگرافیک</a:t>
            </a:r>
            <a:endParaRPr lang="en-US" sz="6884" spc="100" dirty="0">
              <a:solidFill>
                <a:srgbClr val="0085FF"/>
              </a:solidFill>
              <a:latin typeface="Montserrat"/>
              <a:cs typeface="B Nazanin" panose="00000400000000000000" pitchFamily="2" charset="-78"/>
            </a:endParaRPr>
          </a:p>
        </p:txBody>
      </p:sp>
      <p:grpSp>
        <p:nvGrpSpPr>
          <p:cNvPr id="86" name="Group 86"/>
          <p:cNvGrpSpPr/>
          <p:nvPr/>
        </p:nvGrpSpPr>
        <p:grpSpPr>
          <a:xfrm>
            <a:off x="6838020" y="3998160"/>
            <a:ext cx="4577040" cy="4115880"/>
            <a:chOff x="0" y="0"/>
            <a:chExt cx="6102720" cy="5487840"/>
          </a:xfrm>
        </p:grpSpPr>
        <p:sp>
          <p:nvSpPr>
            <p:cNvPr id="87" name="Freeform 87"/>
            <p:cNvSpPr/>
            <p:nvPr/>
          </p:nvSpPr>
          <p:spPr>
            <a:xfrm>
              <a:off x="6477" y="6477"/>
              <a:ext cx="6089777" cy="5474970"/>
            </a:xfrm>
            <a:custGeom>
              <a:avLst/>
              <a:gdLst/>
              <a:ahLst/>
              <a:cxnLst/>
              <a:rect l="l" t="t" r="r" b="b"/>
              <a:pathLst>
                <a:path w="6089777" h="5474970">
                  <a:moveTo>
                    <a:pt x="912495" y="0"/>
                  </a:moveTo>
                  <a:cubicBezTo>
                    <a:pt x="408559" y="0"/>
                    <a:pt x="0" y="408559"/>
                    <a:pt x="0" y="912495"/>
                  </a:cubicBezTo>
                  <a:lnTo>
                    <a:pt x="0" y="4562475"/>
                  </a:lnTo>
                  <a:cubicBezTo>
                    <a:pt x="0" y="5066411"/>
                    <a:pt x="408559" y="5474970"/>
                    <a:pt x="912495" y="5474970"/>
                  </a:cubicBezTo>
                  <a:lnTo>
                    <a:pt x="5177282" y="5474970"/>
                  </a:lnTo>
                  <a:cubicBezTo>
                    <a:pt x="5681218" y="5474970"/>
                    <a:pt x="6089777" y="5066411"/>
                    <a:pt x="6089777" y="4562475"/>
                  </a:cubicBezTo>
                  <a:lnTo>
                    <a:pt x="6089777" y="912495"/>
                  </a:lnTo>
                  <a:cubicBezTo>
                    <a:pt x="6089777" y="408559"/>
                    <a:pt x="5681218" y="0"/>
                    <a:pt x="5177282" y="0"/>
                  </a:cubicBezTo>
                  <a:close/>
                </a:path>
              </a:pathLst>
            </a:custGeom>
            <a:solidFill>
              <a:srgbClr val="F2F2F2"/>
            </a:solidFill>
          </p:spPr>
        </p:sp>
        <p:sp>
          <p:nvSpPr>
            <p:cNvPr id="88" name="Freeform 88"/>
            <p:cNvSpPr/>
            <p:nvPr/>
          </p:nvSpPr>
          <p:spPr>
            <a:xfrm>
              <a:off x="0" y="0"/>
              <a:ext cx="6102731" cy="5487924"/>
            </a:xfrm>
            <a:custGeom>
              <a:avLst/>
              <a:gdLst/>
              <a:ahLst/>
              <a:cxnLst/>
              <a:rect l="l" t="t" r="r" b="b"/>
              <a:pathLst>
                <a:path w="6102731" h="5487924">
                  <a:moveTo>
                    <a:pt x="918972" y="0"/>
                  </a:moveTo>
                  <a:cubicBezTo>
                    <a:pt x="922528" y="0"/>
                    <a:pt x="925449" y="2921"/>
                    <a:pt x="925449" y="6477"/>
                  </a:cubicBezTo>
                  <a:cubicBezTo>
                    <a:pt x="925449" y="10033"/>
                    <a:pt x="922528" y="12954"/>
                    <a:pt x="918972" y="12954"/>
                  </a:cubicBezTo>
                  <a:cubicBezTo>
                    <a:pt x="418592" y="12954"/>
                    <a:pt x="12954" y="418592"/>
                    <a:pt x="12954" y="918972"/>
                  </a:cubicBezTo>
                  <a:lnTo>
                    <a:pt x="12954" y="4568952"/>
                  </a:lnTo>
                  <a:lnTo>
                    <a:pt x="6477" y="4568952"/>
                  </a:lnTo>
                  <a:lnTo>
                    <a:pt x="12954" y="4568952"/>
                  </a:lnTo>
                  <a:cubicBezTo>
                    <a:pt x="12954" y="5069332"/>
                    <a:pt x="418592" y="5474970"/>
                    <a:pt x="918972" y="5474970"/>
                  </a:cubicBezTo>
                  <a:lnTo>
                    <a:pt x="918972" y="5481447"/>
                  </a:lnTo>
                  <a:lnTo>
                    <a:pt x="918972" y="5474970"/>
                  </a:lnTo>
                  <a:lnTo>
                    <a:pt x="5183759" y="5474970"/>
                  </a:lnTo>
                  <a:lnTo>
                    <a:pt x="5183759" y="5481447"/>
                  </a:lnTo>
                  <a:lnTo>
                    <a:pt x="5183759" y="5474970"/>
                  </a:lnTo>
                  <a:cubicBezTo>
                    <a:pt x="5684139" y="5474970"/>
                    <a:pt x="6089777" y="5069332"/>
                    <a:pt x="6089777" y="4568952"/>
                  </a:cubicBezTo>
                  <a:lnTo>
                    <a:pt x="6096254" y="4568952"/>
                  </a:lnTo>
                  <a:lnTo>
                    <a:pt x="6089777" y="4568952"/>
                  </a:lnTo>
                  <a:lnTo>
                    <a:pt x="6089777" y="918972"/>
                  </a:lnTo>
                  <a:lnTo>
                    <a:pt x="6096254" y="918972"/>
                  </a:lnTo>
                  <a:lnTo>
                    <a:pt x="6089777" y="918972"/>
                  </a:lnTo>
                  <a:cubicBezTo>
                    <a:pt x="6089777" y="418592"/>
                    <a:pt x="5684139" y="12954"/>
                    <a:pt x="5183759" y="12954"/>
                  </a:cubicBezTo>
                  <a:lnTo>
                    <a:pt x="5183759" y="6477"/>
                  </a:lnTo>
                  <a:lnTo>
                    <a:pt x="5183759" y="12954"/>
                  </a:lnTo>
                  <a:lnTo>
                    <a:pt x="918972" y="12954"/>
                  </a:lnTo>
                  <a:lnTo>
                    <a:pt x="918972" y="6477"/>
                  </a:lnTo>
                  <a:lnTo>
                    <a:pt x="918972" y="0"/>
                  </a:lnTo>
                  <a:moveTo>
                    <a:pt x="918972" y="12954"/>
                  </a:moveTo>
                  <a:cubicBezTo>
                    <a:pt x="915416" y="12954"/>
                    <a:pt x="912495" y="10033"/>
                    <a:pt x="912495" y="6477"/>
                  </a:cubicBezTo>
                  <a:cubicBezTo>
                    <a:pt x="912495" y="2921"/>
                    <a:pt x="915416" y="0"/>
                    <a:pt x="918972" y="0"/>
                  </a:cubicBezTo>
                  <a:lnTo>
                    <a:pt x="5183759" y="0"/>
                  </a:lnTo>
                  <a:cubicBezTo>
                    <a:pt x="5691251" y="0"/>
                    <a:pt x="6102731" y="411480"/>
                    <a:pt x="6102731" y="918972"/>
                  </a:cubicBezTo>
                  <a:lnTo>
                    <a:pt x="6102731" y="4568952"/>
                  </a:lnTo>
                  <a:cubicBezTo>
                    <a:pt x="6102731" y="5076444"/>
                    <a:pt x="5691251" y="5487924"/>
                    <a:pt x="5183759" y="5487924"/>
                  </a:cubicBezTo>
                  <a:lnTo>
                    <a:pt x="918972" y="5487924"/>
                  </a:lnTo>
                  <a:cubicBezTo>
                    <a:pt x="411480" y="5487797"/>
                    <a:pt x="0" y="5076444"/>
                    <a:pt x="0" y="4568825"/>
                  </a:cubicBezTo>
                  <a:lnTo>
                    <a:pt x="0" y="918972"/>
                  </a:lnTo>
                  <a:lnTo>
                    <a:pt x="6477" y="918972"/>
                  </a:lnTo>
                  <a:lnTo>
                    <a:pt x="0" y="918972"/>
                  </a:lnTo>
                  <a:cubicBezTo>
                    <a:pt x="0" y="411480"/>
                    <a:pt x="411480" y="0"/>
                    <a:pt x="918972" y="0"/>
                  </a:cubicBezTo>
                  <a:lnTo>
                    <a:pt x="918972" y="6477"/>
                  </a:lnTo>
                  <a:lnTo>
                    <a:pt x="918972" y="12954"/>
                  </a:lnTo>
                  <a:close/>
                </a:path>
              </a:pathLst>
            </a:custGeom>
            <a:solidFill>
              <a:srgbClr val="FFFFFF"/>
            </a:solidFill>
          </p:spPr>
        </p:sp>
      </p:grpSp>
      <p:sp>
        <p:nvSpPr>
          <p:cNvPr id="89" name="TextBox 89"/>
          <p:cNvSpPr txBox="1"/>
          <p:nvPr/>
        </p:nvSpPr>
        <p:spPr>
          <a:xfrm>
            <a:off x="7802640" y="3206685"/>
            <a:ext cx="2688840" cy="371897"/>
          </a:xfrm>
          <a:prstGeom prst="rect">
            <a:avLst/>
          </a:prstGeom>
        </p:spPr>
        <p:txBody>
          <a:bodyPr lIns="0" tIns="0" rIns="0" bIns="0" rtlCol="0" anchor="t">
            <a:spAutoFit/>
          </a:bodyPr>
          <a:lstStyle/>
          <a:p>
            <a:pPr algn="ctr">
              <a:lnSpc>
                <a:spcPts val="2879"/>
              </a:lnSpc>
            </a:pPr>
            <a:r>
              <a:rPr lang="fa-IR" sz="2400" spc="34" dirty="0">
                <a:solidFill>
                  <a:srgbClr val="125AC4"/>
                </a:solidFill>
                <a:latin typeface="Montserrat Bold"/>
                <a:cs typeface="B Nazanin" panose="00000400000000000000" pitchFamily="2" charset="-78"/>
              </a:rPr>
              <a:t>نقاط قوت</a:t>
            </a:r>
            <a:endParaRPr lang="en-US" sz="2400" spc="34" dirty="0">
              <a:solidFill>
                <a:srgbClr val="125AC4"/>
              </a:solidFill>
              <a:latin typeface="Montserrat Bold"/>
              <a:cs typeface="B Nazanin" panose="00000400000000000000" pitchFamily="2" charset="-78"/>
            </a:endParaRPr>
          </a:p>
        </p:txBody>
      </p:sp>
      <p:sp>
        <p:nvSpPr>
          <p:cNvPr id="90" name="TextBox 90"/>
          <p:cNvSpPr txBox="1"/>
          <p:nvPr/>
        </p:nvSpPr>
        <p:spPr>
          <a:xfrm>
            <a:off x="11656080" y="5889945"/>
            <a:ext cx="2688840" cy="371897"/>
          </a:xfrm>
          <a:prstGeom prst="rect">
            <a:avLst/>
          </a:prstGeom>
        </p:spPr>
        <p:txBody>
          <a:bodyPr lIns="0" tIns="0" rIns="0" bIns="0" rtlCol="0" anchor="t">
            <a:spAutoFit/>
          </a:bodyPr>
          <a:lstStyle/>
          <a:p>
            <a:pPr algn="ctr">
              <a:lnSpc>
                <a:spcPts val="2879"/>
              </a:lnSpc>
            </a:pPr>
            <a:r>
              <a:rPr lang="fa-IR" sz="2400" spc="34" dirty="0">
                <a:solidFill>
                  <a:srgbClr val="1FFBFD"/>
                </a:solidFill>
                <a:latin typeface="Montserrat Bold"/>
                <a:cs typeface="B Nazanin" panose="00000400000000000000" pitchFamily="2" charset="-78"/>
              </a:rPr>
              <a:t>فرصت ها</a:t>
            </a:r>
            <a:endParaRPr lang="en-US" sz="2400" spc="34" dirty="0">
              <a:solidFill>
                <a:srgbClr val="1FFBFD"/>
              </a:solidFill>
              <a:latin typeface="Montserrat Bold"/>
              <a:cs typeface="B Nazanin" panose="00000400000000000000" pitchFamily="2" charset="-78"/>
            </a:endParaRPr>
          </a:p>
        </p:txBody>
      </p:sp>
      <p:sp>
        <p:nvSpPr>
          <p:cNvPr id="91" name="TextBox 91"/>
          <p:cNvSpPr txBox="1"/>
          <p:nvPr/>
        </p:nvSpPr>
        <p:spPr>
          <a:xfrm>
            <a:off x="4311540" y="5889945"/>
            <a:ext cx="2688840" cy="371897"/>
          </a:xfrm>
          <a:prstGeom prst="rect">
            <a:avLst/>
          </a:prstGeom>
        </p:spPr>
        <p:txBody>
          <a:bodyPr lIns="0" tIns="0" rIns="0" bIns="0" rtlCol="0" anchor="t">
            <a:spAutoFit/>
          </a:bodyPr>
          <a:lstStyle/>
          <a:p>
            <a:pPr algn="ctr">
              <a:lnSpc>
                <a:spcPts val="2879"/>
              </a:lnSpc>
            </a:pPr>
            <a:r>
              <a:rPr lang="fa-IR" sz="2400" spc="34" dirty="0">
                <a:solidFill>
                  <a:srgbClr val="0085F2"/>
                </a:solidFill>
                <a:latin typeface="Montserrat Bold"/>
                <a:cs typeface="B Nazanin" panose="00000400000000000000" pitchFamily="2" charset="-78"/>
              </a:rPr>
              <a:t>ضعف</a:t>
            </a:r>
            <a:endParaRPr lang="en-US" sz="2400" spc="34" dirty="0">
              <a:solidFill>
                <a:srgbClr val="0085F2"/>
              </a:solidFill>
              <a:latin typeface="Montserrat Bold"/>
              <a:cs typeface="B Nazanin" panose="00000400000000000000" pitchFamily="2" charset="-78"/>
            </a:endParaRPr>
          </a:p>
        </p:txBody>
      </p:sp>
      <p:sp>
        <p:nvSpPr>
          <p:cNvPr id="92" name="TextBox 92"/>
          <p:cNvSpPr txBox="1"/>
          <p:nvPr/>
        </p:nvSpPr>
        <p:spPr>
          <a:xfrm>
            <a:off x="7802640" y="8397165"/>
            <a:ext cx="2688840" cy="371897"/>
          </a:xfrm>
          <a:prstGeom prst="rect">
            <a:avLst/>
          </a:prstGeom>
        </p:spPr>
        <p:txBody>
          <a:bodyPr lIns="0" tIns="0" rIns="0" bIns="0" rtlCol="0" anchor="t">
            <a:spAutoFit/>
          </a:bodyPr>
          <a:lstStyle/>
          <a:p>
            <a:pPr algn="ctr">
              <a:lnSpc>
                <a:spcPts val="2879"/>
              </a:lnSpc>
            </a:pPr>
            <a:r>
              <a:rPr lang="fa-IR" sz="2400" spc="34" dirty="0">
                <a:solidFill>
                  <a:srgbClr val="0AA6ED"/>
                </a:solidFill>
                <a:latin typeface="Montserrat Bold"/>
                <a:cs typeface="B Nazanin" panose="00000400000000000000" pitchFamily="2" charset="-78"/>
              </a:rPr>
              <a:t>تهدیدها</a:t>
            </a:r>
            <a:endParaRPr lang="en-US" sz="2400" spc="34" dirty="0">
              <a:solidFill>
                <a:srgbClr val="0AA6ED"/>
              </a:solidFill>
              <a:latin typeface="Montserrat Bold"/>
              <a:cs typeface="B Nazanin" panose="00000400000000000000" pitchFamily="2" charset="-78"/>
            </a:endParaRPr>
          </a:p>
        </p:txBody>
      </p:sp>
      <p:grpSp>
        <p:nvGrpSpPr>
          <p:cNvPr id="93" name="Group 93"/>
          <p:cNvGrpSpPr/>
          <p:nvPr/>
        </p:nvGrpSpPr>
        <p:grpSpPr>
          <a:xfrm>
            <a:off x="5887080" y="3154140"/>
            <a:ext cx="1893780" cy="1905660"/>
            <a:chOff x="0" y="0"/>
            <a:chExt cx="2525040" cy="2540880"/>
          </a:xfrm>
        </p:grpSpPr>
        <p:sp>
          <p:nvSpPr>
            <p:cNvPr id="94" name="Freeform 94"/>
            <p:cNvSpPr/>
            <p:nvPr/>
          </p:nvSpPr>
          <p:spPr>
            <a:xfrm>
              <a:off x="0" y="-12954"/>
              <a:ext cx="1321689" cy="1283589"/>
            </a:xfrm>
            <a:custGeom>
              <a:avLst/>
              <a:gdLst/>
              <a:ahLst/>
              <a:cxnLst/>
              <a:rect l="l" t="t" r="r" b="b"/>
              <a:pathLst>
                <a:path w="1321689" h="1283589">
                  <a:moveTo>
                    <a:pt x="0" y="1283462"/>
                  </a:moveTo>
                  <a:cubicBezTo>
                    <a:pt x="0" y="937641"/>
                    <a:pt x="140970" y="606679"/>
                    <a:pt x="390398" y="367157"/>
                  </a:cubicBezTo>
                  <a:cubicBezTo>
                    <a:pt x="639826" y="127635"/>
                    <a:pt x="976122" y="0"/>
                    <a:pt x="1321689" y="13970"/>
                  </a:cubicBezTo>
                  <a:lnTo>
                    <a:pt x="1281938" y="801878"/>
                  </a:lnTo>
                  <a:cubicBezTo>
                    <a:pt x="1150874" y="796544"/>
                    <a:pt x="1023239" y="844931"/>
                    <a:pt x="928624" y="935863"/>
                  </a:cubicBezTo>
                  <a:cubicBezTo>
                    <a:pt x="834009" y="1026795"/>
                    <a:pt x="780542" y="1152271"/>
                    <a:pt x="780542" y="1283589"/>
                  </a:cubicBezTo>
                  <a:lnTo>
                    <a:pt x="788543" y="1283462"/>
                  </a:lnTo>
                </a:path>
              </a:pathLst>
            </a:custGeom>
            <a:solidFill>
              <a:srgbClr val="0085F2"/>
            </a:solidFill>
          </p:spPr>
        </p:sp>
      </p:grpSp>
      <p:grpSp>
        <p:nvGrpSpPr>
          <p:cNvPr id="95" name="Group 95"/>
          <p:cNvGrpSpPr/>
          <p:nvPr/>
        </p:nvGrpSpPr>
        <p:grpSpPr>
          <a:xfrm>
            <a:off x="6834240" y="3154140"/>
            <a:ext cx="1180440" cy="593460"/>
            <a:chOff x="0" y="0"/>
            <a:chExt cx="1573920" cy="791280"/>
          </a:xfrm>
        </p:grpSpPr>
        <p:sp>
          <p:nvSpPr>
            <p:cNvPr id="96" name="Freeform 96"/>
            <p:cNvSpPr/>
            <p:nvPr/>
          </p:nvSpPr>
          <p:spPr>
            <a:xfrm>
              <a:off x="0" y="0"/>
              <a:ext cx="1573911" cy="791337"/>
            </a:xfrm>
            <a:custGeom>
              <a:avLst/>
              <a:gdLst/>
              <a:ahLst/>
              <a:cxnLst/>
              <a:rect l="l" t="t" r="r" b="b"/>
              <a:pathLst>
                <a:path w="1573911" h="791337">
                  <a:moveTo>
                    <a:pt x="0" y="0"/>
                  </a:moveTo>
                  <a:lnTo>
                    <a:pt x="1573911" y="0"/>
                  </a:lnTo>
                  <a:lnTo>
                    <a:pt x="1573911" y="791337"/>
                  </a:lnTo>
                  <a:lnTo>
                    <a:pt x="0" y="791337"/>
                  </a:lnTo>
                  <a:close/>
                </a:path>
              </a:pathLst>
            </a:custGeom>
            <a:solidFill>
              <a:srgbClr val="0085F2"/>
            </a:solidFill>
          </p:spPr>
        </p:sp>
      </p:grpSp>
      <p:grpSp>
        <p:nvGrpSpPr>
          <p:cNvPr id="97" name="Group 97"/>
          <p:cNvGrpSpPr/>
          <p:nvPr/>
        </p:nvGrpSpPr>
        <p:grpSpPr>
          <a:xfrm rot="5400000">
            <a:off x="5588460" y="4394520"/>
            <a:ext cx="1187460" cy="590220"/>
            <a:chOff x="0" y="0"/>
            <a:chExt cx="1583280" cy="786960"/>
          </a:xfrm>
        </p:grpSpPr>
        <p:sp>
          <p:nvSpPr>
            <p:cNvPr id="98" name="Freeform 98"/>
            <p:cNvSpPr/>
            <p:nvPr/>
          </p:nvSpPr>
          <p:spPr>
            <a:xfrm>
              <a:off x="0" y="0"/>
              <a:ext cx="1583309" cy="787019"/>
            </a:xfrm>
            <a:custGeom>
              <a:avLst/>
              <a:gdLst/>
              <a:ahLst/>
              <a:cxnLst/>
              <a:rect l="l" t="t" r="r" b="b"/>
              <a:pathLst>
                <a:path w="1583309" h="787019">
                  <a:moveTo>
                    <a:pt x="0" y="0"/>
                  </a:moveTo>
                  <a:lnTo>
                    <a:pt x="1583309" y="0"/>
                  </a:lnTo>
                  <a:lnTo>
                    <a:pt x="1583309" y="787019"/>
                  </a:lnTo>
                  <a:lnTo>
                    <a:pt x="0" y="787019"/>
                  </a:lnTo>
                  <a:close/>
                </a:path>
              </a:pathLst>
            </a:custGeom>
            <a:solidFill>
              <a:srgbClr val="0085F2"/>
            </a:solidFill>
          </p:spPr>
        </p:sp>
      </p:grpSp>
      <p:grpSp>
        <p:nvGrpSpPr>
          <p:cNvPr id="99" name="Group 99"/>
          <p:cNvGrpSpPr/>
          <p:nvPr/>
        </p:nvGrpSpPr>
        <p:grpSpPr>
          <a:xfrm>
            <a:off x="10456020" y="3154140"/>
            <a:ext cx="1893780" cy="1905660"/>
            <a:chOff x="0" y="0"/>
            <a:chExt cx="2525040" cy="2540880"/>
          </a:xfrm>
        </p:grpSpPr>
        <p:sp>
          <p:nvSpPr>
            <p:cNvPr id="100" name="Freeform 100"/>
            <p:cNvSpPr/>
            <p:nvPr/>
          </p:nvSpPr>
          <p:spPr>
            <a:xfrm>
              <a:off x="1203325" y="-12954"/>
              <a:ext cx="1321689" cy="1283462"/>
            </a:xfrm>
            <a:custGeom>
              <a:avLst/>
              <a:gdLst/>
              <a:ahLst/>
              <a:cxnLst/>
              <a:rect l="l" t="t" r="r" b="b"/>
              <a:pathLst>
                <a:path w="1321689" h="1283462">
                  <a:moveTo>
                    <a:pt x="1321689" y="1283462"/>
                  </a:moveTo>
                  <a:cubicBezTo>
                    <a:pt x="1321689" y="937641"/>
                    <a:pt x="1180719" y="606679"/>
                    <a:pt x="931291" y="367157"/>
                  </a:cubicBezTo>
                  <a:cubicBezTo>
                    <a:pt x="681863" y="127635"/>
                    <a:pt x="345567" y="0"/>
                    <a:pt x="0" y="13970"/>
                  </a:cubicBezTo>
                  <a:lnTo>
                    <a:pt x="39751" y="801878"/>
                  </a:lnTo>
                  <a:cubicBezTo>
                    <a:pt x="170815" y="796544"/>
                    <a:pt x="298450" y="844931"/>
                    <a:pt x="393065" y="935863"/>
                  </a:cubicBezTo>
                  <a:cubicBezTo>
                    <a:pt x="487680" y="1026795"/>
                    <a:pt x="541147" y="1152271"/>
                    <a:pt x="541147" y="1283462"/>
                  </a:cubicBezTo>
                  <a:lnTo>
                    <a:pt x="533146" y="1283335"/>
                  </a:lnTo>
                </a:path>
              </a:pathLst>
            </a:custGeom>
            <a:solidFill>
              <a:srgbClr val="125AC4"/>
            </a:solidFill>
          </p:spPr>
        </p:sp>
      </p:grpSp>
      <p:grpSp>
        <p:nvGrpSpPr>
          <p:cNvPr id="101" name="Group 101"/>
          <p:cNvGrpSpPr/>
          <p:nvPr/>
        </p:nvGrpSpPr>
        <p:grpSpPr>
          <a:xfrm>
            <a:off x="10224360" y="3154140"/>
            <a:ext cx="1180440" cy="593460"/>
            <a:chOff x="0" y="0"/>
            <a:chExt cx="1573920" cy="791280"/>
          </a:xfrm>
        </p:grpSpPr>
        <p:sp>
          <p:nvSpPr>
            <p:cNvPr id="102" name="Freeform 102"/>
            <p:cNvSpPr/>
            <p:nvPr/>
          </p:nvSpPr>
          <p:spPr>
            <a:xfrm>
              <a:off x="0" y="0"/>
              <a:ext cx="1573911" cy="791337"/>
            </a:xfrm>
            <a:custGeom>
              <a:avLst/>
              <a:gdLst/>
              <a:ahLst/>
              <a:cxnLst/>
              <a:rect l="l" t="t" r="r" b="b"/>
              <a:pathLst>
                <a:path w="1573911" h="791337">
                  <a:moveTo>
                    <a:pt x="1573911" y="0"/>
                  </a:moveTo>
                  <a:lnTo>
                    <a:pt x="0" y="0"/>
                  </a:lnTo>
                  <a:lnTo>
                    <a:pt x="0" y="791337"/>
                  </a:lnTo>
                  <a:lnTo>
                    <a:pt x="1573911" y="791337"/>
                  </a:lnTo>
                  <a:close/>
                </a:path>
              </a:pathLst>
            </a:custGeom>
            <a:solidFill>
              <a:srgbClr val="125AC4"/>
            </a:solidFill>
          </p:spPr>
        </p:sp>
      </p:grpSp>
      <p:grpSp>
        <p:nvGrpSpPr>
          <p:cNvPr id="103" name="Group 103"/>
          <p:cNvGrpSpPr/>
          <p:nvPr/>
        </p:nvGrpSpPr>
        <p:grpSpPr>
          <a:xfrm rot="-5400000">
            <a:off x="11461500" y="4394520"/>
            <a:ext cx="1187460" cy="590220"/>
            <a:chOff x="0" y="0"/>
            <a:chExt cx="1583280" cy="786960"/>
          </a:xfrm>
        </p:grpSpPr>
        <p:sp>
          <p:nvSpPr>
            <p:cNvPr id="104" name="Freeform 104"/>
            <p:cNvSpPr/>
            <p:nvPr/>
          </p:nvSpPr>
          <p:spPr>
            <a:xfrm>
              <a:off x="0" y="0"/>
              <a:ext cx="1583309" cy="787019"/>
            </a:xfrm>
            <a:custGeom>
              <a:avLst/>
              <a:gdLst/>
              <a:ahLst/>
              <a:cxnLst/>
              <a:rect l="l" t="t" r="r" b="b"/>
              <a:pathLst>
                <a:path w="1583309" h="787019">
                  <a:moveTo>
                    <a:pt x="1583309" y="0"/>
                  </a:moveTo>
                  <a:lnTo>
                    <a:pt x="0" y="0"/>
                  </a:lnTo>
                  <a:lnTo>
                    <a:pt x="0" y="787019"/>
                  </a:lnTo>
                  <a:lnTo>
                    <a:pt x="1583309" y="787019"/>
                  </a:lnTo>
                  <a:close/>
                </a:path>
              </a:pathLst>
            </a:custGeom>
            <a:solidFill>
              <a:srgbClr val="125AC4"/>
            </a:solidFill>
          </p:spPr>
        </p:sp>
      </p:grpSp>
      <p:grpSp>
        <p:nvGrpSpPr>
          <p:cNvPr id="105" name="Group 105"/>
          <p:cNvGrpSpPr/>
          <p:nvPr/>
        </p:nvGrpSpPr>
        <p:grpSpPr>
          <a:xfrm rot="-5400000">
            <a:off x="5893020" y="6993540"/>
            <a:ext cx="1893780" cy="1905660"/>
            <a:chOff x="0" y="0"/>
            <a:chExt cx="2525040" cy="2540880"/>
          </a:xfrm>
        </p:grpSpPr>
        <p:sp>
          <p:nvSpPr>
            <p:cNvPr id="106" name="Freeform 106"/>
            <p:cNvSpPr/>
            <p:nvPr/>
          </p:nvSpPr>
          <p:spPr>
            <a:xfrm>
              <a:off x="0" y="-12954"/>
              <a:ext cx="1321689" cy="1283589"/>
            </a:xfrm>
            <a:custGeom>
              <a:avLst/>
              <a:gdLst/>
              <a:ahLst/>
              <a:cxnLst/>
              <a:rect l="l" t="t" r="r" b="b"/>
              <a:pathLst>
                <a:path w="1321689" h="1283589">
                  <a:moveTo>
                    <a:pt x="0" y="1283462"/>
                  </a:moveTo>
                  <a:cubicBezTo>
                    <a:pt x="0" y="937641"/>
                    <a:pt x="140970" y="606679"/>
                    <a:pt x="390398" y="367157"/>
                  </a:cubicBezTo>
                  <a:cubicBezTo>
                    <a:pt x="639826" y="127635"/>
                    <a:pt x="976122" y="0"/>
                    <a:pt x="1321689" y="13970"/>
                  </a:cubicBezTo>
                  <a:lnTo>
                    <a:pt x="1281938" y="801878"/>
                  </a:lnTo>
                  <a:cubicBezTo>
                    <a:pt x="1150874" y="796544"/>
                    <a:pt x="1023239" y="844931"/>
                    <a:pt x="928624" y="935863"/>
                  </a:cubicBezTo>
                  <a:cubicBezTo>
                    <a:pt x="834009" y="1026795"/>
                    <a:pt x="780542" y="1152271"/>
                    <a:pt x="780542" y="1283589"/>
                  </a:cubicBezTo>
                  <a:lnTo>
                    <a:pt x="788543" y="1283462"/>
                  </a:lnTo>
                </a:path>
              </a:pathLst>
            </a:custGeom>
            <a:solidFill>
              <a:srgbClr val="0AA6ED"/>
            </a:solidFill>
          </p:spPr>
        </p:sp>
      </p:grpSp>
      <p:grpSp>
        <p:nvGrpSpPr>
          <p:cNvPr id="107" name="Group 107"/>
          <p:cNvGrpSpPr/>
          <p:nvPr/>
        </p:nvGrpSpPr>
        <p:grpSpPr>
          <a:xfrm rot="-5400000">
            <a:off x="5593320" y="7058880"/>
            <a:ext cx="1180440" cy="593460"/>
            <a:chOff x="0" y="0"/>
            <a:chExt cx="1573920" cy="791280"/>
          </a:xfrm>
        </p:grpSpPr>
        <p:sp>
          <p:nvSpPr>
            <p:cNvPr id="108" name="Freeform 108"/>
            <p:cNvSpPr/>
            <p:nvPr/>
          </p:nvSpPr>
          <p:spPr>
            <a:xfrm>
              <a:off x="0" y="0"/>
              <a:ext cx="1573911" cy="791337"/>
            </a:xfrm>
            <a:custGeom>
              <a:avLst/>
              <a:gdLst/>
              <a:ahLst/>
              <a:cxnLst/>
              <a:rect l="l" t="t" r="r" b="b"/>
              <a:pathLst>
                <a:path w="1573911" h="791337">
                  <a:moveTo>
                    <a:pt x="0" y="0"/>
                  </a:moveTo>
                  <a:lnTo>
                    <a:pt x="1573911" y="0"/>
                  </a:lnTo>
                  <a:lnTo>
                    <a:pt x="1573911" y="791337"/>
                  </a:lnTo>
                  <a:lnTo>
                    <a:pt x="0" y="791337"/>
                  </a:lnTo>
                  <a:close/>
                </a:path>
              </a:pathLst>
            </a:custGeom>
            <a:solidFill>
              <a:srgbClr val="0AA6ED"/>
            </a:solidFill>
          </p:spPr>
        </p:sp>
      </p:grpSp>
      <p:grpSp>
        <p:nvGrpSpPr>
          <p:cNvPr id="109" name="Group 109"/>
          <p:cNvGrpSpPr/>
          <p:nvPr/>
        </p:nvGrpSpPr>
        <p:grpSpPr>
          <a:xfrm>
            <a:off x="6828300" y="8303580"/>
            <a:ext cx="1187460" cy="590220"/>
            <a:chOff x="0" y="0"/>
            <a:chExt cx="1583280" cy="786960"/>
          </a:xfrm>
        </p:grpSpPr>
        <p:sp>
          <p:nvSpPr>
            <p:cNvPr id="110" name="Freeform 110"/>
            <p:cNvSpPr/>
            <p:nvPr/>
          </p:nvSpPr>
          <p:spPr>
            <a:xfrm>
              <a:off x="0" y="0"/>
              <a:ext cx="1583309" cy="787019"/>
            </a:xfrm>
            <a:custGeom>
              <a:avLst/>
              <a:gdLst/>
              <a:ahLst/>
              <a:cxnLst/>
              <a:rect l="l" t="t" r="r" b="b"/>
              <a:pathLst>
                <a:path w="1583309" h="787019">
                  <a:moveTo>
                    <a:pt x="0" y="0"/>
                  </a:moveTo>
                  <a:lnTo>
                    <a:pt x="1583309" y="0"/>
                  </a:lnTo>
                  <a:lnTo>
                    <a:pt x="1583309" y="787019"/>
                  </a:lnTo>
                  <a:lnTo>
                    <a:pt x="0" y="787019"/>
                  </a:lnTo>
                  <a:close/>
                </a:path>
              </a:pathLst>
            </a:custGeom>
            <a:solidFill>
              <a:srgbClr val="0AA6ED"/>
            </a:solidFill>
          </p:spPr>
        </p:sp>
      </p:grpSp>
      <p:grpSp>
        <p:nvGrpSpPr>
          <p:cNvPr id="111" name="Group 111"/>
          <p:cNvGrpSpPr/>
          <p:nvPr/>
        </p:nvGrpSpPr>
        <p:grpSpPr>
          <a:xfrm rot="5400000">
            <a:off x="10447920" y="6993540"/>
            <a:ext cx="1893780" cy="1905660"/>
            <a:chOff x="0" y="0"/>
            <a:chExt cx="2525040" cy="2540880"/>
          </a:xfrm>
        </p:grpSpPr>
        <p:sp>
          <p:nvSpPr>
            <p:cNvPr id="112" name="Freeform 112"/>
            <p:cNvSpPr/>
            <p:nvPr/>
          </p:nvSpPr>
          <p:spPr>
            <a:xfrm>
              <a:off x="1203325" y="-12954"/>
              <a:ext cx="1321689" cy="1283462"/>
            </a:xfrm>
            <a:custGeom>
              <a:avLst/>
              <a:gdLst/>
              <a:ahLst/>
              <a:cxnLst/>
              <a:rect l="l" t="t" r="r" b="b"/>
              <a:pathLst>
                <a:path w="1321689" h="1283462">
                  <a:moveTo>
                    <a:pt x="1321689" y="1283462"/>
                  </a:moveTo>
                  <a:cubicBezTo>
                    <a:pt x="1321689" y="937641"/>
                    <a:pt x="1180719" y="606679"/>
                    <a:pt x="931291" y="367157"/>
                  </a:cubicBezTo>
                  <a:cubicBezTo>
                    <a:pt x="681863" y="127635"/>
                    <a:pt x="345567" y="0"/>
                    <a:pt x="0" y="13970"/>
                  </a:cubicBezTo>
                  <a:lnTo>
                    <a:pt x="39751" y="801878"/>
                  </a:lnTo>
                  <a:cubicBezTo>
                    <a:pt x="170815" y="796544"/>
                    <a:pt x="298450" y="844931"/>
                    <a:pt x="393065" y="935863"/>
                  </a:cubicBezTo>
                  <a:cubicBezTo>
                    <a:pt x="487680" y="1026795"/>
                    <a:pt x="541147" y="1152271"/>
                    <a:pt x="541147" y="1283462"/>
                  </a:cubicBezTo>
                  <a:lnTo>
                    <a:pt x="533146" y="1283335"/>
                  </a:lnTo>
                </a:path>
              </a:pathLst>
            </a:custGeom>
            <a:solidFill>
              <a:srgbClr val="1FFBFD"/>
            </a:solidFill>
          </p:spPr>
        </p:sp>
      </p:grpSp>
      <p:grpSp>
        <p:nvGrpSpPr>
          <p:cNvPr id="113" name="Group 113"/>
          <p:cNvGrpSpPr/>
          <p:nvPr/>
        </p:nvGrpSpPr>
        <p:grpSpPr>
          <a:xfrm rot="5400000">
            <a:off x="11459880" y="7059420"/>
            <a:ext cx="1180440" cy="593460"/>
            <a:chOff x="0" y="0"/>
            <a:chExt cx="1573920" cy="791280"/>
          </a:xfrm>
        </p:grpSpPr>
        <p:sp>
          <p:nvSpPr>
            <p:cNvPr id="114" name="Freeform 114"/>
            <p:cNvSpPr/>
            <p:nvPr/>
          </p:nvSpPr>
          <p:spPr>
            <a:xfrm>
              <a:off x="0" y="0"/>
              <a:ext cx="1573911" cy="791337"/>
            </a:xfrm>
            <a:custGeom>
              <a:avLst/>
              <a:gdLst/>
              <a:ahLst/>
              <a:cxnLst/>
              <a:rect l="l" t="t" r="r" b="b"/>
              <a:pathLst>
                <a:path w="1573911" h="791337">
                  <a:moveTo>
                    <a:pt x="1573911" y="0"/>
                  </a:moveTo>
                  <a:lnTo>
                    <a:pt x="0" y="0"/>
                  </a:lnTo>
                  <a:lnTo>
                    <a:pt x="0" y="791337"/>
                  </a:lnTo>
                  <a:lnTo>
                    <a:pt x="1573911" y="791337"/>
                  </a:lnTo>
                  <a:close/>
                </a:path>
              </a:pathLst>
            </a:custGeom>
            <a:solidFill>
              <a:srgbClr val="1FFBFD"/>
            </a:solidFill>
          </p:spPr>
        </p:sp>
      </p:grpSp>
      <p:grpSp>
        <p:nvGrpSpPr>
          <p:cNvPr id="115" name="Group 115"/>
          <p:cNvGrpSpPr/>
          <p:nvPr/>
        </p:nvGrpSpPr>
        <p:grpSpPr>
          <a:xfrm>
            <a:off x="10233000" y="8303580"/>
            <a:ext cx="1187460" cy="590220"/>
            <a:chOff x="0" y="0"/>
            <a:chExt cx="1583280" cy="786960"/>
          </a:xfrm>
        </p:grpSpPr>
        <p:sp>
          <p:nvSpPr>
            <p:cNvPr id="116" name="Freeform 116"/>
            <p:cNvSpPr/>
            <p:nvPr/>
          </p:nvSpPr>
          <p:spPr>
            <a:xfrm>
              <a:off x="0" y="0"/>
              <a:ext cx="1583309" cy="787019"/>
            </a:xfrm>
            <a:custGeom>
              <a:avLst/>
              <a:gdLst/>
              <a:ahLst/>
              <a:cxnLst/>
              <a:rect l="l" t="t" r="r" b="b"/>
              <a:pathLst>
                <a:path w="1583309" h="787019">
                  <a:moveTo>
                    <a:pt x="1583309" y="0"/>
                  </a:moveTo>
                  <a:lnTo>
                    <a:pt x="0" y="0"/>
                  </a:lnTo>
                  <a:lnTo>
                    <a:pt x="0" y="787019"/>
                  </a:lnTo>
                  <a:lnTo>
                    <a:pt x="1583309" y="787019"/>
                  </a:lnTo>
                  <a:close/>
                </a:path>
              </a:pathLst>
            </a:custGeom>
            <a:solidFill>
              <a:srgbClr val="1FFBFD"/>
            </a:solidFill>
          </p:spPr>
        </p:sp>
      </p:grpSp>
      <p:sp>
        <p:nvSpPr>
          <p:cNvPr id="117" name="Freeform 117"/>
          <p:cNvSpPr/>
          <p:nvPr/>
        </p:nvSpPr>
        <p:spPr>
          <a:xfrm rot="-5400000">
            <a:off x="7563240" y="333612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4"/>
            <a:stretch>
              <a:fillRect l="-942" r="-942"/>
            </a:stretch>
          </a:blipFill>
        </p:spPr>
      </p:sp>
      <p:sp>
        <p:nvSpPr>
          <p:cNvPr id="118" name="Freeform 118"/>
          <p:cNvSpPr/>
          <p:nvPr/>
        </p:nvSpPr>
        <p:spPr>
          <a:xfrm>
            <a:off x="5718060" y="515646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4"/>
            <a:stretch>
              <a:fillRect l="-942" r="-942"/>
            </a:stretch>
          </a:blipFill>
        </p:spPr>
      </p:sp>
      <p:sp>
        <p:nvSpPr>
          <p:cNvPr id="119" name="Freeform 119"/>
          <p:cNvSpPr/>
          <p:nvPr/>
        </p:nvSpPr>
        <p:spPr>
          <a:xfrm rot="-10800000">
            <a:off x="5706180" y="663498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4"/>
            <a:stretch>
              <a:fillRect l="-942" r="-942"/>
            </a:stretch>
          </a:blipFill>
        </p:spPr>
      </p:sp>
      <p:sp>
        <p:nvSpPr>
          <p:cNvPr id="120" name="Freeform 120"/>
          <p:cNvSpPr/>
          <p:nvPr/>
        </p:nvSpPr>
        <p:spPr>
          <a:xfrm rot="5400000">
            <a:off x="9755640" y="846720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4"/>
            <a:stretch>
              <a:fillRect l="-942" r="-942"/>
            </a:stretch>
          </a:blipFill>
        </p:spPr>
      </p:sp>
      <p:sp>
        <p:nvSpPr>
          <p:cNvPr id="121" name="Freeform 121"/>
          <p:cNvSpPr/>
          <p:nvPr/>
        </p:nvSpPr>
        <p:spPr>
          <a:xfrm rot="-5400000">
            <a:off x="7563240" y="850284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4"/>
            <a:stretch>
              <a:fillRect l="-942" r="-942"/>
            </a:stretch>
          </a:blipFill>
        </p:spPr>
      </p:sp>
      <p:sp>
        <p:nvSpPr>
          <p:cNvPr id="122" name="Freeform 122"/>
          <p:cNvSpPr/>
          <p:nvPr/>
        </p:nvSpPr>
        <p:spPr>
          <a:xfrm rot="5400000">
            <a:off x="9755640" y="328212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4"/>
            <a:stretch>
              <a:fillRect l="-942" r="-942"/>
            </a:stretch>
          </a:blipFill>
        </p:spPr>
      </p:sp>
      <p:sp>
        <p:nvSpPr>
          <p:cNvPr id="123" name="Freeform 123"/>
          <p:cNvSpPr/>
          <p:nvPr/>
        </p:nvSpPr>
        <p:spPr>
          <a:xfrm>
            <a:off x="11584620" y="517806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4"/>
            <a:stretch>
              <a:fillRect l="-942" r="-942"/>
            </a:stretch>
          </a:blipFill>
        </p:spPr>
      </p:sp>
      <p:sp>
        <p:nvSpPr>
          <p:cNvPr id="124" name="Freeform 124"/>
          <p:cNvSpPr/>
          <p:nvPr/>
        </p:nvSpPr>
        <p:spPr>
          <a:xfrm rot="-10800000">
            <a:off x="11572740" y="665658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4"/>
            <a:stretch>
              <a:fillRect l="-942" r="-942"/>
            </a:stretch>
          </a:blipFill>
        </p:spPr>
      </p:sp>
      <p:sp>
        <p:nvSpPr>
          <p:cNvPr id="125" name="TextBox 125"/>
          <p:cNvSpPr txBox="1"/>
          <p:nvPr/>
        </p:nvSpPr>
        <p:spPr>
          <a:xfrm>
            <a:off x="7426800" y="6751980"/>
            <a:ext cx="3399480" cy="846386"/>
          </a:xfrm>
          <a:prstGeom prst="rect">
            <a:avLst/>
          </a:prstGeom>
        </p:spPr>
        <p:txBody>
          <a:bodyPr lIns="0" tIns="0" rIns="0" bIns="0" rtlCol="0" anchor="t">
            <a:spAutoFit/>
          </a:bodyPr>
          <a:lstStyle/>
          <a:p>
            <a:pPr algn="ctr" rtl="1">
              <a:lnSpc>
                <a:spcPts val="2160"/>
              </a:lnSpc>
            </a:pPr>
            <a:r>
              <a:rPr lang="fa-IR" sz="1800" spc="25" dirty="0">
                <a:solidFill>
                  <a:srgbClr val="595959"/>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595959"/>
              </a:solidFill>
              <a:latin typeface="Montserrat"/>
              <a:cs typeface="B Nazanin" panose="00000400000000000000" pitchFamily="2" charset="-78"/>
            </a:endParaRPr>
          </a:p>
        </p:txBody>
      </p:sp>
      <p:sp>
        <p:nvSpPr>
          <p:cNvPr id="126" name="TextBox 126"/>
          <p:cNvSpPr txBox="1"/>
          <p:nvPr/>
        </p:nvSpPr>
        <p:spPr>
          <a:xfrm>
            <a:off x="1407420" y="7599780"/>
            <a:ext cx="39465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127" name="TextBox 127"/>
          <p:cNvSpPr txBox="1"/>
          <p:nvPr/>
        </p:nvSpPr>
        <p:spPr>
          <a:xfrm>
            <a:off x="1407420" y="8015040"/>
            <a:ext cx="3946500" cy="115488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128" name="TextBox 128"/>
          <p:cNvSpPr txBox="1"/>
          <p:nvPr/>
        </p:nvSpPr>
        <p:spPr>
          <a:xfrm>
            <a:off x="1407420" y="2955240"/>
            <a:ext cx="39465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129" name="TextBox 129"/>
          <p:cNvSpPr txBox="1"/>
          <p:nvPr/>
        </p:nvSpPr>
        <p:spPr>
          <a:xfrm>
            <a:off x="1407420" y="3371040"/>
            <a:ext cx="3946500" cy="115488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130" name="TextBox 130"/>
          <p:cNvSpPr txBox="1"/>
          <p:nvPr/>
        </p:nvSpPr>
        <p:spPr>
          <a:xfrm>
            <a:off x="12897540" y="7599780"/>
            <a:ext cx="391788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131" name="TextBox 131"/>
          <p:cNvSpPr txBox="1"/>
          <p:nvPr/>
        </p:nvSpPr>
        <p:spPr>
          <a:xfrm>
            <a:off x="12897540" y="8015040"/>
            <a:ext cx="3917880" cy="1154880"/>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132" name="TextBox 132"/>
          <p:cNvSpPr txBox="1"/>
          <p:nvPr/>
        </p:nvSpPr>
        <p:spPr>
          <a:xfrm>
            <a:off x="12897540" y="2955240"/>
            <a:ext cx="391788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133" name="TextBox 133"/>
          <p:cNvSpPr txBox="1"/>
          <p:nvPr/>
        </p:nvSpPr>
        <p:spPr>
          <a:xfrm>
            <a:off x="12897540" y="3371040"/>
            <a:ext cx="3917880" cy="1154880"/>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134" name="Freeform 134"/>
          <p:cNvSpPr/>
          <p:nvPr/>
        </p:nvSpPr>
        <p:spPr>
          <a:xfrm>
            <a:off x="7963380" y="4557600"/>
            <a:ext cx="2415960" cy="2415960"/>
          </a:xfrm>
          <a:custGeom>
            <a:avLst/>
            <a:gdLst/>
            <a:ahLst/>
            <a:cxnLst/>
            <a:rect l="l" t="t" r="r" b="b"/>
            <a:pathLst>
              <a:path w="2415960" h="2415960">
                <a:moveTo>
                  <a:pt x="0" y="0"/>
                </a:moveTo>
                <a:lnTo>
                  <a:pt x="2415960" y="0"/>
                </a:lnTo>
                <a:lnTo>
                  <a:pt x="2415960" y="2415960"/>
                </a:lnTo>
                <a:lnTo>
                  <a:pt x="0" y="2415960"/>
                </a:lnTo>
                <a:lnTo>
                  <a:pt x="0" y="0"/>
                </a:lnTo>
                <a:close/>
              </a:path>
            </a:pathLst>
          </a:custGeom>
          <a:blipFill>
            <a:blip r:embed="rId5"/>
            <a:stretch>
              <a:fillRect/>
            </a:stretch>
          </a:blipFill>
        </p:spPr>
      </p:sp>
      <p:sp>
        <p:nvSpPr>
          <p:cNvPr id="135" name="TextBox 135"/>
          <p:cNvSpPr txBox="1"/>
          <p:nvPr/>
        </p:nvSpPr>
        <p:spPr>
          <a:xfrm>
            <a:off x="7799400" y="4361745"/>
            <a:ext cx="2688840" cy="371897"/>
          </a:xfrm>
          <a:prstGeom prst="rect">
            <a:avLst/>
          </a:prstGeom>
        </p:spPr>
        <p:txBody>
          <a:bodyPr lIns="0" tIns="0" rIns="0" bIns="0" rtlCol="0" anchor="t">
            <a:spAutoFit/>
          </a:bodyPr>
          <a:lstStyle/>
          <a:p>
            <a:pPr algn="ctr">
              <a:lnSpc>
                <a:spcPts val="2879"/>
              </a:lnSpc>
            </a:pPr>
            <a:r>
              <a:rPr lang="fa-IR" sz="2400" spc="34" dirty="0">
                <a:solidFill>
                  <a:srgbClr val="125AC4"/>
                </a:solidFill>
                <a:latin typeface="Montserrat Bold"/>
                <a:cs typeface="B Nazanin" panose="00000400000000000000" pitchFamily="2" charset="-78"/>
              </a:rPr>
              <a:t>نقاط قوت</a:t>
            </a:r>
            <a:endParaRPr lang="en-US" sz="2400" spc="34" dirty="0">
              <a:solidFill>
                <a:srgbClr val="125AC4"/>
              </a:solidFill>
              <a:latin typeface="Montserrat Bold"/>
              <a:cs typeface="B Nazanin" panose="00000400000000000000" pitchFamily="2" charset="-78"/>
            </a:endParaRPr>
          </a:p>
        </p:txBody>
      </p:sp>
      <p:grpSp>
        <p:nvGrpSpPr>
          <p:cNvPr id="136" name="Group 136"/>
          <p:cNvGrpSpPr/>
          <p:nvPr/>
        </p:nvGrpSpPr>
        <p:grpSpPr>
          <a:xfrm>
            <a:off x="2335500" y="9775620"/>
            <a:ext cx="13808880" cy="507600"/>
            <a:chOff x="0" y="0"/>
            <a:chExt cx="18411840" cy="676800"/>
          </a:xfrm>
        </p:grpSpPr>
        <p:sp>
          <p:nvSpPr>
            <p:cNvPr id="137" name="Freeform 137"/>
            <p:cNvSpPr/>
            <p:nvPr/>
          </p:nvSpPr>
          <p:spPr>
            <a:xfrm>
              <a:off x="0" y="0"/>
              <a:ext cx="18411952" cy="676783"/>
            </a:xfrm>
            <a:custGeom>
              <a:avLst/>
              <a:gdLst/>
              <a:ahLst/>
              <a:cxnLst/>
              <a:rect l="l" t="t" r="r" b="b"/>
              <a:pathLst>
                <a:path w="18411952" h="676783">
                  <a:moveTo>
                    <a:pt x="0" y="676783"/>
                  </a:moveTo>
                  <a:lnTo>
                    <a:pt x="9205976" y="0"/>
                  </a:lnTo>
                  <a:lnTo>
                    <a:pt x="18411952" y="676783"/>
                  </a:lnTo>
                  <a:close/>
                </a:path>
              </a:pathLst>
            </a:custGeom>
            <a:solidFill>
              <a:srgbClr val="075AD1"/>
            </a:solidFill>
          </p:spPr>
        </p:sp>
      </p:grpSp>
      <p:sp>
        <p:nvSpPr>
          <p:cNvPr id="138" name="Freeform 138"/>
          <p:cNvSpPr/>
          <p:nvPr/>
        </p:nvSpPr>
        <p:spPr>
          <a:xfrm>
            <a:off x="0" y="9695700"/>
            <a:ext cx="18317880" cy="416340"/>
          </a:xfrm>
          <a:custGeom>
            <a:avLst/>
            <a:gdLst/>
            <a:ahLst/>
            <a:cxnLst/>
            <a:rect l="l" t="t" r="r" b="b"/>
            <a:pathLst>
              <a:path w="18317880" h="416340">
                <a:moveTo>
                  <a:pt x="0" y="0"/>
                </a:moveTo>
                <a:lnTo>
                  <a:pt x="18317880" y="0"/>
                </a:lnTo>
                <a:lnTo>
                  <a:pt x="18317880" y="416340"/>
                </a:lnTo>
                <a:lnTo>
                  <a:pt x="0" y="416340"/>
                </a:lnTo>
                <a:lnTo>
                  <a:pt x="0" y="0"/>
                </a:lnTo>
                <a:close/>
              </a:path>
            </a:pathLst>
          </a:custGeom>
          <a:blipFill>
            <a:blip r:embed="rId6"/>
            <a:stretch>
              <a:fillRect l="-159" r="-159"/>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4381</Words>
  <Application>Microsoft Office PowerPoint</Application>
  <PresentationFormat>Custom</PresentationFormat>
  <Paragraphs>440</Paragraphs>
  <Slides>43</Slides>
  <Notes>42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43</vt:i4>
      </vt:variant>
    </vt:vector>
  </HeadingPairs>
  <TitlesOfParts>
    <vt:vector size="56" baseType="lpstr">
      <vt:lpstr>Roboto Medium</vt:lpstr>
      <vt:lpstr>Calibri</vt:lpstr>
      <vt:lpstr>Open Sans</vt:lpstr>
      <vt:lpstr>Lato</vt:lpstr>
      <vt:lpstr>Source Sans Pro</vt:lpstr>
      <vt:lpstr>Amatic SC</vt:lpstr>
      <vt:lpstr>Open Sans Light</vt:lpstr>
      <vt:lpstr>Montserrat</vt:lpstr>
      <vt:lpstr>Arimo</vt:lpstr>
      <vt:lpstr>Lato Black</vt:lpstr>
      <vt:lpstr>Montserrat Bold</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2023-12-06T15:06:08Z</dcterms:created>
  <dcterms:modified xsi:type="dcterms:W3CDTF">2024-01-02T07:47:44Z</dcterms:modified>
  <dc:identifier/>
</cp:coreProperties>
</file>