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9" r:id="rId4"/>
    <p:sldId id="271" r:id="rId5"/>
    <p:sldId id="274" r:id="rId6"/>
    <p:sldId id="275" r:id="rId7"/>
    <p:sldId id="278" r:id="rId8"/>
    <p:sldId id="281" r:id="rId9"/>
    <p:sldId id="28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00008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061" autoAdjust="0"/>
  </p:normalViewPr>
  <p:slideViewPr>
    <p:cSldViewPr>
      <p:cViewPr varScale="1">
        <p:scale>
          <a:sx n="44" d="100"/>
          <a:sy n="44" d="100"/>
        </p:scale>
        <p:origin x="8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-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3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DC852223-174A-D7C4-4335-509AD880BF2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3" name="Group 3">
            <a:extLst>
              <a:ext uri="{FF2B5EF4-FFF2-40B4-BE49-F238E27FC236}">
                <a16:creationId xmlns:a16="http://schemas.microsoft.com/office/drawing/2014/main" id="{AB3AF9CF-D2D0-F91F-3BF3-1011072017C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1DBF1F76-5B3D-3B06-5C0E-C8F19E90507F}"/>
                </a:ext>
              </a:extLst>
            </p:cNvPr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5" name="Freeform 5">
            <a:extLst>
              <a:ext uri="{FF2B5EF4-FFF2-40B4-BE49-F238E27FC236}">
                <a16:creationId xmlns:a16="http://schemas.microsoft.com/office/drawing/2014/main" id="{EE8759D7-9B66-FACB-FDE2-9CC380D4DB5F}"/>
              </a:ext>
            </a:extLst>
          </p:cNvPr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1" b="-18639"/>
            </a:stretch>
          </a:blipFill>
        </p:spPr>
      </p:sp>
      <p:grpSp>
        <p:nvGrpSpPr>
          <p:cNvPr id="56" name="Group 6">
            <a:extLst>
              <a:ext uri="{FF2B5EF4-FFF2-40B4-BE49-F238E27FC236}">
                <a16:creationId xmlns:a16="http://schemas.microsoft.com/office/drawing/2014/main" id="{3B4E8393-E29E-5512-79AC-4F04829168B6}"/>
              </a:ext>
            </a:extLst>
          </p:cNvPr>
          <p:cNvGrpSpPr>
            <a:grpSpLocks noChangeAspect="1"/>
          </p:cNvGrpSpPr>
          <p:nvPr/>
        </p:nvGrpSpPr>
        <p:grpSpPr>
          <a:xfrm>
            <a:off x="9376560" y="157140"/>
            <a:ext cx="8678880" cy="9916020"/>
            <a:chOff x="0" y="0"/>
            <a:chExt cx="11571840" cy="13221360"/>
          </a:xfrm>
        </p:grpSpPr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6532F2D7-B616-33F6-D3FA-16310A33AB57}"/>
                </a:ext>
              </a:extLst>
            </p:cNvPr>
            <p:cNvSpPr/>
            <p:nvPr/>
          </p:nvSpPr>
          <p:spPr>
            <a:xfrm>
              <a:off x="0" y="0"/>
              <a:ext cx="11571859" cy="13221336"/>
            </a:xfrm>
            <a:custGeom>
              <a:avLst/>
              <a:gdLst/>
              <a:ahLst/>
              <a:cxnLst/>
              <a:rect l="l" t="t" r="r" b="b"/>
              <a:pathLst>
                <a:path w="11571859" h="13221336">
                  <a:moveTo>
                    <a:pt x="0" y="0"/>
                  </a:moveTo>
                  <a:lnTo>
                    <a:pt x="11571859" y="0"/>
                  </a:lnTo>
                  <a:lnTo>
                    <a:pt x="11571859" y="13221336"/>
                  </a:lnTo>
                  <a:lnTo>
                    <a:pt x="0" y="13221336"/>
                  </a:lnTo>
                  <a:close/>
                </a:path>
              </a:pathLst>
            </a:custGeom>
            <a:solidFill>
              <a:srgbClr val="002060">
                <a:alpha val="13725"/>
              </a:srgbClr>
            </a:solidFill>
          </p:spPr>
        </p:sp>
      </p:grpSp>
      <p:sp>
        <p:nvSpPr>
          <p:cNvPr id="58" name="TextBox 8">
            <a:extLst>
              <a:ext uri="{FF2B5EF4-FFF2-40B4-BE49-F238E27FC236}">
                <a16:creationId xmlns:a16="http://schemas.microsoft.com/office/drawing/2014/main" id="{0E79917D-3994-A606-E141-430FB65B4EB9}"/>
              </a:ext>
            </a:extLst>
          </p:cNvPr>
          <p:cNvSpPr txBox="1"/>
          <p:nvPr/>
        </p:nvSpPr>
        <p:spPr>
          <a:xfrm>
            <a:off x="8375656" y="7626201"/>
            <a:ext cx="849600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999"/>
              </a:lnSpc>
            </a:pPr>
            <a:r>
              <a:rPr lang="fa-IR" sz="7499" spc="109" dirty="0">
                <a:solidFill>
                  <a:srgbClr val="FFFFFF"/>
                </a:solidFill>
                <a:latin typeface="Montserrat Bold"/>
                <a:cs typeface="B Nazanin" panose="00000700000000000000" pitchFamily="2" charset="-78"/>
              </a:rPr>
              <a:t>تم: پردازنده</a:t>
            </a:r>
            <a:endParaRPr lang="en-US" sz="7499" spc="109" dirty="0">
              <a:solidFill>
                <a:srgbClr val="FFFFFF"/>
              </a:solidFill>
              <a:latin typeface="Montserrat Bold"/>
              <a:cs typeface="B Nazanin" panose="00000700000000000000" pitchFamily="2" charset="-78"/>
            </a:endParaRP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C8CECCD1-5645-72A4-5172-7591BE685E83}"/>
              </a:ext>
            </a:extLst>
          </p:cNvPr>
          <p:cNvSpPr txBox="1"/>
          <p:nvPr/>
        </p:nvSpPr>
        <p:spPr>
          <a:xfrm>
            <a:off x="10259964" y="8858933"/>
            <a:ext cx="6980220" cy="56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39"/>
              </a:lnSpc>
            </a:pPr>
            <a:r>
              <a:rPr lang="fa-IR" sz="3699" spc="53" dirty="0">
                <a:solidFill>
                  <a:srgbClr val="FFFFFF"/>
                </a:solidFill>
                <a:latin typeface="Montserrat"/>
                <a:cs typeface="B Nazanin" panose="00000700000000000000" pitchFamily="2" charset="-78"/>
              </a:rPr>
              <a:t>قالب پاورپوینت مهندسی کامپیوتر</a:t>
            </a:r>
          </a:p>
        </p:txBody>
      </p:sp>
      <p:grpSp>
        <p:nvGrpSpPr>
          <p:cNvPr id="60" name="Group 10">
            <a:extLst>
              <a:ext uri="{FF2B5EF4-FFF2-40B4-BE49-F238E27FC236}">
                <a16:creationId xmlns:a16="http://schemas.microsoft.com/office/drawing/2014/main" id="{FB2B9658-AF29-600A-C5EC-BAB52E66F7D1}"/>
              </a:ext>
            </a:extLst>
          </p:cNvPr>
          <p:cNvGrpSpPr>
            <a:grpSpLocks noChangeAspect="1"/>
          </p:cNvGrpSpPr>
          <p:nvPr/>
        </p:nvGrpSpPr>
        <p:grpSpPr>
          <a:xfrm>
            <a:off x="10951200" y="1452600"/>
            <a:ext cx="5597640" cy="5658120"/>
            <a:chOff x="0" y="0"/>
            <a:chExt cx="7463520" cy="7544160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C12C351D-FFEC-5EBA-12E3-7E1BA85157DA}"/>
                </a:ext>
              </a:extLst>
            </p:cNvPr>
            <p:cNvSpPr/>
            <p:nvPr/>
          </p:nvSpPr>
          <p:spPr>
            <a:xfrm>
              <a:off x="0" y="-127"/>
              <a:ext cx="7463664" cy="7544943"/>
            </a:xfrm>
            <a:custGeom>
              <a:avLst/>
              <a:gdLst/>
              <a:ahLst/>
              <a:cxnLst/>
              <a:rect l="l" t="t" r="r" b="b"/>
              <a:pathLst>
                <a:path w="7463664" h="7544943">
                  <a:moveTo>
                    <a:pt x="1156716" y="2836037"/>
                  </a:moveTo>
                  <a:cubicBezTo>
                    <a:pt x="1156716" y="2505583"/>
                    <a:pt x="1156716" y="2285365"/>
                    <a:pt x="1156716" y="1954911"/>
                  </a:cubicBezTo>
                  <a:cubicBezTo>
                    <a:pt x="881253" y="2065020"/>
                    <a:pt x="688467" y="2147697"/>
                    <a:pt x="468249" y="2202688"/>
                  </a:cubicBezTo>
                  <a:cubicBezTo>
                    <a:pt x="358140" y="2230247"/>
                    <a:pt x="165354" y="2230247"/>
                    <a:pt x="82677" y="2147570"/>
                  </a:cubicBezTo>
                  <a:cubicBezTo>
                    <a:pt x="0" y="2092706"/>
                    <a:pt x="0" y="1817370"/>
                    <a:pt x="55118" y="1789811"/>
                  </a:cubicBezTo>
                  <a:cubicBezTo>
                    <a:pt x="165227" y="1707261"/>
                    <a:pt x="358013" y="1707261"/>
                    <a:pt x="495808" y="1734693"/>
                  </a:cubicBezTo>
                  <a:cubicBezTo>
                    <a:pt x="688594" y="1762252"/>
                    <a:pt x="881380" y="1872361"/>
                    <a:pt x="1156843" y="1982470"/>
                  </a:cubicBezTo>
                  <a:cubicBezTo>
                    <a:pt x="1129284" y="1404239"/>
                    <a:pt x="1322070" y="1156462"/>
                    <a:pt x="1927987" y="1156462"/>
                  </a:cubicBezTo>
                  <a:cubicBezTo>
                    <a:pt x="1790319" y="881126"/>
                    <a:pt x="1680083" y="688340"/>
                    <a:pt x="1625092" y="468122"/>
                  </a:cubicBezTo>
                  <a:cubicBezTo>
                    <a:pt x="1597533" y="330454"/>
                    <a:pt x="1625092" y="137668"/>
                    <a:pt x="1707769" y="82677"/>
                  </a:cubicBezTo>
                  <a:cubicBezTo>
                    <a:pt x="1790446" y="127"/>
                    <a:pt x="2010664" y="127"/>
                    <a:pt x="2093341" y="82677"/>
                  </a:cubicBezTo>
                  <a:cubicBezTo>
                    <a:pt x="2176018" y="137795"/>
                    <a:pt x="2176018" y="358013"/>
                    <a:pt x="2120900" y="468122"/>
                  </a:cubicBezTo>
                  <a:cubicBezTo>
                    <a:pt x="2093341" y="688340"/>
                    <a:pt x="1983232" y="881126"/>
                    <a:pt x="1872996" y="1128903"/>
                  </a:cubicBezTo>
                  <a:cubicBezTo>
                    <a:pt x="2203450" y="1128903"/>
                    <a:pt x="2423795" y="1128903"/>
                    <a:pt x="2781808" y="1128903"/>
                  </a:cubicBezTo>
                  <a:cubicBezTo>
                    <a:pt x="2699131" y="908685"/>
                    <a:pt x="2589022" y="715899"/>
                    <a:pt x="2533904" y="495681"/>
                  </a:cubicBezTo>
                  <a:cubicBezTo>
                    <a:pt x="2506345" y="358013"/>
                    <a:pt x="2506345" y="192786"/>
                    <a:pt x="2589022" y="55118"/>
                  </a:cubicBezTo>
                  <a:cubicBezTo>
                    <a:pt x="2616327" y="127"/>
                    <a:pt x="2891790" y="127"/>
                    <a:pt x="2946908" y="55245"/>
                  </a:cubicBezTo>
                  <a:cubicBezTo>
                    <a:pt x="3002026" y="165354"/>
                    <a:pt x="3029585" y="358140"/>
                    <a:pt x="3002026" y="495808"/>
                  </a:cubicBezTo>
                  <a:cubicBezTo>
                    <a:pt x="2946908" y="688594"/>
                    <a:pt x="2836799" y="881253"/>
                    <a:pt x="2726563" y="1129030"/>
                  </a:cubicBezTo>
                  <a:cubicBezTo>
                    <a:pt x="3057017" y="1129030"/>
                    <a:pt x="3304921" y="1129030"/>
                    <a:pt x="3635375" y="1129030"/>
                  </a:cubicBezTo>
                  <a:cubicBezTo>
                    <a:pt x="3552698" y="908812"/>
                    <a:pt x="3442589" y="688467"/>
                    <a:pt x="3415030" y="468249"/>
                  </a:cubicBezTo>
                  <a:cubicBezTo>
                    <a:pt x="3387471" y="358140"/>
                    <a:pt x="3387471" y="137795"/>
                    <a:pt x="3470148" y="55245"/>
                  </a:cubicBezTo>
                  <a:cubicBezTo>
                    <a:pt x="3525266" y="127"/>
                    <a:pt x="3773043" y="27686"/>
                    <a:pt x="3855720" y="82677"/>
                  </a:cubicBezTo>
                  <a:cubicBezTo>
                    <a:pt x="3938397" y="165227"/>
                    <a:pt x="3910838" y="358013"/>
                    <a:pt x="3883279" y="495681"/>
                  </a:cubicBezTo>
                  <a:cubicBezTo>
                    <a:pt x="3828161" y="688467"/>
                    <a:pt x="3718052" y="881126"/>
                    <a:pt x="3607816" y="1156462"/>
                  </a:cubicBezTo>
                  <a:cubicBezTo>
                    <a:pt x="3938270" y="1156462"/>
                    <a:pt x="4186174" y="1156462"/>
                    <a:pt x="4516628" y="1156462"/>
                  </a:cubicBezTo>
                  <a:cubicBezTo>
                    <a:pt x="4433951" y="908685"/>
                    <a:pt x="4351401" y="715899"/>
                    <a:pt x="4296283" y="495681"/>
                  </a:cubicBezTo>
                  <a:cubicBezTo>
                    <a:pt x="4268724" y="358013"/>
                    <a:pt x="4268724" y="165227"/>
                    <a:pt x="4351401" y="82677"/>
                  </a:cubicBezTo>
                  <a:cubicBezTo>
                    <a:pt x="4378960" y="127"/>
                    <a:pt x="4654296" y="127"/>
                    <a:pt x="4736973" y="82677"/>
                  </a:cubicBezTo>
                  <a:cubicBezTo>
                    <a:pt x="4792091" y="137795"/>
                    <a:pt x="4792091" y="358013"/>
                    <a:pt x="4764532" y="468122"/>
                  </a:cubicBezTo>
                  <a:cubicBezTo>
                    <a:pt x="4709414" y="688340"/>
                    <a:pt x="4626864" y="881126"/>
                    <a:pt x="4516628" y="1156462"/>
                  </a:cubicBezTo>
                  <a:cubicBezTo>
                    <a:pt x="4847082" y="1156462"/>
                    <a:pt x="5067427" y="1156462"/>
                    <a:pt x="5425440" y="1156462"/>
                  </a:cubicBezTo>
                  <a:cubicBezTo>
                    <a:pt x="5315331" y="908685"/>
                    <a:pt x="5232654" y="715899"/>
                    <a:pt x="5177536" y="495681"/>
                  </a:cubicBezTo>
                  <a:cubicBezTo>
                    <a:pt x="5149977" y="358013"/>
                    <a:pt x="5149977" y="192786"/>
                    <a:pt x="5232654" y="55118"/>
                  </a:cubicBezTo>
                  <a:cubicBezTo>
                    <a:pt x="5260213" y="0"/>
                    <a:pt x="5535549" y="0"/>
                    <a:pt x="5563108" y="55118"/>
                  </a:cubicBezTo>
                  <a:cubicBezTo>
                    <a:pt x="5645785" y="165227"/>
                    <a:pt x="5673217" y="358013"/>
                    <a:pt x="5645785" y="495681"/>
                  </a:cubicBezTo>
                  <a:cubicBezTo>
                    <a:pt x="5590667" y="688467"/>
                    <a:pt x="5480558" y="881126"/>
                    <a:pt x="5342890" y="1156462"/>
                  </a:cubicBezTo>
                  <a:cubicBezTo>
                    <a:pt x="5976366" y="1128903"/>
                    <a:pt x="6389497" y="1266571"/>
                    <a:pt x="6334379" y="2010029"/>
                  </a:cubicBezTo>
                  <a:cubicBezTo>
                    <a:pt x="6582283" y="1899920"/>
                    <a:pt x="6775069" y="1817243"/>
                    <a:pt x="6967855" y="1762252"/>
                  </a:cubicBezTo>
                  <a:cubicBezTo>
                    <a:pt x="7105524" y="1734693"/>
                    <a:pt x="7298310" y="1734693"/>
                    <a:pt x="7408545" y="1817370"/>
                  </a:cubicBezTo>
                  <a:cubicBezTo>
                    <a:pt x="7463664" y="1872488"/>
                    <a:pt x="7463664" y="2147824"/>
                    <a:pt x="7408545" y="2202815"/>
                  </a:cubicBezTo>
                  <a:cubicBezTo>
                    <a:pt x="7298437" y="2257933"/>
                    <a:pt x="7105651" y="2257933"/>
                    <a:pt x="6967855" y="2230374"/>
                  </a:cubicBezTo>
                  <a:cubicBezTo>
                    <a:pt x="6775069" y="2175256"/>
                    <a:pt x="6609842" y="2092706"/>
                    <a:pt x="6361938" y="1982597"/>
                  </a:cubicBezTo>
                  <a:cubicBezTo>
                    <a:pt x="6361938" y="2313051"/>
                    <a:pt x="6361938" y="2533269"/>
                    <a:pt x="6361938" y="2863723"/>
                  </a:cubicBezTo>
                  <a:cubicBezTo>
                    <a:pt x="6582283" y="2781173"/>
                    <a:pt x="6775069" y="2698496"/>
                    <a:pt x="6995414" y="2643505"/>
                  </a:cubicBezTo>
                  <a:cubicBezTo>
                    <a:pt x="7133082" y="2615946"/>
                    <a:pt x="7298309" y="2615946"/>
                    <a:pt x="7408545" y="2698623"/>
                  </a:cubicBezTo>
                  <a:cubicBezTo>
                    <a:pt x="7463663" y="2753741"/>
                    <a:pt x="7463663" y="3029077"/>
                    <a:pt x="7408545" y="3084068"/>
                  </a:cubicBezTo>
                  <a:cubicBezTo>
                    <a:pt x="7298436" y="3139186"/>
                    <a:pt x="7105650" y="3139186"/>
                    <a:pt x="6967855" y="3111627"/>
                  </a:cubicBezTo>
                  <a:cubicBezTo>
                    <a:pt x="6775069" y="3084068"/>
                    <a:pt x="6582283" y="2973959"/>
                    <a:pt x="6361938" y="2891409"/>
                  </a:cubicBezTo>
                  <a:cubicBezTo>
                    <a:pt x="6361938" y="3221863"/>
                    <a:pt x="6361938" y="3442081"/>
                    <a:pt x="6361938" y="3772535"/>
                  </a:cubicBezTo>
                  <a:cubicBezTo>
                    <a:pt x="6582283" y="3689985"/>
                    <a:pt x="6775069" y="3579749"/>
                    <a:pt x="6967855" y="3552317"/>
                  </a:cubicBezTo>
                  <a:cubicBezTo>
                    <a:pt x="7105523" y="3524758"/>
                    <a:pt x="7298309" y="3497199"/>
                    <a:pt x="7408545" y="3579876"/>
                  </a:cubicBezTo>
                  <a:cubicBezTo>
                    <a:pt x="7463663" y="3607435"/>
                    <a:pt x="7408545" y="3827653"/>
                    <a:pt x="7408545" y="3965321"/>
                  </a:cubicBezTo>
                  <a:cubicBezTo>
                    <a:pt x="7270876" y="3965321"/>
                    <a:pt x="7105650" y="3992881"/>
                    <a:pt x="6940296" y="3965321"/>
                  </a:cubicBezTo>
                  <a:cubicBezTo>
                    <a:pt x="6774942" y="3937762"/>
                    <a:pt x="6609842" y="3827653"/>
                    <a:pt x="6361938" y="3745103"/>
                  </a:cubicBezTo>
                  <a:cubicBezTo>
                    <a:pt x="6361938" y="4075557"/>
                    <a:pt x="6361938" y="4295776"/>
                    <a:pt x="6361938" y="4626230"/>
                  </a:cubicBezTo>
                  <a:cubicBezTo>
                    <a:pt x="6582283" y="4543680"/>
                    <a:pt x="6775069" y="4461002"/>
                    <a:pt x="6995413" y="4406012"/>
                  </a:cubicBezTo>
                  <a:cubicBezTo>
                    <a:pt x="7133082" y="4378452"/>
                    <a:pt x="7298308" y="4378452"/>
                    <a:pt x="7408545" y="4461130"/>
                  </a:cubicBezTo>
                  <a:cubicBezTo>
                    <a:pt x="7463663" y="4516247"/>
                    <a:pt x="7463663" y="4791583"/>
                    <a:pt x="7408545" y="4846575"/>
                  </a:cubicBezTo>
                  <a:cubicBezTo>
                    <a:pt x="7298436" y="4901693"/>
                    <a:pt x="7105650" y="4901693"/>
                    <a:pt x="6967855" y="4874134"/>
                  </a:cubicBezTo>
                  <a:cubicBezTo>
                    <a:pt x="6775069" y="4819016"/>
                    <a:pt x="6582283" y="4736466"/>
                    <a:pt x="6361938" y="4626357"/>
                  </a:cubicBezTo>
                  <a:cubicBezTo>
                    <a:pt x="6361938" y="4956810"/>
                    <a:pt x="6361938" y="5177029"/>
                    <a:pt x="6361938" y="5534915"/>
                  </a:cubicBezTo>
                  <a:cubicBezTo>
                    <a:pt x="6609842" y="5424806"/>
                    <a:pt x="6802627" y="5314697"/>
                    <a:pt x="6995413" y="5287138"/>
                  </a:cubicBezTo>
                  <a:cubicBezTo>
                    <a:pt x="7133082" y="5259578"/>
                    <a:pt x="7298308" y="5287138"/>
                    <a:pt x="7408545" y="5342256"/>
                  </a:cubicBezTo>
                  <a:cubicBezTo>
                    <a:pt x="7463663" y="5397374"/>
                    <a:pt x="7463663" y="5645151"/>
                    <a:pt x="7408545" y="5700141"/>
                  </a:cubicBezTo>
                  <a:cubicBezTo>
                    <a:pt x="7298436" y="5755259"/>
                    <a:pt x="7133082" y="5782691"/>
                    <a:pt x="6995413" y="5755259"/>
                  </a:cubicBezTo>
                  <a:cubicBezTo>
                    <a:pt x="6802627" y="5727700"/>
                    <a:pt x="6609842" y="5617591"/>
                    <a:pt x="6417055" y="5535041"/>
                  </a:cubicBezTo>
                  <a:cubicBezTo>
                    <a:pt x="6196710" y="6305932"/>
                    <a:pt x="6196710" y="6305932"/>
                    <a:pt x="5398007" y="6388608"/>
                  </a:cubicBezTo>
                  <a:cubicBezTo>
                    <a:pt x="5480684" y="6608827"/>
                    <a:pt x="5590793" y="6829171"/>
                    <a:pt x="5645911" y="7021830"/>
                  </a:cubicBezTo>
                  <a:cubicBezTo>
                    <a:pt x="5673470" y="7159499"/>
                    <a:pt x="5673470" y="7352284"/>
                    <a:pt x="5590793" y="7462393"/>
                  </a:cubicBezTo>
                  <a:cubicBezTo>
                    <a:pt x="5535675" y="7517512"/>
                    <a:pt x="5260339" y="7517512"/>
                    <a:pt x="5205221" y="7434834"/>
                  </a:cubicBezTo>
                  <a:cubicBezTo>
                    <a:pt x="5150103" y="7352157"/>
                    <a:pt x="5150103" y="7159499"/>
                    <a:pt x="5205221" y="7021830"/>
                  </a:cubicBezTo>
                  <a:cubicBezTo>
                    <a:pt x="5232780" y="6801612"/>
                    <a:pt x="5342889" y="6608826"/>
                    <a:pt x="5425566" y="6361049"/>
                  </a:cubicBezTo>
                  <a:cubicBezTo>
                    <a:pt x="5095112" y="6361049"/>
                    <a:pt x="4874767" y="6361049"/>
                    <a:pt x="4544313" y="6361049"/>
                  </a:cubicBezTo>
                  <a:cubicBezTo>
                    <a:pt x="4626990" y="6608826"/>
                    <a:pt x="4709540" y="6829171"/>
                    <a:pt x="4764658" y="7021830"/>
                  </a:cubicBezTo>
                  <a:cubicBezTo>
                    <a:pt x="4792218" y="7159499"/>
                    <a:pt x="4792218" y="7352284"/>
                    <a:pt x="4709540" y="7462393"/>
                  </a:cubicBezTo>
                  <a:cubicBezTo>
                    <a:pt x="4654422" y="7517512"/>
                    <a:pt x="4379087" y="7517512"/>
                    <a:pt x="4323969" y="7462393"/>
                  </a:cubicBezTo>
                  <a:cubicBezTo>
                    <a:pt x="4268851" y="7352284"/>
                    <a:pt x="4268851" y="7159499"/>
                    <a:pt x="4296409" y="7021830"/>
                  </a:cubicBezTo>
                  <a:cubicBezTo>
                    <a:pt x="4351527" y="6829044"/>
                    <a:pt x="4434077" y="6636385"/>
                    <a:pt x="4544313" y="6361049"/>
                  </a:cubicBezTo>
                  <a:cubicBezTo>
                    <a:pt x="4213859" y="6361049"/>
                    <a:pt x="3993514" y="6361049"/>
                    <a:pt x="3635501" y="6361049"/>
                  </a:cubicBezTo>
                  <a:cubicBezTo>
                    <a:pt x="3718178" y="6636385"/>
                    <a:pt x="3828287" y="6829171"/>
                    <a:pt x="3883405" y="7049389"/>
                  </a:cubicBezTo>
                  <a:cubicBezTo>
                    <a:pt x="3910964" y="7187057"/>
                    <a:pt x="3910964" y="7352284"/>
                    <a:pt x="3828287" y="7462393"/>
                  </a:cubicBezTo>
                  <a:cubicBezTo>
                    <a:pt x="3800728" y="7517512"/>
                    <a:pt x="3525392" y="7544943"/>
                    <a:pt x="3470274" y="7462393"/>
                  </a:cubicBezTo>
                  <a:cubicBezTo>
                    <a:pt x="3415156" y="7379843"/>
                    <a:pt x="3387597" y="7187057"/>
                    <a:pt x="3415156" y="7049389"/>
                  </a:cubicBezTo>
                  <a:cubicBezTo>
                    <a:pt x="3442715" y="6856603"/>
                    <a:pt x="3552824" y="6636385"/>
                    <a:pt x="3663060" y="6388608"/>
                  </a:cubicBezTo>
                  <a:cubicBezTo>
                    <a:pt x="3332606" y="6388608"/>
                    <a:pt x="3112261" y="6388608"/>
                    <a:pt x="2781807" y="6388608"/>
                  </a:cubicBezTo>
                  <a:cubicBezTo>
                    <a:pt x="2836925" y="6608826"/>
                    <a:pt x="2947034" y="6801612"/>
                    <a:pt x="2974593" y="6994398"/>
                  </a:cubicBezTo>
                  <a:cubicBezTo>
                    <a:pt x="3002152" y="7159625"/>
                    <a:pt x="2974593" y="7324852"/>
                    <a:pt x="2974593" y="7489952"/>
                  </a:cubicBezTo>
                  <a:cubicBezTo>
                    <a:pt x="2836925" y="7462393"/>
                    <a:pt x="2616580" y="7517511"/>
                    <a:pt x="2561462" y="7434834"/>
                  </a:cubicBezTo>
                  <a:cubicBezTo>
                    <a:pt x="2506344" y="7324725"/>
                    <a:pt x="2533903" y="7159498"/>
                    <a:pt x="2561462" y="7021829"/>
                  </a:cubicBezTo>
                  <a:cubicBezTo>
                    <a:pt x="2616580" y="6829044"/>
                    <a:pt x="2699130" y="6636385"/>
                    <a:pt x="2781807" y="6388608"/>
                  </a:cubicBezTo>
                  <a:cubicBezTo>
                    <a:pt x="2478912" y="6388608"/>
                    <a:pt x="2258567" y="6388608"/>
                    <a:pt x="1900554" y="6388608"/>
                  </a:cubicBezTo>
                  <a:cubicBezTo>
                    <a:pt x="1983231" y="6608826"/>
                    <a:pt x="2065781" y="6829171"/>
                    <a:pt x="2120899" y="7021829"/>
                  </a:cubicBezTo>
                  <a:cubicBezTo>
                    <a:pt x="2148458" y="7187057"/>
                    <a:pt x="2148458" y="7352284"/>
                    <a:pt x="2065781" y="7462392"/>
                  </a:cubicBezTo>
                  <a:cubicBezTo>
                    <a:pt x="2038222" y="7517511"/>
                    <a:pt x="1735327" y="7517511"/>
                    <a:pt x="1707768" y="7462392"/>
                  </a:cubicBezTo>
                  <a:cubicBezTo>
                    <a:pt x="1625091" y="7352284"/>
                    <a:pt x="1625091" y="7159498"/>
                    <a:pt x="1680209" y="7021829"/>
                  </a:cubicBezTo>
                  <a:cubicBezTo>
                    <a:pt x="1707768" y="6829044"/>
                    <a:pt x="1817877" y="6636385"/>
                    <a:pt x="1900555" y="6361048"/>
                  </a:cubicBezTo>
                  <a:cubicBezTo>
                    <a:pt x="1239519" y="6388608"/>
                    <a:pt x="1129411" y="6030595"/>
                    <a:pt x="1156969" y="5452490"/>
                  </a:cubicBezTo>
                  <a:cubicBezTo>
                    <a:pt x="881506" y="5562599"/>
                    <a:pt x="688721" y="5645276"/>
                    <a:pt x="495935" y="5700267"/>
                  </a:cubicBezTo>
                  <a:cubicBezTo>
                    <a:pt x="358267" y="5727827"/>
                    <a:pt x="165481" y="5727827"/>
                    <a:pt x="55244" y="5672708"/>
                  </a:cubicBezTo>
                  <a:cubicBezTo>
                    <a:pt x="0" y="5616956"/>
                    <a:pt x="0" y="5341620"/>
                    <a:pt x="82677" y="5286502"/>
                  </a:cubicBezTo>
                  <a:cubicBezTo>
                    <a:pt x="165354" y="5203952"/>
                    <a:pt x="358140" y="5231384"/>
                    <a:pt x="495808" y="5258943"/>
                  </a:cubicBezTo>
                  <a:cubicBezTo>
                    <a:pt x="716153" y="5286502"/>
                    <a:pt x="908939" y="5369052"/>
                    <a:pt x="1129284" y="5451729"/>
                  </a:cubicBezTo>
                  <a:cubicBezTo>
                    <a:pt x="1129284" y="5148834"/>
                    <a:pt x="1129284" y="4928616"/>
                    <a:pt x="1129284" y="4598162"/>
                  </a:cubicBezTo>
                  <a:cubicBezTo>
                    <a:pt x="881380" y="4680712"/>
                    <a:pt x="688594" y="4790948"/>
                    <a:pt x="495808" y="4818380"/>
                  </a:cubicBezTo>
                  <a:cubicBezTo>
                    <a:pt x="358140" y="4845939"/>
                    <a:pt x="165354" y="4845939"/>
                    <a:pt x="55118" y="4790821"/>
                  </a:cubicBezTo>
                  <a:cubicBezTo>
                    <a:pt x="0" y="4735830"/>
                    <a:pt x="0" y="4433062"/>
                    <a:pt x="82677" y="4405503"/>
                  </a:cubicBezTo>
                  <a:cubicBezTo>
                    <a:pt x="192786" y="4322953"/>
                    <a:pt x="358140" y="4350385"/>
                    <a:pt x="495808" y="4377944"/>
                  </a:cubicBezTo>
                  <a:cubicBezTo>
                    <a:pt x="688594" y="4433062"/>
                    <a:pt x="881380" y="4515612"/>
                    <a:pt x="1129284" y="4625721"/>
                  </a:cubicBezTo>
                  <a:cubicBezTo>
                    <a:pt x="1129284" y="4295267"/>
                    <a:pt x="1129284" y="4075049"/>
                    <a:pt x="1129284" y="3717163"/>
                  </a:cubicBezTo>
                  <a:cubicBezTo>
                    <a:pt x="908939" y="3799713"/>
                    <a:pt x="688594" y="3909949"/>
                    <a:pt x="495808" y="3937381"/>
                  </a:cubicBezTo>
                  <a:cubicBezTo>
                    <a:pt x="358140" y="3964940"/>
                    <a:pt x="165354" y="3964940"/>
                    <a:pt x="55118" y="3882263"/>
                  </a:cubicBezTo>
                  <a:cubicBezTo>
                    <a:pt x="0" y="3827272"/>
                    <a:pt x="0" y="3579495"/>
                    <a:pt x="82677" y="3496818"/>
                  </a:cubicBezTo>
                  <a:cubicBezTo>
                    <a:pt x="165354" y="3441700"/>
                    <a:pt x="358140" y="3441700"/>
                    <a:pt x="468249" y="3469259"/>
                  </a:cubicBezTo>
                  <a:cubicBezTo>
                    <a:pt x="688594" y="3524377"/>
                    <a:pt x="881380" y="3634486"/>
                    <a:pt x="1129284" y="3744595"/>
                  </a:cubicBezTo>
                  <a:cubicBezTo>
                    <a:pt x="1129284" y="3386709"/>
                    <a:pt x="1129284" y="3166364"/>
                    <a:pt x="1129284" y="2836036"/>
                  </a:cubicBezTo>
                  <a:cubicBezTo>
                    <a:pt x="908939" y="2918586"/>
                    <a:pt x="716153" y="3001263"/>
                    <a:pt x="523367" y="3056254"/>
                  </a:cubicBezTo>
                  <a:cubicBezTo>
                    <a:pt x="358140" y="3083813"/>
                    <a:pt x="192913" y="3111372"/>
                    <a:pt x="82677" y="3028695"/>
                  </a:cubicBezTo>
                  <a:cubicBezTo>
                    <a:pt x="0" y="3001264"/>
                    <a:pt x="0" y="2698369"/>
                    <a:pt x="55118" y="2670810"/>
                  </a:cubicBezTo>
                  <a:cubicBezTo>
                    <a:pt x="165227" y="2588260"/>
                    <a:pt x="358013" y="2588260"/>
                    <a:pt x="495808" y="2615692"/>
                  </a:cubicBezTo>
                  <a:cubicBezTo>
                    <a:pt x="688594" y="2643251"/>
                    <a:pt x="881380" y="2753360"/>
                    <a:pt x="1156843" y="2835910"/>
                  </a:cubicBezTo>
                  <a:close/>
                  <a:moveTo>
                    <a:pt x="4874768" y="3827272"/>
                  </a:moveTo>
                  <a:cubicBezTo>
                    <a:pt x="4874768" y="3579495"/>
                    <a:pt x="4874768" y="3304159"/>
                    <a:pt x="4874768" y="3056382"/>
                  </a:cubicBezTo>
                  <a:cubicBezTo>
                    <a:pt x="4874768" y="2808605"/>
                    <a:pt x="4764659" y="2698496"/>
                    <a:pt x="4516755" y="2698496"/>
                  </a:cubicBezTo>
                  <a:cubicBezTo>
                    <a:pt x="3993515" y="2698496"/>
                    <a:pt x="3497707" y="2698496"/>
                    <a:pt x="2974467" y="2698496"/>
                  </a:cubicBezTo>
                  <a:cubicBezTo>
                    <a:pt x="2726563" y="2698496"/>
                    <a:pt x="2616454" y="2808605"/>
                    <a:pt x="2616454" y="3028950"/>
                  </a:cubicBezTo>
                  <a:cubicBezTo>
                    <a:pt x="2616454" y="3304286"/>
                    <a:pt x="2616454" y="3552063"/>
                    <a:pt x="2616454" y="3827399"/>
                  </a:cubicBezTo>
                  <a:cubicBezTo>
                    <a:pt x="2644013" y="5121529"/>
                    <a:pt x="2451227" y="4928743"/>
                    <a:pt x="3745611" y="4928743"/>
                  </a:cubicBezTo>
                  <a:cubicBezTo>
                    <a:pt x="5039995" y="4956302"/>
                    <a:pt x="4847209" y="5066411"/>
                    <a:pt x="4874768" y="38273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2" name="Group 12">
            <a:extLst>
              <a:ext uri="{FF2B5EF4-FFF2-40B4-BE49-F238E27FC236}">
                <a16:creationId xmlns:a16="http://schemas.microsoft.com/office/drawing/2014/main" id="{DB8A4CAE-CCC0-F372-D335-16848C0FD63E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7637480" y="3795660"/>
            <a:ext cx="464400" cy="507060"/>
            <a:chOff x="0" y="0"/>
            <a:chExt cx="619200" cy="676080"/>
          </a:xfrm>
        </p:grpSpPr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0EE7F0D5-3F65-3080-EB03-700B948F5498}"/>
                </a:ext>
              </a:extLst>
            </p:cNvPr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64" name="Group 14">
            <a:extLst>
              <a:ext uri="{FF2B5EF4-FFF2-40B4-BE49-F238E27FC236}">
                <a16:creationId xmlns:a16="http://schemas.microsoft.com/office/drawing/2014/main" id="{EE2DE402-BCC8-3FBC-7421-0F1C79B4CED9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7600760" y="2901420"/>
            <a:ext cx="500040" cy="469260"/>
            <a:chOff x="0" y="0"/>
            <a:chExt cx="666720" cy="625680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613B15A0-6A46-7326-F94D-C45283BD9FB0}"/>
                </a:ext>
              </a:extLst>
            </p:cNvPr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66" name="Group 16">
            <a:extLst>
              <a:ext uri="{FF2B5EF4-FFF2-40B4-BE49-F238E27FC236}">
                <a16:creationId xmlns:a16="http://schemas.microsoft.com/office/drawing/2014/main" id="{1CA25F23-B1C7-6A79-8235-217DA025F52E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7598600" y="1970460"/>
            <a:ext cx="466560" cy="507060"/>
            <a:chOff x="0" y="0"/>
            <a:chExt cx="622080" cy="676080"/>
          </a:xfrm>
        </p:grpSpPr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E712370F-D67A-A2DF-4299-3C846BC9862C}"/>
                </a:ext>
              </a:extLst>
            </p:cNvPr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68" name="Group 18">
            <a:extLst>
              <a:ext uri="{FF2B5EF4-FFF2-40B4-BE49-F238E27FC236}">
                <a16:creationId xmlns:a16="http://schemas.microsoft.com/office/drawing/2014/main" id="{36B9DCA7-1DE6-0B9E-54C2-87ADC9F089B9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7599680" y="1076220"/>
            <a:ext cx="502200" cy="469260"/>
            <a:chOff x="0" y="0"/>
            <a:chExt cx="669600" cy="625680"/>
          </a:xfrm>
        </p:grpSpPr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10EFBA86-2D46-E14C-41BA-06AB99BF0735}"/>
                </a:ext>
              </a:extLst>
            </p:cNvPr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70" name="Group 20">
            <a:extLst>
              <a:ext uri="{FF2B5EF4-FFF2-40B4-BE49-F238E27FC236}">
                <a16:creationId xmlns:a16="http://schemas.microsoft.com/office/drawing/2014/main" id="{4B2EA01C-B59F-7027-4508-F77B7195CBF4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7599680" y="145260"/>
            <a:ext cx="502200" cy="469260"/>
            <a:chOff x="0" y="0"/>
            <a:chExt cx="669600" cy="625680"/>
          </a:xfrm>
        </p:grpSpPr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F8AC0399-B18D-A2AB-E2CC-16DC1E77774E}"/>
                </a:ext>
              </a:extLst>
            </p:cNvPr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72" name="Group 22">
            <a:extLst>
              <a:ext uri="{FF2B5EF4-FFF2-40B4-BE49-F238E27FC236}">
                <a16:creationId xmlns:a16="http://schemas.microsoft.com/office/drawing/2014/main" id="{6CB92968-565D-5B6A-0E81-B6428F45AA64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4810040" y="144180"/>
            <a:ext cx="502200" cy="471420"/>
            <a:chOff x="0" y="0"/>
            <a:chExt cx="669600" cy="628560"/>
          </a:xfrm>
        </p:grpSpPr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2028093E-A2AF-0254-B7CC-6C987DD2C27C}"/>
                </a:ext>
              </a:extLst>
            </p:cNvPr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74" name="Group 24">
            <a:extLst>
              <a:ext uri="{FF2B5EF4-FFF2-40B4-BE49-F238E27FC236}">
                <a16:creationId xmlns:a16="http://schemas.microsoft.com/office/drawing/2014/main" id="{FFACDA77-AA97-64C4-7E2F-DB4D274A11E5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5768540" y="162000"/>
            <a:ext cx="466560" cy="471420"/>
            <a:chOff x="0" y="0"/>
            <a:chExt cx="622080" cy="628560"/>
          </a:xfrm>
        </p:grpSpPr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7347F34D-6386-670D-573F-11454BCAC458}"/>
                </a:ext>
              </a:extLst>
            </p:cNvPr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76" name="Group 26">
            <a:extLst>
              <a:ext uri="{FF2B5EF4-FFF2-40B4-BE49-F238E27FC236}">
                <a16:creationId xmlns:a16="http://schemas.microsoft.com/office/drawing/2014/main" id="{263C1517-9753-D9B3-48BE-C4C8AAA3FBB3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6675740" y="162000"/>
            <a:ext cx="466560" cy="471420"/>
            <a:chOff x="0" y="0"/>
            <a:chExt cx="622080" cy="628560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D2E623EE-E9E7-72D5-12E1-C6955D932B44}"/>
                </a:ext>
              </a:extLst>
            </p:cNvPr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78" name="Group 28">
            <a:extLst>
              <a:ext uri="{FF2B5EF4-FFF2-40B4-BE49-F238E27FC236}">
                <a16:creationId xmlns:a16="http://schemas.microsoft.com/office/drawing/2014/main" id="{D28AE9EB-5925-E7E5-7CC4-0054CB63BC8A}"/>
              </a:ext>
            </a:extLst>
          </p:cNvPr>
          <p:cNvGrpSpPr>
            <a:grpSpLocks noChangeAspect="1"/>
          </p:cNvGrpSpPr>
          <p:nvPr/>
        </p:nvGrpSpPr>
        <p:grpSpPr>
          <a:xfrm rot="-5400000">
            <a:off x="17599680" y="4726620"/>
            <a:ext cx="464400" cy="507060"/>
            <a:chOff x="0" y="0"/>
            <a:chExt cx="619200" cy="676080"/>
          </a:xfrm>
        </p:grpSpPr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EA83E7AB-C48D-ACEC-D800-1B7A73E61D56}"/>
                </a:ext>
              </a:extLst>
            </p:cNvPr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0" name="Group 30">
            <a:extLst>
              <a:ext uri="{FF2B5EF4-FFF2-40B4-BE49-F238E27FC236}">
                <a16:creationId xmlns:a16="http://schemas.microsoft.com/office/drawing/2014/main" id="{8EB396E8-585F-E963-E9FA-120AB7A45259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4059180" y="9645480"/>
            <a:ext cx="481680" cy="525960"/>
            <a:chOff x="0" y="0"/>
            <a:chExt cx="642240" cy="701280"/>
          </a:xfrm>
        </p:grpSpPr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CEACA2A6-FB0B-2E7C-4EFD-4A8B6AC51D12}"/>
                </a:ext>
              </a:extLst>
            </p:cNvPr>
            <p:cNvSpPr/>
            <p:nvPr/>
          </p:nvSpPr>
          <p:spPr>
            <a:xfrm>
              <a:off x="0" y="0"/>
              <a:ext cx="642239" cy="701294"/>
            </a:xfrm>
            <a:custGeom>
              <a:avLst/>
              <a:gdLst/>
              <a:ahLst/>
              <a:cxnLst/>
              <a:rect l="l" t="t" r="r" b="b"/>
              <a:pathLst>
                <a:path w="642239" h="701294">
                  <a:moveTo>
                    <a:pt x="296418" y="50038"/>
                  </a:moveTo>
                  <a:cubicBezTo>
                    <a:pt x="49403" y="0"/>
                    <a:pt x="0" y="150241"/>
                    <a:pt x="0" y="400685"/>
                  </a:cubicBezTo>
                  <a:cubicBezTo>
                    <a:pt x="0" y="701294"/>
                    <a:pt x="148209" y="701294"/>
                    <a:pt x="345821" y="701294"/>
                  </a:cubicBezTo>
                  <a:cubicBezTo>
                    <a:pt x="592836" y="701294"/>
                    <a:pt x="592836" y="601091"/>
                    <a:pt x="642239" y="400685"/>
                  </a:cubicBezTo>
                  <a:cubicBezTo>
                    <a:pt x="642239" y="150241"/>
                    <a:pt x="543433" y="0"/>
                    <a:pt x="296418" y="50038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30785A49-B33E-1DD5-6996-C12B181EC21C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3093120" y="9644400"/>
            <a:ext cx="518940" cy="486540"/>
            <a:chOff x="0" y="0"/>
            <a:chExt cx="691920" cy="648720"/>
          </a:xfrm>
        </p:grpSpPr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24AB7E7C-AB7B-EE8D-B30A-F78E7FC0AD1B}"/>
                </a:ext>
              </a:extLst>
            </p:cNvPr>
            <p:cNvSpPr/>
            <p:nvPr/>
          </p:nvSpPr>
          <p:spPr>
            <a:xfrm>
              <a:off x="0" y="0"/>
              <a:ext cx="691896" cy="648716"/>
            </a:xfrm>
            <a:custGeom>
              <a:avLst/>
              <a:gdLst/>
              <a:ahLst/>
              <a:cxnLst/>
              <a:rect l="l" t="t" r="r" b="b"/>
              <a:pathLst>
                <a:path w="691896" h="648716">
                  <a:moveTo>
                    <a:pt x="642493" y="299466"/>
                  </a:moveTo>
                  <a:cubicBezTo>
                    <a:pt x="691896" y="0"/>
                    <a:pt x="494284" y="0"/>
                    <a:pt x="296545" y="0"/>
                  </a:cubicBezTo>
                  <a:cubicBezTo>
                    <a:pt x="49403" y="0"/>
                    <a:pt x="49403" y="149733"/>
                    <a:pt x="0" y="299466"/>
                  </a:cubicBezTo>
                  <a:cubicBezTo>
                    <a:pt x="0" y="598932"/>
                    <a:pt x="98806" y="648716"/>
                    <a:pt x="345948" y="648716"/>
                  </a:cubicBezTo>
                  <a:cubicBezTo>
                    <a:pt x="642493" y="648716"/>
                    <a:pt x="642493" y="498983"/>
                    <a:pt x="642493" y="29946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4" name="Group 34">
            <a:extLst>
              <a:ext uri="{FF2B5EF4-FFF2-40B4-BE49-F238E27FC236}">
                <a16:creationId xmlns:a16="http://schemas.microsoft.com/office/drawing/2014/main" id="{A3695860-A473-CA78-3C9B-1C79837C1567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2164320" y="9606060"/>
            <a:ext cx="484380" cy="525960"/>
            <a:chOff x="0" y="0"/>
            <a:chExt cx="645840" cy="701280"/>
          </a:xfrm>
        </p:grpSpPr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0147715A-8BF9-DEB2-FA74-3E8F964C0ED8}"/>
                </a:ext>
              </a:extLst>
            </p:cNvPr>
            <p:cNvSpPr/>
            <p:nvPr/>
          </p:nvSpPr>
          <p:spPr>
            <a:xfrm>
              <a:off x="0" y="0"/>
              <a:ext cx="645795" cy="701294"/>
            </a:xfrm>
            <a:custGeom>
              <a:avLst/>
              <a:gdLst/>
              <a:ahLst/>
              <a:cxnLst/>
              <a:rect l="l" t="t" r="r" b="b"/>
              <a:pathLst>
                <a:path w="645795" h="701294">
                  <a:moveTo>
                    <a:pt x="347726" y="651129"/>
                  </a:moveTo>
                  <a:cubicBezTo>
                    <a:pt x="645795" y="701167"/>
                    <a:pt x="596138" y="500888"/>
                    <a:pt x="645795" y="300482"/>
                  </a:cubicBezTo>
                  <a:cubicBezTo>
                    <a:pt x="645795" y="0"/>
                    <a:pt x="447167" y="0"/>
                    <a:pt x="248412" y="0"/>
                  </a:cubicBezTo>
                  <a:cubicBezTo>
                    <a:pt x="0" y="0"/>
                    <a:pt x="0" y="150241"/>
                    <a:pt x="0" y="350647"/>
                  </a:cubicBezTo>
                  <a:cubicBezTo>
                    <a:pt x="0" y="601091"/>
                    <a:pt x="99314" y="701294"/>
                    <a:pt x="347726" y="65112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6" name="Group 36">
            <a:extLst>
              <a:ext uri="{FF2B5EF4-FFF2-40B4-BE49-F238E27FC236}">
                <a16:creationId xmlns:a16="http://schemas.microsoft.com/office/drawing/2014/main" id="{EFDE9D64-45DB-86F5-C22B-D714C493B978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1198260" y="9644400"/>
            <a:ext cx="521100" cy="486540"/>
            <a:chOff x="0" y="0"/>
            <a:chExt cx="694800" cy="648720"/>
          </a:xfrm>
        </p:grpSpPr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3C28DF83-20B3-86FB-C667-95B4849416C7}"/>
                </a:ext>
              </a:extLst>
            </p:cNvPr>
            <p:cNvSpPr/>
            <p:nvPr/>
          </p:nvSpPr>
          <p:spPr>
            <a:xfrm>
              <a:off x="0" y="0"/>
              <a:ext cx="694817" cy="648716"/>
            </a:xfrm>
            <a:custGeom>
              <a:avLst/>
              <a:gdLst/>
              <a:ahLst/>
              <a:cxnLst/>
              <a:rect l="l" t="t" r="r" b="b"/>
              <a:pathLst>
                <a:path w="694817" h="648716">
                  <a:moveTo>
                    <a:pt x="645160" y="349250"/>
                  </a:moveTo>
                  <a:cubicBezTo>
                    <a:pt x="694817" y="49911"/>
                    <a:pt x="545973" y="0"/>
                    <a:pt x="297815" y="0"/>
                  </a:cubicBezTo>
                  <a:cubicBezTo>
                    <a:pt x="99314" y="0"/>
                    <a:pt x="0" y="99822"/>
                    <a:pt x="0" y="299466"/>
                  </a:cubicBezTo>
                  <a:cubicBezTo>
                    <a:pt x="0" y="549021"/>
                    <a:pt x="49657" y="648716"/>
                    <a:pt x="347345" y="648716"/>
                  </a:cubicBezTo>
                  <a:cubicBezTo>
                    <a:pt x="545846" y="648716"/>
                    <a:pt x="694690" y="598805"/>
                    <a:pt x="645160" y="34925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8" name="Group 38">
            <a:extLst>
              <a:ext uri="{FF2B5EF4-FFF2-40B4-BE49-F238E27FC236}">
                <a16:creationId xmlns:a16="http://schemas.microsoft.com/office/drawing/2014/main" id="{DCE218A9-31EA-D902-9C85-8419C68B1D2B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232740" y="9644400"/>
            <a:ext cx="521100" cy="486540"/>
            <a:chOff x="0" y="0"/>
            <a:chExt cx="694800" cy="648720"/>
          </a:xfrm>
        </p:grpSpPr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14B3AC6E-4749-E88F-9E5C-069325E6EC30}"/>
                </a:ext>
              </a:extLst>
            </p:cNvPr>
            <p:cNvSpPr/>
            <p:nvPr/>
          </p:nvSpPr>
          <p:spPr>
            <a:xfrm>
              <a:off x="0" y="0"/>
              <a:ext cx="694817" cy="648716"/>
            </a:xfrm>
            <a:custGeom>
              <a:avLst/>
              <a:gdLst/>
              <a:ahLst/>
              <a:cxnLst/>
              <a:rect l="l" t="t" r="r" b="b"/>
              <a:pathLst>
                <a:path w="694817" h="648716">
                  <a:moveTo>
                    <a:pt x="645160" y="349250"/>
                  </a:moveTo>
                  <a:cubicBezTo>
                    <a:pt x="645160" y="99822"/>
                    <a:pt x="595503" y="0"/>
                    <a:pt x="347345" y="0"/>
                  </a:cubicBezTo>
                  <a:cubicBezTo>
                    <a:pt x="99187" y="0"/>
                    <a:pt x="0" y="49911"/>
                    <a:pt x="0" y="349250"/>
                  </a:cubicBezTo>
                  <a:cubicBezTo>
                    <a:pt x="0" y="548894"/>
                    <a:pt x="49657" y="648716"/>
                    <a:pt x="297815" y="648716"/>
                  </a:cubicBezTo>
                  <a:cubicBezTo>
                    <a:pt x="496316" y="648716"/>
                    <a:pt x="694817" y="648716"/>
                    <a:pt x="645160" y="34925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0" name="Group 40">
            <a:extLst>
              <a:ext uri="{FF2B5EF4-FFF2-40B4-BE49-F238E27FC236}">
                <a16:creationId xmlns:a16="http://schemas.microsoft.com/office/drawing/2014/main" id="{7E609F4A-B113-0A24-8B2F-2B3F1DBD7537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232740" y="6749460"/>
            <a:ext cx="521100" cy="489240"/>
            <a:chOff x="0" y="0"/>
            <a:chExt cx="694800" cy="652320"/>
          </a:xfrm>
        </p:grpSpPr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7B07DCE8-FC76-9903-D354-9779B38AF88D}"/>
                </a:ext>
              </a:extLst>
            </p:cNvPr>
            <p:cNvSpPr/>
            <p:nvPr/>
          </p:nvSpPr>
          <p:spPr>
            <a:xfrm>
              <a:off x="0" y="0"/>
              <a:ext cx="694817" cy="652272"/>
            </a:xfrm>
            <a:custGeom>
              <a:avLst/>
              <a:gdLst/>
              <a:ahLst/>
              <a:cxnLst/>
              <a:rect l="l" t="t" r="r" b="b"/>
              <a:pathLst>
                <a:path w="694817" h="652272">
                  <a:moveTo>
                    <a:pt x="645160" y="301117"/>
                  </a:moveTo>
                  <a:cubicBezTo>
                    <a:pt x="694817" y="50165"/>
                    <a:pt x="496316" y="0"/>
                    <a:pt x="297815" y="0"/>
                  </a:cubicBezTo>
                  <a:cubicBezTo>
                    <a:pt x="0" y="0"/>
                    <a:pt x="0" y="150495"/>
                    <a:pt x="0" y="351282"/>
                  </a:cubicBezTo>
                  <a:cubicBezTo>
                    <a:pt x="0" y="652272"/>
                    <a:pt x="148844" y="652272"/>
                    <a:pt x="297815" y="652272"/>
                  </a:cubicBezTo>
                  <a:cubicBezTo>
                    <a:pt x="595630" y="652272"/>
                    <a:pt x="645160" y="551942"/>
                    <a:pt x="645160" y="30099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2" name="Group 42">
            <a:extLst>
              <a:ext uri="{FF2B5EF4-FFF2-40B4-BE49-F238E27FC236}">
                <a16:creationId xmlns:a16="http://schemas.microsoft.com/office/drawing/2014/main" id="{6BDF22D9-97C7-F4B6-5946-350A5CD772A0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269460" y="7725780"/>
            <a:ext cx="484380" cy="489240"/>
            <a:chOff x="0" y="0"/>
            <a:chExt cx="645840" cy="652320"/>
          </a:xfrm>
        </p:grpSpPr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2E46A1DC-6AB8-5838-A360-7567EA282CD3}"/>
                </a:ext>
              </a:extLst>
            </p:cNvPr>
            <p:cNvSpPr/>
            <p:nvPr/>
          </p:nvSpPr>
          <p:spPr>
            <a:xfrm>
              <a:off x="0" y="0"/>
              <a:ext cx="645795" cy="652272"/>
            </a:xfrm>
            <a:custGeom>
              <a:avLst/>
              <a:gdLst/>
              <a:ahLst/>
              <a:cxnLst/>
              <a:rect l="l" t="t" r="r" b="b"/>
              <a:pathLst>
                <a:path w="645795" h="652272">
                  <a:moveTo>
                    <a:pt x="298069" y="50165"/>
                  </a:moveTo>
                  <a:cubicBezTo>
                    <a:pt x="49657" y="0"/>
                    <a:pt x="0" y="150495"/>
                    <a:pt x="0" y="351282"/>
                  </a:cubicBezTo>
                  <a:cubicBezTo>
                    <a:pt x="0" y="652272"/>
                    <a:pt x="149098" y="652272"/>
                    <a:pt x="347726" y="652272"/>
                  </a:cubicBezTo>
                  <a:cubicBezTo>
                    <a:pt x="596138" y="652272"/>
                    <a:pt x="645795" y="551942"/>
                    <a:pt x="645795" y="351155"/>
                  </a:cubicBezTo>
                  <a:cubicBezTo>
                    <a:pt x="645795" y="100330"/>
                    <a:pt x="546481" y="0"/>
                    <a:pt x="298069" y="50165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4" name="Group 44">
            <a:extLst>
              <a:ext uri="{FF2B5EF4-FFF2-40B4-BE49-F238E27FC236}">
                <a16:creationId xmlns:a16="http://schemas.microsoft.com/office/drawing/2014/main" id="{7BC47DC3-41C2-A633-40B7-7CC086DF0D0D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269460" y="8667000"/>
            <a:ext cx="484380" cy="489240"/>
            <a:chOff x="0" y="0"/>
            <a:chExt cx="645840" cy="652320"/>
          </a:xfrm>
        </p:grpSpPr>
        <p:sp>
          <p:nvSpPr>
            <p:cNvPr id="95" name="Freeform 45">
              <a:extLst>
                <a:ext uri="{FF2B5EF4-FFF2-40B4-BE49-F238E27FC236}">
                  <a16:creationId xmlns:a16="http://schemas.microsoft.com/office/drawing/2014/main" id="{9E1BD715-D67F-181C-9C7F-A6131A7645A1}"/>
                </a:ext>
              </a:extLst>
            </p:cNvPr>
            <p:cNvSpPr/>
            <p:nvPr/>
          </p:nvSpPr>
          <p:spPr>
            <a:xfrm>
              <a:off x="0" y="0"/>
              <a:ext cx="645795" cy="652272"/>
            </a:xfrm>
            <a:custGeom>
              <a:avLst/>
              <a:gdLst/>
              <a:ahLst/>
              <a:cxnLst/>
              <a:rect l="l" t="t" r="r" b="b"/>
              <a:pathLst>
                <a:path w="645795" h="652272">
                  <a:moveTo>
                    <a:pt x="347726" y="602107"/>
                  </a:moveTo>
                  <a:cubicBezTo>
                    <a:pt x="596138" y="652272"/>
                    <a:pt x="645795" y="501777"/>
                    <a:pt x="645795" y="300990"/>
                  </a:cubicBezTo>
                  <a:cubicBezTo>
                    <a:pt x="645795" y="0"/>
                    <a:pt x="447167" y="0"/>
                    <a:pt x="298069" y="0"/>
                  </a:cubicBezTo>
                  <a:cubicBezTo>
                    <a:pt x="0" y="0"/>
                    <a:pt x="0" y="150495"/>
                    <a:pt x="0" y="301117"/>
                  </a:cubicBezTo>
                  <a:cubicBezTo>
                    <a:pt x="0" y="602107"/>
                    <a:pt x="99314" y="652272"/>
                    <a:pt x="347726" y="602107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6" name="Group 46">
            <a:extLst>
              <a:ext uri="{FF2B5EF4-FFF2-40B4-BE49-F238E27FC236}">
                <a16:creationId xmlns:a16="http://schemas.microsoft.com/office/drawing/2014/main" id="{8715E4DC-388B-F7F3-DEFD-E29529C1517B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5025240" y="9606060"/>
            <a:ext cx="481680" cy="525960"/>
            <a:chOff x="0" y="0"/>
            <a:chExt cx="642240" cy="701280"/>
          </a:xfrm>
        </p:grpSpPr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B1DCE088-2F72-0737-8FD5-F0022ADFDFD1}"/>
                </a:ext>
              </a:extLst>
            </p:cNvPr>
            <p:cNvSpPr/>
            <p:nvPr/>
          </p:nvSpPr>
          <p:spPr>
            <a:xfrm>
              <a:off x="0" y="0"/>
              <a:ext cx="642239" cy="701167"/>
            </a:xfrm>
            <a:custGeom>
              <a:avLst/>
              <a:gdLst/>
              <a:ahLst/>
              <a:cxnLst/>
              <a:rect l="l" t="t" r="r" b="b"/>
              <a:pathLst>
                <a:path w="642239" h="701167">
                  <a:moveTo>
                    <a:pt x="345821" y="651129"/>
                  </a:moveTo>
                  <a:cubicBezTo>
                    <a:pt x="642239" y="701167"/>
                    <a:pt x="642239" y="500888"/>
                    <a:pt x="642239" y="300482"/>
                  </a:cubicBezTo>
                  <a:cubicBezTo>
                    <a:pt x="642239" y="50038"/>
                    <a:pt x="543433" y="0"/>
                    <a:pt x="345821" y="0"/>
                  </a:cubicBezTo>
                  <a:cubicBezTo>
                    <a:pt x="98806" y="0"/>
                    <a:pt x="0" y="100203"/>
                    <a:pt x="0" y="350647"/>
                  </a:cubicBezTo>
                  <a:cubicBezTo>
                    <a:pt x="0" y="601091"/>
                    <a:pt x="98806" y="651129"/>
                    <a:pt x="345821" y="651129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98" name="Group 48">
            <a:extLst>
              <a:ext uri="{FF2B5EF4-FFF2-40B4-BE49-F238E27FC236}">
                <a16:creationId xmlns:a16="http://schemas.microsoft.com/office/drawing/2014/main" id="{80229B37-EFE1-9F1D-CB92-854DF4D33E1A}"/>
              </a:ext>
            </a:extLst>
          </p:cNvPr>
          <p:cNvGrpSpPr>
            <a:grpSpLocks noChangeAspect="1"/>
          </p:cNvGrpSpPr>
          <p:nvPr/>
        </p:nvGrpSpPr>
        <p:grpSpPr>
          <a:xfrm>
            <a:off x="4860" y="4860"/>
            <a:ext cx="11330820" cy="1292760"/>
            <a:chOff x="0" y="0"/>
            <a:chExt cx="15107760" cy="1723680"/>
          </a:xfrm>
        </p:grpSpPr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67559F77-405A-9442-BAC1-64353D45A98D}"/>
                </a:ext>
              </a:extLst>
            </p:cNvPr>
            <p:cNvSpPr/>
            <p:nvPr/>
          </p:nvSpPr>
          <p:spPr>
            <a:xfrm>
              <a:off x="0" y="0"/>
              <a:ext cx="15107793" cy="1723644"/>
            </a:xfrm>
            <a:custGeom>
              <a:avLst/>
              <a:gdLst/>
              <a:ahLst/>
              <a:cxnLst/>
              <a:rect l="l" t="t" r="r" b="b"/>
              <a:pathLst>
                <a:path w="15107793" h="1723644">
                  <a:moveTo>
                    <a:pt x="0" y="0"/>
                  </a:moveTo>
                  <a:lnTo>
                    <a:pt x="1392047" y="1133856"/>
                  </a:lnTo>
                  <a:lnTo>
                    <a:pt x="8537956" y="1133856"/>
                  </a:lnTo>
                  <a:lnTo>
                    <a:pt x="9764395" y="1723644"/>
                  </a:lnTo>
                  <a:lnTo>
                    <a:pt x="11589258" y="1207643"/>
                  </a:lnTo>
                  <a:lnTo>
                    <a:pt x="13676122" y="1207643"/>
                  </a:lnTo>
                  <a:lnTo>
                    <a:pt x="15107793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0" name="Group 50">
            <a:extLst>
              <a:ext uri="{FF2B5EF4-FFF2-40B4-BE49-F238E27FC236}">
                <a16:creationId xmlns:a16="http://schemas.microsoft.com/office/drawing/2014/main" id="{EE3722A3-729A-545A-78AC-1F3A7AD6C621}"/>
              </a:ext>
            </a:extLst>
          </p:cNvPr>
          <p:cNvGrpSpPr>
            <a:grpSpLocks noChangeAspect="1"/>
          </p:cNvGrpSpPr>
          <p:nvPr/>
        </p:nvGrpSpPr>
        <p:grpSpPr>
          <a:xfrm rot="-10800000">
            <a:off x="7819740" y="9502920"/>
            <a:ext cx="10515420" cy="812160"/>
            <a:chOff x="0" y="0"/>
            <a:chExt cx="14020560" cy="1082880"/>
          </a:xfrm>
        </p:grpSpPr>
        <p:sp>
          <p:nvSpPr>
            <p:cNvPr id="101" name="Freeform 51">
              <a:extLst>
                <a:ext uri="{FF2B5EF4-FFF2-40B4-BE49-F238E27FC236}">
                  <a16:creationId xmlns:a16="http://schemas.microsoft.com/office/drawing/2014/main" id="{3D64C0FF-3251-D4EB-12FF-8CC545826CE0}"/>
                </a:ext>
              </a:extLst>
            </p:cNvPr>
            <p:cNvSpPr/>
            <p:nvPr/>
          </p:nvSpPr>
          <p:spPr>
            <a:xfrm>
              <a:off x="0" y="0"/>
              <a:ext cx="14020546" cy="1082802"/>
            </a:xfrm>
            <a:custGeom>
              <a:avLst/>
              <a:gdLst/>
              <a:ahLst/>
              <a:cxnLst/>
              <a:rect l="l" t="t" r="r" b="b"/>
              <a:pathLst>
                <a:path w="14020546" h="1082802">
                  <a:moveTo>
                    <a:pt x="0" y="0"/>
                  </a:moveTo>
                  <a:lnTo>
                    <a:pt x="1291971" y="712343"/>
                  </a:lnTo>
                  <a:lnTo>
                    <a:pt x="7923530" y="712343"/>
                  </a:lnTo>
                  <a:lnTo>
                    <a:pt x="9061704" y="1082802"/>
                  </a:lnTo>
                  <a:lnTo>
                    <a:pt x="10755249" y="758698"/>
                  </a:lnTo>
                  <a:lnTo>
                    <a:pt x="12691999" y="758698"/>
                  </a:lnTo>
                  <a:lnTo>
                    <a:pt x="14020546" y="2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05148" y="-41526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78302" y="736614"/>
            <a:ext cx="171770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24"/>
              </a:lnSpc>
            </a:pPr>
            <a:r>
              <a:rPr lang="fa-IR" sz="4559" spc="66" dirty="0">
                <a:solidFill>
                  <a:srgbClr val="002060"/>
                </a:solidFill>
                <a:latin typeface="Montserrat Bold"/>
                <a:cs typeface="B Nazanin" panose="00000400000000000000" pitchFamily="2" charset="-78"/>
              </a:rPr>
              <a:t>سبک اینفوگرافیک</a:t>
            </a:r>
            <a:endParaRPr lang="en-US" sz="4559" spc="66" dirty="0">
              <a:solidFill>
                <a:srgbClr val="00206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32250" y="5542452"/>
            <a:ext cx="1525823" cy="1525823"/>
          </a:xfrm>
          <a:custGeom>
            <a:avLst/>
            <a:gdLst/>
            <a:ahLst/>
            <a:cxnLst/>
            <a:rect l="l" t="t" r="r" b="b"/>
            <a:pathLst>
              <a:path w="1525823" h="1525823">
                <a:moveTo>
                  <a:pt x="0" y="0"/>
                </a:moveTo>
                <a:lnTo>
                  <a:pt x="1525824" y="0"/>
                </a:lnTo>
                <a:lnTo>
                  <a:pt x="1525824" y="1525824"/>
                </a:lnTo>
                <a:lnTo>
                  <a:pt x="0" y="1525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77938" y="5494770"/>
            <a:ext cx="1455947" cy="1455947"/>
          </a:xfrm>
          <a:custGeom>
            <a:avLst/>
            <a:gdLst/>
            <a:ahLst/>
            <a:cxnLst/>
            <a:rect l="l" t="t" r="r" b="b"/>
            <a:pathLst>
              <a:path w="1455947" h="1455947">
                <a:moveTo>
                  <a:pt x="0" y="0"/>
                </a:moveTo>
                <a:lnTo>
                  <a:pt x="1455948" y="0"/>
                </a:lnTo>
                <a:lnTo>
                  <a:pt x="1455948" y="1455948"/>
                </a:lnTo>
                <a:lnTo>
                  <a:pt x="0" y="1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38942" y="4947804"/>
            <a:ext cx="190620" cy="2162160"/>
          </a:xfrm>
          <a:custGeom>
            <a:avLst/>
            <a:gdLst/>
            <a:ahLst/>
            <a:cxnLst/>
            <a:rect l="l" t="t" r="r" b="b"/>
            <a:pathLst>
              <a:path w="190620" h="2162160">
                <a:moveTo>
                  <a:pt x="0" y="0"/>
                </a:moveTo>
                <a:lnTo>
                  <a:pt x="190620" y="0"/>
                </a:lnTo>
                <a:lnTo>
                  <a:pt x="190620" y="2162160"/>
                </a:lnTo>
                <a:lnTo>
                  <a:pt x="0" y="2162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65482" y="6906924"/>
            <a:ext cx="1404000" cy="162000"/>
          </a:xfrm>
          <a:custGeom>
            <a:avLst/>
            <a:gdLst/>
            <a:ahLst/>
            <a:cxnLst/>
            <a:rect l="l" t="t" r="r" b="b"/>
            <a:pathLst>
              <a:path w="1404000" h="162000">
                <a:moveTo>
                  <a:pt x="0" y="0"/>
                </a:moveTo>
                <a:lnTo>
                  <a:pt x="1404000" y="0"/>
                </a:lnTo>
                <a:lnTo>
                  <a:pt x="1404000" y="162000"/>
                </a:lnTo>
                <a:lnTo>
                  <a:pt x="0" y="16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23662" y="6910704"/>
            <a:ext cx="1404000" cy="162000"/>
          </a:xfrm>
          <a:custGeom>
            <a:avLst/>
            <a:gdLst/>
            <a:ahLst/>
            <a:cxnLst/>
            <a:rect l="l" t="t" r="r" b="b"/>
            <a:pathLst>
              <a:path w="1404000" h="162000">
                <a:moveTo>
                  <a:pt x="0" y="0"/>
                </a:moveTo>
                <a:lnTo>
                  <a:pt x="1404000" y="0"/>
                </a:lnTo>
                <a:lnTo>
                  <a:pt x="1404000" y="162000"/>
                </a:lnTo>
                <a:lnTo>
                  <a:pt x="0" y="16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913422" y="6243264"/>
            <a:ext cx="1428840" cy="1428840"/>
            <a:chOff x="0" y="0"/>
            <a:chExt cx="1905120" cy="1905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8608C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658622" y="4468824"/>
            <a:ext cx="1428840" cy="1428840"/>
            <a:chOff x="0" y="0"/>
            <a:chExt cx="1905120" cy="19051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3282BE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417402" y="3560004"/>
            <a:ext cx="1428840" cy="1428840"/>
            <a:chOff x="0" y="0"/>
            <a:chExt cx="1905120" cy="19051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8608C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0222622" y="4468824"/>
            <a:ext cx="1428840" cy="1428840"/>
            <a:chOff x="0" y="0"/>
            <a:chExt cx="1905120" cy="19051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3282BE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034782" y="6243264"/>
            <a:ext cx="1428840" cy="1428840"/>
            <a:chOff x="0" y="0"/>
            <a:chExt cx="1905120" cy="19051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8608C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6621542" y="2905884"/>
            <a:ext cx="505512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621542" y="2533284"/>
            <a:ext cx="5055120" cy="2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39"/>
              </a:lnSpc>
            </a:pPr>
            <a:r>
              <a:rPr lang="fa-IR" spc="16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pc="16" dirty="0">
              <a:solidFill>
                <a:srgbClr val="28608C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349862" y="8127144"/>
            <a:ext cx="437256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349862" y="7754544"/>
            <a:ext cx="4372560" cy="2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pc="16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pc="16" dirty="0">
              <a:solidFill>
                <a:srgbClr val="28608C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75782" y="8127144"/>
            <a:ext cx="436716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575782" y="7754544"/>
            <a:ext cx="4367160" cy="2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fa-IR" spc="16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pc="16" dirty="0">
              <a:solidFill>
                <a:srgbClr val="28608C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868462" y="4642524"/>
            <a:ext cx="436716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868462" y="4269924"/>
            <a:ext cx="4367160" cy="2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fa-IR" spc="16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pc="16" dirty="0">
              <a:solidFill>
                <a:srgbClr val="28608C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057722" y="4642524"/>
            <a:ext cx="437256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057722" y="4269924"/>
            <a:ext cx="4372560" cy="2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pc="16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pc="16" dirty="0">
              <a:solidFill>
                <a:srgbClr val="28608C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0588202" y="4834944"/>
            <a:ext cx="697680" cy="697140"/>
            <a:chOff x="0" y="0"/>
            <a:chExt cx="930240" cy="9295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30275" cy="929513"/>
            </a:xfrm>
            <a:custGeom>
              <a:avLst/>
              <a:gdLst/>
              <a:ahLst/>
              <a:cxnLst/>
              <a:rect l="l" t="t" r="r" b="b"/>
              <a:pathLst>
                <a:path w="930275" h="929513">
                  <a:moveTo>
                    <a:pt x="0" y="903859"/>
                  </a:moveTo>
                  <a:lnTo>
                    <a:pt x="930275" y="903859"/>
                  </a:lnTo>
                  <a:lnTo>
                    <a:pt x="930275" y="929513"/>
                  </a:lnTo>
                  <a:lnTo>
                    <a:pt x="0" y="929513"/>
                  </a:lnTo>
                  <a:close/>
                  <a:moveTo>
                    <a:pt x="418084" y="798068"/>
                  </a:moveTo>
                  <a:cubicBezTo>
                    <a:pt x="402082" y="798068"/>
                    <a:pt x="389128" y="811022"/>
                    <a:pt x="389128" y="827024"/>
                  </a:cubicBezTo>
                  <a:cubicBezTo>
                    <a:pt x="389128" y="843026"/>
                    <a:pt x="402082" y="855980"/>
                    <a:pt x="418084" y="855980"/>
                  </a:cubicBezTo>
                  <a:lnTo>
                    <a:pt x="520446" y="855980"/>
                  </a:lnTo>
                  <a:cubicBezTo>
                    <a:pt x="536448" y="855980"/>
                    <a:pt x="549402" y="843026"/>
                    <a:pt x="549402" y="827024"/>
                  </a:cubicBezTo>
                  <a:cubicBezTo>
                    <a:pt x="549402" y="811022"/>
                    <a:pt x="536448" y="798068"/>
                    <a:pt x="520446" y="798068"/>
                  </a:cubicBezTo>
                  <a:close/>
                  <a:moveTo>
                    <a:pt x="117094" y="582930"/>
                  </a:moveTo>
                  <a:lnTo>
                    <a:pt x="112268" y="599059"/>
                  </a:lnTo>
                  <a:lnTo>
                    <a:pt x="817880" y="599059"/>
                  </a:lnTo>
                  <a:lnTo>
                    <a:pt x="813054" y="582930"/>
                  </a:lnTo>
                  <a:close/>
                  <a:moveTo>
                    <a:pt x="102870" y="535432"/>
                  </a:moveTo>
                  <a:lnTo>
                    <a:pt x="827405" y="535432"/>
                  </a:lnTo>
                  <a:lnTo>
                    <a:pt x="930275" y="883412"/>
                  </a:lnTo>
                  <a:lnTo>
                    <a:pt x="0" y="883412"/>
                  </a:lnTo>
                  <a:close/>
                  <a:moveTo>
                    <a:pt x="389509" y="129667"/>
                  </a:moveTo>
                  <a:cubicBezTo>
                    <a:pt x="386969" y="129667"/>
                    <a:pt x="384302" y="130683"/>
                    <a:pt x="382397" y="132588"/>
                  </a:cubicBezTo>
                  <a:lnTo>
                    <a:pt x="189484" y="325628"/>
                  </a:lnTo>
                  <a:cubicBezTo>
                    <a:pt x="185547" y="329565"/>
                    <a:pt x="185547" y="335915"/>
                    <a:pt x="189484" y="339979"/>
                  </a:cubicBezTo>
                  <a:lnTo>
                    <a:pt x="196469" y="346964"/>
                  </a:lnTo>
                  <a:cubicBezTo>
                    <a:pt x="200406" y="350901"/>
                    <a:pt x="206756" y="350901"/>
                    <a:pt x="210693" y="346964"/>
                  </a:cubicBezTo>
                  <a:lnTo>
                    <a:pt x="403606" y="153924"/>
                  </a:lnTo>
                  <a:cubicBezTo>
                    <a:pt x="407543" y="149987"/>
                    <a:pt x="407543" y="143637"/>
                    <a:pt x="403606" y="139573"/>
                  </a:cubicBezTo>
                  <a:lnTo>
                    <a:pt x="396621" y="132588"/>
                  </a:lnTo>
                  <a:cubicBezTo>
                    <a:pt x="394589" y="130556"/>
                    <a:pt x="392049" y="129667"/>
                    <a:pt x="389509" y="129667"/>
                  </a:cubicBezTo>
                  <a:close/>
                  <a:moveTo>
                    <a:pt x="326517" y="104521"/>
                  </a:moveTo>
                  <a:cubicBezTo>
                    <a:pt x="323977" y="104521"/>
                    <a:pt x="321310" y="105537"/>
                    <a:pt x="319405" y="107442"/>
                  </a:cubicBezTo>
                  <a:lnTo>
                    <a:pt x="202565" y="224282"/>
                  </a:lnTo>
                  <a:cubicBezTo>
                    <a:pt x="198628" y="228219"/>
                    <a:pt x="198628" y="234569"/>
                    <a:pt x="202565" y="238633"/>
                  </a:cubicBezTo>
                  <a:lnTo>
                    <a:pt x="209550" y="245618"/>
                  </a:lnTo>
                  <a:cubicBezTo>
                    <a:pt x="213487" y="249555"/>
                    <a:pt x="219837" y="249555"/>
                    <a:pt x="223774" y="245618"/>
                  </a:cubicBezTo>
                  <a:lnTo>
                    <a:pt x="340614" y="128778"/>
                  </a:lnTo>
                  <a:cubicBezTo>
                    <a:pt x="344551" y="124841"/>
                    <a:pt x="344551" y="118491"/>
                    <a:pt x="340614" y="114427"/>
                  </a:cubicBezTo>
                  <a:lnTo>
                    <a:pt x="333629" y="107442"/>
                  </a:lnTo>
                  <a:cubicBezTo>
                    <a:pt x="331597" y="105410"/>
                    <a:pt x="329057" y="104521"/>
                    <a:pt x="326517" y="104521"/>
                  </a:cubicBezTo>
                  <a:close/>
                  <a:moveTo>
                    <a:pt x="205486" y="64262"/>
                  </a:moveTo>
                  <a:lnTo>
                    <a:pt x="700659" y="64262"/>
                  </a:lnTo>
                  <a:cubicBezTo>
                    <a:pt x="736092" y="64262"/>
                    <a:pt x="764921" y="93091"/>
                    <a:pt x="764921" y="128524"/>
                  </a:cubicBezTo>
                  <a:lnTo>
                    <a:pt x="764921" y="385572"/>
                  </a:lnTo>
                  <a:cubicBezTo>
                    <a:pt x="764921" y="421005"/>
                    <a:pt x="736219" y="449834"/>
                    <a:pt x="700659" y="449834"/>
                  </a:cubicBezTo>
                  <a:lnTo>
                    <a:pt x="205486" y="449834"/>
                  </a:lnTo>
                  <a:cubicBezTo>
                    <a:pt x="170053" y="449834"/>
                    <a:pt x="141224" y="421005"/>
                    <a:pt x="141224" y="385572"/>
                  </a:cubicBezTo>
                  <a:lnTo>
                    <a:pt x="141224" y="128524"/>
                  </a:lnTo>
                  <a:cubicBezTo>
                    <a:pt x="141224" y="93091"/>
                    <a:pt x="169926" y="64262"/>
                    <a:pt x="205486" y="64262"/>
                  </a:cubicBezTo>
                  <a:close/>
                  <a:moveTo>
                    <a:pt x="191262" y="42799"/>
                  </a:moveTo>
                  <a:cubicBezTo>
                    <a:pt x="151892" y="42799"/>
                    <a:pt x="119888" y="74803"/>
                    <a:pt x="119888" y="114173"/>
                  </a:cubicBezTo>
                  <a:lnTo>
                    <a:pt x="119888" y="399796"/>
                  </a:lnTo>
                  <a:cubicBezTo>
                    <a:pt x="119888" y="439166"/>
                    <a:pt x="151892" y="471170"/>
                    <a:pt x="191262" y="471170"/>
                  </a:cubicBezTo>
                  <a:lnTo>
                    <a:pt x="720090" y="471170"/>
                  </a:lnTo>
                  <a:cubicBezTo>
                    <a:pt x="759460" y="471170"/>
                    <a:pt x="791464" y="439166"/>
                    <a:pt x="791464" y="399796"/>
                  </a:cubicBezTo>
                  <a:lnTo>
                    <a:pt x="791464" y="114173"/>
                  </a:lnTo>
                  <a:cubicBezTo>
                    <a:pt x="791464" y="74803"/>
                    <a:pt x="759460" y="42799"/>
                    <a:pt x="720090" y="42799"/>
                  </a:cubicBezTo>
                  <a:close/>
                  <a:moveTo>
                    <a:pt x="162687" y="0"/>
                  </a:moveTo>
                  <a:lnTo>
                    <a:pt x="758952" y="0"/>
                  </a:lnTo>
                  <a:cubicBezTo>
                    <a:pt x="806196" y="0"/>
                    <a:pt x="844550" y="38354"/>
                    <a:pt x="844550" y="85725"/>
                  </a:cubicBezTo>
                  <a:lnTo>
                    <a:pt x="844550" y="428371"/>
                  </a:lnTo>
                  <a:cubicBezTo>
                    <a:pt x="844550" y="475742"/>
                    <a:pt x="806196" y="514096"/>
                    <a:pt x="758952" y="514096"/>
                  </a:cubicBezTo>
                  <a:lnTo>
                    <a:pt x="162687" y="514096"/>
                  </a:lnTo>
                  <a:cubicBezTo>
                    <a:pt x="115443" y="514096"/>
                    <a:pt x="77089" y="475742"/>
                    <a:pt x="77089" y="428371"/>
                  </a:cubicBezTo>
                  <a:lnTo>
                    <a:pt x="77089" y="85725"/>
                  </a:lnTo>
                  <a:cubicBezTo>
                    <a:pt x="77089" y="38354"/>
                    <a:pt x="115443" y="0"/>
                    <a:pt x="162687" y="0"/>
                  </a:cubicBezTo>
                  <a:close/>
                </a:path>
              </a:pathLst>
            </a:custGeom>
            <a:solidFill>
              <a:srgbClr val="3282BE"/>
            </a:solidFill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6391322" y="6672024"/>
            <a:ext cx="529740" cy="631260"/>
            <a:chOff x="0" y="0"/>
            <a:chExt cx="706320" cy="8416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06374" cy="841756"/>
            </a:xfrm>
            <a:custGeom>
              <a:avLst/>
              <a:gdLst/>
              <a:ahLst/>
              <a:cxnLst/>
              <a:rect l="l" t="t" r="r" b="b"/>
              <a:pathLst>
                <a:path w="706374" h="841756">
                  <a:moveTo>
                    <a:pt x="541147" y="790194"/>
                  </a:moveTo>
                  <a:cubicBezTo>
                    <a:pt x="535813" y="790194"/>
                    <a:pt x="531368" y="794512"/>
                    <a:pt x="531368" y="799973"/>
                  </a:cubicBezTo>
                  <a:cubicBezTo>
                    <a:pt x="531368" y="805434"/>
                    <a:pt x="535686" y="809752"/>
                    <a:pt x="541147" y="809752"/>
                  </a:cubicBezTo>
                  <a:lnTo>
                    <a:pt x="589026" y="809752"/>
                  </a:lnTo>
                  <a:cubicBezTo>
                    <a:pt x="594360" y="809752"/>
                    <a:pt x="598805" y="805434"/>
                    <a:pt x="598805" y="799973"/>
                  </a:cubicBezTo>
                  <a:cubicBezTo>
                    <a:pt x="598805" y="794512"/>
                    <a:pt x="594487" y="790194"/>
                    <a:pt x="589026" y="790194"/>
                  </a:cubicBezTo>
                  <a:close/>
                  <a:moveTo>
                    <a:pt x="243332" y="726821"/>
                  </a:moveTo>
                  <a:cubicBezTo>
                    <a:pt x="234061" y="726821"/>
                    <a:pt x="226695" y="734314"/>
                    <a:pt x="226695" y="743458"/>
                  </a:cubicBezTo>
                  <a:cubicBezTo>
                    <a:pt x="226695" y="752602"/>
                    <a:pt x="234188" y="760095"/>
                    <a:pt x="243332" y="760095"/>
                  </a:cubicBezTo>
                  <a:lnTo>
                    <a:pt x="325247" y="760095"/>
                  </a:lnTo>
                  <a:cubicBezTo>
                    <a:pt x="334518" y="760095"/>
                    <a:pt x="341884" y="752602"/>
                    <a:pt x="341884" y="743458"/>
                  </a:cubicBezTo>
                  <a:lnTo>
                    <a:pt x="341884" y="743458"/>
                  </a:lnTo>
                  <a:cubicBezTo>
                    <a:pt x="341884" y="734187"/>
                    <a:pt x="334391" y="726821"/>
                    <a:pt x="325247" y="726821"/>
                  </a:cubicBezTo>
                  <a:close/>
                  <a:moveTo>
                    <a:pt x="454025" y="363601"/>
                  </a:moveTo>
                  <a:lnTo>
                    <a:pt x="454025" y="763397"/>
                  </a:lnTo>
                  <a:lnTo>
                    <a:pt x="666623" y="763397"/>
                  </a:lnTo>
                  <a:lnTo>
                    <a:pt x="666623" y="363601"/>
                  </a:lnTo>
                  <a:close/>
                  <a:moveTo>
                    <a:pt x="529082" y="327025"/>
                  </a:moveTo>
                  <a:cubicBezTo>
                    <a:pt x="525145" y="327025"/>
                    <a:pt x="521970" y="330200"/>
                    <a:pt x="521970" y="334137"/>
                  </a:cubicBezTo>
                  <a:lnTo>
                    <a:pt x="521970" y="335153"/>
                  </a:lnTo>
                  <a:cubicBezTo>
                    <a:pt x="521970" y="339090"/>
                    <a:pt x="525145" y="342265"/>
                    <a:pt x="529082" y="342265"/>
                  </a:cubicBezTo>
                  <a:lnTo>
                    <a:pt x="591566" y="342265"/>
                  </a:lnTo>
                  <a:cubicBezTo>
                    <a:pt x="595503" y="342265"/>
                    <a:pt x="598678" y="339090"/>
                    <a:pt x="598678" y="335153"/>
                  </a:cubicBezTo>
                  <a:lnTo>
                    <a:pt x="598678" y="334137"/>
                  </a:lnTo>
                  <a:cubicBezTo>
                    <a:pt x="598678" y="330200"/>
                    <a:pt x="595503" y="327025"/>
                    <a:pt x="591566" y="327025"/>
                  </a:cubicBezTo>
                  <a:close/>
                  <a:moveTo>
                    <a:pt x="450723" y="302387"/>
                  </a:moveTo>
                  <a:lnTo>
                    <a:pt x="670052" y="302387"/>
                  </a:lnTo>
                  <a:cubicBezTo>
                    <a:pt x="690118" y="302387"/>
                    <a:pt x="706374" y="318643"/>
                    <a:pt x="706374" y="338709"/>
                  </a:cubicBezTo>
                  <a:lnTo>
                    <a:pt x="706374" y="805434"/>
                  </a:lnTo>
                  <a:cubicBezTo>
                    <a:pt x="706374" y="825500"/>
                    <a:pt x="690118" y="841756"/>
                    <a:pt x="670052" y="841756"/>
                  </a:cubicBezTo>
                  <a:lnTo>
                    <a:pt x="450723" y="841756"/>
                  </a:lnTo>
                  <a:cubicBezTo>
                    <a:pt x="430657" y="841756"/>
                    <a:pt x="414401" y="825500"/>
                    <a:pt x="414401" y="805434"/>
                  </a:cubicBezTo>
                  <a:lnTo>
                    <a:pt x="414401" y="338709"/>
                  </a:lnTo>
                  <a:cubicBezTo>
                    <a:pt x="414401" y="318643"/>
                    <a:pt x="430657" y="302387"/>
                    <a:pt x="450723" y="302387"/>
                  </a:cubicBezTo>
                  <a:close/>
                  <a:moveTo>
                    <a:pt x="214630" y="33528"/>
                  </a:moveTo>
                  <a:cubicBezTo>
                    <a:pt x="210693" y="33528"/>
                    <a:pt x="207518" y="36703"/>
                    <a:pt x="207518" y="40640"/>
                  </a:cubicBezTo>
                  <a:lnTo>
                    <a:pt x="207518" y="41656"/>
                  </a:lnTo>
                  <a:cubicBezTo>
                    <a:pt x="207518" y="45593"/>
                    <a:pt x="210693" y="48768"/>
                    <a:pt x="214630" y="48768"/>
                  </a:cubicBezTo>
                  <a:lnTo>
                    <a:pt x="353949" y="48768"/>
                  </a:lnTo>
                  <a:cubicBezTo>
                    <a:pt x="357886" y="48768"/>
                    <a:pt x="361061" y="45593"/>
                    <a:pt x="361061" y="41656"/>
                  </a:cubicBezTo>
                  <a:lnTo>
                    <a:pt x="361061" y="40767"/>
                  </a:lnTo>
                  <a:cubicBezTo>
                    <a:pt x="361061" y="36830"/>
                    <a:pt x="357886" y="33655"/>
                    <a:pt x="353949" y="33655"/>
                  </a:cubicBezTo>
                  <a:close/>
                  <a:moveTo>
                    <a:pt x="56515" y="0"/>
                  </a:moveTo>
                  <a:lnTo>
                    <a:pt x="512064" y="0"/>
                  </a:lnTo>
                  <a:cubicBezTo>
                    <a:pt x="543306" y="0"/>
                    <a:pt x="568579" y="25273"/>
                    <a:pt x="568579" y="56515"/>
                  </a:cubicBezTo>
                  <a:lnTo>
                    <a:pt x="568579" y="286893"/>
                  </a:lnTo>
                  <a:lnTo>
                    <a:pt x="505206" y="286893"/>
                  </a:lnTo>
                  <a:lnTo>
                    <a:pt x="505206" y="78232"/>
                  </a:lnTo>
                  <a:lnTo>
                    <a:pt x="63246" y="78232"/>
                  </a:lnTo>
                  <a:lnTo>
                    <a:pt x="63246" y="686562"/>
                  </a:lnTo>
                  <a:lnTo>
                    <a:pt x="398272" y="686562"/>
                  </a:lnTo>
                  <a:lnTo>
                    <a:pt x="398272" y="805688"/>
                  </a:lnTo>
                  <a:lnTo>
                    <a:pt x="56515" y="805688"/>
                  </a:lnTo>
                  <a:cubicBezTo>
                    <a:pt x="25273" y="805688"/>
                    <a:pt x="0" y="780415"/>
                    <a:pt x="0" y="749173"/>
                  </a:cubicBezTo>
                  <a:lnTo>
                    <a:pt x="0" y="56515"/>
                  </a:lnTo>
                  <a:cubicBezTo>
                    <a:pt x="0" y="25273"/>
                    <a:pt x="25273" y="0"/>
                    <a:pt x="56515" y="0"/>
                  </a:cubicBezTo>
                  <a:close/>
                </a:path>
              </a:pathLst>
            </a:custGeom>
            <a:solidFill>
              <a:srgbClr val="28608C"/>
            </a:solidFill>
          </p:spPr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8801882" y="4022784"/>
            <a:ext cx="780300" cy="503820"/>
            <a:chOff x="0" y="0"/>
            <a:chExt cx="1040400" cy="6717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40384" cy="671830"/>
            </a:xfrm>
            <a:custGeom>
              <a:avLst/>
              <a:gdLst/>
              <a:ahLst/>
              <a:cxnLst/>
              <a:rect l="l" t="t" r="r" b="b"/>
              <a:pathLst>
                <a:path w="1040384" h="671830">
                  <a:moveTo>
                    <a:pt x="261112" y="556641"/>
                  </a:moveTo>
                  <a:lnTo>
                    <a:pt x="453009" y="556641"/>
                  </a:lnTo>
                  <a:lnTo>
                    <a:pt x="453009" y="633476"/>
                  </a:lnTo>
                  <a:lnTo>
                    <a:pt x="582041" y="633476"/>
                  </a:lnTo>
                  <a:cubicBezTo>
                    <a:pt x="592582" y="633476"/>
                    <a:pt x="601218" y="642112"/>
                    <a:pt x="601218" y="652653"/>
                  </a:cubicBezTo>
                  <a:lnTo>
                    <a:pt x="601218" y="671830"/>
                  </a:lnTo>
                  <a:lnTo>
                    <a:pt x="112903" y="671830"/>
                  </a:lnTo>
                  <a:lnTo>
                    <a:pt x="112903" y="652526"/>
                  </a:lnTo>
                  <a:cubicBezTo>
                    <a:pt x="112903" y="641985"/>
                    <a:pt x="121539" y="633349"/>
                    <a:pt x="132080" y="633349"/>
                  </a:cubicBezTo>
                  <a:lnTo>
                    <a:pt x="261112" y="633349"/>
                  </a:lnTo>
                  <a:close/>
                  <a:moveTo>
                    <a:pt x="906018" y="477139"/>
                  </a:moveTo>
                  <a:cubicBezTo>
                    <a:pt x="921893" y="477139"/>
                    <a:pt x="934847" y="489966"/>
                    <a:pt x="934847" y="505968"/>
                  </a:cubicBezTo>
                  <a:cubicBezTo>
                    <a:pt x="934847" y="521970"/>
                    <a:pt x="922020" y="534797"/>
                    <a:pt x="906018" y="534797"/>
                  </a:cubicBezTo>
                  <a:cubicBezTo>
                    <a:pt x="890016" y="534797"/>
                    <a:pt x="877189" y="521970"/>
                    <a:pt x="877189" y="505968"/>
                  </a:cubicBezTo>
                  <a:cubicBezTo>
                    <a:pt x="877189" y="489966"/>
                    <a:pt x="890016" y="477139"/>
                    <a:pt x="906018" y="477139"/>
                  </a:cubicBezTo>
                  <a:close/>
                  <a:moveTo>
                    <a:pt x="356997" y="465455"/>
                  </a:moveTo>
                  <a:cubicBezTo>
                    <a:pt x="341122" y="465455"/>
                    <a:pt x="328168" y="478282"/>
                    <a:pt x="328168" y="494284"/>
                  </a:cubicBezTo>
                  <a:cubicBezTo>
                    <a:pt x="328168" y="510286"/>
                    <a:pt x="340995" y="523113"/>
                    <a:pt x="356997" y="523113"/>
                  </a:cubicBezTo>
                  <a:cubicBezTo>
                    <a:pt x="372999" y="523113"/>
                    <a:pt x="385826" y="510286"/>
                    <a:pt x="385826" y="494284"/>
                  </a:cubicBezTo>
                  <a:cubicBezTo>
                    <a:pt x="385826" y="478282"/>
                    <a:pt x="372999" y="465455"/>
                    <a:pt x="356997" y="465455"/>
                  </a:cubicBezTo>
                  <a:close/>
                  <a:moveTo>
                    <a:pt x="906018" y="451231"/>
                  </a:moveTo>
                  <a:cubicBezTo>
                    <a:pt x="875792" y="451231"/>
                    <a:pt x="851281" y="475742"/>
                    <a:pt x="851281" y="505968"/>
                  </a:cubicBezTo>
                  <a:cubicBezTo>
                    <a:pt x="851281" y="536194"/>
                    <a:pt x="875792" y="560705"/>
                    <a:pt x="906018" y="560705"/>
                  </a:cubicBezTo>
                  <a:cubicBezTo>
                    <a:pt x="936244" y="560705"/>
                    <a:pt x="960755" y="536194"/>
                    <a:pt x="960755" y="505968"/>
                  </a:cubicBezTo>
                  <a:cubicBezTo>
                    <a:pt x="960755" y="475742"/>
                    <a:pt x="936244" y="451231"/>
                    <a:pt x="906018" y="451231"/>
                  </a:cubicBezTo>
                  <a:close/>
                  <a:moveTo>
                    <a:pt x="831342" y="287909"/>
                  </a:moveTo>
                  <a:cubicBezTo>
                    <a:pt x="819658" y="287909"/>
                    <a:pt x="810133" y="297434"/>
                    <a:pt x="810133" y="309118"/>
                  </a:cubicBezTo>
                  <a:lnTo>
                    <a:pt x="810133" y="314579"/>
                  </a:lnTo>
                  <a:cubicBezTo>
                    <a:pt x="810133" y="326263"/>
                    <a:pt x="819658" y="335788"/>
                    <a:pt x="831342" y="335788"/>
                  </a:cubicBezTo>
                  <a:lnTo>
                    <a:pt x="980821" y="335788"/>
                  </a:lnTo>
                  <a:cubicBezTo>
                    <a:pt x="992505" y="335788"/>
                    <a:pt x="1002030" y="326263"/>
                    <a:pt x="1002030" y="314579"/>
                  </a:cubicBezTo>
                  <a:lnTo>
                    <a:pt x="1002030" y="309118"/>
                  </a:lnTo>
                  <a:cubicBezTo>
                    <a:pt x="1002030" y="297434"/>
                    <a:pt x="992505" y="287909"/>
                    <a:pt x="980821" y="287909"/>
                  </a:cubicBezTo>
                  <a:close/>
                  <a:moveTo>
                    <a:pt x="831342" y="208661"/>
                  </a:moveTo>
                  <a:cubicBezTo>
                    <a:pt x="819658" y="208661"/>
                    <a:pt x="810133" y="218186"/>
                    <a:pt x="810133" y="229870"/>
                  </a:cubicBezTo>
                  <a:lnTo>
                    <a:pt x="810133" y="235331"/>
                  </a:lnTo>
                  <a:cubicBezTo>
                    <a:pt x="810133" y="247015"/>
                    <a:pt x="819658" y="256540"/>
                    <a:pt x="831342" y="256540"/>
                  </a:cubicBezTo>
                  <a:lnTo>
                    <a:pt x="980821" y="256540"/>
                  </a:lnTo>
                  <a:cubicBezTo>
                    <a:pt x="992505" y="256540"/>
                    <a:pt x="1002030" y="247015"/>
                    <a:pt x="1002030" y="235331"/>
                  </a:cubicBezTo>
                  <a:lnTo>
                    <a:pt x="1002030" y="229870"/>
                  </a:lnTo>
                  <a:cubicBezTo>
                    <a:pt x="1002030" y="218186"/>
                    <a:pt x="992505" y="208661"/>
                    <a:pt x="980821" y="208661"/>
                  </a:cubicBezTo>
                  <a:close/>
                  <a:moveTo>
                    <a:pt x="831342" y="129413"/>
                  </a:moveTo>
                  <a:cubicBezTo>
                    <a:pt x="819658" y="129413"/>
                    <a:pt x="810133" y="138938"/>
                    <a:pt x="810133" y="150622"/>
                  </a:cubicBezTo>
                  <a:lnTo>
                    <a:pt x="810133" y="156083"/>
                  </a:lnTo>
                  <a:cubicBezTo>
                    <a:pt x="810133" y="167767"/>
                    <a:pt x="819658" y="177292"/>
                    <a:pt x="831342" y="177292"/>
                  </a:cubicBezTo>
                  <a:lnTo>
                    <a:pt x="980821" y="177292"/>
                  </a:lnTo>
                  <a:cubicBezTo>
                    <a:pt x="992505" y="177292"/>
                    <a:pt x="1002030" y="167767"/>
                    <a:pt x="1002030" y="156083"/>
                  </a:cubicBezTo>
                  <a:lnTo>
                    <a:pt x="1002030" y="150622"/>
                  </a:lnTo>
                  <a:cubicBezTo>
                    <a:pt x="1002030" y="138938"/>
                    <a:pt x="992505" y="129413"/>
                    <a:pt x="980821" y="129413"/>
                  </a:cubicBezTo>
                  <a:close/>
                  <a:moveTo>
                    <a:pt x="831342" y="50165"/>
                  </a:moveTo>
                  <a:cubicBezTo>
                    <a:pt x="819658" y="50165"/>
                    <a:pt x="810133" y="59690"/>
                    <a:pt x="810133" y="71374"/>
                  </a:cubicBezTo>
                  <a:lnTo>
                    <a:pt x="810133" y="76835"/>
                  </a:lnTo>
                  <a:cubicBezTo>
                    <a:pt x="810133" y="88519"/>
                    <a:pt x="819658" y="98044"/>
                    <a:pt x="831342" y="98044"/>
                  </a:cubicBezTo>
                  <a:lnTo>
                    <a:pt x="980821" y="98044"/>
                  </a:lnTo>
                  <a:cubicBezTo>
                    <a:pt x="992505" y="98044"/>
                    <a:pt x="1002030" y="88519"/>
                    <a:pt x="1002030" y="76835"/>
                  </a:cubicBezTo>
                  <a:lnTo>
                    <a:pt x="1002030" y="71374"/>
                  </a:lnTo>
                  <a:cubicBezTo>
                    <a:pt x="1002030" y="59690"/>
                    <a:pt x="992505" y="50165"/>
                    <a:pt x="980821" y="50165"/>
                  </a:cubicBezTo>
                  <a:close/>
                  <a:moveTo>
                    <a:pt x="88265" y="45466"/>
                  </a:moveTo>
                  <a:cubicBezTo>
                    <a:pt x="64897" y="45466"/>
                    <a:pt x="45974" y="64389"/>
                    <a:pt x="45974" y="87757"/>
                  </a:cubicBezTo>
                  <a:lnTo>
                    <a:pt x="45974" y="404241"/>
                  </a:lnTo>
                  <a:cubicBezTo>
                    <a:pt x="45974" y="427609"/>
                    <a:pt x="64897" y="446532"/>
                    <a:pt x="88265" y="446532"/>
                  </a:cubicBezTo>
                  <a:lnTo>
                    <a:pt x="625856" y="446532"/>
                  </a:lnTo>
                  <a:cubicBezTo>
                    <a:pt x="649224" y="446532"/>
                    <a:pt x="668147" y="427609"/>
                    <a:pt x="668147" y="404241"/>
                  </a:cubicBezTo>
                  <a:lnTo>
                    <a:pt x="668147" y="87757"/>
                  </a:lnTo>
                  <a:cubicBezTo>
                    <a:pt x="668147" y="64389"/>
                    <a:pt x="649224" y="45466"/>
                    <a:pt x="625856" y="45466"/>
                  </a:cubicBezTo>
                  <a:close/>
                  <a:moveTo>
                    <a:pt x="805180" y="0"/>
                  </a:moveTo>
                  <a:lnTo>
                    <a:pt x="1006983" y="0"/>
                  </a:lnTo>
                  <a:cubicBezTo>
                    <a:pt x="1025398" y="0"/>
                    <a:pt x="1040384" y="14986"/>
                    <a:pt x="1040384" y="33401"/>
                  </a:cubicBezTo>
                  <a:lnTo>
                    <a:pt x="1040384" y="638302"/>
                  </a:lnTo>
                  <a:cubicBezTo>
                    <a:pt x="1040384" y="656717"/>
                    <a:pt x="1025398" y="671703"/>
                    <a:pt x="1006983" y="671703"/>
                  </a:cubicBezTo>
                  <a:lnTo>
                    <a:pt x="805180" y="671703"/>
                  </a:lnTo>
                  <a:cubicBezTo>
                    <a:pt x="786765" y="671703"/>
                    <a:pt x="771779" y="656717"/>
                    <a:pt x="771779" y="638302"/>
                  </a:cubicBezTo>
                  <a:lnTo>
                    <a:pt x="771779" y="33401"/>
                  </a:lnTo>
                  <a:cubicBezTo>
                    <a:pt x="771652" y="14986"/>
                    <a:pt x="786638" y="0"/>
                    <a:pt x="805180" y="0"/>
                  </a:cubicBezTo>
                  <a:close/>
                  <a:moveTo>
                    <a:pt x="64897" y="0"/>
                  </a:moveTo>
                  <a:lnTo>
                    <a:pt x="649097" y="0"/>
                  </a:lnTo>
                  <a:cubicBezTo>
                    <a:pt x="684911" y="0"/>
                    <a:pt x="713994" y="29083"/>
                    <a:pt x="713994" y="64897"/>
                  </a:cubicBezTo>
                  <a:lnTo>
                    <a:pt x="713994" y="472440"/>
                  </a:lnTo>
                  <a:cubicBezTo>
                    <a:pt x="713994" y="508254"/>
                    <a:pt x="684911" y="537337"/>
                    <a:pt x="649097" y="537337"/>
                  </a:cubicBezTo>
                  <a:lnTo>
                    <a:pt x="64897" y="537337"/>
                  </a:lnTo>
                  <a:cubicBezTo>
                    <a:pt x="29083" y="537464"/>
                    <a:pt x="0" y="508381"/>
                    <a:pt x="0" y="472440"/>
                  </a:cubicBezTo>
                  <a:lnTo>
                    <a:pt x="0" y="64897"/>
                  </a:lnTo>
                  <a:cubicBezTo>
                    <a:pt x="0" y="29083"/>
                    <a:pt x="29083" y="0"/>
                    <a:pt x="64897" y="0"/>
                  </a:cubicBezTo>
                  <a:close/>
                </a:path>
              </a:pathLst>
            </a:custGeom>
            <a:solidFill>
              <a:srgbClr val="28608C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7109522" y="4925664"/>
            <a:ext cx="568620" cy="568620"/>
            <a:chOff x="0" y="0"/>
            <a:chExt cx="758160" cy="75816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58190" cy="758190"/>
            </a:xfrm>
            <a:custGeom>
              <a:avLst/>
              <a:gdLst/>
              <a:ahLst/>
              <a:cxnLst/>
              <a:rect l="l" t="t" r="r" b="b"/>
              <a:pathLst>
                <a:path w="758190" h="758190">
                  <a:moveTo>
                    <a:pt x="217170" y="626872"/>
                  </a:moveTo>
                  <a:lnTo>
                    <a:pt x="541020" y="626872"/>
                  </a:lnTo>
                  <a:cubicBezTo>
                    <a:pt x="548513" y="626872"/>
                    <a:pt x="554609" y="632968"/>
                    <a:pt x="554609" y="640461"/>
                  </a:cubicBezTo>
                  <a:lnTo>
                    <a:pt x="554609" y="648335"/>
                  </a:lnTo>
                  <a:cubicBezTo>
                    <a:pt x="554609" y="655828"/>
                    <a:pt x="548513" y="661924"/>
                    <a:pt x="541020" y="661924"/>
                  </a:cubicBezTo>
                  <a:lnTo>
                    <a:pt x="217170" y="661924"/>
                  </a:lnTo>
                  <a:cubicBezTo>
                    <a:pt x="209677" y="661924"/>
                    <a:pt x="203581" y="655828"/>
                    <a:pt x="203581" y="648335"/>
                  </a:cubicBezTo>
                  <a:lnTo>
                    <a:pt x="203581" y="640461"/>
                  </a:lnTo>
                  <a:cubicBezTo>
                    <a:pt x="203581" y="632968"/>
                    <a:pt x="209677" y="626872"/>
                    <a:pt x="217170" y="626872"/>
                  </a:cubicBezTo>
                  <a:close/>
                  <a:moveTo>
                    <a:pt x="216789" y="567817"/>
                  </a:moveTo>
                  <a:lnTo>
                    <a:pt x="540639" y="567817"/>
                  </a:lnTo>
                  <a:cubicBezTo>
                    <a:pt x="548132" y="567817"/>
                    <a:pt x="554228" y="573913"/>
                    <a:pt x="554228" y="581406"/>
                  </a:cubicBezTo>
                  <a:lnTo>
                    <a:pt x="554228" y="589280"/>
                  </a:lnTo>
                  <a:cubicBezTo>
                    <a:pt x="554228" y="596773"/>
                    <a:pt x="548132" y="602869"/>
                    <a:pt x="540639" y="602869"/>
                  </a:cubicBezTo>
                  <a:lnTo>
                    <a:pt x="216789" y="602869"/>
                  </a:lnTo>
                  <a:cubicBezTo>
                    <a:pt x="209296" y="602869"/>
                    <a:pt x="203200" y="596773"/>
                    <a:pt x="203200" y="589280"/>
                  </a:cubicBezTo>
                  <a:lnTo>
                    <a:pt x="203200" y="581406"/>
                  </a:lnTo>
                  <a:cubicBezTo>
                    <a:pt x="203200" y="573913"/>
                    <a:pt x="209296" y="567817"/>
                    <a:pt x="216789" y="567817"/>
                  </a:cubicBezTo>
                  <a:close/>
                  <a:moveTo>
                    <a:pt x="96520" y="517525"/>
                  </a:moveTo>
                  <a:lnTo>
                    <a:pt x="166497" y="517525"/>
                  </a:lnTo>
                  <a:lnTo>
                    <a:pt x="166497" y="691642"/>
                  </a:lnTo>
                  <a:lnTo>
                    <a:pt x="586105" y="691642"/>
                  </a:lnTo>
                  <a:lnTo>
                    <a:pt x="586105" y="517525"/>
                  </a:lnTo>
                  <a:lnTo>
                    <a:pt x="656082" y="517525"/>
                  </a:lnTo>
                  <a:lnTo>
                    <a:pt x="656082" y="758190"/>
                  </a:lnTo>
                  <a:lnTo>
                    <a:pt x="96520" y="758190"/>
                  </a:lnTo>
                  <a:close/>
                  <a:moveTo>
                    <a:pt x="217170" y="508762"/>
                  </a:moveTo>
                  <a:lnTo>
                    <a:pt x="541020" y="508762"/>
                  </a:lnTo>
                  <a:cubicBezTo>
                    <a:pt x="548513" y="508762"/>
                    <a:pt x="554609" y="514858"/>
                    <a:pt x="554609" y="522351"/>
                  </a:cubicBezTo>
                  <a:lnTo>
                    <a:pt x="554609" y="530225"/>
                  </a:lnTo>
                  <a:cubicBezTo>
                    <a:pt x="554609" y="537718"/>
                    <a:pt x="548513" y="543814"/>
                    <a:pt x="541020" y="543814"/>
                  </a:cubicBezTo>
                  <a:lnTo>
                    <a:pt x="217170" y="543814"/>
                  </a:lnTo>
                  <a:cubicBezTo>
                    <a:pt x="209677" y="543814"/>
                    <a:pt x="203581" y="537718"/>
                    <a:pt x="203581" y="530225"/>
                  </a:cubicBezTo>
                  <a:lnTo>
                    <a:pt x="203581" y="522351"/>
                  </a:lnTo>
                  <a:cubicBezTo>
                    <a:pt x="203581" y="514858"/>
                    <a:pt x="209677" y="508762"/>
                    <a:pt x="217170" y="508762"/>
                  </a:cubicBezTo>
                  <a:close/>
                  <a:moveTo>
                    <a:pt x="620649" y="293878"/>
                  </a:moveTo>
                  <a:cubicBezTo>
                    <a:pt x="610489" y="293878"/>
                    <a:pt x="602107" y="302133"/>
                    <a:pt x="602107" y="312293"/>
                  </a:cubicBezTo>
                  <a:lnTo>
                    <a:pt x="602107" y="345313"/>
                  </a:lnTo>
                  <a:cubicBezTo>
                    <a:pt x="602107" y="355473"/>
                    <a:pt x="610362" y="363728"/>
                    <a:pt x="620649" y="363728"/>
                  </a:cubicBezTo>
                  <a:lnTo>
                    <a:pt x="650113" y="363728"/>
                  </a:lnTo>
                  <a:cubicBezTo>
                    <a:pt x="660273" y="363728"/>
                    <a:pt x="668655" y="355473"/>
                    <a:pt x="668655" y="345313"/>
                  </a:cubicBezTo>
                  <a:lnTo>
                    <a:pt x="668655" y="312293"/>
                  </a:lnTo>
                  <a:cubicBezTo>
                    <a:pt x="668655" y="302133"/>
                    <a:pt x="660400" y="293878"/>
                    <a:pt x="650113" y="293878"/>
                  </a:cubicBezTo>
                  <a:close/>
                  <a:moveTo>
                    <a:pt x="61849" y="231648"/>
                  </a:moveTo>
                  <a:lnTo>
                    <a:pt x="696341" y="231648"/>
                  </a:lnTo>
                  <a:cubicBezTo>
                    <a:pt x="730504" y="231648"/>
                    <a:pt x="758190" y="266065"/>
                    <a:pt x="758190" y="308610"/>
                  </a:cubicBezTo>
                  <a:lnTo>
                    <a:pt x="758190" y="616331"/>
                  </a:lnTo>
                  <a:cubicBezTo>
                    <a:pt x="758190" y="658876"/>
                    <a:pt x="730504" y="693293"/>
                    <a:pt x="696341" y="693293"/>
                  </a:cubicBezTo>
                  <a:lnTo>
                    <a:pt x="679450" y="693293"/>
                  </a:lnTo>
                  <a:lnTo>
                    <a:pt x="679450" y="483743"/>
                  </a:lnTo>
                  <a:lnTo>
                    <a:pt x="75819" y="483743"/>
                  </a:lnTo>
                  <a:lnTo>
                    <a:pt x="75819" y="693293"/>
                  </a:lnTo>
                  <a:lnTo>
                    <a:pt x="61849" y="693293"/>
                  </a:lnTo>
                  <a:cubicBezTo>
                    <a:pt x="27686" y="693293"/>
                    <a:pt x="0" y="658876"/>
                    <a:pt x="0" y="616331"/>
                  </a:cubicBezTo>
                  <a:lnTo>
                    <a:pt x="0" y="308610"/>
                  </a:lnTo>
                  <a:cubicBezTo>
                    <a:pt x="0" y="266065"/>
                    <a:pt x="27686" y="231648"/>
                    <a:pt x="61849" y="231648"/>
                  </a:cubicBezTo>
                  <a:close/>
                  <a:moveTo>
                    <a:pt x="586994" y="153924"/>
                  </a:moveTo>
                  <a:lnTo>
                    <a:pt x="656971" y="153924"/>
                  </a:lnTo>
                  <a:lnTo>
                    <a:pt x="656971" y="209931"/>
                  </a:lnTo>
                  <a:lnTo>
                    <a:pt x="586994" y="209931"/>
                  </a:lnTo>
                  <a:close/>
                  <a:moveTo>
                    <a:pt x="526669" y="0"/>
                  </a:moveTo>
                  <a:lnTo>
                    <a:pt x="649224" y="135636"/>
                  </a:lnTo>
                  <a:lnTo>
                    <a:pt x="526669" y="135636"/>
                  </a:lnTo>
                  <a:close/>
                  <a:moveTo>
                    <a:pt x="97409" y="0"/>
                  </a:moveTo>
                  <a:lnTo>
                    <a:pt x="505460" y="0"/>
                  </a:lnTo>
                  <a:lnTo>
                    <a:pt x="505460" y="58039"/>
                  </a:lnTo>
                  <a:lnTo>
                    <a:pt x="167386" y="58039"/>
                  </a:lnTo>
                  <a:lnTo>
                    <a:pt x="167386" y="209804"/>
                  </a:lnTo>
                  <a:lnTo>
                    <a:pt x="97409" y="209804"/>
                  </a:lnTo>
                  <a:close/>
                </a:path>
              </a:pathLst>
            </a:custGeom>
            <a:solidFill>
              <a:srgbClr val="3282BE"/>
            </a:solidFill>
          </p:spPr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11371202" y="6540264"/>
            <a:ext cx="757080" cy="741420"/>
            <a:chOff x="0" y="0"/>
            <a:chExt cx="1009440" cy="98856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09396" cy="988568"/>
            </a:xfrm>
            <a:custGeom>
              <a:avLst/>
              <a:gdLst/>
              <a:ahLst/>
              <a:cxnLst/>
              <a:rect l="l" t="t" r="r" b="b"/>
              <a:pathLst>
                <a:path w="1009396" h="988568">
                  <a:moveTo>
                    <a:pt x="423672" y="869061"/>
                  </a:moveTo>
                  <a:cubicBezTo>
                    <a:pt x="416941" y="869061"/>
                    <a:pt x="411353" y="874522"/>
                    <a:pt x="411353" y="881380"/>
                  </a:cubicBezTo>
                  <a:lnTo>
                    <a:pt x="411353" y="930402"/>
                  </a:lnTo>
                  <a:cubicBezTo>
                    <a:pt x="411353" y="937133"/>
                    <a:pt x="416814" y="942721"/>
                    <a:pt x="423672" y="942721"/>
                  </a:cubicBezTo>
                  <a:lnTo>
                    <a:pt x="698881" y="942721"/>
                  </a:lnTo>
                  <a:cubicBezTo>
                    <a:pt x="705612" y="942721"/>
                    <a:pt x="711200" y="937260"/>
                    <a:pt x="711200" y="930402"/>
                  </a:cubicBezTo>
                  <a:lnTo>
                    <a:pt x="711200" y="881253"/>
                  </a:lnTo>
                  <a:cubicBezTo>
                    <a:pt x="711200" y="874522"/>
                    <a:pt x="705739" y="868934"/>
                    <a:pt x="698881" y="868934"/>
                  </a:cubicBezTo>
                  <a:close/>
                  <a:moveTo>
                    <a:pt x="313944" y="869061"/>
                  </a:moveTo>
                  <a:cubicBezTo>
                    <a:pt x="307213" y="869061"/>
                    <a:pt x="301625" y="874522"/>
                    <a:pt x="301625" y="881380"/>
                  </a:cubicBezTo>
                  <a:lnTo>
                    <a:pt x="301625" y="930402"/>
                  </a:lnTo>
                  <a:cubicBezTo>
                    <a:pt x="301625" y="937133"/>
                    <a:pt x="307086" y="942721"/>
                    <a:pt x="313944" y="942721"/>
                  </a:cubicBezTo>
                  <a:lnTo>
                    <a:pt x="362966" y="942721"/>
                  </a:lnTo>
                  <a:cubicBezTo>
                    <a:pt x="369697" y="942721"/>
                    <a:pt x="375285" y="937260"/>
                    <a:pt x="375285" y="930402"/>
                  </a:cubicBezTo>
                  <a:lnTo>
                    <a:pt x="375285" y="881253"/>
                  </a:lnTo>
                  <a:cubicBezTo>
                    <a:pt x="375285" y="874522"/>
                    <a:pt x="369824" y="868934"/>
                    <a:pt x="362966" y="868934"/>
                  </a:cubicBezTo>
                  <a:close/>
                  <a:moveTo>
                    <a:pt x="205613" y="869061"/>
                  </a:moveTo>
                  <a:cubicBezTo>
                    <a:pt x="198882" y="869061"/>
                    <a:pt x="193294" y="874522"/>
                    <a:pt x="193294" y="881380"/>
                  </a:cubicBezTo>
                  <a:lnTo>
                    <a:pt x="193294" y="930402"/>
                  </a:lnTo>
                  <a:cubicBezTo>
                    <a:pt x="193294" y="937133"/>
                    <a:pt x="198755" y="942721"/>
                    <a:pt x="205613" y="942721"/>
                  </a:cubicBezTo>
                  <a:lnTo>
                    <a:pt x="254635" y="942721"/>
                  </a:lnTo>
                  <a:cubicBezTo>
                    <a:pt x="261366" y="942721"/>
                    <a:pt x="266954" y="937260"/>
                    <a:pt x="266954" y="930402"/>
                  </a:cubicBezTo>
                  <a:lnTo>
                    <a:pt x="266954" y="881253"/>
                  </a:lnTo>
                  <a:cubicBezTo>
                    <a:pt x="266954" y="874522"/>
                    <a:pt x="261493" y="868934"/>
                    <a:pt x="254635" y="868934"/>
                  </a:cubicBezTo>
                  <a:close/>
                  <a:moveTo>
                    <a:pt x="93091" y="869061"/>
                  </a:moveTo>
                  <a:cubicBezTo>
                    <a:pt x="86360" y="869061"/>
                    <a:pt x="80772" y="874522"/>
                    <a:pt x="80772" y="881380"/>
                  </a:cubicBezTo>
                  <a:lnTo>
                    <a:pt x="80772" y="930402"/>
                  </a:lnTo>
                  <a:cubicBezTo>
                    <a:pt x="80772" y="937133"/>
                    <a:pt x="86233" y="942721"/>
                    <a:pt x="93091" y="942721"/>
                  </a:cubicBezTo>
                  <a:lnTo>
                    <a:pt x="142240" y="942721"/>
                  </a:lnTo>
                  <a:cubicBezTo>
                    <a:pt x="148971" y="942721"/>
                    <a:pt x="154559" y="937260"/>
                    <a:pt x="154559" y="930402"/>
                  </a:cubicBezTo>
                  <a:lnTo>
                    <a:pt x="154559" y="881253"/>
                  </a:lnTo>
                  <a:cubicBezTo>
                    <a:pt x="154559" y="874522"/>
                    <a:pt x="149098" y="868934"/>
                    <a:pt x="142240" y="868934"/>
                  </a:cubicBezTo>
                  <a:close/>
                  <a:moveTo>
                    <a:pt x="868426" y="754888"/>
                  </a:moveTo>
                  <a:cubicBezTo>
                    <a:pt x="861695" y="754888"/>
                    <a:pt x="856107" y="760349"/>
                    <a:pt x="856107" y="767207"/>
                  </a:cubicBezTo>
                  <a:lnTo>
                    <a:pt x="856107" y="869061"/>
                  </a:lnTo>
                  <a:lnTo>
                    <a:pt x="762381" y="869061"/>
                  </a:lnTo>
                  <a:cubicBezTo>
                    <a:pt x="755650" y="869061"/>
                    <a:pt x="750062" y="874522"/>
                    <a:pt x="750062" y="881380"/>
                  </a:cubicBezTo>
                  <a:lnTo>
                    <a:pt x="750062" y="930402"/>
                  </a:lnTo>
                  <a:cubicBezTo>
                    <a:pt x="750062" y="937133"/>
                    <a:pt x="755523" y="942721"/>
                    <a:pt x="762381" y="942721"/>
                  </a:cubicBezTo>
                  <a:lnTo>
                    <a:pt x="868553" y="942721"/>
                  </a:lnTo>
                  <a:lnTo>
                    <a:pt x="882904" y="942721"/>
                  </a:lnTo>
                  <a:lnTo>
                    <a:pt x="917575" y="942721"/>
                  </a:lnTo>
                  <a:cubicBezTo>
                    <a:pt x="924306" y="942721"/>
                    <a:pt x="929894" y="937260"/>
                    <a:pt x="929894" y="930402"/>
                  </a:cubicBezTo>
                  <a:lnTo>
                    <a:pt x="929894" y="893572"/>
                  </a:lnTo>
                  <a:lnTo>
                    <a:pt x="929894" y="881253"/>
                  </a:lnTo>
                  <a:lnTo>
                    <a:pt x="929894" y="767080"/>
                  </a:lnTo>
                  <a:cubicBezTo>
                    <a:pt x="929894" y="760349"/>
                    <a:pt x="924433" y="754761"/>
                    <a:pt x="917575" y="754761"/>
                  </a:cubicBezTo>
                  <a:close/>
                  <a:moveTo>
                    <a:pt x="755904" y="754888"/>
                  </a:moveTo>
                  <a:cubicBezTo>
                    <a:pt x="749173" y="754888"/>
                    <a:pt x="743585" y="760349"/>
                    <a:pt x="743585" y="767207"/>
                  </a:cubicBezTo>
                  <a:lnTo>
                    <a:pt x="743585" y="816229"/>
                  </a:lnTo>
                  <a:cubicBezTo>
                    <a:pt x="743585" y="822960"/>
                    <a:pt x="749046" y="828548"/>
                    <a:pt x="755904" y="828548"/>
                  </a:cubicBezTo>
                  <a:lnTo>
                    <a:pt x="804926" y="828548"/>
                  </a:lnTo>
                  <a:cubicBezTo>
                    <a:pt x="811657" y="828548"/>
                    <a:pt x="817245" y="823087"/>
                    <a:pt x="817245" y="816229"/>
                  </a:cubicBezTo>
                  <a:lnTo>
                    <a:pt x="817245" y="767207"/>
                  </a:lnTo>
                  <a:cubicBezTo>
                    <a:pt x="817245" y="760476"/>
                    <a:pt x="811784" y="754888"/>
                    <a:pt x="804926" y="754888"/>
                  </a:cubicBezTo>
                  <a:close/>
                  <a:moveTo>
                    <a:pt x="647573" y="754888"/>
                  </a:moveTo>
                  <a:cubicBezTo>
                    <a:pt x="640842" y="754888"/>
                    <a:pt x="635254" y="760349"/>
                    <a:pt x="635254" y="767207"/>
                  </a:cubicBezTo>
                  <a:lnTo>
                    <a:pt x="635254" y="816229"/>
                  </a:lnTo>
                  <a:cubicBezTo>
                    <a:pt x="635254" y="822960"/>
                    <a:pt x="640715" y="828548"/>
                    <a:pt x="647573" y="828548"/>
                  </a:cubicBezTo>
                  <a:lnTo>
                    <a:pt x="696595" y="828548"/>
                  </a:lnTo>
                  <a:cubicBezTo>
                    <a:pt x="703326" y="828548"/>
                    <a:pt x="708914" y="823087"/>
                    <a:pt x="708914" y="816229"/>
                  </a:cubicBezTo>
                  <a:lnTo>
                    <a:pt x="708914" y="767207"/>
                  </a:lnTo>
                  <a:cubicBezTo>
                    <a:pt x="708914" y="760476"/>
                    <a:pt x="703453" y="754888"/>
                    <a:pt x="696595" y="754888"/>
                  </a:cubicBezTo>
                  <a:close/>
                  <a:moveTo>
                    <a:pt x="535051" y="754888"/>
                  </a:moveTo>
                  <a:cubicBezTo>
                    <a:pt x="528320" y="754888"/>
                    <a:pt x="522732" y="760349"/>
                    <a:pt x="522732" y="767207"/>
                  </a:cubicBezTo>
                  <a:lnTo>
                    <a:pt x="522732" y="816229"/>
                  </a:lnTo>
                  <a:cubicBezTo>
                    <a:pt x="522732" y="822960"/>
                    <a:pt x="528193" y="828548"/>
                    <a:pt x="535051" y="828548"/>
                  </a:cubicBezTo>
                  <a:lnTo>
                    <a:pt x="584200" y="828548"/>
                  </a:lnTo>
                  <a:cubicBezTo>
                    <a:pt x="590931" y="828548"/>
                    <a:pt x="596519" y="823087"/>
                    <a:pt x="596519" y="816229"/>
                  </a:cubicBezTo>
                  <a:lnTo>
                    <a:pt x="596519" y="767207"/>
                  </a:lnTo>
                  <a:cubicBezTo>
                    <a:pt x="596519" y="760476"/>
                    <a:pt x="591058" y="754888"/>
                    <a:pt x="584200" y="754888"/>
                  </a:cubicBezTo>
                  <a:close/>
                  <a:moveTo>
                    <a:pt x="426339" y="754888"/>
                  </a:moveTo>
                  <a:cubicBezTo>
                    <a:pt x="419608" y="754888"/>
                    <a:pt x="414020" y="760349"/>
                    <a:pt x="414020" y="767207"/>
                  </a:cubicBezTo>
                  <a:lnTo>
                    <a:pt x="414020" y="816229"/>
                  </a:lnTo>
                  <a:cubicBezTo>
                    <a:pt x="414020" y="822960"/>
                    <a:pt x="419481" y="828548"/>
                    <a:pt x="426339" y="828548"/>
                  </a:cubicBezTo>
                  <a:lnTo>
                    <a:pt x="475361" y="828548"/>
                  </a:lnTo>
                  <a:cubicBezTo>
                    <a:pt x="482092" y="828548"/>
                    <a:pt x="487680" y="823087"/>
                    <a:pt x="487680" y="816229"/>
                  </a:cubicBezTo>
                  <a:lnTo>
                    <a:pt x="487680" y="767207"/>
                  </a:lnTo>
                  <a:cubicBezTo>
                    <a:pt x="487680" y="760476"/>
                    <a:pt x="482219" y="754888"/>
                    <a:pt x="475361" y="754888"/>
                  </a:cubicBezTo>
                  <a:close/>
                  <a:moveTo>
                    <a:pt x="313817" y="754888"/>
                  </a:moveTo>
                  <a:cubicBezTo>
                    <a:pt x="307086" y="754888"/>
                    <a:pt x="301498" y="760349"/>
                    <a:pt x="301498" y="767207"/>
                  </a:cubicBezTo>
                  <a:lnTo>
                    <a:pt x="301498" y="816229"/>
                  </a:lnTo>
                  <a:cubicBezTo>
                    <a:pt x="301498" y="822960"/>
                    <a:pt x="306959" y="828548"/>
                    <a:pt x="313817" y="828548"/>
                  </a:cubicBezTo>
                  <a:lnTo>
                    <a:pt x="362839" y="828548"/>
                  </a:lnTo>
                  <a:cubicBezTo>
                    <a:pt x="369570" y="828548"/>
                    <a:pt x="375158" y="823087"/>
                    <a:pt x="375158" y="816229"/>
                  </a:cubicBezTo>
                  <a:lnTo>
                    <a:pt x="375158" y="767207"/>
                  </a:lnTo>
                  <a:cubicBezTo>
                    <a:pt x="375158" y="760476"/>
                    <a:pt x="369697" y="754888"/>
                    <a:pt x="362839" y="754888"/>
                  </a:cubicBezTo>
                  <a:close/>
                  <a:moveTo>
                    <a:pt x="205486" y="754888"/>
                  </a:moveTo>
                  <a:cubicBezTo>
                    <a:pt x="198755" y="754888"/>
                    <a:pt x="193167" y="760349"/>
                    <a:pt x="193167" y="767207"/>
                  </a:cubicBezTo>
                  <a:lnTo>
                    <a:pt x="193167" y="816229"/>
                  </a:lnTo>
                  <a:cubicBezTo>
                    <a:pt x="193167" y="822960"/>
                    <a:pt x="198628" y="828548"/>
                    <a:pt x="205486" y="828548"/>
                  </a:cubicBezTo>
                  <a:lnTo>
                    <a:pt x="254508" y="828548"/>
                  </a:lnTo>
                  <a:cubicBezTo>
                    <a:pt x="261239" y="828548"/>
                    <a:pt x="266827" y="823087"/>
                    <a:pt x="266827" y="816229"/>
                  </a:cubicBezTo>
                  <a:lnTo>
                    <a:pt x="266827" y="767207"/>
                  </a:lnTo>
                  <a:cubicBezTo>
                    <a:pt x="266827" y="760476"/>
                    <a:pt x="261366" y="754888"/>
                    <a:pt x="254508" y="754888"/>
                  </a:cubicBezTo>
                  <a:close/>
                  <a:moveTo>
                    <a:pt x="92964" y="754888"/>
                  </a:moveTo>
                  <a:cubicBezTo>
                    <a:pt x="86233" y="754888"/>
                    <a:pt x="80645" y="760349"/>
                    <a:pt x="80645" y="767207"/>
                  </a:cubicBezTo>
                  <a:lnTo>
                    <a:pt x="80645" y="816229"/>
                  </a:lnTo>
                  <a:cubicBezTo>
                    <a:pt x="80645" y="822960"/>
                    <a:pt x="86106" y="828548"/>
                    <a:pt x="92964" y="828548"/>
                  </a:cubicBezTo>
                  <a:lnTo>
                    <a:pt x="142240" y="828548"/>
                  </a:lnTo>
                  <a:cubicBezTo>
                    <a:pt x="148971" y="828548"/>
                    <a:pt x="154559" y="823087"/>
                    <a:pt x="154559" y="816229"/>
                  </a:cubicBezTo>
                  <a:lnTo>
                    <a:pt x="154559" y="767207"/>
                  </a:lnTo>
                  <a:cubicBezTo>
                    <a:pt x="154559" y="760476"/>
                    <a:pt x="149098" y="754888"/>
                    <a:pt x="142240" y="754888"/>
                  </a:cubicBezTo>
                  <a:close/>
                  <a:moveTo>
                    <a:pt x="870458" y="629031"/>
                  </a:moveTo>
                  <a:cubicBezTo>
                    <a:pt x="863727" y="629031"/>
                    <a:pt x="858139" y="634492"/>
                    <a:pt x="858139" y="641350"/>
                  </a:cubicBezTo>
                  <a:lnTo>
                    <a:pt x="858139" y="690372"/>
                  </a:lnTo>
                  <a:cubicBezTo>
                    <a:pt x="858139" y="697103"/>
                    <a:pt x="863600" y="702691"/>
                    <a:pt x="870458" y="702691"/>
                  </a:cubicBezTo>
                  <a:lnTo>
                    <a:pt x="919480" y="702691"/>
                  </a:lnTo>
                  <a:cubicBezTo>
                    <a:pt x="926211" y="702691"/>
                    <a:pt x="931799" y="697230"/>
                    <a:pt x="931799" y="690372"/>
                  </a:cubicBezTo>
                  <a:lnTo>
                    <a:pt x="931799" y="641350"/>
                  </a:lnTo>
                  <a:cubicBezTo>
                    <a:pt x="931799" y="634619"/>
                    <a:pt x="926338" y="629031"/>
                    <a:pt x="919480" y="629031"/>
                  </a:cubicBezTo>
                  <a:close/>
                  <a:moveTo>
                    <a:pt x="757936" y="629031"/>
                  </a:moveTo>
                  <a:cubicBezTo>
                    <a:pt x="751205" y="629031"/>
                    <a:pt x="745617" y="634492"/>
                    <a:pt x="745617" y="641350"/>
                  </a:cubicBezTo>
                  <a:lnTo>
                    <a:pt x="745617" y="690372"/>
                  </a:lnTo>
                  <a:cubicBezTo>
                    <a:pt x="745617" y="697103"/>
                    <a:pt x="751078" y="702691"/>
                    <a:pt x="757936" y="702691"/>
                  </a:cubicBezTo>
                  <a:lnTo>
                    <a:pt x="806958" y="702691"/>
                  </a:lnTo>
                  <a:cubicBezTo>
                    <a:pt x="813689" y="702691"/>
                    <a:pt x="819277" y="697230"/>
                    <a:pt x="819277" y="690372"/>
                  </a:cubicBezTo>
                  <a:lnTo>
                    <a:pt x="819277" y="641350"/>
                  </a:lnTo>
                  <a:cubicBezTo>
                    <a:pt x="819277" y="634619"/>
                    <a:pt x="813816" y="629031"/>
                    <a:pt x="806958" y="629031"/>
                  </a:cubicBezTo>
                  <a:close/>
                  <a:moveTo>
                    <a:pt x="649605" y="629031"/>
                  </a:moveTo>
                  <a:cubicBezTo>
                    <a:pt x="642874" y="629031"/>
                    <a:pt x="637286" y="634492"/>
                    <a:pt x="637286" y="641350"/>
                  </a:cubicBezTo>
                  <a:lnTo>
                    <a:pt x="637286" y="690372"/>
                  </a:lnTo>
                  <a:cubicBezTo>
                    <a:pt x="637286" y="697103"/>
                    <a:pt x="642747" y="702691"/>
                    <a:pt x="649605" y="702691"/>
                  </a:cubicBezTo>
                  <a:lnTo>
                    <a:pt x="698627" y="702691"/>
                  </a:lnTo>
                  <a:cubicBezTo>
                    <a:pt x="705358" y="702691"/>
                    <a:pt x="710946" y="697230"/>
                    <a:pt x="710946" y="690372"/>
                  </a:cubicBezTo>
                  <a:lnTo>
                    <a:pt x="710946" y="641350"/>
                  </a:lnTo>
                  <a:cubicBezTo>
                    <a:pt x="710946" y="634619"/>
                    <a:pt x="705485" y="629031"/>
                    <a:pt x="698627" y="629031"/>
                  </a:cubicBezTo>
                  <a:close/>
                  <a:moveTo>
                    <a:pt x="537083" y="629031"/>
                  </a:moveTo>
                  <a:cubicBezTo>
                    <a:pt x="530352" y="629031"/>
                    <a:pt x="524764" y="634492"/>
                    <a:pt x="524764" y="641350"/>
                  </a:cubicBezTo>
                  <a:lnTo>
                    <a:pt x="524764" y="690372"/>
                  </a:lnTo>
                  <a:cubicBezTo>
                    <a:pt x="524764" y="697103"/>
                    <a:pt x="530225" y="702691"/>
                    <a:pt x="537083" y="702691"/>
                  </a:cubicBezTo>
                  <a:lnTo>
                    <a:pt x="586105" y="702691"/>
                  </a:lnTo>
                  <a:cubicBezTo>
                    <a:pt x="592836" y="702691"/>
                    <a:pt x="598424" y="697230"/>
                    <a:pt x="598424" y="690372"/>
                  </a:cubicBezTo>
                  <a:lnTo>
                    <a:pt x="598424" y="641350"/>
                  </a:lnTo>
                  <a:cubicBezTo>
                    <a:pt x="598424" y="634619"/>
                    <a:pt x="592963" y="629031"/>
                    <a:pt x="586105" y="629031"/>
                  </a:cubicBezTo>
                  <a:close/>
                  <a:moveTo>
                    <a:pt x="428371" y="629031"/>
                  </a:moveTo>
                  <a:cubicBezTo>
                    <a:pt x="421640" y="629031"/>
                    <a:pt x="416052" y="634492"/>
                    <a:pt x="416052" y="641350"/>
                  </a:cubicBezTo>
                  <a:lnTo>
                    <a:pt x="416052" y="690372"/>
                  </a:lnTo>
                  <a:cubicBezTo>
                    <a:pt x="416052" y="697103"/>
                    <a:pt x="421513" y="702691"/>
                    <a:pt x="428371" y="702691"/>
                  </a:cubicBezTo>
                  <a:lnTo>
                    <a:pt x="477393" y="702691"/>
                  </a:lnTo>
                  <a:cubicBezTo>
                    <a:pt x="484124" y="702691"/>
                    <a:pt x="489712" y="697230"/>
                    <a:pt x="489712" y="690372"/>
                  </a:cubicBezTo>
                  <a:lnTo>
                    <a:pt x="489712" y="641350"/>
                  </a:lnTo>
                  <a:cubicBezTo>
                    <a:pt x="489712" y="634619"/>
                    <a:pt x="484251" y="629031"/>
                    <a:pt x="477393" y="629031"/>
                  </a:cubicBezTo>
                  <a:close/>
                  <a:moveTo>
                    <a:pt x="315849" y="629031"/>
                  </a:moveTo>
                  <a:cubicBezTo>
                    <a:pt x="309118" y="629031"/>
                    <a:pt x="303530" y="634492"/>
                    <a:pt x="303530" y="641350"/>
                  </a:cubicBezTo>
                  <a:lnTo>
                    <a:pt x="303530" y="690372"/>
                  </a:lnTo>
                  <a:cubicBezTo>
                    <a:pt x="303530" y="697103"/>
                    <a:pt x="308991" y="702691"/>
                    <a:pt x="315849" y="702691"/>
                  </a:cubicBezTo>
                  <a:lnTo>
                    <a:pt x="364871" y="702691"/>
                  </a:lnTo>
                  <a:cubicBezTo>
                    <a:pt x="371602" y="702691"/>
                    <a:pt x="377190" y="697230"/>
                    <a:pt x="377190" y="690372"/>
                  </a:cubicBezTo>
                  <a:lnTo>
                    <a:pt x="377190" y="641350"/>
                  </a:lnTo>
                  <a:cubicBezTo>
                    <a:pt x="377190" y="634619"/>
                    <a:pt x="371729" y="629031"/>
                    <a:pt x="364871" y="629031"/>
                  </a:cubicBezTo>
                  <a:close/>
                  <a:moveTo>
                    <a:pt x="207518" y="629031"/>
                  </a:moveTo>
                  <a:cubicBezTo>
                    <a:pt x="200787" y="629031"/>
                    <a:pt x="195199" y="634492"/>
                    <a:pt x="195199" y="641350"/>
                  </a:cubicBezTo>
                  <a:lnTo>
                    <a:pt x="195199" y="690372"/>
                  </a:lnTo>
                  <a:cubicBezTo>
                    <a:pt x="195199" y="697103"/>
                    <a:pt x="200660" y="702691"/>
                    <a:pt x="207518" y="702691"/>
                  </a:cubicBezTo>
                  <a:lnTo>
                    <a:pt x="256540" y="702691"/>
                  </a:lnTo>
                  <a:cubicBezTo>
                    <a:pt x="263271" y="702691"/>
                    <a:pt x="268859" y="697230"/>
                    <a:pt x="268859" y="690372"/>
                  </a:cubicBezTo>
                  <a:lnTo>
                    <a:pt x="268859" y="641350"/>
                  </a:lnTo>
                  <a:cubicBezTo>
                    <a:pt x="268859" y="634619"/>
                    <a:pt x="263398" y="629031"/>
                    <a:pt x="256540" y="629031"/>
                  </a:cubicBezTo>
                  <a:close/>
                  <a:moveTo>
                    <a:pt x="94996" y="629031"/>
                  </a:moveTo>
                  <a:cubicBezTo>
                    <a:pt x="88265" y="629031"/>
                    <a:pt x="82677" y="634492"/>
                    <a:pt x="82677" y="641350"/>
                  </a:cubicBezTo>
                  <a:lnTo>
                    <a:pt x="82677" y="690372"/>
                  </a:lnTo>
                  <a:cubicBezTo>
                    <a:pt x="82677" y="697103"/>
                    <a:pt x="88138" y="702691"/>
                    <a:pt x="94996" y="702691"/>
                  </a:cubicBezTo>
                  <a:lnTo>
                    <a:pt x="144018" y="702691"/>
                  </a:lnTo>
                  <a:cubicBezTo>
                    <a:pt x="150749" y="702691"/>
                    <a:pt x="156337" y="697230"/>
                    <a:pt x="156337" y="690372"/>
                  </a:cubicBezTo>
                  <a:lnTo>
                    <a:pt x="156337" y="641350"/>
                  </a:lnTo>
                  <a:cubicBezTo>
                    <a:pt x="156337" y="634619"/>
                    <a:pt x="150876" y="629031"/>
                    <a:pt x="144018" y="629031"/>
                  </a:cubicBezTo>
                  <a:close/>
                  <a:moveTo>
                    <a:pt x="868172" y="503936"/>
                  </a:moveTo>
                  <a:cubicBezTo>
                    <a:pt x="861441" y="503936"/>
                    <a:pt x="855853" y="509397"/>
                    <a:pt x="855853" y="516255"/>
                  </a:cubicBezTo>
                  <a:lnTo>
                    <a:pt x="855853" y="565277"/>
                  </a:lnTo>
                  <a:cubicBezTo>
                    <a:pt x="855853" y="572008"/>
                    <a:pt x="861314" y="577596"/>
                    <a:pt x="868172" y="577596"/>
                  </a:cubicBezTo>
                  <a:lnTo>
                    <a:pt x="917194" y="577596"/>
                  </a:lnTo>
                  <a:cubicBezTo>
                    <a:pt x="923925" y="577596"/>
                    <a:pt x="929513" y="572135"/>
                    <a:pt x="929513" y="565277"/>
                  </a:cubicBezTo>
                  <a:lnTo>
                    <a:pt x="929513" y="516255"/>
                  </a:lnTo>
                  <a:cubicBezTo>
                    <a:pt x="929513" y="509524"/>
                    <a:pt x="924052" y="503936"/>
                    <a:pt x="917194" y="503936"/>
                  </a:cubicBezTo>
                  <a:close/>
                  <a:moveTo>
                    <a:pt x="755650" y="503936"/>
                  </a:moveTo>
                  <a:cubicBezTo>
                    <a:pt x="748919" y="503936"/>
                    <a:pt x="743331" y="509397"/>
                    <a:pt x="743331" y="516255"/>
                  </a:cubicBezTo>
                  <a:lnTo>
                    <a:pt x="743331" y="565277"/>
                  </a:lnTo>
                  <a:cubicBezTo>
                    <a:pt x="743331" y="572008"/>
                    <a:pt x="748792" y="577596"/>
                    <a:pt x="755650" y="577596"/>
                  </a:cubicBezTo>
                  <a:lnTo>
                    <a:pt x="804672" y="577596"/>
                  </a:lnTo>
                  <a:cubicBezTo>
                    <a:pt x="811403" y="577596"/>
                    <a:pt x="816991" y="572135"/>
                    <a:pt x="816991" y="565277"/>
                  </a:cubicBezTo>
                  <a:lnTo>
                    <a:pt x="816991" y="516255"/>
                  </a:lnTo>
                  <a:cubicBezTo>
                    <a:pt x="816991" y="509524"/>
                    <a:pt x="811530" y="503936"/>
                    <a:pt x="804672" y="503936"/>
                  </a:cubicBezTo>
                  <a:close/>
                  <a:moveTo>
                    <a:pt x="647319" y="503936"/>
                  </a:moveTo>
                  <a:cubicBezTo>
                    <a:pt x="640588" y="503936"/>
                    <a:pt x="635000" y="509397"/>
                    <a:pt x="635000" y="516255"/>
                  </a:cubicBezTo>
                  <a:lnTo>
                    <a:pt x="635000" y="565277"/>
                  </a:lnTo>
                  <a:cubicBezTo>
                    <a:pt x="635000" y="572008"/>
                    <a:pt x="640461" y="577596"/>
                    <a:pt x="647319" y="577596"/>
                  </a:cubicBezTo>
                  <a:lnTo>
                    <a:pt x="696341" y="577596"/>
                  </a:lnTo>
                  <a:cubicBezTo>
                    <a:pt x="703072" y="577596"/>
                    <a:pt x="708660" y="572135"/>
                    <a:pt x="708660" y="565277"/>
                  </a:cubicBezTo>
                  <a:lnTo>
                    <a:pt x="708660" y="516255"/>
                  </a:lnTo>
                  <a:cubicBezTo>
                    <a:pt x="708660" y="509524"/>
                    <a:pt x="703199" y="503936"/>
                    <a:pt x="696341" y="503936"/>
                  </a:cubicBezTo>
                  <a:close/>
                  <a:moveTo>
                    <a:pt x="534797" y="503936"/>
                  </a:moveTo>
                  <a:cubicBezTo>
                    <a:pt x="528066" y="503936"/>
                    <a:pt x="522478" y="509397"/>
                    <a:pt x="522478" y="516255"/>
                  </a:cubicBezTo>
                  <a:lnTo>
                    <a:pt x="522478" y="565277"/>
                  </a:lnTo>
                  <a:cubicBezTo>
                    <a:pt x="522478" y="572008"/>
                    <a:pt x="527939" y="577596"/>
                    <a:pt x="534797" y="577596"/>
                  </a:cubicBezTo>
                  <a:lnTo>
                    <a:pt x="584200" y="577596"/>
                  </a:lnTo>
                  <a:cubicBezTo>
                    <a:pt x="590931" y="577596"/>
                    <a:pt x="596519" y="572135"/>
                    <a:pt x="596519" y="565277"/>
                  </a:cubicBezTo>
                  <a:lnTo>
                    <a:pt x="596519" y="516255"/>
                  </a:lnTo>
                  <a:cubicBezTo>
                    <a:pt x="596519" y="509524"/>
                    <a:pt x="591058" y="503936"/>
                    <a:pt x="584200" y="503936"/>
                  </a:cubicBezTo>
                  <a:close/>
                  <a:moveTo>
                    <a:pt x="426085" y="503936"/>
                  </a:moveTo>
                  <a:cubicBezTo>
                    <a:pt x="419354" y="503936"/>
                    <a:pt x="413766" y="509397"/>
                    <a:pt x="413766" y="516255"/>
                  </a:cubicBezTo>
                  <a:lnTo>
                    <a:pt x="413766" y="565277"/>
                  </a:lnTo>
                  <a:cubicBezTo>
                    <a:pt x="413766" y="572008"/>
                    <a:pt x="419227" y="577596"/>
                    <a:pt x="426085" y="577596"/>
                  </a:cubicBezTo>
                  <a:lnTo>
                    <a:pt x="475107" y="577596"/>
                  </a:lnTo>
                  <a:cubicBezTo>
                    <a:pt x="481838" y="577596"/>
                    <a:pt x="487426" y="572135"/>
                    <a:pt x="487426" y="565277"/>
                  </a:cubicBezTo>
                  <a:lnTo>
                    <a:pt x="487426" y="516255"/>
                  </a:lnTo>
                  <a:cubicBezTo>
                    <a:pt x="487426" y="509524"/>
                    <a:pt x="481965" y="503936"/>
                    <a:pt x="475107" y="503936"/>
                  </a:cubicBezTo>
                  <a:close/>
                  <a:moveTo>
                    <a:pt x="313563" y="503936"/>
                  </a:moveTo>
                  <a:cubicBezTo>
                    <a:pt x="306832" y="503936"/>
                    <a:pt x="301244" y="509397"/>
                    <a:pt x="301244" y="516255"/>
                  </a:cubicBezTo>
                  <a:lnTo>
                    <a:pt x="301244" y="565277"/>
                  </a:lnTo>
                  <a:cubicBezTo>
                    <a:pt x="301244" y="572008"/>
                    <a:pt x="306705" y="577596"/>
                    <a:pt x="313563" y="577596"/>
                  </a:cubicBezTo>
                  <a:lnTo>
                    <a:pt x="362585" y="577596"/>
                  </a:lnTo>
                  <a:cubicBezTo>
                    <a:pt x="369316" y="577596"/>
                    <a:pt x="374904" y="572135"/>
                    <a:pt x="374904" y="565277"/>
                  </a:cubicBezTo>
                  <a:lnTo>
                    <a:pt x="374904" y="516255"/>
                  </a:lnTo>
                  <a:cubicBezTo>
                    <a:pt x="374904" y="509524"/>
                    <a:pt x="369443" y="503936"/>
                    <a:pt x="362585" y="503936"/>
                  </a:cubicBezTo>
                  <a:close/>
                  <a:moveTo>
                    <a:pt x="205232" y="503936"/>
                  </a:moveTo>
                  <a:cubicBezTo>
                    <a:pt x="198501" y="503936"/>
                    <a:pt x="192913" y="509397"/>
                    <a:pt x="192913" y="516255"/>
                  </a:cubicBezTo>
                  <a:lnTo>
                    <a:pt x="192913" y="565277"/>
                  </a:lnTo>
                  <a:cubicBezTo>
                    <a:pt x="192913" y="572008"/>
                    <a:pt x="198374" y="577596"/>
                    <a:pt x="205232" y="577596"/>
                  </a:cubicBezTo>
                  <a:lnTo>
                    <a:pt x="254254" y="577596"/>
                  </a:lnTo>
                  <a:cubicBezTo>
                    <a:pt x="260985" y="577596"/>
                    <a:pt x="266573" y="572135"/>
                    <a:pt x="266573" y="565277"/>
                  </a:cubicBezTo>
                  <a:lnTo>
                    <a:pt x="266573" y="516255"/>
                  </a:lnTo>
                  <a:cubicBezTo>
                    <a:pt x="266573" y="509524"/>
                    <a:pt x="261112" y="503936"/>
                    <a:pt x="254254" y="503936"/>
                  </a:cubicBezTo>
                  <a:close/>
                  <a:moveTo>
                    <a:pt x="92710" y="503936"/>
                  </a:moveTo>
                  <a:cubicBezTo>
                    <a:pt x="85979" y="503936"/>
                    <a:pt x="80391" y="509397"/>
                    <a:pt x="80391" y="516255"/>
                  </a:cubicBezTo>
                  <a:lnTo>
                    <a:pt x="80391" y="565277"/>
                  </a:lnTo>
                  <a:cubicBezTo>
                    <a:pt x="80391" y="572008"/>
                    <a:pt x="85852" y="577596"/>
                    <a:pt x="92710" y="577596"/>
                  </a:cubicBezTo>
                  <a:lnTo>
                    <a:pt x="142240" y="577596"/>
                  </a:lnTo>
                  <a:cubicBezTo>
                    <a:pt x="148971" y="577596"/>
                    <a:pt x="154559" y="572135"/>
                    <a:pt x="154559" y="565277"/>
                  </a:cubicBezTo>
                  <a:lnTo>
                    <a:pt x="154559" y="516255"/>
                  </a:lnTo>
                  <a:cubicBezTo>
                    <a:pt x="154559" y="509524"/>
                    <a:pt x="149098" y="503936"/>
                    <a:pt x="142240" y="503936"/>
                  </a:cubicBezTo>
                  <a:close/>
                  <a:moveTo>
                    <a:pt x="165608" y="240157"/>
                  </a:moveTo>
                  <a:lnTo>
                    <a:pt x="328803" y="240157"/>
                  </a:lnTo>
                  <a:lnTo>
                    <a:pt x="328803" y="314325"/>
                  </a:lnTo>
                  <a:lnTo>
                    <a:pt x="328676" y="314325"/>
                  </a:lnTo>
                  <a:cubicBezTo>
                    <a:pt x="328803" y="343281"/>
                    <a:pt x="313436" y="370078"/>
                    <a:pt x="288417" y="384683"/>
                  </a:cubicBezTo>
                  <a:cubicBezTo>
                    <a:pt x="263271" y="399415"/>
                    <a:pt x="232156" y="399415"/>
                    <a:pt x="206883" y="384937"/>
                  </a:cubicBezTo>
                  <a:cubicBezTo>
                    <a:pt x="181610" y="370459"/>
                    <a:pt x="165989" y="343535"/>
                    <a:pt x="165989" y="314325"/>
                  </a:cubicBezTo>
                  <a:lnTo>
                    <a:pt x="166116" y="314325"/>
                  </a:lnTo>
                  <a:lnTo>
                    <a:pt x="165989" y="314325"/>
                  </a:lnTo>
                  <a:close/>
                  <a:moveTo>
                    <a:pt x="553593" y="3683"/>
                  </a:moveTo>
                  <a:lnTo>
                    <a:pt x="593217" y="3683"/>
                  </a:lnTo>
                  <a:lnTo>
                    <a:pt x="593217" y="57150"/>
                  </a:lnTo>
                  <a:lnTo>
                    <a:pt x="593344" y="57150"/>
                  </a:lnTo>
                  <a:lnTo>
                    <a:pt x="593344" y="190754"/>
                  </a:lnTo>
                  <a:cubicBezTo>
                    <a:pt x="593344" y="215646"/>
                    <a:pt x="613537" y="235712"/>
                    <a:pt x="638302" y="235712"/>
                  </a:cubicBezTo>
                  <a:lnTo>
                    <a:pt x="800735" y="235712"/>
                  </a:lnTo>
                  <a:lnTo>
                    <a:pt x="800735" y="235839"/>
                  </a:lnTo>
                  <a:lnTo>
                    <a:pt x="839597" y="235839"/>
                  </a:lnTo>
                  <a:cubicBezTo>
                    <a:pt x="886333" y="235839"/>
                    <a:pt x="924179" y="273685"/>
                    <a:pt x="924179" y="320421"/>
                  </a:cubicBezTo>
                  <a:lnTo>
                    <a:pt x="924179" y="445770"/>
                  </a:lnTo>
                  <a:lnTo>
                    <a:pt x="1009396" y="445770"/>
                  </a:lnTo>
                  <a:lnTo>
                    <a:pt x="1009396" y="988568"/>
                  </a:lnTo>
                  <a:lnTo>
                    <a:pt x="0" y="988568"/>
                  </a:lnTo>
                  <a:lnTo>
                    <a:pt x="0" y="445897"/>
                  </a:lnTo>
                  <a:lnTo>
                    <a:pt x="884555" y="445897"/>
                  </a:lnTo>
                  <a:lnTo>
                    <a:pt x="884555" y="320548"/>
                  </a:lnTo>
                  <a:cubicBezTo>
                    <a:pt x="884555" y="295656"/>
                    <a:pt x="864362" y="275590"/>
                    <a:pt x="839597" y="275590"/>
                  </a:cubicBezTo>
                  <a:lnTo>
                    <a:pt x="677291" y="275590"/>
                  </a:lnTo>
                  <a:lnTo>
                    <a:pt x="677291" y="275463"/>
                  </a:lnTo>
                  <a:lnTo>
                    <a:pt x="638429" y="275463"/>
                  </a:lnTo>
                  <a:cubicBezTo>
                    <a:pt x="591693" y="275463"/>
                    <a:pt x="553847" y="237617"/>
                    <a:pt x="553847" y="190881"/>
                  </a:cubicBezTo>
                  <a:lnTo>
                    <a:pt x="553847" y="57150"/>
                  </a:lnTo>
                  <a:lnTo>
                    <a:pt x="553720" y="57150"/>
                  </a:lnTo>
                  <a:close/>
                  <a:moveTo>
                    <a:pt x="229362" y="0"/>
                  </a:moveTo>
                  <a:lnTo>
                    <a:pt x="265557" y="0"/>
                  </a:lnTo>
                  <a:lnTo>
                    <a:pt x="265557" y="143002"/>
                  </a:lnTo>
                  <a:cubicBezTo>
                    <a:pt x="273431" y="144018"/>
                    <a:pt x="280924" y="146939"/>
                    <a:pt x="288036" y="151003"/>
                  </a:cubicBezTo>
                  <a:cubicBezTo>
                    <a:pt x="313309" y="165481"/>
                    <a:pt x="328930" y="192405"/>
                    <a:pt x="328930" y="221615"/>
                  </a:cubicBezTo>
                  <a:lnTo>
                    <a:pt x="256540" y="221869"/>
                  </a:lnTo>
                  <a:lnTo>
                    <a:pt x="256540" y="153797"/>
                  </a:lnTo>
                  <a:lnTo>
                    <a:pt x="238379" y="153797"/>
                  </a:lnTo>
                  <a:lnTo>
                    <a:pt x="238379" y="221996"/>
                  </a:lnTo>
                  <a:cubicBezTo>
                    <a:pt x="214249" y="222123"/>
                    <a:pt x="190119" y="222123"/>
                    <a:pt x="165989" y="222250"/>
                  </a:cubicBezTo>
                  <a:cubicBezTo>
                    <a:pt x="165735" y="193167"/>
                    <a:pt x="181229" y="166116"/>
                    <a:pt x="206375" y="151384"/>
                  </a:cubicBezTo>
                  <a:cubicBezTo>
                    <a:pt x="213614" y="147193"/>
                    <a:pt x="221234" y="144145"/>
                    <a:pt x="229362" y="143129"/>
                  </a:cubicBezTo>
                  <a:close/>
                </a:path>
              </a:pathLst>
            </a:custGeom>
            <a:solidFill>
              <a:srgbClr val="28608C"/>
            </a:solidFill>
          </p:spPr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7842842" y="6363684"/>
            <a:ext cx="2893320" cy="2895480"/>
            <a:chOff x="0" y="0"/>
            <a:chExt cx="3857760" cy="386064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857752" cy="3860800"/>
            </a:xfrm>
            <a:custGeom>
              <a:avLst/>
              <a:gdLst/>
              <a:ahLst/>
              <a:cxnLst/>
              <a:rect l="l" t="t" r="r" b="b"/>
              <a:pathLst>
                <a:path w="3857752" h="3860800">
                  <a:moveTo>
                    <a:pt x="2075434" y="3225292"/>
                  </a:moveTo>
                  <a:cubicBezTo>
                    <a:pt x="1806829" y="3176397"/>
                    <a:pt x="1806829" y="3176397"/>
                    <a:pt x="1806829" y="3420745"/>
                  </a:cubicBezTo>
                  <a:cubicBezTo>
                    <a:pt x="1806829" y="3518535"/>
                    <a:pt x="1806829" y="3591814"/>
                    <a:pt x="1806829" y="3689477"/>
                  </a:cubicBezTo>
                  <a:cubicBezTo>
                    <a:pt x="1806829" y="3787140"/>
                    <a:pt x="1733550" y="3836035"/>
                    <a:pt x="1660271" y="3836035"/>
                  </a:cubicBezTo>
                  <a:cubicBezTo>
                    <a:pt x="1586992" y="3836035"/>
                    <a:pt x="1538224" y="3787140"/>
                    <a:pt x="1538224" y="3689477"/>
                  </a:cubicBezTo>
                  <a:cubicBezTo>
                    <a:pt x="1538224" y="3542919"/>
                    <a:pt x="1538224" y="3371850"/>
                    <a:pt x="1538224" y="3225165"/>
                  </a:cubicBezTo>
                  <a:cubicBezTo>
                    <a:pt x="1440561" y="3225165"/>
                    <a:pt x="1367282" y="3225165"/>
                    <a:pt x="1269619" y="3225165"/>
                  </a:cubicBezTo>
                  <a:cubicBezTo>
                    <a:pt x="1269619" y="3371723"/>
                    <a:pt x="1269619" y="3493897"/>
                    <a:pt x="1269619" y="3616071"/>
                  </a:cubicBezTo>
                  <a:cubicBezTo>
                    <a:pt x="1269619" y="3664966"/>
                    <a:pt x="1269619" y="3689350"/>
                    <a:pt x="1269619" y="3713861"/>
                  </a:cubicBezTo>
                  <a:cubicBezTo>
                    <a:pt x="1269619" y="3787140"/>
                    <a:pt x="1220724" y="3836035"/>
                    <a:pt x="1147572" y="3860419"/>
                  </a:cubicBezTo>
                  <a:cubicBezTo>
                    <a:pt x="1074293" y="3860419"/>
                    <a:pt x="1025525" y="3787141"/>
                    <a:pt x="1025525" y="3713861"/>
                  </a:cubicBezTo>
                  <a:cubicBezTo>
                    <a:pt x="1001141" y="3591687"/>
                    <a:pt x="1001141" y="3445129"/>
                    <a:pt x="1025525" y="3322955"/>
                  </a:cubicBezTo>
                  <a:cubicBezTo>
                    <a:pt x="1025525" y="3225165"/>
                    <a:pt x="1001141" y="3200781"/>
                    <a:pt x="903478" y="3225165"/>
                  </a:cubicBezTo>
                  <a:cubicBezTo>
                    <a:pt x="854583" y="3225165"/>
                    <a:pt x="805815" y="3225165"/>
                    <a:pt x="756920" y="3225165"/>
                  </a:cubicBezTo>
                  <a:cubicBezTo>
                    <a:pt x="756920" y="3371723"/>
                    <a:pt x="756920" y="3493897"/>
                    <a:pt x="756920" y="3640582"/>
                  </a:cubicBezTo>
                  <a:cubicBezTo>
                    <a:pt x="756920" y="3664967"/>
                    <a:pt x="756920" y="3713861"/>
                    <a:pt x="732536" y="3738373"/>
                  </a:cubicBezTo>
                  <a:cubicBezTo>
                    <a:pt x="732536" y="3811651"/>
                    <a:pt x="683641" y="3860547"/>
                    <a:pt x="610489" y="3860547"/>
                  </a:cubicBezTo>
                  <a:cubicBezTo>
                    <a:pt x="537337" y="3860547"/>
                    <a:pt x="488442" y="3811651"/>
                    <a:pt x="488442" y="3738373"/>
                  </a:cubicBezTo>
                  <a:cubicBezTo>
                    <a:pt x="488442" y="3640582"/>
                    <a:pt x="488442" y="3542919"/>
                    <a:pt x="488442" y="3445130"/>
                  </a:cubicBezTo>
                  <a:cubicBezTo>
                    <a:pt x="488442" y="3225166"/>
                    <a:pt x="488442" y="3225166"/>
                    <a:pt x="244221" y="3225166"/>
                  </a:cubicBezTo>
                  <a:cubicBezTo>
                    <a:pt x="219837" y="3225166"/>
                    <a:pt x="195326" y="3225166"/>
                    <a:pt x="170942" y="3225166"/>
                  </a:cubicBezTo>
                  <a:cubicBezTo>
                    <a:pt x="73279" y="3200908"/>
                    <a:pt x="0" y="3152013"/>
                    <a:pt x="0" y="3054350"/>
                  </a:cubicBezTo>
                  <a:cubicBezTo>
                    <a:pt x="0" y="2345690"/>
                    <a:pt x="24384" y="1661541"/>
                    <a:pt x="24384" y="952881"/>
                  </a:cubicBezTo>
                  <a:cubicBezTo>
                    <a:pt x="24384" y="903986"/>
                    <a:pt x="24384" y="879602"/>
                    <a:pt x="0" y="830707"/>
                  </a:cubicBezTo>
                  <a:cubicBezTo>
                    <a:pt x="0" y="708660"/>
                    <a:pt x="73279" y="635254"/>
                    <a:pt x="170942" y="635254"/>
                  </a:cubicBezTo>
                  <a:cubicBezTo>
                    <a:pt x="219837" y="635254"/>
                    <a:pt x="268605" y="635254"/>
                    <a:pt x="317500" y="635254"/>
                  </a:cubicBezTo>
                  <a:cubicBezTo>
                    <a:pt x="366395" y="635254"/>
                    <a:pt x="415163" y="635254"/>
                    <a:pt x="488442" y="635254"/>
                  </a:cubicBezTo>
                  <a:cubicBezTo>
                    <a:pt x="488442" y="464185"/>
                    <a:pt x="488442" y="317627"/>
                    <a:pt x="488442" y="170942"/>
                  </a:cubicBezTo>
                  <a:cubicBezTo>
                    <a:pt x="488442" y="122047"/>
                    <a:pt x="512826" y="73152"/>
                    <a:pt x="561721" y="24384"/>
                  </a:cubicBezTo>
                  <a:cubicBezTo>
                    <a:pt x="585978" y="0"/>
                    <a:pt x="659257" y="0"/>
                    <a:pt x="683641" y="24384"/>
                  </a:cubicBezTo>
                  <a:cubicBezTo>
                    <a:pt x="708025" y="48768"/>
                    <a:pt x="732536" y="97663"/>
                    <a:pt x="732536" y="146558"/>
                  </a:cubicBezTo>
                  <a:cubicBezTo>
                    <a:pt x="732536" y="293116"/>
                    <a:pt x="732536" y="439801"/>
                    <a:pt x="756920" y="586359"/>
                  </a:cubicBezTo>
                  <a:cubicBezTo>
                    <a:pt x="756920" y="610743"/>
                    <a:pt x="781304" y="635254"/>
                    <a:pt x="805815" y="635254"/>
                  </a:cubicBezTo>
                  <a:cubicBezTo>
                    <a:pt x="854710" y="635254"/>
                    <a:pt x="927862" y="635254"/>
                    <a:pt x="1001141" y="635254"/>
                  </a:cubicBezTo>
                  <a:cubicBezTo>
                    <a:pt x="1001141" y="488696"/>
                    <a:pt x="1001141" y="342011"/>
                    <a:pt x="1001141" y="219837"/>
                  </a:cubicBezTo>
                  <a:cubicBezTo>
                    <a:pt x="1001014" y="48895"/>
                    <a:pt x="1049909" y="0"/>
                    <a:pt x="1147572" y="0"/>
                  </a:cubicBezTo>
                  <a:cubicBezTo>
                    <a:pt x="1245235" y="0"/>
                    <a:pt x="1269619" y="73279"/>
                    <a:pt x="1269619" y="195453"/>
                  </a:cubicBezTo>
                  <a:cubicBezTo>
                    <a:pt x="1269619" y="342011"/>
                    <a:pt x="1269619" y="488696"/>
                    <a:pt x="1269619" y="635254"/>
                  </a:cubicBezTo>
                  <a:cubicBezTo>
                    <a:pt x="1367282" y="635254"/>
                    <a:pt x="1440561" y="635254"/>
                    <a:pt x="1538224" y="635254"/>
                  </a:cubicBezTo>
                  <a:cubicBezTo>
                    <a:pt x="1538224" y="464185"/>
                    <a:pt x="1538224" y="317627"/>
                    <a:pt x="1538224" y="146558"/>
                  </a:cubicBezTo>
                  <a:cubicBezTo>
                    <a:pt x="1538224" y="48768"/>
                    <a:pt x="1587119" y="0"/>
                    <a:pt x="1684782" y="0"/>
                  </a:cubicBezTo>
                  <a:cubicBezTo>
                    <a:pt x="1758061" y="0"/>
                    <a:pt x="1806829" y="48895"/>
                    <a:pt x="1806829" y="146558"/>
                  </a:cubicBezTo>
                  <a:cubicBezTo>
                    <a:pt x="1806829" y="268732"/>
                    <a:pt x="1806829" y="415290"/>
                    <a:pt x="1806829" y="561975"/>
                  </a:cubicBezTo>
                  <a:cubicBezTo>
                    <a:pt x="1806829" y="610870"/>
                    <a:pt x="1831213" y="635254"/>
                    <a:pt x="1880108" y="635254"/>
                  </a:cubicBezTo>
                  <a:cubicBezTo>
                    <a:pt x="2099818" y="635254"/>
                    <a:pt x="2075434" y="659638"/>
                    <a:pt x="2075434" y="464185"/>
                  </a:cubicBezTo>
                  <a:cubicBezTo>
                    <a:pt x="2075434" y="366395"/>
                    <a:pt x="2075434" y="244221"/>
                    <a:pt x="2075434" y="146558"/>
                  </a:cubicBezTo>
                  <a:cubicBezTo>
                    <a:pt x="2075434" y="48895"/>
                    <a:pt x="2124202" y="0"/>
                    <a:pt x="2197481" y="0"/>
                  </a:cubicBezTo>
                  <a:cubicBezTo>
                    <a:pt x="2270760" y="0"/>
                    <a:pt x="2319528" y="48895"/>
                    <a:pt x="2319528" y="146558"/>
                  </a:cubicBezTo>
                  <a:cubicBezTo>
                    <a:pt x="2319528" y="293116"/>
                    <a:pt x="2319528" y="415290"/>
                    <a:pt x="2319528" y="561975"/>
                  </a:cubicBezTo>
                  <a:cubicBezTo>
                    <a:pt x="2319528" y="610870"/>
                    <a:pt x="2343912" y="635254"/>
                    <a:pt x="2392807" y="635254"/>
                  </a:cubicBezTo>
                  <a:cubicBezTo>
                    <a:pt x="2637028" y="635254"/>
                    <a:pt x="2588133" y="659638"/>
                    <a:pt x="2588133" y="439801"/>
                  </a:cubicBezTo>
                  <a:cubicBezTo>
                    <a:pt x="2612517" y="342011"/>
                    <a:pt x="2588133" y="244348"/>
                    <a:pt x="2612517" y="146558"/>
                  </a:cubicBezTo>
                  <a:cubicBezTo>
                    <a:pt x="2612517" y="48768"/>
                    <a:pt x="2661412" y="0"/>
                    <a:pt x="2734564" y="0"/>
                  </a:cubicBezTo>
                  <a:cubicBezTo>
                    <a:pt x="2807716" y="0"/>
                    <a:pt x="2856611" y="48895"/>
                    <a:pt x="2856611" y="146558"/>
                  </a:cubicBezTo>
                  <a:cubicBezTo>
                    <a:pt x="2856611" y="268732"/>
                    <a:pt x="2856611" y="390906"/>
                    <a:pt x="2856611" y="537464"/>
                  </a:cubicBezTo>
                  <a:cubicBezTo>
                    <a:pt x="2856611" y="610743"/>
                    <a:pt x="2880995" y="635254"/>
                    <a:pt x="2954274" y="635254"/>
                  </a:cubicBezTo>
                  <a:cubicBezTo>
                    <a:pt x="3003169" y="635254"/>
                    <a:pt x="3051937" y="635254"/>
                    <a:pt x="3125216" y="635254"/>
                  </a:cubicBezTo>
                  <a:cubicBezTo>
                    <a:pt x="3125216" y="488696"/>
                    <a:pt x="3125216" y="366522"/>
                    <a:pt x="3125216" y="244348"/>
                  </a:cubicBezTo>
                  <a:cubicBezTo>
                    <a:pt x="3125216" y="195453"/>
                    <a:pt x="3125216" y="171069"/>
                    <a:pt x="3125216" y="122174"/>
                  </a:cubicBezTo>
                  <a:cubicBezTo>
                    <a:pt x="3125216" y="48895"/>
                    <a:pt x="3174111" y="0"/>
                    <a:pt x="3247263" y="0"/>
                  </a:cubicBezTo>
                  <a:cubicBezTo>
                    <a:pt x="3344926" y="0"/>
                    <a:pt x="3369310" y="48895"/>
                    <a:pt x="3393821" y="122174"/>
                  </a:cubicBezTo>
                  <a:cubicBezTo>
                    <a:pt x="3393821" y="268732"/>
                    <a:pt x="3393821" y="415417"/>
                    <a:pt x="3393821" y="561975"/>
                  </a:cubicBezTo>
                  <a:cubicBezTo>
                    <a:pt x="3393821" y="586359"/>
                    <a:pt x="3393821" y="586359"/>
                    <a:pt x="3393821" y="635254"/>
                  </a:cubicBezTo>
                  <a:cubicBezTo>
                    <a:pt x="3467100" y="635254"/>
                    <a:pt x="3564763" y="635254"/>
                    <a:pt x="3638042" y="635254"/>
                  </a:cubicBezTo>
                  <a:cubicBezTo>
                    <a:pt x="3808984" y="635254"/>
                    <a:pt x="3857752" y="684149"/>
                    <a:pt x="3857752" y="855218"/>
                  </a:cubicBezTo>
                  <a:cubicBezTo>
                    <a:pt x="3857752" y="1563878"/>
                    <a:pt x="3857752" y="2272411"/>
                    <a:pt x="3857752" y="3005455"/>
                  </a:cubicBezTo>
                  <a:cubicBezTo>
                    <a:pt x="3857752" y="3176524"/>
                    <a:pt x="3808857" y="3225419"/>
                    <a:pt x="3638042" y="3225419"/>
                  </a:cubicBezTo>
                  <a:cubicBezTo>
                    <a:pt x="3564763" y="3225419"/>
                    <a:pt x="3491484" y="3225419"/>
                    <a:pt x="3393821" y="3225419"/>
                  </a:cubicBezTo>
                  <a:cubicBezTo>
                    <a:pt x="3393821" y="3371977"/>
                    <a:pt x="3393821" y="3494151"/>
                    <a:pt x="3393821" y="3640836"/>
                  </a:cubicBezTo>
                  <a:cubicBezTo>
                    <a:pt x="3393821" y="3787521"/>
                    <a:pt x="3344926" y="3860800"/>
                    <a:pt x="3247263" y="3860800"/>
                  </a:cubicBezTo>
                  <a:cubicBezTo>
                    <a:pt x="3173984" y="3860800"/>
                    <a:pt x="3125216" y="3787521"/>
                    <a:pt x="3125216" y="3640836"/>
                  </a:cubicBezTo>
                  <a:cubicBezTo>
                    <a:pt x="3125216" y="3518662"/>
                    <a:pt x="3125216" y="3396488"/>
                    <a:pt x="3125216" y="3274314"/>
                  </a:cubicBezTo>
                  <a:cubicBezTo>
                    <a:pt x="3125216" y="3225419"/>
                    <a:pt x="3100832" y="3225419"/>
                    <a:pt x="3051937" y="3201035"/>
                  </a:cubicBezTo>
                  <a:cubicBezTo>
                    <a:pt x="2856611" y="3201035"/>
                    <a:pt x="2856611" y="3201035"/>
                    <a:pt x="2856611" y="3396488"/>
                  </a:cubicBezTo>
                  <a:cubicBezTo>
                    <a:pt x="2856611" y="3494278"/>
                    <a:pt x="2856611" y="3591941"/>
                    <a:pt x="2856611" y="3689731"/>
                  </a:cubicBezTo>
                  <a:cubicBezTo>
                    <a:pt x="2856611" y="3787521"/>
                    <a:pt x="2807716" y="3860800"/>
                    <a:pt x="2734564" y="3860800"/>
                  </a:cubicBezTo>
                  <a:cubicBezTo>
                    <a:pt x="2661412" y="3860800"/>
                    <a:pt x="2612517" y="3787521"/>
                    <a:pt x="2588006" y="3689731"/>
                  </a:cubicBezTo>
                  <a:cubicBezTo>
                    <a:pt x="2588006" y="3567557"/>
                    <a:pt x="2588006" y="3420999"/>
                    <a:pt x="2612390" y="3298825"/>
                  </a:cubicBezTo>
                  <a:cubicBezTo>
                    <a:pt x="2612390" y="3225546"/>
                    <a:pt x="2588006" y="3201035"/>
                    <a:pt x="2514727" y="3201035"/>
                  </a:cubicBezTo>
                  <a:cubicBezTo>
                    <a:pt x="2295017" y="3225419"/>
                    <a:pt x="2319401" y="3201035"/>
                    <a:pt x="2319401" y="3396488"/>
                  </a:cubicBezTo>
                  <a:cubicBezTo>
                    <a:pt x="2319401" y="3494278"/>
                    <a:pt x="2319401" y="3591941"/>
                    <a:pt x="2319401" y="3714115"/>
                  </a:cubicBezTo>
                  <a:cubicBezTo>
                    <a:pt x="2319401" y="3787394"/>
                    <a:pt x="2295017" y="3836289"/>
                    <a:pt x="2197354" y="3860673"/>
                  </a:cubicBezTo>
                  <a:cubicBezTo>
                    <a:pt x="2124075" y="3860673"/>
                    <a:pt x="2075307" y="3787394"/>
                    <a:pt x="2075307" y="3714115"/>
                  </a:cubicBezTo>
                  <a:cubicBezTo>
                    <a:pt x="2075307" y="3543046"/>
                    <a:pt x="2075307" y="3396488"/>
                    <a:pt x="2075307" y="3225419"/>
                  </a:cubicBezTo>
                  <a:close/>
                  <a:moveTo>
                    <a:pt x="1758061" y="2394458"/>
                  </a:moveTo>
                  <a:cubicBezTo>
                    <a:pt x="1758061" y="2345563"/>
                    <a:pt x="1758061" y="2247900"/>
                    <a:pt x="1782445" y="2223389"/>
                  </a:cubicBezTo>
                  <a:cubicBezTo>
                    <a:pt x="1831340" y="2199005"/>
                    <a:pt x="1904492" y="2223389"/>
                    <a:pt x="1977771" y="2199005"/>
                  </a:cubicBezTo>
                  <a:cubicBezTo>
                    <a:pt x="2148713" y="2199005"/>
                    <a:pt x="2270760" y="2076831"/>
                    <a:pt x="2295144" y="1905762"/>
                  </a:cubicBezTo>
                  <a:cubicBezTo>
                    <a:pt x="2344039" y="1734693"/>
                    <a:pt x="2270760" y="1539240"/>
                    <a:pt x="2099818" y="1490345"/>
                  </a:cubicBezTo>
                  <a:cubicBezTo>
                    <a:pt x="1928876" y="1417066"/>
                    <a:pt x="1733550" y="1441450"/>
                    <a:pt x="1562608" y="1441450"/>
                  </a:cubicBezTo>
                  <a:cubicBezTo>
                    <a:pt x="1562608" y="1783588"/>
                    <a:pt x="1562608" y="2076704"/>
                    <a:pt x="1562608" y="2394331"/>
                  </a:cubicBezTo>
                  <a:cubicBezTo>
                    <a:pt x="1635887" y="2394331"/>
                    <a:pt x="1684655" y="2394331"/>
                    <a:pt x="1757934" y="2394331"/>
                  </a:cubicBezTo>
                  <a:close/>
                  <a:moveTo>
                    <a:pt x="3076575" y="1465961"/>
                  </a:moveTo>
                  <a:cubicBezTo>
                    <a:pt x="3076575" y="1490345"/>
                    <a:pt x="3076575" y="1514856"/>
                    <a:pt x="3076575" y="1563751"/>
                  </a:cubicBezTo>
                  <a:cubicBezTo>
                    <a:pt x="3076575" y="1710309"/>
                    <a:pt x="3100959" y="1856994"/>
                    <a:pt x="3076575" y="2003552"/>
                  </a:cubicBezTo>
                  <a:cubicBezTo>
                    <a:pt x="3076575" y="2125726"/>
                    <a:pt x="3027680" y="2199005"/>
                    <a:pt x="2905633" y="2199005"/>
                  </a:cubicBezTo>
                  <a:cubicBezTo>
                    <a:pt x="2807970" y="2174621"/>
                    <a:pt x="2759075" y="2125726"/>
                    <a:pt x="2759075" y="2003552"/>
                  </a:cubicBezTo>
                  <a:cubicBezTo>
                    <a:pt x="2759075" y="1881378"/>
                    <a:pt x="2759075" y="1734820"/>
                    <a:pt x="2759075" y="1612646"/>
                  </a:cubicBezTo>
                  <a:cubicBezTo>
                    <a:pt x="2759075" y="1417193"/>
                    <a:pt x="2759075" y="1417193"/>
                    <a:pt x="2563749" y="1441577"/>
                  </a:cubicBezTo>
                  <a:cubicBezTo>
                    <a:pt x="2563749" y="1441577"/>
                    <a:pt x="2563749" y="1465961"/>
                    <a:pt x="2539365" y="1465961"/>
                  </a:cubicBezTo>
                  <a:cubicBezTo>
                    <a:pt x="2539365" y="1465961"/>
                    <a:pt x="2539365" y="1490345"/>
                    <a:pt x="2539365" y="1490345"/>
                  </a:cubicBezTo>
                  <a:cubicBezTo>
                    <a:pt x="2539365" y="1661414"/>
                    <a:pt x="2539365" y="1856867"/>
                    <a:pt x="2539365" y="2027936"/>
                  </a:cubicBezTo>
                  <a:cubicBezTo>
                    <a:pt x="2539365" y="2247900"/>
                    <a:pt x="2710307" y="2394458"/>
                    <a:pt x="2930017" y="2394458"/>
                  </a:cubicBezTo>
                  <a:cubicBezTo>
                    <a:pt x="3149727" y="2394458"/>
                    <a:pt x="3296285" y="2247900"/>
                    <a:pt x="3296285" y="2027936"/>
                  </a:cubicBezTo>
                  <a:cubicBezTo>
                    <a:pt x="3296285" y="1881378"/>
                    <a:pt x="3296285" y="1759204"/>
                    <a:pt x="3296285" y="1612519"/>
                  </a:cubicBezTo>
                  <a:cubicBezTo>
                    <a:pt x="3296285" y="1441450"/>
                    <a:pt x="3296285" y="1417066"/>
                    <a:pt x="3125343" y="1441450"/>
                  </a:cubicBezTo>
                  <a:cubicBezTo>
                    <a:pt x="3100959" y="1441450"/>
                    <a:pt x="3100959" y="1465834"/>
                    <a:pt x="3076448" y="1465834"/>
                  </a:cubicBezTo>
                  <a:close/>
                  <a:moveTo>
                    <a:pt x="1318514" y="1832610"/>
                  </a:moveTo>
                  <a:cubicBezTo>
                    <a:pt x="1318514" y="1612646"/>
                    <a:pt x="1196467" y="1466088"/>
                    <a:pt x="976630" y="1441704"/>
                  </a:cubicBezTo>
                  <a:cubicBezTo>
                    <a:pt x="756920" y="1441704"/>
                    <a:pt x="585978" y="1588262"/>
                    <a:pt x="585978" y="1783842"/>
                  </a:cubicBezTo>
                  <a:cubicBezTo>
                    <a:pt x="561594" y="1881632"/>
                    <a:pt x="561594" y="1979295"/>
                    <a:pt x="585978" y="2077085"/>
                  </a:cubicBezTo>
                  <a:cubicBezTo>
                    <a:pt x="585978" y="2272538"/>
                    <a:pt x="781304" y="2419223"/>
                    <a:pt x="976630" y="2394712"/>
                  </a:cubicBezTo>
                  <a:cubicBezTo>
                    <a:pt x="1196340" y="2394712"/>
                    <a:pt x="1342898" y="2223643"/>
                    <a:pt x="1318514" y="2028190"/>
                  </a:cubicBezTo>
                  <a:cubicBezTo>
                    <a:pt x="1245235" y="2028190"/>
                    <a:pt x="1147572" y="1979295"/>
                    <a:pt x="1098804" y="2125980"/>
                  </a:cubicBezTo>
                  <a:cubicBezTo>
                    <a:pt x="1074420" y="2199259"/>
                    <a:pt x="976757" y="2199259"/>
                    <a:pt x="903478" y="2174875"/>
                  </a:cubicBezTo>
                  <a:cubicBezTo>
                    <a:pt x="830199" y="2174875"/>
                    <a:pt x="805815" y="2125980"/>
                    <a:pt x="781431" y="2052701"/>
                  </a:cubicBezTo>
                  <a:cubicBezTo>
                    <a:pt x="781431" y="1979422"/>
                    <a:pt x="781431" y="1906143"/>
                    <a:pt x="781431" y="1832737"/>
                  </a:cubicBezTo>
                  <a:cubicBezTo>
                    <a:pt x="781431" y="1734947"/>
                    <a:pt x="830326" y="1686179"/>
                    <a:pt x="927989" y="1661668"/>
                  </a:cubicBezTo>
                  <a:cubicBezTo>
                    <a:pt x="1001268" y="1661668"/>
                    <a:pt x="1074547" y="1686052"/>
                    <a:pt x="1123315" y="1783842"/>
                  </a:cubicBezTo>
                  <a:cubicBezTo>
                    <a:pt x="1123315" y="1808226"/>
                    <a:pt x="1172210" y="1832737"/>
                    <a:pt x="1196594" y="1832737"/>
                  </a:cubicBezTo>
                  <a:cubicBezTo>
                    <a:pt x="1245489" y="1832737"/>
                    <a:pt x="1269873" y="1832737"/>
                    <a:pt x="1318641" y="183273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9162062" y="7609464"/>
            <a:ext cx="254880" cy="257040"/>
            <a:chOff x="0" y="0"/>
            <a:chExt cx="339840" cy="34272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39852" cy="342773"/>
            </a:xfrm>
            <a:custGeom>
              <a:avLst/>
              <a:gdLst/>
              <a:ahLst/>
              <a:cxnLst/>
              <a:rect l="l" t="t" r="r" b="b"/>
              <a:pathLst>
                <a:path w="339852" h="342773">
                  <a:moveTo>
                    <a:pt x="0" y="171323"/>
                  </a:moveTo>
                  <a:cubicBezTo>
                    <a:pt x="0" y="0"/>
                    <a:pt x="0" y="0"/>
                    <a:pt x="121412" y="0"/>
                  </a:cubicBezTo>
                  <a:cubicBezTo>
                    <a:pt x="267081" y="0"/>
                    <a:pt x="339852" y="49022"/>
                    <a:pt x="339852" y="171323"/>
                  </a:cubicBezTo>
                  <a:cubicBezTo>
                    <a:pt x="339852" y="269240"/>
                    <a:pt x="267081" y="342646"/>
                    <a:pt x="121412" y="342646"/>
                  </a:cubicBezTo>
                  <a:cubicBezTo>
                    <a:pt x="0" y="342773"/>
                    <a:pt x="0" y="342773"/>
                    <a:pt x="0" y="17132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 rot="5400000">
            <a:off x="355742" y="6011604"/>
            <a:ext cx="464400" cy="507060"/>
            <a:chOff x="0" y="0"/>
            <a:chExt cx="619200" cy="67608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 rot="5400000">
            <a:off x="356822" y="6943644"/>
            <a:ext cx="500040" cy="469260"/>
            <a:chOff x="0" y="0"/>
            <a:chExt cx="666720" cy="62568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3" name="Group 53"/>
          <p:cNvGrpSpPr>
            <a:grpSpLocks noChangeAspect="1"/>
          </p:cNvGrpSpPr>
          <p:nvPr/>
        </p:nvGrpSpPr>
        <p:grpSpPr>
          <a:xfrm rot="5400000">
            <a:off x="393002" y="7836804"/>
            <a:ext cx="466560" cy="507060"/>
            <a:chOff x="0" y="0"/>
            <a:chExt cx="622080" cy="6760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5" name="Group 55"/>
          <p:cNvGrpSpPr>
            <a:grpSpLocks noChangeAspect="1"/>
          </p:cNvGrpSpPr>
          <p:nvPr/>
        </p:nvGrpSpPr>
        <p:grpSpPr>
          <a:xfrm rot="5400000">
            <a:off x="355742" y="8768844"/>
            <a:ext cx="502200" cy="469260"/>
            <a:chOff x="0" y="0"/>
            <a:chExt cx="669600" cy="62568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7" name="Group 57"/>
          <p:cNvGrpSpPr>
            <a:grpSpLocks noChangeAspect="1"/>
          </p:cNvGrpSpPr>
          <p:nvPr/>
        </p:nvGrpSpPr>
        <p:grpSpPr>
          <a:xfrm rot="5400000">
            <a:off x="355742" y="9699804"/>
            <a:ext cx="502200" cy="469260"/>
            <a:chOff x="0" y="0"/>
            <a:chExt cx="669600" cy="62568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 rot="5400000">
            <a:off x="3145382" y="9698724"/>
            <a:ext cx="502200" cy="471420"/>
            <a:chOff x="0" y="0"/>
            <a:chExt cx="669600" cy="62856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1" name="Group 61"/>
          <p:cNvGrpSpPr>
            <a:grpSpLocks noChangeAspect="1"/>
          </p:cNvGrpSpPr>
          <p:nvPr/>
        </p:nvGrpSpPr>
        <p:grpSpPr>
          <a:xfrm rot="5400000">
            <a:off x="2222522" y="9680904"/>
            <a:ext cx="466560" cy="471420"/>
            <a:chOff x="0" y="0"/>
            <a:chExt cx="622080" cy="62856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 rot="5400000">
            <a:off x="1315322" y="9680904"/>
            <a:ext cx="466560" cy="471420"/>
            <a:chOff x="0" y="0"/>
            <a:chExt cx="622080" cy="62856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5" name="Group 65"/>
          <p:cNvGrpSpPr>
            <a:grpSpLocks noChangeAspect="1"/>
          </p:cNvGrpSpPr>
          <p:nvPr/>
        </p:nvGrpSpPr>
        <p:grpSpPr>
          <a:xfrm rot="5400000">
            <a:off x="394082" y="5080644"/>
            <a:ext cx="464400" cy="507060"/>
            <a:chOff x="0" y="0"/>
            <a:chExt cx="619200" cy="67608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7" name="Group 67"/>
          <p:cNvGrpSpPr>
            <a:grpSpLocks noChangeAspect="1"/>
          </p:cNvGrpSpPr>
          <p:nvPr/>
        </p:nvGrpSpPr>
        <p:grpSpPr>
          <a:xfrm rot="-5400000">
            <a:off x="17571482" y="4009824"/>
            <a:ext cx="464400" cy="507060"/>
            <a:chOff x="0" y="0"/>
            <a:chExt cx="619200" cy="67608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 rot="-5400000">
            <a:off x="17534762" y="3115584"/>
            <a:ext cx="500040" cy="469260"/>
            <a:chOff x="0" y="0"/>
            <a:chExt cx="666720" cy="62568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1" name="Group 71"/>
          <p:cNvGrpSpPr>
            <a:grpSpLocks noChangeAspect="1"/>
          </p:cNvGrpSpPr>
          <p:nvPr/>
        </p:nvGrpSpPr>
        <p:grpSpPr>
          <a:xfrm rot="-5400000">
            <a:off x="17532062" y="2184624"/>
            <a:ext cx="466560" cy="507060"/>
            <a:chOff x="0" y="0"/>
            <a:chExt cx="622080" cy="67608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3" name="Group 73"/>
          <p:cNvGrpSpPr>
            <a:grpSpLocks noChangeAspect="1"/>
          </p:cNvGrpSpPr>
          <p:nvPr/>
        </p:nvGrpSpPr>
        <p:grpSpPr>
          <a:xfrm rot="-5400000">
            <a:off x="17533682" y="1290384"/>
            <a:ext cx="502200" cy="469260"/>
            <a:chOff x="0" y="0"/>
            <a:chExt cx="669600" cy="62568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 rot="-5400000">
            <a:off x="17533682" y="359424"/>
            <a:ext cx="502200" cy="469260"/>
            <a:chOff x="0" y="0"/>
            <a:chExt cx="669600" cy="62568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7" name="Group 77"/>
          <p:cNvGrpSpPr>
            <a:grpSpLocks noChangeAspect="1"/>
          </p:cNvGrpSpPr>
          <p:nvPr/>
        </p:nvGrpSpPr>
        <p:grpSpPr>
          <a:xfrm rot="-5400000">
            <a:off x="14744042" y="358344"/>
            <a:ext cx="502200" cy="471420"/>
            <a:chOff x="0" y="0"/>
            <a:chExt cx="669600" cy="62856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9" name="Group 79"/>
          <p:cNvGrpSpPr>
            <a:grpSpLocks noChangeAspect="1"/>
          </p:cNvGrpSpPr>
          <p:nvPr/>
        </p:nvGrpSpPr>
        <p:grpSpPr>
          <a:xfrm rot="-5400000">
            <a:off x="15702002" y="376164"/>
            <a:ext cx="466560" cy="471420"/>
            <a:chOff x="0" y="0"/>
            <a:chExt cx="622080" cy="62856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1" name="Group 81"/>
          <p:cNvGrpSpPr>
            <a:grpSpLocks noChangeAspect="1"/>
          </p:cNvGrpSpPr>
          <p:nvPr/>
        </p:nvGrpSpPr>
        <p:grpSpPr>
          <a:xfrm rot="-5400000">
            <a:off x="16609742" y="376164"/>
            <a:ext cx="466560" cy="471420"/>
            <a:chOff x="0" y="0"/>
            <a:chExt cx="622080" cy="62856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3" name="Group 83"/>
          <p:cNvGrpSpPr>
            <a:grpSpLocks noChangeAspect="1"/>
          </p:cNvGrpSpPr>
          <p:nvPr/>
        </p:nvGrpSpPr>
        <p:grpSpPr>
          <a:xfrm rot="-5400000">
            <a:off x="17533142" y="4940784"/>
            <a:ext cx="464400" cy="507060"/>
            <a:chOff x="0" y="0"/>
            <a:chExt cx="619200" cy="67608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678765"/>
            <a:ext cx="17177040" cy="617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99"/>
              </a:lnSpc>
            </a:pPr>
            <a:r>
              <a:rPr lang="fa-IR" sz="4999" spc="73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4999" spc="73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530440" y="6773220"/>
            <a:ext cx="411480" cy="1083240"/>
            <a:chOff x="0" y="0"/>
            <a:chExt cx="548640" cy="14443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640" cy="1444371"/>
            </a:xfrm>
            <a:custGeom>
              <a:avLst/>
              <a:gdLst/>
              <a:ahLst/>
              <a:cxnLst/>
              <a:rect l="l" t="t" r="r" b="b"/>
              <a:pathLst>
                <a:path w="548640" h="1444371">
                  <a:moveTo>
                    <a:pt x="445389" y="276352"/>
                  </a:moveTo>
                  <a:lnTo>
                    <a:pt x="103251" y="276352"/>
                  </a:lnTo>
                  <a:cubicBezTo>
                    <a:pt x="46228" y="276352"/>
                    <a:pt x="0" y="322580"/>
                    <a:pt x="0" y="379476"/>
                  </a:cubicBezTo>
                  <a:lnTo>
                    <a:pt x="0" y="476123"/>
                  </a:lnTo>
                  <a:lnTo>
                    <a:pt x="0" y="476123"/>
                  </a:lnTo>
                  <a:lnTo>
                    <a:pt x="0" y="759714"/>
                  </a:lnTo>
                  <a:cubicBezTo>
                    <a:pt x="0" y="789051"/>
                    <a:pt x="23749" y="812800"/>
                    <a:pt x="53086" y="812800"/>
                  </a:cubicBezTo>
                  <a:cubicBezTo>
                    <a:pt x="82423" y="812800"/>
                    <a:pt x="106172" y="789051"/>
                    <a:pt x="106172" y="759841"/>
                  </a:cubicBezTo>
                  <a:lnTo>
                    <a:pt x="106172" y="511937"/>
                  </a:lnTo>
                  <a:lnTo>
                    <a:pt x="121793" y="511937"/>
                  </a:lnTo>
                  <a:cubicBezTo>
                    <a:pt x="122682" y="800608"/>
                    <a:pt x="123571" y="1089406"/>
                    <a:pt x="124333" y="1378077"/>
                  </a:cubicBezTo>
                  <a:cubicBezTo>
                    <a:pt x="124333" y="1414653"/>
                    <a:pt x="154051" y="1444371"/>
                    <a:pt x="190627" y="1444371"/>
                  </a:cubicBezTo>
                  <a:cubicBezTo>
                    <a:pt x="227203" y="1444371"/>
                    <a:pt x="256921" y="1414653"/>
                    <a:pt x="256921" y="1378077"/>
                  </a:cubicBezTo>
                  <a:lnTo>
                    <a:pt x="256921" y="848487"/>
                  </a:lnTo>
                  <a:lnTo>
                    <a:pt x="296672" y="848487"/>
                  </a:lnTo>
                  <a:lnTo>
                    <a:pt x="296672" y="1378077"/>
                  </a:lnTo>
                  <a:cubicBezTo>
                    <a:pt x="296672" y="1414653"/>
                    <a:pt x="326390" y="1444371"/>
                    <a:pt x="362966" y="1444371"/>
                  </a:cubicBezTo>
                  <a:cubicBezTo>
                    <a:pt x="399542" y="1444371"/>
                    <a:pt x="429260" y="1414653"/>
                    <a:pt x="429260" y="1378077"/>
                  </a:cubicBezTo>
                  <a:cubicBezTo>
                    <a:pt x="428371" y="1089406"/>
                    <a:pt x="427482" y="800608"/>
                    <a:pt x="426720" y="511937"/>
                  </a:cubicBezTo>
                  <a:lnTo>
                    <a:pt x="442468" y="511937"/>
                  </a:lnTo>
                  <a:lnTo>
                    <a:pt x="442468" y="759714"/>
                  </a:lnTo>
                  <a:cubicBezTo>
                    <a:pt x="442468" y="789051"/>
                    <a:pt x="466217" y="812673"/>
                    <a:pt x="495554" y="812673"/>
                  </a:cubicBezTo>
                  <a:cubicBezTo>
                    <a:pt x="524891" y="812673"/>
                    <a:pt x="548640" y="788924"/>
                    <a:pt x="548640" y="759714"/>
                  </a:cubicBezTo>
                  <a:lnTo>
                    <a:pt x="548640" y="511937"/>
                  </a:lnTo>
                  <a:lnTo>
                    <a:pt x="548640" y="511937"/>
                  </a:lnTo>
                  <a:lnTo>
                    <a:pt x="548640" y="379476"/>
                  </a:lnTo>
                  <a:cubicBezTo>
                    <a:pt x="548640" y="322453"/>
                    <a:pt x="502412" y="276352"/>
                    <a:pt x="445389" y="276352"/>
                  </a:cubicBezTo>
                  <a:close/>
                  <a:moveTo>
                    <a:pt x="274320" y="0"/>
                  </a:moveTo>
                  <a:cubicBezTo>
                    <a:pt x="205740" y="0"/>
                    <a:pt x="150114" y="55626"/>
                    <a:pt x="150114" y="124206"/>
                  </a:cubicBezTo>
                  <a:cubicBezTo>
                    <a:pt x="150114" y="192786"/>
                    <a:pt x="205740" y="248412"/>
                    <a:pt x="274320" y="248412"/>
                  </a:cubicBezTo>
                  <a:cubicBezTo>
                    <a:pt x="342900" y="248412"/>
                    <a:pt x="398526" y="192786"/>
                    <a:pt x="398526" y="124206"/>
                  </a:cubicBezTo>
                  <a:cubicBezTo>
                    <a:pt x="398526" y="55626"/>
                    <a:pt x="342900" y="0"/>
                    <a:pt x="274320" y="0"/>
                  </a:cubicBezTo>
                  <a:close/>
                </a:path>
              </a:pathLst>
            </a:custGeom>
            <a:solidFill>
              <a:srgbClr val="3282B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154860" y="7023945"/>
            <a:ext cx="12211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en-US" sz="2400" spc="34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60%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0800000">
            <a:off x="6579900" y="6759720"/>
            <a:ext cx="520560" cy="1110240"/>
            <a:chOff x="0" y="0"/>
            <a:chExt cx="694080" cy="1480320"/>
          </a:xfrm>
        </p:grpSpPr>
        <p:sp>
          <p:nvSpPr>
            <p:cNvPr id="9" name="Freeform 9"/>
            <p:cNvSpPr/>
            <p:nvPr/>
          </p:nvSpPr>
          <p:spPr>
            <a:xfrm>
              <a:off x="-6096" y="0"/>
              <a:ext cx="694055" cy="1480312"/>
            </a:xfrm>
            <a:custGeom>
              <a:avLst/>
              <a:gdLst/>
              <a:ahLst/>
              <a:cxnLst/>
              <a:rect l="l" t="t" r="r" b="b"/>
              <a:pathLst>
                <a:path w="694055" h="1480312">
                  <a:moveTo>
                    <a:pt x="457454" y="1201674"/>
                  </a:moveTo>
                  <a:lnTo>
                    <a:pt x="234823" y="1201674"/>
                  </a:lnTo>
                  <a:cubicBezTo>
                    <a:pt x="188214" y="1197229"/>
                    <a:pt x="190119" y="1205738"/>
                    <a:pt x="177546" y="1175258"/>
                  </a:cubicBezTo>
                  <a:lnTo>
                    <a:pt x="9144" y="725932"/>
                  </a:lnTo>
                  <a:cubicBezTo>
                    <a:pt x="0" y="701675"/>
                    <a:pt x="12065" y="674370"/>
                    <a:pt x="35941" y="665099"/>
                  </a:cubicBezTo>
                  <a:cubicBezTo>
                    <a:pt x="59817" y="655828"/>
                    <a:pt x="86614" y="668020"/>
                    <a:pt x="95631" y="692277"/>
                  </a:cubicBezTo>
                  <a:lnTo>
                    <a:pt x="191516" y="948309"/>
                  </a:lnTo>
                  <a:lnTo>
                    <a:pt x="210185" y="948309"/>
                  </a:lnTo>
                  <a:lnTo>
                    <a:pt x="89281" y="452501"/>
                  </a:lnTo>
                  <a:lnTo>
                    <a:pt x="208915" y="452501"/>
                  </a:lnTo>
                  <a:lnTo>
                    <a:pt x="208915" y="62865"/>
                  </a:lnTo>
                  <a:cubicBezTo>
                    <a:pt x="208788" y="28194"/>
                    <a:pt x="236474" y="0"/>
                    <a:pt x="270637" y="0"/>
                  </a:cubicBezTo>
                  <a:cubicBezTo>
                    <a:pt x="304800" y="0"/>
                    <a:pt x="332486" y="28194"/>
                    <a:pt x="332486" y="62865"/>
                  </a:cubicBezTo>
                  <a:lnTo>
                    <a:pt x="332486" y="452501"/>
                  </a:lnTo>
                  <a:lnTo>
                    <a:pt x="361696" y="452501"/>
                  </a:lnTo>
                  <a:lnTo>
                    <a:pt x="361696" y="62865"/>
                  </a:lnTo>
                  <a:cubicBezTo>
                    <a:pt x="361696" y="28194"/>
                    <a:pt x="389382" y="0"/>
                    <a:pt x="423545" y="0"/>
                  </a:cubicBezTo>
                  <a:cubicBezTo>
                    <a:pt x="457708" y="0"/>
                    <a:pt x="485394" y="28194"/>
                    <a:pt x="485394" y="62865"/>
                  </a:cubicBezTo>
                  <a:lnTo>
                    <a:pt x="485394" y="452501"/>
                  </a:lnTo>
                  <a:lnTo>
                    <a:pt x="605536" y="452501"/>
                  </a:lnTo>
                  <a:lnTo>
                    <a:pt x="484505" y="948309"/>
                  </a:lnTo>
                  <a:lnTo>
                    <a:pt x="502666" y="948309"/>
                  </a:lnTo>
                  <a:lnTo>
                    <a:pt x="598551" y="692404"/>
                  </a:lnTo>
                  <a:cubicBezTo>
                    <a:pt x="607695" y="668147"/>
                    <a:pt x="634365" y="655955"/>
                    <a:pt x="658241" y="665226"/>
                  </a:cubicBezTo>
                  <a:cubicBezTo>
                    <a:pt x="682117" y="674497"/>
                    <a:pt x="694055" y="701675"/>
                    <a:pt x="685038" y="726059"/>
                  </a:cubicBezTo>
                  <a:lnTo>
                    <a:pt x="516636" y="1175385"/>
                  </a:lnTo>
                  <a:cubicBezTo>
                    <a:pt x="501650" y="1205865"/>
                    <a:pt x="504444" y="1197356"/>
                    <a:pt x="457454" y="1201801"/>
                  </a:cubicBezTo>
                  <a:close/>
                  <a:moveTo>
                    <a:pt x="346202" y="1480312"/>
                  </a:moveTo>
                  <a:cubicBezTo>
                    <a:pt x="280416" y="1480312"/>
                    <a:pt x="227203" y="1426083"/>
                    <a:pt x="227203" y="1359154"/>
                  </a:cubicBezTo>
                  <a:cubicBezTo>
                    <a:pt x="227203" y="1292225"/>
                    <a:pt x="280543" y="1237996"/>
                    <a:pt x="346202" y="1237996"/>
                  </a:cubicBezTo>
                  <a:cubicBezTo>
                    <a:pt x="411861" y="1237996"/>
                    <a:pt x="465201" y="1292225"/>
                    <a:pt x="465201" y="1359154"/>
                  </a:cubicBezTo>
                  <a:cubicBezTo>
                    <a:pt x="465201" y="1426083"/>
                    <a:pt x="411861" y="1480312"/>
                    <a:pt x="346202" y="1480312"/>
                  </a:cubicBezTo>
                  <a:close/>
                </a:path>
              </a:pathLst>
            </a:custGeom>
            <a:solidFill>
              <a:srgbClr val="28608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271820" y="7023945"/>
            <a:ext cx="12211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en-US" sz="2400" spc="34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40%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1160" y="8473500"/>
            <a:ext cx="35550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600" spc="16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21160" y="8057700"/>
            <a:ext cx="3523680" cy="2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39"/>
              </a:lnSpc>
            </a:pPr>
            <a:r>
              <a:rPr lang="fa-IR" b="1" spc="16" dirty="0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b="1" spc="16" dirty="0">
              <a:solidFill>
                <a:srgbClr val="00000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04640" y="8473500"/>
            <a:ext cx="35550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600" spc="16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04640" y="8057700"/>
            <a:ext cx="3523680" cy="2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39"/>
              </a:lnSpc>
            </a:pPr>
            <a:r>
              <a:rPr lang="fa-IR" b="1" spc="16" dirty="0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b="1" spc="16" dirty="0">
              <a:solidFill>
                <a:srgbClr val="00000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81340" y="4389825"/>
            <a:ext cx="186912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80"/>
              </a:lnSpc>
            </a:pPr>
            <a:r>
              <a:rPr lang="en-US" sz="4400" spc="64" dirty="0">
                <a:solidFill>
                  <a:srgbClr val="3282BE"/>
                </a:solidFill>
                <a:latin typeface="Montserrat Bold"/>
                <a:cs typeface="B Nazanin" panose="00000400000000000000" pitchFamily="2" charset="-78"/>
              </a:rPr>
              <a:t>60%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49280" y="5534280"/>
            <a:ext cx="7578540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sz="1600" spc="16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29560" y="3737167"/>
            <a:ext cx="5941800" cy="144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600" spc="16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81340" y="1944360"/>
            <a:ext cx="79900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2" dirty="0">
                <a:solidFill>
                  <a:srgbClr val="3282BE"/>
                </a:solidFill>
                <a:latin typeface="Montserrat Bold"/>
                <a:cs typeface="B Nazanin" panose="00000400000000000000" pitchFamily="2" charset="-78"/>
              </a:rPr>
              <a:t>بازاریابی از طریق رسانه های اجتماعی</a:t>
            </a:r>
            <a:endParaRPr lang="en-US" sz="3600" spc="52" dirty="0">
              <a:solidFill>
                <a:srgbClr val="3282BE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37780" y="2931660"/>
            <a:ext cx="810090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fa-IR" sz="2000" spc="28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طرح بندی </a:t>
            </a:r>
            <a:r>
              <a:rPr lang="en-US" sz="2000" spc="28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ALLPPT</a:t>
            </a:r>
            <a:r>
              <a:rPr lang="fa-IR" sz="2000" spc="28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اسلاید متنی را برای ارائه خود تمیز کنید</a:t>
            </a:r>
            <a:endParaRPr lang="en-US" sz="2000" spc="28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2133800" y="4181220"/>
            <a:ext cx="4143420" cy="4121820"/>
            <a:chOff x="0" y="0"/>
            <a:chExt cx="5524560" cy="5495760"/>
          </a:xfrm>
        </p:grpSpPr>
        <p:sp>
          <p:nvSpPr>
            <p:cNvPr id="21" name="Freeform 21"/>
            <p:cNvSpPr/>
            <p:nvPr/>
          </p:nvSpPr>
          <p:spPr>
            <a:xfrm>
              <a:off x="0" y="-254"/>
              <a:ext cx="5524501" cy="5496179"/>
            </a:xfrm>
            <a:custGeom>
              <a:avLst/>
              <a:gdLst/>
              <a:ahLst/>
              <a:cxnLst/>
              <a:rect l="l" t="t" r="r" b="b"/>
              <a:pathLst>
                <a:path w="5524501" h="5496179">
                  <a:moveTo>
                    <a:pt x="5425313" y="4569079"/>
                  </a:moveTo>
                  <a:cubicBezTo>
                    <a:pt x="5226812" y="4569079"/>
                    <a:pt x="5061458" y="4569079"/>
                    <a:pt x="4895977" y="4569079"/>
                  </a:cubicBezTo>
                  <a:cubicBezTo>
                    <a:pt x="4895977" y="4237990"/>
                    <a:pt x="4895977" y="3906901"/>
                    <a:pt x="4895977" y="3542792"/>
                  </a:cubicBezTo>
                  <a:cubicBezTo>
                    <a:pt x="4498975" y="3509645"/>
                    <a:pt x="4168140" y="3509645"/>
                    <a:pt x="3804285" y="3476625"/>
                  </a:cubicBezTo>
                  <a:cubicBezTo>
                    <a:pt x="3771265" y="3542792"/>
                    <a:pt x="3771265" y="3609086"/>
                    <a:pt x="3771265" y="3708400"/>
                  </a:cubicBezTo>
                  <a:cubicBezTo>
                    <a:pt x="4102100" y="3675253"/>
                    <a:pt x="4399788" y="3675253"/>
                    <a:pt x="4763643" y="3642233"/>
                  </a:cubicBezTo>
                  <a:cubicBezTo>
                    <a:pt x="4763643" y="3907028"/>
                    <a:pt x="4763643" y="4205097"/>
                    <a:pt x="4763643" y="4469892"/>
                  </a:cubicBezTo>
                  <a:cubicBezTo>
                    <a:pt x="4730623" y="4635373"/>
                    <a:pt x="4796663" y="4701667"/>
                    <a:pt x="4995164" y="4701667"/>
                  </a:cubicBezTo>
                  <a:cubicBezTo>
                    <a:pt x="5127499" y="4668520"/>
                    <a:pt x="5259832" y="4701667"/>
                    <a:pt x="5392167" y="4701667"/>
                  </a:cubicBezTo>
                  <a:cubicBezTo>
                    <a:pt x="5524501" y="5297551"/>
                    <a:pt x="5326000" y="5496179"/>
                    <a:pt x="4730497" y="5396865"/>
                  </a:cubicBezTo>
                  <a:cubicBezTo>
                    <a:pt x="4730497" y="5396865"/>
                    <a:pt x="4697476" y="5363718"/>
                    <a:pt x="4697476" y="5330698"/>
                  </a:cubicBezTo>
                  <a:cubicBezTo>
                    <a:pt x="4763643" y="5065903"/>
                    <a:pt x="4631310" y="4900295"/>
                    <a:pt x="4399788" y="4800981"/>
                  </a:cubicBezTo>
                  <a:cubicBezTo>
                    <a:pt x="4168267" y="4701667"/>
                    <a:pt x="3969766" y="4469892"/>
                    <a:pt x="3638931" y="4536186"/>
                  </a:cubicBezTo>
                  <a:cubicBezTo>
                    <a:pt x="3671951" y="4271391"/>
                    <a:pt x="3671951" y="4039616"/>
                    <a:pt x="3705098" y="3807841"/>
                  </a:cubicBezTo>
                  <a:cubicBezTo>
                    <a:pt x="3605911" y="3807841"/>
                    <a:pt x="3572764" y="3807841"/>
                    <a:pt x="3473577" y="3807841"/>
                  </a:cubicBezTo>
                  <a:cubicBezTo>
                    <a:pt x="3473577" y="4072636"/>
                    <a:pt x="3506597" y="4370705"/>
                    <a:pt x="3539744" y="4635500"/>
                  </a:cubicBezTo>
                  <a:cubicBezTo>
                    <a:pt x="3539744" y="4635500"/>
                    <a:pt x="3572764" y="4635500"/>
                    <a:pt x="3572764" y="4635500"/>
                  </a:cubicBezTo>
                  <a:cubicBezTo>
                    <a:pt x="3870452" y="4602353"/>
                    <a:pt x="4102100" y="4767961"/>
                    <a:pt x="4366768" y="4900295"/>
                  </a:cubicBezTo>
                  <a:cubicBezTo>
                    <a:pt x="4598289" y="5032756"/>
                    <a:pt x="4631436" y="5165090"/>
                    <a:pt x="4565269" y="5396865"/>
                  </a:cubicBezTo>
                  <a:cubicBezTo>
                    <a:pt x="4300601" y="5396865"/>
                    <a:pt x="4035933" y="5396865"/>
                    <a:pt x="3771265" y="5396865"/>
                  </a:cubicBezTo>
                  <a:cubicBezTo>
                    <a:pt x="3771265" y="5396865"/>
                    <a:pt x="3738245" y="5396865"/>
                    <a:pt x="3771265" y="5363718"/>
                  </a:cubicBezTo>
                  <a:cubicBezTo>
                    <a:pt x="3804285" y="5065776"/>
                    <a:pt x="3638931" y="4966462"/>
                    <a:pt x="3374263" y="4933315"/>
                  </a:cubicBezTo>
                  <a:cubicBezTo>
                    <a:pt x="3241929" y="4867148"/>
                    <a:pt x="3208909" y="4800854"/>
                    <a:pt x="3208909" y="4668520"/>
                  </a:cubicBezTo>
                  <a:cubicBezTo>
                    <a:pt x="3241929" y="4370578"/>
                    <a:pt x="3275076" y="4105656"/>
                    <a:pt x="3275076" y="3807714"/>
                  </a:cubicBezTo>
                  <a:cubicBezTo>
                    <a:pt x="3208909" y="3807714"/>
                    <a:pt x="3142742" y="3807714"/>
                    <a:pt x="3043555" y="3807714"/>
                  </a:cubicBezTo>
                  <a:cubicBezTo>
                    <a:pt x="3076575" y="3973195"/>
                    <a:pt x="3076575" y="4138803"/>
                    <a:pt x="3109722" y="4304284"/>
                  </a:cubicBezTo>
                  <a:cubicBezTo>
                    <a:pt x="3109722" y="4469765"/>
                    <a:pt x="3109722" y="4635373"/>
                    <a:pt x="3109722" y="4767834"/>
                  </a:cubicBezTo>
                  <a:cubicBezTo>
                    <a:pt x="3109722" y="4900295"/>
                    <a:pt x="3142742" y="4966462"/>
                    <a:pt x="3242056" y="4966462"/>
                  </a:cubicBezTo>
                  <a:cubicBezTo>
                    <a:pt x="3308223" y="4999609"/>
                    <a:pt x="3374390" y="5032629"/>
                    <a:pt x="3440557" y="5065776"/>
                  </a:cubicBezTo>
                  <a:cubicBezTo>
                    <a:pt x="3639058" y="5098923"/>
                    <a:pt x="3672078" y="5231257"/>
                    <a:pt x="3605911" y="5430012"/>
                  </a:cubicBezTo>
                  <a:cubicBezTo>
                    <a:pt x="3374390" y="5430012"/>
                    <a:pt x="3109722" y="5430012"/>
                    <a:pt x="2778887" y="5430012"/>
                  </a:cubicBezTo>
                  <a:cubicBezTo>
                    <a:pt x="2811907" y="4867148"/>
                    <a:pt x="2845054" y="4337431"/>
                    <a:pt x="2845054" y="3807714"/>
                  </a:cubicBezTo>
                  <a:cubicBezTo>
                    <a:pt x="2778887" y="3807714"/>
                    <a:pt x="2745867" y="3807714"/>
                    <a:pt x="2646553" y="3774567"/>
                  </a:cubicBezTo>
                  <a:cubicBezTo>
                    <a:pt x="2679573" y="4337432"/>
                    <a:pt x="2679573" y="4867148"/>
                    <a:pt x="2712720" y="5429885"/>
                  </a:cubicBezTo>
                  <a:cubicBezTo>
                    <a:pt x="2415032" y="5429885"/>
                    <a:pt x="2150364" y="5429885"/>
                    <a:pt x="1885696" y="5429885"/>
                  </a:cubicBezTo>
                  <a:cubicBezTo>
                    <a:pt x="1819529" y="5131943"/>
                    <a:pt x="1819529" y="5098796"/>
                    <a:pt x="2084197" y="4966335"/>
                  </a:cubicBezTo>
                  <a:cubicBezTo>
                    <a:pt x="2084197" y="4933189"/>
                    <a:pt x="2117217" y="4933189"/>
                    <a:pt x="2117217" y="4933189"/>
                  </a:cubicBezTo>
                  <a:cubicBezTo>
                    <a:pt x="2381885" y="4867022"/>
                    <a:pt x="2448052" y="4701414"/>
                    <a:pt x="2414905" y="4469639"/>
                  </a:cubicBezTo>
                  <a:cubicBezTo>
                    <a:pt x="2414905" y="4237864"/>
                    <a:pt x="2447925" y="4039235"/>
                    <a:pt x="2447925" y="3807460"/>
                  </a:cubicBezTo>
                  <a:cubicBezTo>
                    <a:pt x="2381758" y="3807460"/>
                    <a:pt x="2315591" y="3807460"/>
                    <a:pt x="2183257" y="3807460"/>
                  </a:cubicBezTo>
                  <a:cubicBezTo>
                    <a:pt x="2216278" y="3972941"/>
                    <a:pt x="2249425" y="4171696"/>
                    <a:pt x="2315591" y="4304030"/>
                  </a:cubicBezTo>
                  <a:cubicBezTo>
                    <a:pt x="2348611" y="4502659"/>
                    <a:pt x="2282571" y="4734433"/>
                    <a:pt x="2117090" y="4800601"/>
                  </a:cubicBezTo>
                  <a:cubicBezTo>
                    <a:pt x="1819402" y="4899915"/>
                    <a:pt x="1653921" y="5065396"/>
                    <a:pt x="1753235" y="5429632"/>
                  </a:cubicBezTo>
                  <a:cubicBezTo>
                    <a:pt x="1455547" y="5429632"/>
                    <a:pt x="1190879" y="5429632"/>
                    <a:pt x="926211" y="5429632"/>
                  </a:cubicBezTo>
                  <a:cubicBezTo>
                    <a:pt x="926211" y="5297171"/>
                    <a:pt x="893191" y="5164836"/>
                    <a:pt x="926211" y="5032376"/>
                  </a:cubicBezTo>
                  <a:cubicBezTo>
                    <a:pt x="926211" y="4999229"/>
                    <a:pt x="992378" y="4933061"/>
                    <a:pt x="1025398" y="4933061"/>
                  </a:cubicBezTo>
                  <a:cubicBezTo>
                    <a:pt x="1323086" y="4800601"/>
                    <a:pt x="1587754" y="4668266"/>
                    <a:pt x="1885569" y="4568826"/>
                  </a:cubicBezTo>
                  <a:cubicBezTo>
                    <a:pt x="1984756" y="4535679"/>
                    <a:pt x="2017903" y="4469511"/>
                    <a:pt x="2017903" y="4370197"/>
                  </a:cubicBezTo>
                  <a:cubicBezTo>
                    <a:pt x="2017903" y="4204716"/>
                    <a:pt x="2017903" y="4005961"/>
                    <a:pt x="2050923" y="3807333"/>
                  </a:cubicBezTo>
                  <a:cubicBezTo>
                    <a:pt x="1951736" y="3807333"/>
                    <a:pt x="1885569" y="3807333"/>
                    <a:pt x="1786256" y="3807333"/>
                  </a:cubicBezTo>
                  <a:cubicBezTo>
                    <a:pt x="1819276" y="3972814"/>
                    <a:pt x="1852423" y="4138422"/>
                    <a:pt x="1885442" y="4303903"/>
                  </a:cubicBezTo>
                  <a:cubicBezTo>
                    <a:pt x="1918463" y="4403217"/>
                    <a:pt x="1852422" y="4436364"/>
                    <a:pt x="1786256" y="4469384"/>
                  </a:cubicBezTo>
                  <a:cubicBezTo>
                    <a:pt x="1521588" y="4601845"/>
                    <a:pt x="1256919" y="4701159"/>
                    <a:pt x="959231" y="4800473"/>
                  </a:cubicBezTo>
                  <a:cubicBezTo>
                    <a:pt x="826897" y="4866640"/>
                    <a:pt x="760730" y="4932934"/>
                    <a:pt x="793877" y="5065268"/>
                  </a:cubicBezTo>
                  <a:cubicBezTo>
                    <a:pt x="793877" y="5197729"/>
                    <a:pt x="793877" y="5297043"/>
                    <a:pt x="793877" y="5429504"/>
                  </a:cubicBezTo>
                  <a:cubicBezTo>
                    <a:pt x="628523" y="5429504"/>
                    <a:pt x="496189" y="5429504"/>
                    <a:pt x="363855" y="5429504"/>
                  </a:cubicBezTo>
                  <a:cubicBezTo>
                    <a:pt x="198501" y="5396358"/>
                    <a:pt x="132334" y="5297043"/>
                    <a:pt x="99187" y="5164709"/>
                  </a:cubicBezTo>
                  <a:cubicBezTo>
                    <a:pt x="66167" y="5098542"/>
                    <a:pt x="66167" y="4999228"/>
                    <a:pt x="66167" y="4932934"/>
                  </a:cubicBezTo>
                  <a:cubicBezTo>
                    <a:pt x="66167" y="4800473"/>
                    <a:pt x="66167" y="4668139"/>
                    <a:pt x="264668" y="4701159"/>
                  </a:cubicBezTo>
                  <a:cubicBezTo>
                    <a:pt x="330835" y="4701159"/>
                    <a:pt x="397002" y="4634992"/>
                    <a:pt x="430022" y="4601845"/>
                  </a:cubicBezTo>
                  <a:cubicBezTo>
                    <a:pt x="595376" y="4303903"/>
                    <a:pt x="793878" y="4038981"/>
                    <a:pt x="959358" y="3741039"/>
                  </a:cubicBezTo>
                  <a:cubicBezTo>
                    <a:pt x="1025525" y="3641725"/>
                    <a:pt x="1091692" y="3641725"/>
                    <a:pt x="1190879" y="3641725"/>
                  </a:cubicBezTo>
                  <a:cubicBezTo>
                    <a:pt x="1356233" y="3674872"/>
                    <a:pt x="1521714" y="3674872"/>
                    <a:pt x="1720216" y="3707892"/>
                  </a:cubicBezTo>
                  <a:cubicBezTo>
                    <a:pt x="1720216" y="3608578"/>
                    <a:pt x="1720216" y="3542411"/>
                    <a:pt x="1720216" y="3443097"/>
                  </a:cubicBezTo>
                  <a:cubicBezTo>
                    <a:pt x="1455548" y="3476244"/>
                    <a:pt x="1224027" y="3509264"/>
                    <a:pt x="959358" y="3542411"/>
                  </a:cubicBezTo>
                  <a:cubicBezTo>
                    <a:pt x="926339" y="3542411"/>
                    <a:pt x="893192" y="3608578"/>
                    <a:pt x="893192" y="3641725"/>
                  </a:cubicBezTo>
                  <a:cubicBezTo>
                    <a:pt x="727838" y="3906520"/>
                    <a:pt x="529336" y="4204589"/>
                    <a:pt x="397003" y="4469384"/>
                  </a:cubicBezTo>
                  <a:cubicBezTo>
                    <a:pt x="297816" y="4568698"/>
                    <a:pt x="231649" y="4634865"/>
                    <a:pt x="99315" y="4568698"/>
                  </a:cubicBezTo>
                  <a:cubicBezTo>
                    <a:pt x="99315" y="4303903"/>
                    <a:pt x="99315" y="4038982"/>
                    <a:pt x="99315" y="3741040"/>
                  </a:cubicBezTo>
                  <a:cubicBezTo>
                    <a:pt x="397003" y="3840354"/>
                    <a:pt x="463169" y="3575559"/>
                    <a:pt x="562483" y="3409951"/>
                  </a:cubicBezTo>
                  <a:cubicBezTo>
                    <a:pt x="628650" y="3277490"/>
                    <a:pt x="694817" y="3211323"/>
                    <a:pt x="827151" y="3211323"/>
                  </a:cubicBezTo>
                  <a:cubicBezTo>
                    <a:pt x="1058672" y="3244470"/>
                    <a:pt x="1290320" y="3277490"/>
                    <a:pt x="1521841" y="3277490"/>
                  </a:cubicBezTo>
                  <a:cubicBezTo>
                    <a:pt x="1588008" y="3277490"/>
                    <a:pt x="1654175" y="3277490"/>
                    <a:pt x="1720342" y="3277490"/>
                  </a:cubicBezTo>
                  <a:cubicBezTo>
                    <a:pt x="1720342" y="3211323"/>
                    <a:pt x="1720342" y="3145029"/>
                    <a:pt x="1720342" y="3045715"/>
                  </a:cubicBezTo>
                  <a:cubicBezTo>
                    <a:pt x="1521842" y="3078862"/>
                    <a:pt x="1356487" y="3078862"/>
                    <a:pt x="1191006" y="3111882"/>
                  </a:cubicBezTo>
                  <a:cubicBezTo>
                    <a:pt x="1025653" y="3111882"/>
                    <a:pt x="860172" y="3111882"/>
                    <a:pt x="727837" y="3111882"/>
                  </a:cubicBezTo>
                  <a:cubicBezTo>
                    <a:pt x="628650" y="3111882"/>
                    <a:pt x="562483" y="3145029"/>
                    <a:pt x="529336" y="3211196"/>
                  </a:cubicBezTo>
                  <a:cubicBezTo>
                    <a:pt x="463169" y="3310510"/>
                    <a:pt x="397002" y="3409824"/>
                    <a:pt x="363982" y="3509138"/>
                  </a:cubicBezTo>
                  <a:cubicBezTo>
                    <a:pt x="297815" y="3641599"/>
                    <a:pt x="231648" y="3674619"/>
                    <a:pt x="99314" y="3641599"/>
                  </a:cubicBezTo>
                  <a:cubicBezTo>
                    <a:pt x="99314" y="3376804"/>
                    <a:pt x="99314" y="3111882"/>
                    <a:pt x="99314" y="2847087"/>
                  </a:cubicBezTo>
                  <a:cubicBezTo>
                    <a:pt x="628650" y="2847087"/>
                    <a:pt x="1157859" y="2847087"/>
                    <a:pt x="1720342" y="2847087"/>
                  </a:cubicBezTo>
                  <a:cubicBezTo>
                    <a:pt x="1720342" y="2780920"/>
                    <a:pt x="1720342" y="2714626"/>
                    <a:pt x="1720342" y="2615312"/>
                  </a:cubicBezTo>
                  <a:cubicBezTo>
                    <a:pt x="1521842" y="2648459"/>
                    <a:pt x="1356487" y="2681479"/>
                    <a:pt x="1191006" y="2681479"/>
                  </a:cubicBezTo>
                  <a:cubicBezTo>
                    <a:pt x="827151" y="2714626"/>
                    <a:pt x="496316" y="2681479"/>
                    <a:pt x="165481" y="2681479"/>
                  </a:cubicBezTo>
                  <a:cubicBezTo>
                    <a:pt x="132461" y="2681479"/>
                    <a:pt x="66294" y="2648332"/>
                    <a:pt x="66294" y="2615312"/>
                  </a:cubicBezTo>
                  <a:cubicBezTo>
                    <a:pt x="66294" y="2383537"/>
                    <a:pt x="66294" y="2151762"/>
                    <a:pt x="99314" y="1920114"/>
                  </a:cubicBezTo>
                  <a:cubicBezTo>
                    <a:pt x="99314" y="1886967"/>
                    <a:pt x="99314" y="1886967"/>
                    <a:pt x="165481" y="1820800"/>
                  </a:cubicBezTo>
                  <a:cubicBezTo>
                    <a:pt x="165481" y="2052575"/>
                    <a:pt x="165481" y="2218056"/>
                    <a:pt x="165481" y="2383664"/>
                  </a:cubicBezTo>
                  <a:cubicBezTo>
                    <a:pt x="264668" y="2383664"/>
                    <a:pt x="363982" y="2383664"/>
                    <a:pt x="430149" y="2383664"/>
                  </a:cubicBezTo>
                  <a:cubicBezTo>
                    <a:pt x="794004" y="2416811"/>
                    <a:pt x="1157986" y="2416811"/>
                    <a:pt x="1488694" y="2449831"/>
                  </a:cubicBezTo>
                  <a:cubicBezTo>
                    <a:pt x="1554861" y="2449831"/>
                    <a:pt x="1621028" y="2449831"/>
                    <a:pt x="1720215" y="2449831"/>
                  </a:cubicBezTo>
                  <a:cubicBezTo>
                    <a:pt x="1720215" y="2383664"/>
                    <a:pt x="1720215" y="2317370"/>
                    <a:pt x="1720215" y="2218056"/>
                  </a:cubicBezTo>
                  <a:cubicBezTo>
                    <a:pt x="1257046" y="2251203"/>
                    <a:pt x="760857" y="2284223"/>
                    <a:pt x="297688" y="2284223"/>
                  </a:cubicBezTo>
                  <a:cubicBezTo>
                    <a:pt x="297688" y="2085595"/>
                    <a:pt x="297688" y="1919987"/>
                    <a:pt x="297688" y="1754506"/>
                  </a:cubicBezTo>
                  <a:cubicBezTo>
                    <a:pt x="198501" y="1754506"/>
                    <a:pt x="165354" y="1754506"/>
                    <a:pt x="99187" y="1721359"/>
                  </a:cubicBezTo>
                  <a:cubicBezTo>
                    <a:pt x="99187" y="1456564"/>
                    <a:pt x="99187" y="1224789"/>
                    <a:pt x="99187" y="959867"/>
                  </a:cubicBezTo>
                  <a:cubicBezTo>
                    <a:pt x="231521" y="959867"/>
                    <a:pt x="396875" y="959867"/>
                    <a:pt x="562356" y="959867"/>
                  </a:cubicBezTo>
                  <a:cubicBezTo>
                    <a:pt x="562356" y="1290956"/>
                    <a:pt x="562356" y="1622045"/>
                    <a:pt x="562356" y="1953134"/>
                  </a:cubicBezTo>
                  <a:cubicBezTo>
                    <a:pt x="959358" y="1986281"/>
                    <a:pt x="1323213" y="2019301"/>
                    <a:pt x="1720215" y="2052448"/>
                  </a:cubicBezTo>
                  <a:cubicBezTo>
                    <a:pt x="1720215" y="1953134"/>
                    <a:pt x="1720215" y="1886967"/>
                    <a:pt x="1720215" y="1820673"/>
                  </a:cubicBezTo>
                  <a:cubicBezTo>
                    <a:pt x="1356360" y="1820673"/>
                    <a:pt x="1025525" y="1853820"/>
                    <a:pt x="694690" y="1886840"/>
                  </a:cubicBezTo>
                  <a:cubicBezTo>
                    <a:pt x="694690" y="1522604"/>
                    <a:pt x="694690" y="1191642"/>
                    <a:pt x="694690" y="827406"/>
                  </a:cubicBezTo>
                  <a:cubicBezTo>
                    <a:pt x="463169" y="827406"/>
                    <a:pt x="297688" y="827406"/>
                    <a:pt x="99187" y="827406"/>
                  </a:cubicBezTo>
                  <a:cubicBezTo>
                    <a:pt x="0" y="165735"/>
                    <a:pt x="165354" y="254"/>
                    <a:pt x="794004" y="99568"/>
                  </a:cubicBezTo>
                  <a:cubicBezTo>
                    <a:pt x="794004" y="232029"/>
                    <a:pt x="794004" y="364363"/>
                    <a:pt x="794004" y="463804"/>
                  </a:cubicBezTo>
                  <a:cubicBezTo>
                    <a:pt x="794004" y="529971"/>
                    <a:pt x="860171" y="629285"/>
                    <a:pt x="926338" y="662432"/>
                  </a:cubicBezTo>
                  <a:cubicBezTo>
                    <a:pt x="1191006" y="794893"/>
                    <a:pt x="1455674" y="894207"/>
                    <a:pt x="1753362" y="1026668"/>
                  </a:cubicBezTo>
                  <a:cubicBezTo>
                    <a:pt x="1852549" y="1059815"/>
                    <a:pt x="1885696" y="1092835"/>
                    <a:pt x="1852549" y="1225296"/>
                  </a:cubicBezTo>
                  <a:cubicBezTo>
                    <a:pt x="1786382" y="1390777"/>
                    <a:pt x="1819529" y="1556385"/>
                    <a:pt x="1819529" y="1721866"/>
                  </a:cubicBezTo>
                  <a:cubicBezTo>
                    <a:pt x="1885696" y="1721866"/>
                    <a:pt x="1951863" y="1721866"/>
                    <a:pt x="2051050" y="1721866"/>
                  </a:cubicBezTo>
                  <a:cubicBezTo>
                    <a:pt x="2018030" y="1490091"/>
                    <a:pt x="2018030" y="1258316"/>
                    <a:pt x="1951863" y="1026668"/>
                  </a:cubicBezTo>
                  <a:cubicBezTo>
                    <a:pt x="1951863" y="993521"/>
                    <a:pt x="1885696" y="960501"/>
                    <a:pt x="1852676" y="960501"/>
                  </a:cubicBezTo>
                  <a:cubicBezTo>
                    <a:pt x="1621155" y="828040"/>
                    <a:pt x="1356487" y="728726"/>
                    <a:pt x="1124839" y="629412"/>
                  </a:cubicBezTo>
                  <a:cubicBezTo>
                    <a:pt x="959358" y="563118"/>
                    <a:pt x="893191" y="463804"/>
                    <a:pt x="893191" y="298196"/>
                  </a:cubicBezTo>
                  <a:cubicBezTo>
                    <a:pt x="926211" y="232029"/>
                    <a:pt x="926211" y="165735"/>
                    <a:pt x="926211" y="99568"/>
                  </a:cubicBezTo>
                  <a:cubicBezTo>
                    <a:pt x="1190879" y="99568"/>
                    <a:pt x="1455547" y="99568"/>
                    <a:pt x="1720215" y="99568"/>
                  </a:cubicBezTo>
                  <a:cubicBezTo>
                    <a:pt x="1753235" y="132715"/>
                    <a:pt x="1753235" y="165735"/>
                    <a:pt x="1753235" y="165735"/>
                  </a:cubicBezTo>
                  <a:cubicBezTo>
                    <a:pt x="1687068" y="430530"/>
                    <a:pt x="1819402" y="562991"/>
                    <a:pt x="2050923" y="662305"/>
                  </a:cubicBezTo>
                  <a:cubicBezTo>
                    <a:pt x="2282444" y="761619"/>
                    <a:pt x="2348611" y="927100"/>
                    <a:pt x="2282444" y="1192022"/>
                  </a:cubicBezTo>
                  <a:cubicBezTo>
                    <a:pt x="2249424" y="1357503"/>
                    <a:pt x="2216277" y="1523111"/>
                    <a:pt x="2216277" y="1688592"/>
                  </a:cubicBezTo>
                  <a:cubicBezTo>
                    <a:pt x="2315464" y="1688592"/>
                    <a:pt x="2348611" y="1688592"/>
                    <a:pt x="2447798" y="1688592"/>
                  </a:cubicBezTo>
                  <a:cubicBezTo>
                    <a:pt x="2414778" y="1390650"/>
                    <a:pt x="2414778" y="1092708"/>
                    <a:pt x="2381631" y="761619"/>
                  </a:cubicBezTo>
                  <a:cubicBezTo>
                    <a:pt x="2381631" y="728472"/>
                    <a:pt x="2348611" y="695452"/>
                    <a:pt x="2315464" y="662305"/>
                  </a:cubicBezTo>
                  <a:cubicBezTo>
                    <a:pt x="2249297" y="629158"/>
                    <a:pt x="2150110" y="596138"/>
                    <a:pt x="2083943" y="562991"/>
                  </a:cubicBezTo>
                  <a:cubicBezTo>
                    <a:pt x="1819275" y="397510"/>
                    <a:pt x="1819275" y="397510"/>
                    <a:pt x="1885442" y="99441"/>
                  </a:cubicBezTo>
                  <a:cubicBezTo>
                    <a:pt x="2150110" y="99441"/>
                    <a:pt x="2414778" y="99441"/>
                    <a:pt x="2712466" y="99441"/>
                  </a:cubicBezTo>
                  <a:cubicBezTo>
                    <a:pt x="2679446" y="629158"/>
                    <a:pt x="2679446" y="1158875"/>
                    <a:pt x="2646299" y="1688592"/>
                  </a:cubicBezTo>
                  <a:cubicBezTo>
                    <a:pt x="2712466" y="1688592"/>
                    <a:pt x="2778633" y="1688592"/>
                    <a:pt x="2844800" y="1688592"/>
                  </a:cubicBezTo>
                  <a:cubicBezTo>
                    <a:pt x="2844800" y="1158875"/>
                    <a:pt x="2811780" y="629158"/>
                    <a:pt x="2778633" y="99441"/>
                  </a:cubicBezTo>
                  <a:cubicBezTo>
                    <a:pt x="3076321" y="99441"/>
                    <a:pt x="3340989" y="99441"/>
                    <a:pt x="3605657" y="99441"/>
                  </a:cubicBezTo>
                  <a:cubicBezTo>
                    <a:pt x="3671824" y="264922"/>
                    <a:pt x="3638677" y="364236"/>
                    <a:pt x="3440303" y="430530"/>
                  </a:cubicBezTo>
                  <a:cubicBezTo>
                    <a:pt x="3109468" y="562991"/>
                    <a:pt x="3109468" y="562991"/>
                    <a:pt x="3109468" y="927100"/>
                  </a:cubicBezTo>
                  <a:cubicBezTo>
                    <a:pt x="3109468" y="1125728"/>
                    <a:pt x="3076448" y="1324356"/>
                    <a:pt x="3043301" y="1522984"/>
                  </a:cubicBezTo>
                  <a:cubicBezTo>
                    <a:pt x="3043301" y="1589151"/>
                    <a:pt x="3043301" y="1655445"/>
                    <a:pt x="3043301" y="1721612"/>
                  </a:cubicBezTo>
                  <a:cubicBezTo>
                    <a:pt x="3142488" y="1721612"/>
                    <a:pt x="3175635" y="1721612"/>
                    <a:pt x="3274822" y="1721612"/>
                  </a:cubicBezTo>
                  <a:cubicBezTo>
                    <a:pt x="3274822" y="1556131"/>
                    <a:pt x="3241802" y="1390523"/>
                    <a:pt x="3241802" y="1225042"/>
                  </a:cubicBezTo>
                  <a:cubicBezTo>
                    <a:pt x="3241802" y="1059561"/>
                    <a:pt x="3241802" y="860806"/>
                    <a:pt x="3241802" y="695325"/>
                  </a:cubicBezTo>
                  <a:cubicBezTo>
                    <a:pt x="3241802" y="662178"/>
                    <a:pt x="3274822" y="662178"/>
                    <a:pt x="3274822" y="629158"/>
                  </a:cubicBezTo>
                  <a:cubicBezTo>
                    <a:pt x="3307842" y="629158"/>
                    <a:pt x="3340989" y="596011"/>
                    <a:pt x="3374009" y="596011"/>
                  </a:cubicBezTo>
                  <a:cubicBezTo>
                    <a:pt x="3605530" y="529844"/>
                    <a:pt x="3837178" y="430530"/>
                    <a:pt x="3737864" y="99441"/>
                  </a:cubicBezTo>
                  <a:cubicBezTo>
                    <a:pt x="4035552" y="99441"/>
                    <a:pt x="4300220" y="99441"/>
                    <a:pt x="4564888" y="99441"/>
                  </a:cubicBezTo>
                  <a:cubicBezTo>
                    <a:pt x="4631055" y="364236"/>
                    <a:pt x="4631055" y="430530"/>
                    <a:pt x="4399534" y="562991"/>
                  </a:cubicBezTo>
                  <a:cubicBezTo>
                    <a:pt x="4366514" y="596138"/>
                    <a:pt x="4333367" y="596138"/>
                    <a:pt x="4300347" y="629158"/>
                  </a:cubicBezTo>
                  <a:cubicBezTo>
                    <a:pt x="4068826" y="794639"/>
                    <a:pt x="3837178" y="893953"/>
                    <a:pt x="3539490" y="827786"/>
                  </a:cubicBezTo>
                  <a:cubicBezTo>
                    <a:pt x="3506470" y="1059561"/>
                    <a:pt x="3506470" y="1258189"/>
                    <a:pt x="3473323" y="1456817"/>
                  </a:cubicBezTo>
                  <a:cubicBezTo>
                    <a:pt x="3473323" y="1556131"/>
                    <a:pt x="3473323" y="1622298"/>
                    <a:pt x="3473323" y="1721612"/>
                  </a:cubicBezTo>
                  <a:cubicBezTo>
                    <a:pt x="3539490" y="1721612"/>
                    <a:pt x="3605657" y="1721612"/>
                    <a:pt x="3704844" y="1721612"/>
                  </a:cubicBezTo>
                  <a:cubicBezTo>
                    <a:pt x="3671824" y="1456817"/>
                    <a:pt x="3671824" y="1225042"/>
                    <a:pt x="3638677" y="960120"/>
                  </a:cubicBezTo>
                  <a:cubicBezTo>
                    <a:pt x="4002532" y="1026287"/>
                    <a:pt x="4201033" y="794639"/>
                    <a:pt x="4465701" y="662178"/>
                  </a:cubicBezTo>
                  <a:cubicBezTo>
                    <a:pt x="4664202" y="562864"/>
                    <a:pt x="4763389" y="463550"/>
                    <a:pt x="4697222" y="231775"/>
                  </a:cubicBezTo>
                  <a:cubicBezTo>
                    <a:pt x="4697222" y="198628"/>
                    <a:pt x="4730242" y="132461"/>
                    <a:pt x="4730242" y="99314"/>
                  </a:cubicBezTo>
                  <a:cubicBezTo>
                    <a:pt x="5292598" y="0"/>
                    <a:pt x="5491099" y="165481"/>
                    <a:pt x="5424932" y="761492"/>
                  </a:cubicBezTo>
                  <a:cubicBezTo>
                    <a:pt x="5391912" y="794639"/>
                    <a:pt x="5391912" y="794639"/>
                    <a:pt x="5391912" y="794639"/>
                  </a:cubicBezTo>
                  <a:cubicBezTo>
                    <a:pt x="5127244" y="728472"/>
                    <a:pt x="4994910" y="893953"/>
                    <a:pt x="4895723" y="1092581"/>
                  </a:cubicBezTo>
                  <a:cubicBezTo>
                    <a:pt x="4763389" y="1324356"/>
                    <a:pt x="4598035" y="1556131"/>
                    <a:pt x="4465701" y="1754759"/>
                  </a:cubicBezTo>
                  <a:cubicBezTo>
                    <a:pt x="4432681" y="1854073"/>
                    <a:pt x="4366514" y="1854073"/>
                    <a:pt x="4267200" y="1854073"/>
                  </a:cubicBezTo>
                  <a:cubicBezTo>
                    <a:pt x="4134866" y="1787906"/>
                    <a:pt x="3969512" y="1820926"/>
                    <a:pt x="3804031" y="1820926"/>
                  </a:cubicBezTo>
                  <a:cubicBezTo>
                    <a:pt x="3804031" y="1887093"/>
                    <a:pt x="3771011" y="1953387"/>
                    <a:pt x="3771011" y="2052701"/>
                  </a:cubicBezTo>
                  <a:cubicBezTo>
                    <a:pt x="4002532" y="2019554"/>
                    <a:pt x="4234180" y="1986534"/>
                    <a:pt x="4465701" y="1953387"/>
                  </a:cubicBezTo>
                  <a:cubicBezTo>
                    <a:pt x="4498721" y="1953387"/>
                    <a:pt x="4531868" y="1887220"/>
                    <a:pt x="4564888" y="1854073"/>
                  </a:cubicBezTo>
                  <a:cubicBezTo>
                    <a:pt x="4697222" y="1589278"/>
                    <a:pt x="4862576" y="1324356"/>
                    <a:pt x="5028057" y="1092581"/>
                  </a:cubicBezTo>
                  <a:cubicBezTo>
                    <a:pt x="5160391" y="893953"/>
                    <a:pt x="5160391" y="893953"/>
                    <a:pt x="5425059" y="927100"/>
                  </a:cubicBezTo>
                  <a:cubicBezTo>
                    <a:pt x="5425059" y="1191895"/>
                    <a:pt x="5425059" y="1456817"/>
                    <a:pt x="5425059" y="1721612"/>
                  </a:cubicBezTo>
                  <a:cubicBezTo>
                    <a:pt x="5392039" y="1721612"/>
                    <a:pt x="5392039" y="1754759"/>
                    <a:pt x="5358892" y="1754759"/>
                  </a:cubicBezTo>
                  <a:cubicBezTo>
                    <a:pt x="5127371" y="1688592"/>
                    <a:pt x="5028057" y="1787906"/>
                    <a:pt x="4928870" y="2019554"/>
                  </a:cubicBezTo>
                  <a:cubicBezTo>
                    <a:pt x="4796536" y="2284349"/>
                    <a:pt x="4598036" y="2350643"/>
                    <a:pt x="4300348" y="2284349"/>
                  </a:cubicBezTo>
                  <a:cubicBezTo>
                    <a:pt x="4134994" y="2251202"/>
                    <a:pt x="3969513" y="2218182"/>
                    <a:pt x="3804158" y="2218182"/>
                  </a:cubicBezTo>
                  <a:cubicBezTo>
                    <a:pt x="3804158" y="2317496"/>
                    <a:pt x="3804158" y="2350643"/>
                    <a:pt x="3804158" y="2482977"/>
                  </a:cubicBezTo>
                  <a:cubicBezTo>
                    <a:pt x="3969512" y="2449830"/>
                    <a:pt x="4134993" y="2416810"/>
                    <a:pt x="4300348" y="2416810"/>
                  </a:cubicBezTo>
                  <a:cubicBezTo>
                    <a:pt x="4432682" y="2383663"/>
                    <a:pt x="4565016" y="2383663"/>
                    <a:pt x="4697350" y="2383663"/>
                  </a:cubicBezTo>
                  <a:cubicBezTo>
                    <a:pt x="4796537" y="2416810"/>
                    <a:pt x="4895851" y="2383663"/>
                    <a:pt x="4928871" y="2251202"/>
                  </a:cubicBezTo>
                  <a:cubicBezTo>
                    <a:pt x="4961891" y="2185035"/>
                    <a:pt x="5028058" y="2118741"/>
                    <a:pt x="5028058" y="2052574"/>
                  </a:cubicBezTo>
                  <a:cubicBezTo>
                    <a:pt x="5094225" y="1853946"/>
                    <a:pt x="5226559" y="1820799"/>
                    <a:pt x="5425060" y="1887093"/>
                  </a:cubicBezTo>
                  <a:cubicBezTo>
                    <a:pt x="5425060" y="2151888"/>
                    <a:pt x="5425060" y="2416810"/>
                    <a:pt x="5425060" y="2714752"/>
                  </a:cubicBezTo>
                  <a:cubicBezTo>
                    <a:pt x="4862704" y="2681605"/>
                    <a:pt x="4333368" y="2681605"/>
                    <a:pt x="3804032" y="2648585"/>
                  </a:cubicBezTo>
                  <a:cubicBezTo>
                    <a:pt x="3804032" y="2681732"/>
                    <a:pt x="3771012" y="2714752"/>
                    <a:pt x="3771012" y="2747899"/>
                  </a:cubicBezTo>
                  <a:cubicBezTo>
                    <a:pt x="3771012" y="2781046"/>
                    <a:pt x="3771012" y="2814066"/>
                    <a:pt x="3804032" y="2847213"/>
                  </a:cubicBezTo>
                  <a:cubicBezTo>
                    <a:pt x="4333368" y="2847213"/>
                    <a:pt x="4862577" y="2847213"/>
                    <a:pt x="5425060" y="2847213"/>
                  </a:cubicBezTo>
                  <a:cubicBezTo>
                    <a:pt x="5425060" y="3112008"/>
                    <a:pt x="5425060" y="3343783"/>
                    <a:pt x="5425060" y="3641726"/>
                  </a:cubicBezTo>
                  <a:cubicBezTo>
                    <a:pt x="5292726" y="3674872"/>
                    <a:pt x="5259706" y="3641726"/>
                    <a:pt x="5259706" y="3509265"/>
                  </a:cubicBezTo>
                  <a:cubicBezTo>
                    <a:pt x="5259706" y="3376804"/>
                    <a:pt x="5259706" y="3277490"/>
                    <a:pt x="5259706" y="3145029"/>
                  </a:cubicBezTo>
                  <a:cubicBezTo>
                    <a:pt x="4763517" y="3111882"/>
                    <a:pt x="4300348" y="3078862"/>
                    <a:pt x="3804159" y="3045715"/>
                  </a:cubicBezTo>
                  <a:cubicBezTo>
                    <a:pt x="3804159" y="3145029"/>
                    <a:pt x="3804159" y="3211196"/>
                    <a:pt x="3804159" y="3277490"/>
                  </a:cubicBezTo>
                  <a:cubicBezTo>
                    <a:pt x="4234181" y="3244343"/>
                    <a:pt x="4664330" y="3244343"/>
                    <a:pt x="5127372" y="3211323"/>
                  </a:cubicBezTo>
                  <a:cubicBezTo>
                    <a:pt x="5127372" y="3409951"/>
                    <a:pt x="5127372" y="3575559"/>
                    <a:pt x="5127372" y="3741040"/>
                  </a:cubicBezTo>
                  <a:cubicBezTo>
                    <a:pt x="5226559" y="3741040"/>
                    <a:pt x="5325873" y="3774186"/>
                    <a:pt x="5425060" y="3774186"/>
                  </a:cubicBezTo>
                  <a:cubicBezTo>
                    <a:pt x="5425060" y="4038982"/>
                    <a:pt x="5425060" y="4270757"/>
                    <a:pt x="5425060" y="45686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3174380" y="8451000"/>
            <a:ext cx="645300" cy="993060"/>
            <a:chOff x="0" y="0"/>
            <a:chExt cx="860400" cy="1324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60425" cy="1324102"/>
            </a:xfrm>
            <a:custGeom>
              <a:avLst/>
              <a:gdLst/>
              <a:ahLst/>
              <a:cxnLst/>
              <a:rect l="l" t="t" r="r" b="b"/>
              <a:pathLst>
                <a:path w="860425" h="1324102">
                  <a:moveTo>
                    <a:pt x="33147" y="0"/>
                  </a:moveTo>
                  <a:cubicBezTo>
                    <a:pt x="297815" y="0"/>
                    <a:pt x="529463" y="0"/>
                    <a:pt x="794258" y="0"/>
                  </a:cubicBezTo>
                  <a:cubicBezTo>
                    <a:pt x="794258" y="198628"/>
                    <a:pt x="860425" y="430276"/>
                    <a:pt x="761111" y="529590"/>
                  </a:cubicBezTo>
                  <a:cubicBezTo>
                    <a:pt x="595630" y="794385"/>
                    <a:pt x="628777" y="1059180"/>
                    <a:pt x="529463" y="1290955"/>
                  </a:cubicBezTo>
                  <a:cubicBezTo>
                    <a:pt x="297815" y="1324102"/>
                    <a:pt x="297815" y="1324102"/>
                    <a:pt x="231648" y="1092327"/>
                  </a:cubicBezTo>
                  <a:cubicBezTo>
                    <a:pt x="198501" y="926846"/>
                    <a:pt x="198501" y="761365"/>
                    <a:pt x="66167" y="595757"/>
                  </a:cubicBezTo>
                  <a:cubicBezTo>
                    <a:pt x="0" y="463423"/>
                    <a:pt x="33147" y="198628"/>
                    <a:pt x="33147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6400880" y="6688980"/>
            <a:ext cx="993060" cy="547560"/>
            <a:chOff x="0" y="0"/>
            <a:chExt cx="1324080" cy="730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24102" cy="730250"/>
            </a:xfrm>
            <a:custGeom>
              <a:avLst/>
              <a:gdLst/>
              <a:ahLst/>
              <a:cxnLst/>
              <a:rect l="l" t="t" r="r" b="b"/>
              <a:pathLst>
                <a:path w="1324102" h="730250">
                  <a:moveTo>
                    <a:pt x="0" y="0"/>
                  </a:moveTo>
                  <a:cubicBezTo>
                    <a:pt x="198628" y="0"/>
                    <a:pt x="364109" y="0"/>
                    <a:pt x="529590" y="0"/>
                  </a:cubicBezTo>
                  <a:cubicBezTo>
                    <a:pt x="529590" y="0"/>
                    <a:pt x="595757" y="0"/>
                    <a:pt x="595757" y="0"/>
                  </a:cubicBezTo>
                  <a:cubicBezTo>
                    <a:pt x="728218" y="232283"/>
                    <a:pt x="959993" y="165989"/>
                    <a:pt x="1158621" y="199136"/>
                  </a:cubicBezTo>
                  <a:cubicBezTo>
                    <a:pt x="1291082" y="199136"/>
                    <a:pt x="1324102" y="232283"/>
                    <a:pt x="1324102" y="365125"/>
                  </a:cubicBezTo>
                  <a:cubicBezTo>
                    <a:pt x="1324102" y="497967"/>
                    <a:pt x="1290955" y="531114"/>
                    <a:pt x="1158621" y="531114"/>
                  </a:cubicBezTo>
                  <a:cubicBezTo>
                    <a:pt x="1059307" y="531114"/>
                    <a:pt x="926846" y="531114"/>
                    <a:pt x="827659" y="564261"/>
                  </a:cubicBezTo>
                  <a:cubicBezTo>
                    <a:pt x="761492" y="597408"/>
                    <a:pt x="728345" y="630682"/>
                    <a:pt x="662178" y="663829"/>
                  </a:cubicBezTo>
                  <a:cubicBezTo>
                    <a:pt x="629031" y="696976"/>
                    <a:pt x="562864" y="730250"/>
                    <a:pt x="529717" y="730250"/>
                  </a:cubicBezTo>
                  <a:cubicBezTo>
                    <a:pt x="364236" y="730250"/>
                    <a:pt x="198755" y="730250"/>
                    <a:pt x="127" y="730250"/>
                  </a:cubicBezTo>
                  <a:cubicBezTo>
                    <a:pt x="0" y="497840"/>
                    <a:pt x="0" y="26543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6400880" y="4505220"/>
            <a:ext cx="993060" cy="595080"/>
            <a:chOff x="0" y="0"/>
            <a:chExt cx="1324080" cy="7934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24102" cy="793496"/>
            </a:xfrm>
            <a:custGeom>
              <a:avLst/>
              <a:gdLst/>
              <a:ahLst/>
              <a:cxnLst/>
              <a:rect l="l" t="t" r="r" b="b"/>
              <a:pathLst>
                <a:path w="1324102" h="793496">
                  <a:moveTo>
                    <a:pt x="0" y="793496"/>
                  </a:moveTo>
                  <a:cubicBezTo>
                    <a:pt x="0" y="528955"/>
                    <a:pt x="0" y="297561"/>
                    <a:pt x="0" y="66167"/>
                  </a:cubicBezTo>
                  <a:cubicBezTo>
                    <a:pt x="198628" y="66167"/>
                    <a:pt x="430276" y="0"/>
                    <a:pt x="562737" y="66167"/>
                  </a:cubicBezTo>
                  <a:cubicBezTo>
                    <a:pt x="761365" y="231394"/>
                    <a:pt x="1026160" y="231394"/>
                    <a:pt x="1224788" y="264541"/>
                  </a:cubicBezTo>
                  <a:cubicBezTo>
                    <a:pt x="1290955" y="297561"/>
                    <a:pt x="1324102" y="396748"/>
                    <a:pt x="1324102" y="429895"/>
                  </a:cubicBezTo>
                  <a:cubicBezTo>
                    <a:pt x="1324102" y="496062"/>
                    <a:pt x="1257935" y="562102"/>
                    <a:pt x="1224788" y="562102"/>
                  </a:cubicBezTo>
                  <a:cubicBezTo>
                    <a:pt x="1125474" y="595122"/>
                    <a:pt x="993013" y="595122"/>
                    <a:pt x="893826" y="628269"/>
                  </a:cubicBezTo>
                  <a:cubicBezTo>
                    <a:pt x="794639" y="661416"/>
                    <a:pt x="728218" y="694309"/>
                    <a:pt x="628904" y="760349"/>
                  </a:cubicBezTo>
                  <a:cubicBezTo>
                    <a:pt x="595757" y="760349"/>
                    <a:pt x="562737" y="793369"/>
                    <a:pt x="529590" y="793369"/>
                  </a:cubicBezTo>
                  <a:cubicBezTo>
                    <a:pt x="364109" y="793369"/>
                    <a:pt x="198628" y="793369"/>
                    <a:pt x="0" y="79336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3919580" y="3064500"/>
            <a:ext cx="545400" cy="993060"/>
            <a:chOff x="0" y="0"/>
            <a:chExt cx="727200" cy="13240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27202" cy="1324102"/>
            </a:xfrm>
            <a:custGeom>
              <a:avLst/>
              <a:gdLst/>
              <a:ahLst/>
              <a:cxnLst/>
              <a:rect l="l" t="t" r="r" b="b"/>
              <a:pathLst>
                <a:path w="727202" h="1324102">
                  <a:moveTo>
                    <a:pt x="727202" y="1324102"/>
                  </a:moveTo>
                  <a:cubicBezTo>
                    <a:pt x="495808" y="1324102"/>
                    <a:pt x="297434" y="1324102"/>
                    <a:pt x="99187" y="1324102"/>
                  </a:cubicBezTo>
                  <a:cubicBezTo>
                    <a:pt x="66167" y="1290955"/>
                    <a:pt x="0" y="1257935"/>
                    <a:pt x="0" y="1191641"/>
                  </a:cubicBezTo>
                  <a:cubicBezTo>
                    <a:pt x="0" y="1059307"/>
                    <a:pt x="0" y="926846"/>
                    <a:pt x="0" y="794385"/>
                  </a:cubicBezTo>
                  <a:cubicBezTo>
                    <a:pt x="0" y="761238"/>
                    <a:pt x="0" y="728218"/>
                    <a:pt x="0" y="728218"/>
                  </a:cubicBezTo>
                  <a:cubicBezTo>
                    <a:pt x="231394" y="562737"/>
                    <a:pt x="165227" y="297942"/>
                    <a:pt x="231394" y="66167"/>
                  </a:cubicBezTo>
                  <a:cubicBezTo>
                    <a:pt x="231394" y="33020"/>
                    <a:pt x="231394" y="33020"/>
                    <a:pt x="231394" y="0"/>
                  </a:cubicBezTo>
                  <a:cubicBezTo>
                    <a:pt x="330581" y="0"/>
                    <a:pt x="396621" y="0"/>
                    <a:pt x="495808" y="0"/>
                  </a:cubicBezTo>
                  <a:cubicBezTo>
                    <a:pt x="528828" y="132461"/>
                    <a:pt x="561975" y="264795"/>
                    <a:pt x="561975" y="397256"/>
                  </a:cubicBezTo>
                  <a:cubicBezTo>
                    <a:pt x="594995" y="496570"/>
                    <a:pt x="561975" y="595884"/>
                    <a:pt x="694182" y="662051"/>
                  </a:cubicBezTo>
                  <a:cubicBezTo>
                    <a:pt x="727202" y="695198"/>
                    <a:pt x="727202" y="761365"/>
                    <a:pt x="727202" y="794512"/>
                  </a:cubicBezTo>
                  <a:cubicBezTo>
                    <a:pt x="727202" y="959993"/>
                    <a:pt x="727202" y="1125474"/>
                    <a:pt x="727202" y="132410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5334380" y="3064500"/>
            <a:ext cx="571320" cy="969300"/>
            <a:chOff x="0" y="0"/>
            <a:chExt cx="761760" cy="1292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61873" cy="1292352"/>
            </a:xfrm>
            <a:custGeom>
              <a:avLst/>
              <a:gdLst/>
              <a:ahLst/>
              <a:cxnLst/>
              <a:rect l="l" t="t" r="r" b="b"/>
              <a:pathLst>
                <a:path w="761873" h="1292352">
                  <a:moveTo>
                    <a:pt x="761746" y="1292352"/>
                  </a:moveTo>
                  <a:cubicBezTo>
                    <a:pt x="496824" y="1292352"/>
                    <a:pt x="264922" y="1292352"/>
                    <a:pt x="0" y="1292352"/>
                  </a:cubicBezTo>
                  <a:cubicBezTo>
                    <a:pt x="0" y="1126744"/>
                    <a:pt x="0" y="961009"/>
                    <a:pt x="0" y="762127"/>
                  </a:cubicBezTo>
                  <a:cubicBezTo>
                    <a:pt x="0" y="762127"/>
                    <a:pt x="0" y="728980"/>
                    <a:pt x="33147" y="728980"/>
                  </a:cubicBezTo>
                  <a:cubicBezTo>
                    <a:pt x="264922" y="530225"/>
                    <a:pt x="165608" y="232029"/>
                    <a:pt x="264922" y="0"/>
                  </a:cubicBezTo>
                  <a:cubicBezTo>
                    <a:pt x="331216" y="0"/>
                    <a:pt x="430530" y="0"/>
                    <a:pt x="529971" y="0"/>
                  </a:cubicBezTo>
                  <a:cubicBezTo>
                    <a:pt x="529971" y="132588"/>
                    <a:pt x="563118" y="265049"/>
                    <a:pt x="596265" y="397637"/>
                  </a:cubicBezTo>
                  <a:cubicBezTo>
                    <a:pt x="596265" y="497078"/>
                    <a:pt x="596265" y="629666"/>
                    <a:pt x="728726" y="695833"/>
                  </a:cubicBezTo>
                  <a:cubicBezTo>
                    <a:pt x="761873" y="695833"/>
                    <a:pt x="761873" y="795274"/>
                    <a:pt x="761873" y="861568"/>
                  </a:cubicBezTo>
                  <a:cubicBezTo>
                    <a:pt x="761873" y="994156"/>
                    <a:pt x="761873" y="1159764"/>
                    <a:pt x="761873" y="129235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3200840" y="3040740"/>
            <a:ext cx="595080" cy="993060"/>
            <a:chOff x="0" y="0"/>
            <a:chExt cx="793440" cy="13240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93623" cy="1324102"/>
            </a:xfrm>
            <a:custGeom>
              <a:avLst/>
              <a:gdLst/>
              <a:ahLst/>
              <a:cxnLst/>
              <a:rect l="l" t="t" r="r" b="b"/>
              <a:pathLst>
                <a:path w="793623" h="1324102">
                  <a:moveTo>
                    <a:pt x="760349" y="1324102"/>
                  </a:moveTo>
                  <a:cubicBezTo>
                    <a:pt x="495808" y="1324102"/>
                    <a:pt x="264414" y="1324102"/>
                    <a:pt x="0" y="1324102"/>
                  </a:cubicBezTo>
                  <a:cubicBezTo>
                    <a:pt x="0" y="1158621"/>
                    <a:pt x="0" y="959993"/>
                    <a:pt x="33020" y="794512"/>
                  </a:cubicBezTo>
                  <a:cubicBezTo>
                    <a:pt x="33020" y="728345"/>
                    <a:pt x="132207" y="662051"/>
                    <a:pt x="165227" y="562737"/>
                  </a:cubicBezTo>
                  <a:cubicBezTo>
                    <a:pt x="198247" y="463423"/>
                    <a:pt x="198247" y="330962"/>
                    <a:pt x="198247" y="231775"/>
                  </a:cubicBezTo>
                  <a:cubicBezTo>
                    <a:pt x="264541" y="0"/>
                    <a:pt x="264541" y="0"/>
                    <a:pt x="495935" y="33147"/>
                  </a:cubicBezTo>
                  <a:cubicBezTo>
                    <a:pt x="528955" y="66294"/>
                    <a:pt x="528955" y="132461"/>
                    <a:pt x="562102" y="198628"/>
                  </a:cubicBezTo>
                  <a:cubicBezTo>
                    <a:pt x="595122" y="397256"/>
                    <a:pt x="595122" y="562737"/>
                    <a:pt x="727456" y="761365"/>
                  </a:cubicBezTo>
                  <a:cubicBezTo>
                    <a:pt x="793623" y="893826"/>
                    <a:pt x="760476" y="1125474"/>
                    <a:pt x="760476" y="132410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5310620" y="8451000"/>
            <a:ext cx="669060" cy="993060"/>
            <a:chOff x="0" y="0"/>
            <a:chExt cx="892080" cy="13240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92048" cy="1324229"/>
            </a:xfrm>
            <a:custGeom>
              <a:avLst/>
              <a:gdLst/>
              <a:ahLst/>
              <a:cxnLst/>
              <a:rect l="l" t="t" r="r" b="b"/>
              <a:pathLst>
                <a:path w="892048" h="1324229">
                  <a:moveTo>
                    <a:pt x="66040" y="0"/>
                  </a:moveTo>
                  <a:cubicBezTo>
                    <a:pt x="297307" y="0"/>
                    <a:pt x="528701" y="0"/>
                    <a:pt x="792988" y="0"/>
                  </a:cubicBezTo>
                  <a:cubicBezTo>
                    <a:pt x="726948" y="231775"/>
                    <a:pt x="892048" y="496570"/>
                    <a:pt x="660781" y="695198"/>
                  </a:cubicBezTo>
                  <a:cubicBezTo>
                    <a:pt x="594741" y="794512"/>
                    <a:pt x="594741" y="959993"/>
                    <a:pt x="594741" y="1059307"/>
                  </a:cubicBezTo>
                  <a:cubicBezTo>
                    <a:pt x="561721" y="1158621"/>
                    <a:pt x="561721" y="1224788"/>
                    <a:pt x="561721" y="1291082"/>
                  </a:cubicBezTo>
                  <a:cubicBezTo>
                    <a:pt x="297434" y="1324229"/>
                    <a:pt x="297434" y="1324229"/>
                    <a:pt x="231267" y="1092454"/>
                  </a:cubicBezTo>
                  <a:cubicBezTo>
                    <a:pt x="198247" y="926973"/>
                    <a:pt x="198247" y="761492"/>
                    <a:pt x="66040" y="562864"/>
                  </a:cubicBezTo>
                  <a:cubicBezTo>
                    <a:pt x="0" y="430276"/>
                    <a:pt x="66040" y="198628"/>
                    <a:pt x="6604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13919580" y="8451000"/>
            <a:ext cx="545400" cy="969300"/>
            <a:chOff x="0" y="0"/>
            <a:chExt cx="727200" cy="1292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27202" cy="1292352"/>
            </a:xfrm>
            <a:custGeom>
              <a:avLst/>
              <a:gdLst/>
              <a:ahLst/>
              <a:cxnLst/>
              <a:rect l="l" t="t" r="r" b="b"/>
              <a:pathLst>
                <a:path w="727202" h="1292352">
                  <a:moveTo>
                    <a:pt x="0" y="0"/>
                  </a:moveTo>
                  <a:cubicBezTo>
                    <a:pt x="264414" y="0"/>
                    <a:pt x="495808" y="0"/>
                    <a:pt x="727202" y="0"/>
                  </a:cubicBezTo>
                  <a:cubicBezTo>
                    <a:pt x="727202" y="165735"/>
                    <a:pt x="727202" y="331343"/>
                    <a:pt x="727202" y="530225"/>
                  </a:cubicBezTo>
                  <a:cubicBezTo>
                    <a:pt x="727202" y="530225"/>
                    <a:pt x="727202" y="563372"/>
                    <a:pt x="727202" y="563372"/>
                  </a:cubicBezTo>
                  <a:cubicBezTo>
                    <a:pt x="495808" y="762127"/>
                    <a:pt x="594995" y="1060450"/>
                    <a:pt x="495808" y="1292352"/>
                  </a:cubicBezTo>
                  <a:cubicBezTo>
                    <a:pt x="429641" y="1292352"/>
                    <a:pt x="330581" y="1292352"/>
                    <a:pt x="231394" y="1292352"/>
                  </a:cubicBezTo>
                  <a:cubicBezTo>
                    <a:pt x="198374" y="1159764"/>
                    <a:pt x="198374" y="1060323"/>
                    <a:pt x="165227" y="927862"/>
                  </a:cubicBezTo>
                  <a:cubicBezTo>
                    <a:pt x="165227" y="795274"/>
                    <a:pt x="165227" y="695833"/>
                    <a:pt x="33020" y="629666"/>
                  </a:cubicBezTo>
                  <a:cubicBezTo>
                    <a:pt x="0" y="596519"/>
                    <a:pt x="0" y="497078"/>
                    <a:pt x="0" y="430784"/>
                  </a:cubicBezTo>
                  <a:cubicBezTo>
                    <a:pt x="0" y="298196"/>
                    <a:pt x="0" y="132588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6400880" y="5200740"/>
            <a:ext cx="1016820" cy="719280"/>
            <a:chOff x="0" y="0"/>
            <a:chExt cx="1355760" cy="959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55725" cy="958977"/>
            </a:xfrm>
            <a:custGeom>
              <a:avLst/>
              <a:gdLst/>
              <a:ahLst/>
              <a:cxnLst/>
              <a:rect l="l" t="t" r="r" b="b"/>
              <a:pathLst>
                <a:path w="1355725" h="958977">
                  <a:moveTo>
                    <a:pt x="0" y="826770"/>
                  </a:moveTo>
                  <a:cubicBezTo>
                    <a:pt x="0" y="562229"/>
                    <a:pt x="0" y="330708"/>
                    <a:pt x="0" y="99187"/>
                  </a:cubicBezTo>
                  <a:cubicBezTo>
                    <a:pt x="198374" y="99187"/>
                    <a:pt x="429895" y="0"/>
                    <a:pt x="562102" y="99187"/>
                  </a:cubicBezTo>
                  <a:cubicBezTo>
                    <a:pt x="793623" y="264541"/>
                    <a:pt x="1058164" y="231521"/>
                    <a:pt x="1289558" y="330708"/>
                  </a:cubicBezTo>
                  <a:cubicBezTo>
                    <a:pt x="1355725" y="562229"/>
                    <a:pt x="1355725" y="562229"/>
                    <a:pt x="1091184" y="628396"/>
                  </a:cubicBezTo>
                  <a:cubicBezTo>
                    <a:pt x="991997" y="628396"/>
                    <a:pt x="892810" y="628396"/>
                    <a:pt x="793623" y="661416"/>
                  </a:cubicBezTo>
                  <a:cubicBezTo>
                    <a:pt x="760603" y="661416"/>
                    <a:pt x="727456" y="661416"/>
                    <a:pt x="727456" y="661416"/>
                  </a:cubicBezTo>
                  <a:cubicBezTo>
                    <a:pt x="529082" y="958977"/>
                    <a:pt x="264541" y="760603"/>
                    <a:pt x="0" y="82677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14541120" y="8451000"/>
            <a:ext cx="692820" cy="993060"/>
            <a:chOff x="0" y="0"/>
            <a:chExt cx="923760" cy="13240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23798" cy="1324102"/>
            </a:xfrm>
            <a:custGeom>
              <a:avLst/>
              <a:gdLst/>
              <a:ahLst/>
              <a:cxnLst/>
              <a:rect l="l" t="t" r="r" b="b"/>
              <a:pathLst>
                <a:path w="923798" h="1324102">
                  <a:moveTo>
                    <a:pt x="626872" y="1324102"/>
                  </a:moveTo>
                  <a:cubicBezTo>
                    <a:pt x="527939" y="1324102"/>
                    <a:pt x="461899" y="1324102"/>
                    <a:pt x="362966" y="1324102"/>
                  </a:cubicBezTo>
                  <a:cubicBezTo>
                    <a:pt x="329946" y="1158621"/>
                    <a:pt x="296926" y="993140"/>
                    <a:pt x="296926" y="827532"/>
                  </a:cubicBezTo>
                  <a:cubicBezTo>
                    <a:pt x="263906" y="794385"/>
                    <a:pt x="296926" y="728218"/>
                    <a:pt x="263906" y="728218"/>
                  </a:cubicBezTo>
                  <a:cubicBezTo>
                    <a:pt x="0" y="529590"/>
                    <a:pt x="197993" y="231775"/>
                    <a:pt x="98933" y="0"/>
                  </a:cubicBezTo>
                  <a:cubicBezTo>
                    <a:pt x="362966" y="0"/>
                    <a:pt x="593852" y="0"/>
                    <a:pt x="857758" y="0"/>
                  </a:cubicBezTo>
                  <a:cubicBezTo>
                    <a:pt x="857758" y="198628"/>
                    <a:pt x="923798" y="430276"/>
                    <a:pt x="824738" y="562737"/>
                  </a:cubicBezTo>
                  <a:cubicBezTo>
                    <a:pt x="659765" y="794512"/>
                    <a:pt x="692785" y="1059307"/>
                    <a:pt x="626745" y="132410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2505320" y="8451000"/>
            <a:ext cx="595080" cy="969300"/>
            <a:chOff x="0" y="0"/>
            <a:chExt cx="793440" cy="1292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93496" cy="1292352"/>
            </a:xfrm>
            <a:custGeom>
              <a:avLst/>
              <a:gdLst/>
              <a:ahLst/>
              <a:cxnLst/>
              <a:rect l="l" t="t" r="r" b="b"/>
              <a:pathLst>
                <a:path w="793496" h="1292352">
                  <a:moveTo>
                    <a:pt x="231394" y="1292352"/>
                  </a:moveTo>
                  <a:cubicBezTo>
                    <a:pt x="198374" y="1192911"/>
                    <a:pt x="198374" y="1093470"/>
                    <a:pt x="165227" y="994156"/>
                  </a:cubicBezTo>
                  <a:cubicBezTo>
                    <a:pt x="132207" y="861568"/>
                    <a:pt x="165227" y="729107"/>
                    <a:pt x="33020" y="596519"/>
                  </a:cubicBezTo>
                  <a:cubicBezTo>
                    <a:pt x="0" y="596519"/>
                    <a:pt x="0" y="463931"/>
                    <a:pt x="0" y="397637"/>
                  </a:cubicBezTo>
                  <a:cubicBezTo>
                    <a:pt x="0" y="265049"/>
                    <a:pt x="0" y="132588"/>
                    <a:pt x="0" y="0"/>
                  </a:cubicBezTo>
                  <a:cubicBezTo>
                    <a:pt x="231394" y="0"/>
                    <a:pt x="462788" y="0"/>
                    <a:pt x="727329" y="0"/>
                  </a:cubicBezTo>
                  <a:cubicBezTo>
                    <a:pt x="727329" y="198882"/>
                    <a:pt x="793496" y="430784"/>
                    <a:pt x="694309" y="563372"/>
                  </a:cubicBezTo>
                  <a:cubicBezTo>
                    <a:pt x="528955" y="795274"/>
                    <a:pt x="561975" y="1060450"/>
                    <a:pt x="495935" y="1292352"/>
                  </a:cubicBezTo>
                  <a:cubicBezTo>
                    <a:pt x="396748" y="1292352"/>
                    <a:pt x="330581" y="1292352"/>
                    <a:pt x="231394" y="129235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11017080" y="6688980"/>
            <a:ext cx="966600" cy="595080"/>
            <a:chOff x="0" y="0"/>
            <a:chExt cx="1288800" cy="7934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88796" cy="793496"/>
            </a:xfrm>
            <a:custGeom>
              <a:avLst/>
              <a:gdLst/>
              <a:ahLst/>
              <a:cxnLst/>
              <a:rect l="l" t="t" r="r" b="b"/>
              <a:pathLst>
                <a:path w="1288796" h="793496">
                  <a:moveTo>
                    <a:pt x="1288796" y="0"/>
                  </a:moveTo>
                  <a:cubicBezTo>
                    <a:pt x="1288796" y="231394"/>
                    <a:pt x="1288796" y="462788"/>
                    <a:pt x="1288796" y="727329"/>
                  </a:cubicBezTo>
                  <a:cubicBezTo>
                    <a:pt x="1123569" y="727329"/>
                    <a:pt x="892302" y="793496"/>
                    <a:pt x="760095" y="727329"/>
                  </a:cubicBezTo>
                  <a:cubicBezTo>
                    <a:pt x="528701" y="561975"/>
                    <a:pt x="297434" y="561975"/>
                    <a:pt x="66040" y="495935"/>
                  </a:cubicBezTo>
                  <a:cubicBezTo>
                    <a:pt x="33020" y="495935"/>
                    <a:pt x="0" y="396748"/>
                    <a:pt x="0" y="330581"/>
                  </a:cubicBezTo>
                  <a:cubicBezTo>
                    <a:pt x="0" y="297561"/>
                    <a:pt x="33020" y="231394"/>
                    <a:pt x="99187" y="198374"/>
                  </a:cubicBezTo>
                  <a:cubicBezTo>
                    <a:pt x="165354" y="165354"/>
                    <a:pt x="297434" y="165354"/>
                    <a:pt x="396621" y="165354"/>
                  </a:cubicBezTo>
                  <a:cubicBezTo>
                    <a:pt x="495808" y="165354"/>
                    <a:pt x="594868" y="165354"/>
                    <a:pt x="661035" y="33147"/>
                  </a:cubicBezTo>
                  <a:cubicBezTo>
                    <a:pt x="693928" y="0"/>
                    <a:pt x="727075" y="0"/>
                    <a:pt x="760095" y="0"/>
                  </a:cubicBezTo>
                  <a:cubicBezTo>
                    <a:pt x="958342" y="0"/>
                    <a:pt x="1123569" y="0"/>
                    <a:pt x="1288796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11017080" y="4528980"/>
            <a:ext cx="966600" cy="621540"/>
            <a:chOff x="0" y="0"/>
            <a:chExt cx="1288800" cy="8287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88923" cy="828675"/>
            </a:xfrm>
            <a:custGeom>
              <a:avLst/>
              <a:gdLst/>
              <a:ahLst/>
              <a:cxnLst/>
              <a:rect l="l" t="t" r="r" b="b"/>
              <a:pathLst>
                <a:path w="1288923" h="828675">
                  <a:moveTo>
                    <a:pt x="1288796" y="33147"/>
                  </a:moveTo>
                  <a:cubicBezTo>
                    <a:pt x="1288796" y="265176"/>
                    <a:pt x="1288796" y="497205"/>
                    <a:pt x="1288796" y="762381"/>
                  </a:cubicBezTo>
                  <a:cubicBezTo>
                    <a:pt x="1123569" y="762381"/>
                    <a:pt x="925322" y="828675"/>
                    <a:pt x="793115" y="762381"/>
                  </a:cubicBezTo>
                  <a:cubicBezTo>
                    <a:pt x="561848" y="596646"/>
                    <a:pt x="297434" y="596646"/>
                    <a:pt x="66040" y="530352"/>
                  </a:cubicBezTo>
                  <a:cubicBezTo>
                    <a:pt x="33020" y="530352"/>
                    <a:pt x="0" y="430911"/>
                    <a:pt x="0" y="364617"/>
                  </a:cubicBezTo>
                  <a:cubicBezTo>
                    <a:pt x="0" y="298323"/>
                    <a:pt x="33020" y="265176"/>
                    <a:pt x="99187" y="232029"/>
                  </a:cubicBezTo>
                  <a:cubicBezTo>
                    <a:pt x="165354" y="198882"/>
                    <a:pt x="264414" y="198882"/>
                    <a:pt x="363601" y="198882"/>
                  </a:cubicBezTo>
                  <a:cubicBezTo>
                    <a:pt x="495808" y="165735"/>
                    <a:pt x="594868" y="198882"/>
                    <a:pt x="694055" y="66294"/>
                  </a:cubicBezTo>
                  <a:cubicBezTo>
                    <a:pt x="694055" y="33147"/>
                    <a:pt x="760095" y="33147"/>
                    <a:pt x="793242" y="33147"/>
                  </a:cubicBezTo>
                  <a:cubicBezTo>
                    <a:pt x="958469" y="0"/>
                    <a:pt x="1123696" y="33147"/>
                    <a:pt x="1288923" y="3314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12455100" y="3064500"/>
            <a:ext cx="595080" cy="969300"/>
            <a:chOff x="0" y="0"/>
            <a:chExt cx="793440" cy="1292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93496" cy="1292479"/>
            </a:xfrm>
            <a:custGeom>
              <a:avLst/>
              <a:gdLst/>
              <a:ahLst/>
              <a:cxnLst/>
              <a:rect l="l" t="t" r="r" b="b"/>
              <a:pathLst>
                <a:path w="793496" h="1292479">
                  <a:moveTo>
                    <a:pt x="793496" y="1292352"/>
                  </a:moveTo>
                  <a:cubicBezTo>
                    <a:pt x="528955" y="1292352"/>
                    <a:pt x="297561" y="1292352"/>
                    <a:pt x="66167" y="1292352"/>
                  </a:cubicBezTo>
                  <a:cubicBezTo>
                    <a:pt x="66167" y="1126617"/>
                    <a:pt x="0" y="861568"/>
                    <a:pt x="66167" y="762127"/>
                  </a:cubicBezTo>
                  <a:cubicBezTo>
                    <a:pt x="264541" y="497078"/>
                    <a:pt x="198374" y="232029"/>
                    <a:pt x="297561" y="0"/>
                  </a:cubicBezTo>
                  <a:cubicBezTo>
                    <a:pt x="396748" y="0"/>
                    <a:pt x="462915" y="0"/>
                    <a:pt x="562102" y="0"/>
                  </a:cubicBezTo>
                  <a:cubicBezTo>
                    <a:pt x="595122" y="132588"/>
                    <a:pt x="595122" y="265049"/>
                    <a:pt x="628269" y="430784"/>
                  </a:cubicBezTo>
                  <a:cubicBezTo>
                    <a:pt x="661289" y="497078"/>
                    <a:pt x="694436" y="596519"/>
                    <a:pt x="760476" y="662813"/>
                  </a:cubicBezTo>
                  <a:cubicBezTo>
                    <a:pt x="760476" y="695960"/>
                    <a:pt x="793496" y="762254"/>
                    <a:pt x="793496" y="795401"/>
                  </a:cubicBezTo>
                  <a:cubicBezTo>
                    <a:pt x="793496" y="961136"/>
                    <a:pt x="793496" y="1126744"/>
                    <a:pt x="793496" y="12924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16400880" y="7334280"/>
            <a:ext cx="1016820" cy="721440"/>
            <a:chOff x="0" y="0"/>
            <a:chExt cx="1355760" cy="9619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355852" cy="961898"/>
            </a:xfrm>
            <a:custGeom>
              <a:avLst/>
              <a:gdLst/>
              <a:ahLst/>
              <a:cxnLst/>
              <a:rect l="l" t="t" r="r" b="b"/>
              <a:pathLst>
                <a:path w="1355852" h="961898">
                  <a:moveTo>
                    <a:pt x="1289685" y="331724"/>
                  </a:moveTo>
                  <a:cubicBezTo>
                    <a:pt x="1355852" y="597027"/>
                    <a:pt x="1355852" y="597027"/>
                    <a:pt x="1091311" y="630301"/>
                  </a:cubicBezTo>
                  <a:cubicBezTo>
                    <a:pt x="992124" y="630301"/>
                    <a:pt x="892937" y="663448"/>
                    <a:pt x="793750" y="663448"/>
                  </a:cubicBezTo>
                  <a:cubicBezTo>
                    <a:pt x="760730" y="663448"/>
                    <a:pt x="727583" y="663448"/>
                    <a:pt x="694563" y="696595"/>
                  </a:cubicBezTo>
                  <a:cubicBezTo>
                    <a:pt x="529082" y="961898"/>
                    <a:pt x="231521" y="762889"/>
                    <a:pt x="0" y="829183"/>
                  </a:cubicBezTo>
                  <a:cubicBezTo>
                    <a:pt x="0" y="563880"/>
                    <a:pt x="0" y="331724"/>
                    <a:pt x="0" y="99568"/>
                  </a:cubicBezTo>
                  <a:cubicBezTo>
                    <a:pt x="198374" y="99568"/>
                    <a:pt x="429895" y="0"/>
                    <a:pt x="529082" y="99568"/>
                  </a:cubicBezTo>
                  <a:cubicBezTo>
                    <a:pt x="793623" y="265430"/>
                    <a:pt x="1058164" y="232283"/>
                    <a:pt x="1289685" y="33172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11017080" y="5250420"/>
            <a:ext cx="966600" cy="595080"/>
            <a:chOff x="0" y="0"/>
            <a:chExt cx="1288800" cy="79344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288796" cy="793369"/>
            </a:xfrm>
            <a:custGeom>
              <a:avLst/>
              <a:gdLst/>
              <a:ahLst/>
              <a:cxnLst/>
              <a:rect l="l" t="t" r="r" b="b"/>
              <a:pathLst>
                <a:path w="1288796" h="793369">
                  <a:moveTo>
                    <a:pt x="1288796" y="0"/>
                  </a:moveTo>
                  <a:cubicBezTo>
                    <a:pt x="1288796" y="264541"/>
                    <a:pt x="1288796" y="495935"/>
                    <a:pt x="1288796" y="760349"/>
                  </a:cubicBezTo>
                  <a:cubicBezTo>
                    <a:pt x="1090549" y="760349"/>
                    <a:pt x="859155" y="793369"/>
                    <a:pt x="693928" y="694182"/>
                  </a:cubicBezTo>
                  <a:cubicBezTo>
                    <a:pt x="561721" y="628015"/>
                    <a:pt x="429514" y="594995"/>
                    <a:pt x="264287" y="561975"/>
                  </a:cubicBezTo>
                  <a:cubicBezTo>
                    <a:pt x="198247" y="561975"/>
                    <a:pt x="165100" y="528955"/>
                    <a:pt x="99060" y="528955"/>
                  </a:cubicBezTo>
                  <a:cubicBezTo>
                    <a:pt x="0" y="528955"/>
                    <a:pt x="0" y="462788"/>
                    <a:pt x="0" y="396748"/>
                  </a:cubicBezTo>
                  <a:cubicBezTo>
                    <a:pt x="0" y="297561"/>
                    <a:pt x="0" y="231394"/>
                    <a:pt x="99187" y="231394"/>
                  </a:cubicBezTo>
                  <a:cubicBezTo>
                    <a:pt x="198374" y="198374"/>
                    <a:pt x="297434" y="198374"/>
                    <a:pt x="396621" y="165227"/>
                  </a:cubicBezTo>
                  <a:cubicBezTo>
                    <a:pt x="495808" y="165227"/>
                    <a:pt x="627888" y="165227"/>
                    <a:pt x="661035" y="66040"/>
                  </a:cubicBezTo>
                  <a:cubicBezTo>
                    <a:pt x="693928" y="33020"/>
                    <a:pt x="727075" y="0"/>
                    <a:pt x="760095" y="0"/>
                  </a:cubicBezTo>
                  <a:cubicBezTo>
                    <a:pt x="958342" y="0"/>
                    <a:pt x="1123569" y="0"/>
                    <a:pt x="1288796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14638860" y="3064500"/>
            <a:ext cx="547560" cy="969300"/>
            <a:chOff x="0" y="0"/>
            <a:chExt cx="730080" cy="1292400"/>
          </a:xfrm>
        </p:grpSpPr>
        <p:sp>
          <p:nvSpPr>
            <p:cNvPr id="55" name="Freeform 55"/>
            <p:cNvSpPr/>
            <p:nvPr/>
          </p:nvSpPr>
          <p:spPr>
            <a:xfrm>
              <a:off x="-127" y="0"/>
              <a:ext cx="730123" cy="1292479"/>
            </a:xfrm>
            <a:custGeom>
              <a:avLst/>
              <a:gdLst/>
              <a:ahLst/>
              <a:cxnLst/>
              <a:rect l="l" t="t" r="r" b="b"/>
              <a:pathLst>
                <a:path w="730123" h="1292479">
                  <a:moveTo>
                    <a:pt x="127" y="1292352"/>
                  </a:moveTo>
                  <a:cubicBezTo>
                    <a:pt x="127" y="1126617"/>
                    <a:pt x="127" y="927862"/>
                    <a:pt x="127" y="762127"/>
                  </a:cubicBezTo>
                  <a:cubicBezTo>
                    <a:pt x="127" y="762127"/>
                    <a:pt x="127" y="728980"/>
                    <a:pt x="127" y="728980"/>
                  </a:cubicBezTo>
                  <a:cubicBezTo>
                    <a:pt x="232410" y="530225"/>
                    <a:pt x="132842" y="232029"/>
                    <a:pt x="232410" y="0"/>
                  </a:cubicBezTo>
                  <a:cubicBezTo>
                    <a:pt x="298831" y="0"/>
                    <a:pt x="398399" y="0"/>
                    <a:pt x="497840" y="0"/>
                  </a:cubicBezTo>
                  <a:cubicBezTo>
                    <a:pt x="530987" y="132588"/>
                    <a:pt x="530987" y="265049"/>
                    <a:pt x="564261" y="430784"/>
                  </a:cubicBezTo>
                  <a:cubicBezTo>
                    <a:pt x="597408" y="497078"/>
                    <a:pt x="663829" y="596519"/>
                    <a:pt x="696976" y="662813"/>
                  </a:cubicBezTo>
                  <a:cubicBezTo>
                    <a:pt x="696976" y="729107"/>
                    <a:pt x="730123" y="762254"/>
                    <a:pt x="730123" y="795401"/>
                  </a:cubicBezTo>
                  <a:cubicBezTo>
                    <a:pt x="730123" y="961136"/>
                    <a:pt x="730123" y="1126744"/>
                    <a:pt x="730123" y="1292479"/>
                  </a:cubicBezTo>
                  <a:cubicBezTo>
                    <a:pt x="497840" y="1292479"/>
                    <a:pt x="265557" y="1292479"/>
                    <a:pt x="0" y="12924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16400880" y="5920020"/>
            <a:ext cx="993060" cy="595080"/>
            <a:chOff x="0" y="0"/>
            <a:chExt cx="1324080" cy="793440"/>
          </a:xfrm>
        </p:grpSpPr>
        <p:sp>
          <p:nvSpPr>
            <p:cNvPr id="57" name="Freeform 57"/>
            <p:cNvSpPr/>
            <p:nvPr/>
          </p:nvSpPr>
          <p:spPr>
            <a:xfrm>
              <a:off x="-127" y="0"/>
              <a:ext cx="1324229" cy="793496"/>
            </a:xfrm>
            <a:custGeom>
              <a:avLst/>
              <a:gdLst/>
              <a:ahLst/>
              <a:cxnLst/>
              <a:rect l="l" t="t" r="r" b="b"/>
              <a:pathLst>
                <a:path w="1324229" h="793496">
                  <a:moveTo>
                    <a:pt x="1324229" y="297561"/>
                  </a:moveTo>
                  <a:cubicBezTo>
                    <a:pt x="1324229" y="396748"/>
                    <a:pt x="1324229" y="462915"/>
                    <a:pt x="1324229" y="562102"/>
                  </a:cubicBezTo>
                  <a:cubicBezTo>
                    <a:pt x="1224915" y="595122"/>
                    <a:pt x="1125601" y="595122"/>
                    <a:pt x="1026287" y="628269"/>
                  </a:cubicBezTo>
                  <a:cubicBezTo>
                    <a:pt x="860806" y="661289"/>
                    <a:pt x="728345" y="628269"/>
                    <a:pt x="629031" y="760476"/>
                  </a:cubicBezTo>
                  <a:cubicBezTo>
                    <a:pt x="595884" y="793496"/>
                    <a:pt x="463550" y="793496"/>
                    <a:pt x="397256" y="793496"/>
                  </a:cubicBezTo>
                  <a:cubicBezTo>
                    <a:pt x="264795" y="793496"/>
                    <a:pt x="132461" y="793496"/>
                    <a:pt x="0" y="793496"/>
                  </a:cubicBezTo>
                  <a:cubicBezTo>
                    <a:pt x="127" y="561975"/>
                    <a:pt x="127" y="330581"/>
                    <a:pt x="127" y="66167"/>
                  </a:cubicBezTo>
                  <a:cubicBezTo>
                    <a:pt x="198755" y="66167"/>
                    <a:pt x="430403" y="0"/>
                    <a:pt x="562864" y="99187"/>
                  </a:cubicBezTo>
                  <a:cubicBezTo>
                    <a:pt x="794639" y="264541"/>
                    <a:pt x="1059434" y="231394"/>
                    <a:pt x="1324229" y="2975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10966860" y="7360200"/>
            <a:ext cx="1016820" cy="619380"/>
            <a:chOff x="0" y="0"/>
            <a:chExt cx="1355760" cy="82584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355725" cy="825754"/>
            </a:xfrm>
            <a:custGeom>
              <a:avLst/>
              <a:gdLst/>
              <a:ahLst/>
              <a:cxnLst/>
              <a:rect l="l" t="t" r="r" b="b"/>
              <a:pathLst>
                <a:path w="1355725" h="825754">
                  <a:moveTo>
                    <a:pt x="1355725" y="66040"/>
                  </a:moveTo>
                  <a:cubicBezTo>
                    <a:pt x="1355725" y="297307"/>
                    <a:pt x="1355725" y="528447"/>
                    <a:pt x="1355725" y="792734"/>
                  </a:cubicBezTo>
                  <a:cubicBezTo>
                    <a:pt x="1157351" y="792734"/>
                    <a:pt x="991997" y="825754"/>
                    <a:pt x="826643" y="759714"/>
                  </a:cubicBezTo>
                  <a:cubicBezTo>
                    <a:pt x="694436" y="726694"/>
                    <a:pt x="562102" y="594487"/>
                    <a:pt x="429895" y="594487"/>
                  </a:cubicBezTo>
                  <a:cubicBezTo>
                    <a:pt x="297688" y="594487"/>
                    <a:pt x="198374" y="561467"/>
                    <a:pt x="99187" y="561467"/>
                  </a:cubicBezTo>
                  <a:cubicBezTo>
                    <a:pt x="0" y="297307"/>
                    <a:pt x="33020" y="264287"/>
                    <a:pt x="264541" y="231267"/>
                  </a:cubicBezTo>
                  <a:cubicBezTo>
                    <a:pt x="462915" y="231267"/>
                    <a:pt x="595249" y="198247"/>
                    <a:pt x="793623" y="99187"/>
                  </a:cubicBezTo>
                  <a:cubicBezTo>
                    <a:pt x="925830" y="0"/>
                    <a:pt x="1157351" y="66040"/>
                    <a:pt x="1355725" y="6604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10966860" y="5869800"/>
            <a:ext cx="1016820" cy="695520"/>
            <a:chOff x="0" y="0"/>
            <a:chExt cx="1355760" cy="9273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355725" cy="927354"/>
            </a:xfrm>
            <a:custGeom>
              <a:avLst/>
              <a:gdLst/>
              <a:ahLst/>
              <a:cxnLst/>
              <a:rect l="l" t="t" r="r" b="b"/>
              <a:pathLst>
                <a:path w="1355725" h="927354">
                  <a:moveTo>
                    <a:pt x="1355725" y="132461"/>
                  </a:moveTo>
                  <a:cubicBezTo>
                    <a:pt x="1355725" y="397383"/>
                    <a:pt x="1355725" y="596138"/>
                    <a:pt x="1355725" y="861060"/>
                  </a:cubicBezTo>
                  <a:cubicBezTo>
                    <a:pt x="1190371" y="861060"/>
                    <a:pt x="925830" y="927354"/>
                    <a:pt x="826643" y="861060"/>
                  </a:cubicBezTo>
                  <a:cubicBezTo>
                    <a:pt x="562102" y="662432"/>
                    <a:pt x="330708" y="728599"/>
                    <a:pt x="66167" y="629285"/>
                  </a:cubicBezTo>
                  <a:cubicBezTo>
                    <a:pt x="0" y="397383"/>
                    <a:pt x="33020" y="364363"/>
                    <a:pt x="264541" y="331216"/>
                  </a:cubicBezTo>
                  <a:cubicBezTo>
                    <a:pt x="363728" y="331216"/>
                    <a:pt x="462915" y="298069"/>
                    <a:pt x="562102" y="298069"/>
                  </a:cubicBezTo>
                  <a:cubicBezTo>
                    <a:pt x="595122" y="298069"/>
                    <a:pt x="628269" y="298069"/>
                    <a:pt x="661289" y="264922"/>
                  </a:cubicBezTo>
                  <a:cubicBezTo>
                    <a:pt x="826643" y="0"/>
                    <a:pt x="1124331" y="198755"/>
                    <a:pt x="1355725" y="1324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0" y="-22680"/>
            <a:ext cx="1780920" cy="1769580"/>
            <a:chOff x="0" y="0"/>
            <a:chExt cx="2374560" cy="235944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 rot="5400000">
            <a:off x="16526700" y="-27540"/>
            <a:ext cx="1780920" cy="1769580"/>
            <a:chOff x="0" y="0"/>
            <a:chExt cx="2374560" cy="23594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 rot="-5400000">
            <a:off x="4860" y="8535240"/>
            <a:ext cx="1780920" cy="1769580"/>
            <a:chOff x="0" y="0"/>
            <a:chExt cx="2374560" cy="235944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8" name="Group 68"/>
          <p:cNvGrpSpPr>
            <a:grpSpLocks noChangeAspect="1"/>
          </p:cNvGrpSpPr>
          <p:nvPr/>
        </p:nvGrpSpPr>
        <p:grpSpPr>
          <a:xfrm rot="-10800000">
            <a:off x="16495920" y="8541180"/>
            <a:ext cx="1780920" cy="1769580"/>
            <a:chOff x="0" y="0"/>
            <a:chExt cx="2374560" cy="23594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678765"/>
            <a:ext cx="17177040" cy="617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99"/>
              </a:lnSpc>
            </a:pPr>
            <a:r>
              <a:rPr lang="fa-IR" sz="4999" spc="73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4999" spc="73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2320" y="8606880"/>
            <a:ext cx="2147220" cy="25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fa-IR" sz="2400" b="1" spc="19" dirty="0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عنوان مطالب</a:t>
            </a:r>
            <a:endParaRPr lang="en-US" sz="2400" b="1" spc="19" dirty="0">
              <a:solidFill>
                <a:srgbClr val="00000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5400000">
            <a:off x="8549820" y="-2322540"/>
            <a:ext cx="1188000" cy="18288180"/>
            <a:chOff x="0" y="0"/>
            <a:chExt cx="1584000" cy="243842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3944" cy="24384254"/>
            </a:xfrm>
            <a:custGeom>
              <a:avLst/>
              <a:gdLst/>
              <a:ahLst/>
              <a:cxnLst/>
              <a:rect l="l" t="t" r="r" b="b"/>
              <a:pathLst>
                <a:path w="1583944" h="24384254">
                  <a:moveTo>
                    <a:pt x="0" y="0"/>
                  </a:moveTo>
                  <a:lnTo>
                    <a:pt x="1583944" y="0"/>
                  </a:lnTo>
                  <a:lnTo>
                    <a:pt x="1583944" y="24384254"/>
                  </a:lnTo>
                  <a:lnTo>
                    <a:pt x="0" y="24384254"/>
                  </a:lnTo>
                  <a:close/>
                </a:path>
              </a:pathLst>
            </a:custGeom>
            <a:solidFill>
              <a:srgbClr val="28608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534640" y="2244060"/>
            <a:ext cx="11629080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600" spc="1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34640" y="3636720"/>
            <a:ext cx="11629080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34640" y="3194460"/>
            <a:ext cx="11629080" cy="22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679"/>
              </a:lnSpc>
            </a:pPr>
            <a:r>
              <a:rPr lang="fa-IR" sz="1600" spc="19" dirty="0">
                <a:solidFill>
                  <a:srgbClr val="3282BE"/>
                </a:solidFill>
                <a:latin typeface="Montserrat Bold"/>
                <a:cs typeface="B Nazanin" panose="00000400000000000000" pitchFamily="2" charset="-78"/>
              </a:rPr>
              <a:t>عنوان مطالب</a:t>
            </a:r>
            <a:endParaRPr lang="en-US" sz="1600" spc="19" dirty="0">
              <a:solidFill>
                <a:srgbClr val="3282BE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52320" y="6533820"/>
            <a:ext cx="12010860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600" spc="16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443200" y="4671540"/>
            <a:ext cx="11744460" cy="1368900"/>
            <a:chOff x="0" y="0"/>
            <a:chExt cx="15659280" cy="1825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659227" cy="1825244"/>
            </a:xfrm>
            <a:custGeom>
              <a:avLst/>
              <a:gdLst/>
              <a:ahLst/>
              <a:cxnLst/>
              <a:rect l="l" t="t" r="r" b="b"/>
              <a:pathLst>
                <a:path w="15659227" h="1825244">
                  <a:moveTo>
                    <a:pt x="0" y="0"/>
                  </a:moveTo>
                  <a:lnTo>
                    <a:pt x="15659227" y="0"/>
                  </a:lnTo>
                  <a:lnTo>
                    <a:pt x="15659227" y="1825244"/>
                  </a:lnTo>
                  <a:lnTo>
                    <a:pt x="0" y="18252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5659280" cy="18918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144780" lvl="1" indent="-72390" algn="r" rtl="1">
                <a:lnSpc>
                  <a:spcPts val="2160"/>
                </a:lnSpc>
                <a:buFont typeface="Arial"/>
                <a:buChar char="•"/>
              </a:pPr>
              <a:r>
                <a:rPr lang="fa-IR" sz="1600" spc="16" dirty="0">
                  <a:solidFill>
                    <a:srgbClr val="404040"/>
                  </a:solidFill>
                  <a:latin typeface="Montserrat"/>
                  <a:cs typeface="B Nazanin" panose="00000400000000000000" pitchFamily="2" charset="-78"/>
                </a:rPr>
                <a:t>من امیدوارم و معتقدم که این الگو وقت شما را خواهد داشت.  من امیدوارم و معتقدم که این الگو وقت شما را خواهد داشت.  من امیدوارم و معتقدم که این الگو وقت شما را خواهد داشت.</a:t>
              </a:r>
              <a:endParaRPr lang="en-US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662940" y="8606880"/>
            <a:ext cx="2147220" cy="25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fa-IR" sz="2400" b="1" spc="19" dirty="0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عنوان مطالب</a:t>
            </a:r>
            <a:endParaRPr lang="en-US" sz="2400" b="1" spc="19" dirty="0">
              <a:solidFill>
                <a:srgbClr val="00000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174100" y="8606880"/>
            <a:ext cx="2147220" cy="25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fa-IR" sz="2400" b="1" spc="19" dirty="0">
                <a:solidFill>
                  <a:srgbClr val="000000"/>
                </a:solidFill>
                <a:latin typeface="Montserrat Bold"/>
                <a:cs typeface="B Nazanin" panose="00000400000000000000" pitchFamily="2" charset="-78"/>
              </a:rPr>
              <a:t>عنوان مطالب</a:t>
            </a:r>
            <a:endParaRPr lang="en-US" sz="2400" b="1" spc="19" dirty="0">
              <a:solidFill>
                <a:srgbClr val="00000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745360" y="7956360"/>
            <a:ext cx="1254960" cy="583740"/>
            <a:chOff x="0" y="0"/>
            <a:chExt cx="1673280" cy="778320"/>
          </a:xfrm>
        </p:grpSpPr>
        <p:sp>
          <p:nvSpPr>
            <p:cNvPr id="18" name="Freeform 18"/>
            <p:cNvSpPr/>
            <p:nvPr/>
          </p:nvSpPr>
          <p:spPr>
            <a:xfrm>
              <a:off x="58293" y="68453"/>
              <a:ext cx="1673225" cy="778256"/>
            </a:xfrm>
            <a:custGeom>
              <a:avLst/>
              <a:gdLst/>
              <a:ahLst/>
              <a:cxnLst/>
              <a:rect l="l" t="t" r="r" b="b"/>
              <a:pathLst>
                <a:path w="1673225" h="778256">
                  <a:moveTo>
                    <a:pt x="24765" y="421513"/>
                  </a:moveTo>
                  <a:cubicBezTo>
                    <a:pt x="20574" y="365633"/>
                    <a:pt x="20574" y="314071"/>
                    <a:pt x="24765" y="253746"/>
                  </a:cubicBezTo>
                  <a:cubicBezTo>
                    <a:pt x="37211" y="210693"/>
                    <a:pt x="49657" y="172085"/>
                    <a:pt x="62103" y="129032"/>
                  </a:cubicBezTo>
                  <a:cubicBezTo>
                    <a:pt x="231902" y="129032"/>
                    <a:pt x="401701" y="137668"/>
                    <a:pt x="571500" y="124714"/>
                  </a:cubicBezTo>
                  <a:cubicBezTo>
                    <a:pt x="654304" y="116078"/>
                    <a:pt x="724789" y="77470"/>
                    <a:pt x="778637" y="12954"/>
                  </a:cubicBezTo>
                  <a:cubicBezTo>
                    <a:pt x="824230" y="0"/>
                    <a:pt x="824230" y="43053"/>
                    <a:pt x="840740" y="64516"/>
                  </a:cubicBezTo>
                  <a:cubicBezTo>
                    <a:pt x="948436" y="215011"/>
                    <a:pt x="1047877" y="326771"/>
                    <a:pt x="1250823" y="386969"/>
                  </a:cubicBezTo>
                  <a:cubicBezTo>
                    <a:pt x="1271524" y="395605"/>
                    <a:pt x="1317117" y="408432"/>
                    <a:pt x="1341882" y="408432"/>
                  </a:cubicBezTo>
                  <a:cubicBezTo>
                    <a:pt x="1420622" y="421386"/>
                    <a:pt x="1478534" y="429895"/>
                    <a:pt x="1565529" y="434213"/>
                  </a:cubicBezTo>
                  <a:cubicBezTo>
                    <a:pt x="1640078" y="447167"/>
                    <a:pt x="1660779" y="477266"/>
                    <a:pt x="1664970" y="537464"/>
                  </a:cubicBezTo>
                  <a:cubicBezTo>
                    <a:pt x="1673225" y="601980"/>
                    <a:pt x="1636014" y="636397"/>
                    <a:pt x="1582166" y="653542"/>
                  </a:cubicBezTo>
                  <a:cubicBezTo>
                    <a:pt x="1317117" y="756793"/>
                    <a:pt x="1035431" y="778256"/>
                    <a:pt x="774573" y="653542"/>
                  </a:cubicBezTo>
                  <a:cubicBezTo>
                    <a:pt x="687578" y="610489"/>
                    <a:pt x="608965" y="606298"/>
                    <a:pt x="509524" y="623443"/>
                  </a:cubicBezTo>
                  <a:cubicBezTo>
                    <a:pt x="331470" y="657860"/>
                    <a:pt x="248539" y="627761"/>
                    <a:pt x="111887" y="597662"/>
                  </a:cubicBezTo>
                  <a:cubicBezTo>
                    <a:pt x="45593" y="584708"/>
                    <a:pt x="0" y="550418"/>
                    <a:pt x="24892" y="477266"/>
                  </a:cubicBezTo>
                  <a:cubicBezTo>
                    <a:pt x="33147" y="460121"/>
                    <a:pt x="24892" y="460121"/>
                    <a:pt x="24892" y="42138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081160" y="8062740"/>
            <a:ext cx="554580" cy="729540"/>
            <a:chOff x="0" y="0"/>
            <a:chExt cx="739440" cy="972720"/>
          </a:xfrm>
        </p:grpSpPr>
        <p:sp>
          <p:nvSpPr>
            <p:cNvPr id="20" name="Freeform 20"/>
            <p:cNvSpPr/>
            <p:nvPr/>
          </p:nvSpPr>
          <p:spPr>
            <a:xfrm>
              <a:off x="54991" y="73787"/>
              <a:ext cx="739521" cy="972820"/>
            </a:xfrm>
            <a:custGeom>
              <a:avLst/>
              <a:gdLst/>
              <a:ahLst/>
              <a:cxnLst/>
              <a:rect l="l" t="t" r="r" b="b"/>
              <a:pathLst>
                <a:path w="739521" h="972820">
                  <a:moveTo>
                    <a:pt x="134874" y="395224"/>
                  </a:moveTo>
                  <a:cubicBezTo>
                    <a:pt x="156591" y="288671"/>
                    <a:pt x="169672" y="213106"/>
                    <a:pt x="152273" y="70993"/>
                  </a:cubicBezTo>
                  <a:cubicBezTo>
                    <a:pt x="282702" y="53213"/>
                    <a:pt x="404495" y="0"/>
                    <a:pt x="539369" y="8890"/>
                  </a:cubicBezTo>
                  <a:cubicBezTo>
                    <a:pt x="578485" y="13335"/>
                    <a:pt x="622046" y="13335"/>
                    <a:pt x="656844" y="31115"/>
                  </a:cubicBezTo>
                  <a:cubicBezTo>
                    <a:pt x="678561" y="195453"/>
                    <a:pt x="639445" y="342011"/>
                    <a:pt x="674243" y="497459"/>
                  </a:cubicBezTo>
                  <a:cubicBezTo>
                    <a:pt x="695960" y="577469"/>
                    <a:pt x="713359" y="652907"/>
                    <a:pt x="722122" y="732917"/>
                  </a:cubicBezTo>
                  <a:cubicBezTo>
                    <a:pt x="739521" y="879475"/>
                    <a:pt x="713486" y="919480"/>
                    <a:pt x="578612" y="946150"/>
                  </a:cubicBezTo>
                  <a:cubicBezTo>
                    <a:pt x="426339" y="972820"/>
                    <a:pt x="287147" y="968375"/>
                    <a:pt x="135001" y="937260"/>
                  </a:cubicBezTo>
                  <a:cubicBezTo>
                    <a:pt x="26162" y="914908"/>
                    <a:pt x="0" y="799465"/>
                    <a:pt x="47879" y="666242"/>
                  </a:cubicBezTo>
                  <a:cubicBezTo>
                    <a:pt x="78359" y="573024"/>
                    <a:pt x="108712" y="497459"/>
                    <a:pt x="134874" y="39535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2289600" y="775980"/>
            <a:ext cx="814320" cy="1422900"/>
            <a:chOff x="0" y="0"/>
            <a:chExt cx="1085760" cy="1897200"/>
          </a:xfrm>
        </p:grpSpPr>
        <p:sp>
          <p:nvSpPr>
            <p:cNvPr id="22" name="Freeform 22"/>
            <p:cNvSpPr/>
            <p:nvPr/>
          </p:nvSpPr>
          <p:spPr>
            <a:xfrm>
              <a:off x="-33655" y="-35941"/>
              <a:ext cx="1085723" cy="1897126"/>
            </a:xfrm>
            <a:custGeom>
              <a:avLst/>
              <a:gdLst/>
              <a:ahLst/>
              <a:cxnLst/>
              <a:rect l="l" t="t" r="r" b="b"/>
              <a:pathLst>
                <a:path w="1085723" h="1897126">
                  <a:moveTo>
                    <a:pt x="1078230" y="164211"/>
                  </a:moveTo>
                  <a:cubicBezTo>
                    <a:pt x="1082040" y="198628"/>
                    <a:pt x="1085723" y="213868"/>
                    <a:pt x="1085723" y="236728"/>
                  </a:cubicBezTo>
                  <a:lnTo>
                    <a:pt x="1085723" y="412242"/>
                  </a:lnTo>
                  <a:cubicBezTo>
                    <a:pt x="1025398" y="507619"/>
                    <a:pt x="1014095" y="591693"/>
                    <a:pt x="1017905" y="709930"/>
                  </a:cubicBezTo>
                  <a:cubicBezTo>
                    <a:pt x="1021715" y="790067"/>
                    <a:pt x="983996" y="866394"/>
                    <a:pt x="927481" y="927481"/>
                  </a:cubicBezTo>
                  <a:cubicBezTo>
                    <a:pt x="893572" y="965708"/>
                    <a:pt x="867156" y="992378"/>
                    <a:pt x="837057" y="1053465"/>
                  </a:cubicBezTo>
                  <a:cubicBezTo>
                    <a:pt x="818261" y="1095502"/>
                    <a:pt x="806958" y="1129792"/>
                    <a:pt x="788035" y="1164209"/>
                  </a:cubicBezTo>
                  <a:cubicBezTo>
                    <a:pt x="769239" y="1213866"/>
                    <a:pt x="727710" y="1210056"/>
                    <a:pt x="689991" y="1190879"/>
                  </a:cubicBezTo>
                  <a:cubicBezTo>
                    <a:pt x="588264" y="1133602"/>
                    <a:pt x="471297" y="1106932"/>
                    <a:pt x="403479" y="1045845"/>
                  </a:cubicBezTo>
                  <a:cubicBezTo>
                    <a:pt x="501523" y="1106932"/>
                    <a:pt x="629666" y="1175639"/>
                    <a:pt x="769112" y="1213866"/>
                  </a:cubicBezTo>
                  <a:cubicBezTo>
                    <a:pt x="776605" y="1217676"/>
                    <a:pt x="780415" y="1225296"/>
                    <a:pt x="780415" y="1232916"/>
                  </a:cubicBezTo>
                  <a:cubicBezTo>
                    <a:pt x="810514" y="1393190"/>
                    <a:pt x="746506" y="1538351"/>
                    <a:pt x="727583" y="1694815"/>
                  </a:cubicBezTo>
                  <a:cubicBezTo>
                    <a:pt x="723773" y="1740662"/>
                    <a:pt x="708787" y="1786382"/>
                    <a:pt x="697484" y="1832229"/>
                  </a:cubicBezTo>
                  <a:cubicBezTo>
                    <a:pt x="674878" y="1847469"/>
                    <a:pt x="708787" y="1889506"/>
                    <a:pt x="667385" y="1897126"/>
                  </a:cubicBezTo>
                  <a:cubicBezTo>
                    <a:pt x="591947" y="1740662"/>
                    <a:pt x="475107" y="1610868"/>
                    <a:pt x="369570" y="1477264"/>
                  </a:cubicBezTo>
                  <a:cubicBezTo>
                    <a:pt x="324358" y="1423797"/>
                    <a:pt x="252730" y="1389507"/>
                    <a:pt x="192405" y="1351280"/>
                  </a:cubicBezTo>
                  <a:cubicBezTo>
                    <a:pt x="49022" y="1259713"/>
                    <a:pt x="0" y="1110869"/>
                    <a:pt x="56642" y="954405"/>
                  </a:cubicBezTo>
                  <a:cubicBezTo>
                    <a:pt x="98044" y="851281"/>
                    <a:pt x="104648" y="711581"/>
                    <a:pt x="123444" y="600964"/>
                  </a:cubicBezTo>
                  <a:cubicBezTo>
                    <a:pt x="168656" y="623824"/>
                    <a:pt x="218694" y="698627"/>
                    <a:pt x="271526" y="637540"/>
                  </a:cubicBezTo>
                  <a:cubicBezTo>
                    <a:pt x="165989" y="637540"/>
                    <a:pt x="147066" y="614680"/>
                    <a:pt x="120777" y="515366"/>
                  </a:cubicBezTo>
                  <a:cubicBezTo>
                    <a:pt x="109474" y="473329"/>
                    <a:pt x="79248" y="442722"/>
                    <a:pt x="67945" y="393192"/>
                  </a:cubicBezTo>
                  <a:cubicBezTo>
                    <a:pt x="56642" y="343662"/>
                    <a:pt x="11430" y="271780"/>
                    <a:pt x="52832" y="218440"/>
                  </a:cubicBezTo>
                  <a:cubicBezTo>
                    <a:pt x="173482" y="214630"/>
                    <a:pt x="282829" y="282575"/>
                    <a:pt x="290322" y="450469"/>
                  </a:cubicBezTo>
                  <a:cubicBezTo>
                    <a:pt x="343154" y="419989"/>
                    <a:pt x="343154" y="370332"/>
                    <a:pt x="339344" y="320675"/>
                  </a:cubicBezTo>
                  <a:cubicBezTo>
                    <a:pt x="335534" y="267208"/>
                    <a:pt x="346837" y="232918"/>
                    <a:pt x="410972" y="244348"/>
                  </a:cubicBezTo>
                  <a:cubicBezTo>
                    <a:pt x="490093" y="259588"/>
                    <a:pt x="524129" y="209931"/>
                    <a:pt x="546735" y="145034"/>
                  </a:cubicBezTo>
                  <a:cubicBezTo>
                    <a:pt x="576834" y="45847"/>
                    <a:pt x="697484" y="0"/>
                    <a:pt x="776732" y="68707"/>
                  </a:cubicBezTo>
                  <a:cubicBezTo>
                    <a:pt x="863473" y="129794"/>
                    <a:pt x="980313" y="145034"/>
                    <a:pt x="1078357" y="16408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81860" y="1376460"/>
            <a:ext cx="2218320" cy="1955340"/>
            <a:chOff x="0" y="0"/>
            <a:chExt cx="2957760" cy="2607120"/>
          </a:xfrm>
        </p:grpSpPr>
        <p:sp>
          <p:nvSpPr>
            <p:cNvPr id="24" name="Freeform 24"/>
            <p:cNvSpPr/>
            <p:nvPr/>
          </p:nvSpPr>
          <p:spPr>
            <a:xfrm>
              <a:off x="61214" y="72136"/>
              <a:ext cx="2957703" cy="2606675"/>
            </a:xfrm>
            <a:custGeom>
              <a:avLst/>
              <a:gdLst/>
              <a:ahLst/>
              <a:cxnLst/>
              <a:rect l="l" t="t" r="r" b="b"/>
              <a:pathLst>
                <a:path w="2957703" h="2606675">
                  <a:moveTo>
                    <a:pt x="2909570" y="1967103"/>
                  </a:moveTo>
                  <a:cubicBezTo>
                    <a:pt x="2949702" y="1897380"/>
                    <a:pt x="2957703" y="1766189"/>
                    <a:pt x="2905506" y="1696593"/>
                  </a:cubicBezTo>
                  <a:cubicBezTo>
                    <a:pt x="2893441" y="1680210"/>
                    <a:pt x="2885440" y="1651508"/>
                    <a:pt x="2885440" y="1631061"/>
                  </a:cubicBezTo>
                  <a:cubicBezTo>
                    <a:pt x="2897505" y="1389253"/>
                    <a:pt x="2785110" y="1163701"/>
                    <a:pt x="2793111" y="921893"/>
                  </a:cubicBezTo>
                  <a:cubicBezTo>
                    <a:pt x="2797175" y="856361"/>
                    <a:pt x="2777109" y="790702"/>
                    <a:pt x="2740914" y="737489"/>
                  </a:cubicBezTo>
                  <a:cubicBezTo>
                    <a:pt x="2680716" y="647319"/>
                    <a:pt x="2652649" y="528447"/>
                    <a:pt x="2552319" y="479298"/>
                  </a:cubicBezTo>
                  <a:cubicBezTo>
                    <a:pt x="2415921" y="417830"/>
                    <a:pt x="2303526" y="319405"/>
                    <a:pt x="2163064" y="266192"/>
                  </a:cubicBezTo>
                  <a:cubicBezTo>
                    <a:pt x="2126996" y="298958"/>
                    <a:pt x="2159000" y="331724"/>
                    <a:pt x="2159000" y="364617"/>
                  </a:cubicBezTo>
                  <a:cubicBezTo>
                    <a:pt x="2163064" y="413766"/>
                    <a:pt x="2163064" y="458851"/>
                    <a:pt x="2167001" y="508127"/>
                  </a:cubicBezTo>
                  <a:cubicBezTo>
                    <a:pt x="2167001" y="524510"/>
                    <a:pt x="2167001" y="544957"/>
                    <a:pt x="2142871" y="549148"/>
                  </a:cubicBezTo>
                  <a:cubicBezTo>
                    <a:pt x="2134870" y="549148"/>
                    <a:pt x="2126869" y="545084"/>
                    <a:pt x="2118741" y="540893"/>
                  </a:cubicBezTo>
                  <a:cubicBezTo>
                    <a:pt x="2098675" y="516255"/>
                    <a:pt x="2130806" y="516255"/>
                    <a:pt x="2134743" y="504063"/>
                  </a:cubicBezTo>
                  <a:cubicBezTo>
                    <a:pt x="2146808" y="467106"/>
                    <a:pt x="2134743" y="430276"/>
                    <a:pt x="2130679" y="389255"/>
                  </a:cubicBezTo>
                  <a:cubicBezTo>
                    <a:pt x="2122678" y="323723"/>
                    <a:pt x="2114677" y="254000"/>
                    <a:pt x="2106549" y="188341"/>
                  </a:cubicBezTo>
                  <a:cubicBezTo>
                    <a:pt x="2098548" y="180086"/>
                    <a:pt x="2086483" y="171958"/>
                    <a:pt x="2078482" y="163703"/>
                  </a:cubicBezTo>
                  <a:cubicBezTo>
                    <a:pt x="2066417" y="155448"/>
                    <a:pt x="2054352" y="155448"/>
                    <a:pt x="2038350" y="159639"/>
                  </a:cubicBezTo>
                  <a:cubicBezTo>
                    <a:pt x="2010283" y="200660"/>
                    <a:pt x="2018284" y="258064"/>
                    <a:pt x="1990217" y="303149"/>
                  </a:cubicBezTo>
                  <a:cubicBezTo>
                    <a:pt x="1982216" y="323596"/>
                    <a:pt x="1970151" y="348234"/>
                    <a:pt x="1970151" y="372872"/>
                  </a:cubicBezTo>
                  <a:cubicBezTo>
                    <a:pt x="1974215" y="454914"/>
                    <a:pt x="1962150" y="536829"/>
                    <a:pt x="1950085" y="618871"/>
                  </a:cubicBezTo>
                  <a:cubicBezTo>
                    <a:pt x="1930019" y="750062"/>
                    <a:pt x="1901952" y="983742"/>
                    <a:pt x="1873885" y="1041146"/>
                  </a:cubicBezTo>
                  <a:cubicBezTo>
                    <a:pt x="1729359" y="823849"/>
                    <a:pt x="1605026" y="598424"/>
                    <a:pt x="1372235" y="467233"/>
                  </a:cubicBezTo>
                  <a:cubicBezTo>
                    <a:pt x="1312037" y="434467"/>
                    <a:pt x="1271905" y="381127"/>
                    <a:pt x="1243838" y="315595"/>
                  </a:cubicBezTo>
                  <a:cubicBezTo>
                    <a:pt x="1203706" y="225425"/>
                    <a:pt x="1199642" y="139319"/>
                    <a:pt x="1235837" y="49149"/>
                  </a:cubicBezTo>
                  <a:cubicBezTo>
                    <a:pt x="1231773" y="28702"/>
                    <a:pt x="1239901" y="0"/>
                    <a:pt x="1203706" y="4064"/>
                  </a:cubicBezTo>
                  <a:cubicBezTo>
                    <a:pt x="1059561" y="28194"/>
                    <a:pt x="1015365" y="147066"/>
                    <a:pt x="971169" y="265938"/>
                  </a:cubicBezTo>
                  <a:cubicBezTo>
                    <a:pt x="979170" y="356108"/>
                    <a:pt x="963168" y="454533"/>
                    <a:pt x="1015365" y="557022"/>
                  </a:cubicBezTo>
                  <a:cubicBezTo>
                    <a:pt x="1015365" y="557022"/>
                    <a:pt x="1019429" y="561086"/>
                    <a:pt x="1019429" y="561086"/>
                  </a:cubicBezTo>
                  <a:cubicBezTo>
                    <a:pt x="1019429" y="491363"/>
                    <a:pt x="1019429" y="438150"/>
                    <a:pt x="1047496" y="397129"/>
                  </a:cubicBezTo>
                  <a:cubicBezTo>
                    <a:pt x="1079627" y="347980"/>
                    <a:pt x="1123696" y="319278"/>
                    <a:pt x="1192022" y="331597"/>
                  </a:cubicBezTo>
                  <a:cubicBezTo>
                    <a:pt x="1067562" y="368427"/>
                    <a:pt x="1027430" y="454533"/>
                    <a:pt x="1047496" y="577596"/>
                  </a:cubicBezTo>
                  <a:cubicBezTo>
                    <a:pt x="1051560" y="593979"/>
                    <a:pt x="1043432" y="614426"/>
                    <a:pt x="1019429" y="618617"/>
                  </a:cubicBezTo>
                  <a:cubicBezTo>
                    <a:pt x="995426" y="622808"/>
                    <a:pt x="987298" y="602234"/>
                    <a:pt x="979297" y="581660"/>
                  </a:cubicBezTo>
                  <a:cubicBezTo>
                    <a:pt x="943229" y="487426"/>
                    <a:pt x="939165" y="384937"/>
                    <a:pt x="931164" y="286512"/>
                  </a:cubicBezTo>
                  <a:cubicBezTo>
                    <a:pt x="866902" y="298831"/>
                    <a:pt x="798703" y="311150"/>
                    <a:pt x="746506" y="352044"/>
                  </a:cubicBezTo>
                  <a:cubicBezTo>
                    <a:pt x="662178" y="413512"/>
                    <a:pt x="573913" y="462661"/>
                    <a:pt x="477647" y="499618"/>
                  </a:cubicBezTo>
                  <a:cubicBezTo>
                    <a:pt x="461645" y="507873"/>
                    <a:pt x="445516" y="511937"/>
                    <a:pt x="433451" y="524256"/>
                  </a:cubicBezTo>
                  <a:cubicBezTo>
                    <a:pt x="300990" y="639064"/>
                    <a:pt x="260858" y="811149"/>
                    <a:pt x="192659" y="954659"/>
                  </a:cubicBezTo>
                  <a:cubicBezTo>
                    <a:pt x="136525" y="1073531"/>
                    <a:pt x="84328" y="1208786"/>
                    <a:pt x="64262" y="1348232"/>
                  </a:cubicBezTo>
                  <a:cubicBezTo>
                    <a:pt x="48260" y="1463040"/>
                    <a:pt x="48260" y="1491742"/>
                    <a:pt x="148590" y="1536827"/>
                  </a:cubicBezTo>
                  <a:cubicBezTo>
                    <a:pt x="305054" y="1602359"/>
                    <a:pt x="401447" y="1729486"/>
                    <a:pt x="465582" y="1881124"/>
                  </a:cubicBezTo>
                  <a:cubicBezTo>
                    <a:pt x="469646" y="1885188"/>
                    <a:pt x="469646" y="1893443"/>
                    <a:pt x="473583" y="1897507"/>
                  </a:cubicBezTo>
                  <a:cubicBezTo>
                    <a:pt x="469519" y="1893443"/>
                    <a:pt x="469519" y="1889252"/>
                    <a:pt x="465582" y="1885188"/>
                  </a:cubicBezTo>
                  <a:cubicBezTo>
                    <a:pt x="473583" y="1901571"/>
                    <a:pt x="481584" y="1922145"/>
                    <a:pt x="485648" y="1938528"/>
                  </a:cubicBezTo>
                  <a:cubicBezTo>
                    <a:pt x="449580" y="1885188"/>
                    <a:pt x="417449" y="1827911"/>
                    <a:pt x="381254" y="1774571"/>
                  </a:cubicBezTo>
                  <a:cubicBezTo>
                    <a:pt x="333121" y="1704848"/>
                    <a:pt x="276860" y="1647444"/>
                    <a:pt x="208661" y="1598295"/>
                  </a:cubicBezTo>
                  <a:cubicBezTo>
                    <a:pt x="176530" y="1573657"/>
                    <a:pt x="160528" y="1573657"/>
                    <a:pt x="144399" y="1610614"/>
                  </a:cubicBezTo>
                  <a:cubicBezTo>
                    <a:pt x="88265" y="1795018"/>
                    <a:pt x="76200" y="1987804"/>
                    <a:pt x="36068" y="2176272"/>
                  </a:cubicBezTo>
                  <a:cubicBezTo>
                    <a:pt x="8001" y="2315591"/>
                    <a:pt x="0" y="2450973"/>
                    <a:pt x="40132" y="2590292"/>
                  </a:cubicBezTo>
                  <a:cubicBezTo>
                    <a:pt x="68199" y="2606675"/>
                    <a:pt x="96266" y="2602611"/>
                    <a:pt x="128397" y="2586228"/>
                  </a:cubicBezTo>
                  <a:cubicBezTo>
                    <a:pt x="200660" y="2500122"/>
                    <a:pt x="260858" y="2393569"/>
                    <a:pt x="357124" y="2344420"/>
                  </a:cubicBezTo>
                  <a:cubicBezTo>
                    <a:pt x="525653" y="2258314"/>
                    <a:pt x="698246" y="2184527"/>
                    <a:pt x="798576" y="2188591"/>
                  </a:cubicBezTo>
                  <a:cubicBezTo>
                    <a:pt x="951103" y="2196845"/>
                    <a:pt x="1203960" y="2229611"/>
                    <a:pt x="1348359" y="2180336"/>
                  </a:cubicBezTo>
                  <a:lnTo>
                    <a:pt x="2909570" y="1967230"/>
                  </a:lnTo>
                  <a:close/>
                  <a:moveTo>
                    <a:pt x="40132" y="2389378"/>
                  </a:moveTo>
                  <a:cubicBezTo>
                    <a:pt x="76200" y="2311527"/>
                    <a:pt x="136398" y="2266442"/>
                    <a:pt x="220726" y="2245868"/>
                  </a:cubicBezTo>
                  <a:cubicBezTo>
                    <a:pt x="160528" y="2295017"/>
                    <a:pt x="100330" y="2340102"/>
                    <a:pt x="40132" y="2389378"/>
                  </a:cubicBezTo>
                  <a:close/>
                  <a:moveTo>
                    <a:pt x="164592" y="2180336"/>
                  </a:moveTo>
                  <a:cubicBezTo>
                    <a:pt x="260858" y="2106549"/>
                    <a:pt x="369316" y="2102485"/>
                    <a:pt x="481584" y="2143379"/>
                  </a:cubicBezTo>
                  <a:cubicBezTo>
                    <a:pt x="373253" y="2131060"/>
                    <a:pt x="268859" y="2147443"/>
                    <a:pt x="164592" y="21803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3409560" y="2748060"/>
            <a:ext cx="817020" cy="700380"/>
            <a:chOff x="0" y="0"/>
            <a:chExt cx="1089360" cy="933840"/>
          </a:xfrm>
        </p:grpSpPr>
        <p:sp>
          <p:nvSpPr>
            <p:cNvPr id="26" name="Freeform 26"/>
            <p:cNvSpPr/>
            <p:nvPr/>
          </p:nvSpPr>
          <p:spPr>
            <a:xfrm>
              <a:off x="74803" y="58674"/>
              <a:ext cx="1089406" cy="933831"/>
            </a:xfrm>
            <a:custGeom>
              <a:avLst/>
              <a:gdLst/>
              <a:ahLst/>
              <a:cxnLst/>
              <a:rect l="l" t="t" r="r" b="b"/>
              <a:pathLst>
                <a:path w="1089406" h="933831">
                  <a:moveTo>
                    <a:pt x="21463" y="933831"/>
                  </a:moveTo>
                  <a:cubicBezTo>
                    <a:pt x="17145" y="929513"/>
                    <a:pt x="8636" y="920750"/>
                    <a:pt x="4318" y="916432"/>
                  </a:cubicBezTo>
                  <a:cubicBezTo>
                    <a:pt x="0" y="868680"/>
                    <a:pt x="42926" y="864362"/>
                    <a:pt x="68707" y="851281"/>
                  </a:cubicBezTo>
                  <a:cubicBezTo>
                    <a:pt x="197358" y="781812"/>
                    <a:pt x="308864" y="681863"/>
                    <a:pt x="420370" y="590677"/>
                  </a:cubicBezTo>
                  <a:cubicBezTo>
                    <a:pt x="596138" y="442976"/>
                    <a:pt x="767715" y="290957"/>
                    <a:pt x="930656" y="134620"/>
                  </a:cubicBezTo>
                  <a:cubicBezTo>
                    <a:pt x="964946" y="99822"/>
                    <a:pt x="977773" y="78105"/>
                    <a:pt x="939292" y="47752"/>
                  </a:cubicBezTo>
                  <a:cubicBezTo>
                    <a:pt x="982218" y="17399"/>
                    <a:pt x="1025017" y="0"/>
                    <a:pt x="1037971" y="69469"/>
                  </a:cubicBezTo>
                  <a:cubicBezTo>
                    <a:pt x="1046607" y="104267"/>
                    <a:pt x="1072261" y="95504"/>
                    <a:pt x="1089406" y="104267"/>
                  </a:cubicBezTo>
                  <a:cubicBezTo>
                    <a:pt x="1003681" y="130302"/>
                    <a:pt x="943610" y="186817"/>
                    <a:pt x="887857" y="247650"/>
                  </a:cubicBezTo>
                  <a:cubicBezTo>
                    <a:pt x="690499" y="460375"/>
                    <a:pt x="450342" y="621157"/>
                    <a:pt x="231648" y="812165"/>
                  </a:cubicBezTo>
                  <a:cubicBezTo>
                    <a:pt x="167259" y="868680"/>
                    <a:pt x="94361" y="899033"/>
                    <a:pt x="21463" y="9338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902960" y="2901420"/>
            <a:ext cx="1685880" cy="5269320"/>
            <a:chOff x="0" y="0"/>
            <a:chExt cx="2247840" cy="7025760"/>
          </a:xfrm>
        </p:grpSpPr>
        <p:sp>
          <p:nvSpPr>
            <p:cNvPr id="28" name="Freeform 28"/>
            <p:cNvSpPr/>
            <p:nvPr/>
          </p:nvSpPr>
          <p:spPr>
            <a:xfrm>
              <a:off x="-17145" y="-27432"/>
              <a:ext cx="2247773" cy="7025640"/>
            </a:xfrm>
            <a:custGeom>
              <a:avLst/>
              <a:gdLst/>
              <a:ahLst/>
              <a:cxnLst/>
              <a:rect l="l" t="t" r="r" b="b"/>
              <a:pathLst>
                <a:path w="2247773" h="7025640">
                  <a:moveTo>
                    <a:pt x="2101088" y="77470"/>
                  </a:moveTo>
                  <a:cubicBezTo>
                    <a:pt x="2093341" y="92964"/>
                    <a:pt x="2077974" y="96774"/>
                    <a:pt x="2058543" y="100711"/>
                  </a:cubicBezTo>
                  <a:cubicBezTo>
                    <a:pt x="1888617" y="116205"/>
                    <a:pt x="1069848" y="209169"/>
                    <a:pt x="1058164" y="158750"/>
                  </a:cubicBezTo>
                  <a:cubicBezTo>
                    <a:pt x="1046607" y="166497"/>
                    <a:pt x="1023366" y="181991"/>
                    <a:pt x="1000252" y="193548"/>
                  </a:cubicBezTo>
                  <a:cubicBezTo>
                    <a:pt x="722249" y="363982"/>
                    <a:pt x="451866" y="549910"/>
                    <a:pt x="127381" y="631317"/>
                  </a:cubicBezTo>
                  <a:cubicBezTo>
                    <a:pt x="92583" y="646811"/>
                    <a:pt x="108077" y="685546"/>
                    <a:pt x="96520" y="708787"/>
                  </a:cubicBezTo>
                  <a:cubicBezTo>
                    <a:pt x="84963" y="747522"/>
                    <a:pt x="77216" y="790067"/>
                    <a:pt x="96520" y="824992"/>
                  </a:cubicBezTo>
                  <a:cubicBezTo>
                    <a:pt x="131318" y="875284"/>
                    <a:pt x="104267" y="894715"/>
                    <a:pt x="69469" y="921766"/>
                  </a:cubicBezTo>
                  <a:cubicBezTo>
                    <a:pt x="15367" y="964311"/>
                    <a:pt x="0" y="1045718"/>
                    <a:pt x="38608" y="1103757"/>
                  </a:cubicBezTo>
                  <a:cubicBezTo>
                    <a:pt x="57912" y="1130808"/>
                    <a:pt x="81153" y="1161796"/>
                    <a:pt x="104267" y="1181227"/>
                  </a:cubicBezTo>
                  <a:cubicBezTo>
                    <a:pt x="142875" y="1212215"/>
                    <a:pt x="146812" y="1243203"/>
                    <a:pt x="150622" y="1289685"/>
                  </a:cubicBezTo>
                  <a:cubicBezTo>
                    <a:pt x="154432" y="1444625"/>
                    <a:pt x="84963" y="1599565"/>
                    <a:pt x="139065" y="1754505"/>
                  </a:cubicBezTo>
                  <a:cubicBezTo>
                    <a:pt x="142875" y="1762252"/>
                    <a:pt x="139065" y="1769999"/>
                    <a:pt x="135255" y="1777746"/>
                  </a:cubicBezTo>
                  <a:cubicBezTo>
                    <a:pt x="96647" y="1921002"/>
                    <a:pt x="92710" y="2064385"/>
                    <a:pt x="135255" y="2207641"/>
                  </a:cubicBezTo>
                  <a:cubicBezTo>
                    <a:pt x="158369" y="2288921"/>
                    <a:pt x="143002" y="2370328"/>
                    <a:pt x="127508" y="2447798"/>
                  </a:cubicBezTo>
                  <a:cubicBezTo>
                    <a:pt x="100457" y="2567813"/>
                    <a:pt x="112014" y="2680208"/>
                    <a:pt x="166116" y="2792476"/>
                  </a:cubicBezTo>
                  <a:cubicBezTo>
                    <a:pt x="200914" y="2862199"/>
                    <a:pt x="216281" y="2935732"/>
                    <a:pt x="204724" y="3020949"/>
                  </a:cubicBezTo>
                  <a:cubicBezTo>
                    <a:pt x="193167" y="3117723"/>
                    <a:pt x="227838" y="3210687"/>
                    <a:pt x="254889" y="3303651"/>
                  </a:cubicBezTo>
                  <a:cubicBezTo>
                    <a:pt x="301244" y="3454654"/>
                    <a:pt x="281940" y="3621278"/>
                    <a:pt x="293497" y="3780028"/>
                  </a:cubicBezTo>
                  <a:cubicBezTo>
                    <a:pt x="293497" y="3791585"/>
                    <a:pt x="281940" y="3803269"/>
                    <a:pt x="274193" y="3818763"/>
                  </a:cubicBezTo>
                  <a:cubicBezTo>
                    <a:pt x="239395" y="3911727"/>
                    <a:pt x="212344" y="4000754"/>
                    <a:pt x="289687" y="4085971"/>
                  </a:cubicBezTo>
                  <a:cubicBezTo>
                    <a:pt x="308991" y="4105275"/>
                    <a:pt x="316738" y="4136263"/>
                    <a:pt x="301244" y="4171188"/>
                  </a:cubicBezTo>
                  <a:cubicBezTo>
                    <a:pt x="270383" y="4248658"/>
                    <a:pt x="281940" y="4337685"/>
                    <a:pt x="231775" y="4411345"/>
                  </a:cubicBezTo>
                  <a:cubicBezTo>
                    <a:pt x="227965" y="4415282"/>
                    <a:pt x="227965" y="4426839"/>
                    <a:pt x="231775" y="4434586"/>
                  </a:cubicBezTo>
                  <a:cubicBezTo>
                    <a:pt x="251079" y="4543044"/>
                    <a:pt x="239522" y="4655312"/>
                    <a:pt x="235585" y="4763770"/>
                  </a:cubicBezTo>
                  <a:cubicBezTo>
                    <a:pt x="227838" y="4899279"/>
                    <a:pt x="154432" y="5034915"/>
                    <a:pt x="212471" y="5174361"/>
                  </a:cubicBezTo>
                  <a:cubicBezTo>
                    <a:pt x="212471" y="5178171"/>
                    <a:pt x="212471" y="5185918"/>
                    <a:pt x="208661" y="5189855"/>
                  </a:cubicBezTo>
                  <a:cubicBezTo>
                    <a:pt x="185547" y="5329301"/>
                    <a:pt x="181610" y="5468747"/>
                    <a:pt x="193167" y="5608193"/>
                  </a:cubicBezTo>
                  <a:cubicBezTo>
                    <a:pt x="200914" y="5735955"/>
                    <a:pt x="196977" y="5867654"/>
                    <a:pt x="196977" y="5995543"/>
                  </a:cubicBezTo>
                  <a:cubicBezTo>
                    <a:pt x="196977" y="6196965"/>
                    <a:pt x="239522" y="6394450"/>
                    <a:pt x="266446" y="6591935"/>
                  </a:cubicBezTo>
                  <a:cubicBezTo>
                    <a:pt x="281940" y="6696456"/>
                    <a:pt x="335915" y="6793357"/>
                    <a:pt x="320548" y="6905625"/>
                  </a:cubicBezTo>
                  <a:cubicBezTo>
                    <a:pt x="308991" y="6971411"/>
                    <a:pt x="339852" y="6998589"/>
                    <a:pt x="401701" y="7002399"/>
                  </a:cubicBezTo>
                  <a:cubicBezTo>
                    <a:pt x="413258" y="7010146"/>
                    <a:pt x="428752" y="7014083"/>
                    <a:pt x="440309" y="7017893"/>
                  </a:cubicBezTo>
                  <a:cubicBezTo>
                    <a:pt x="482854" y="7025640"/>
                    <a:pt x="521462" y="7010146"/>
                    <a:pt x="563880" y="7002399"/>
                  </a:cubicBezTo>
                  <a:cubicBezTo>
                    <a:pt x="672084" y="6975348"/>
                    <a:pt x="780161" y="6963664"/>
                    <a:pt x="892175" y="6983095"/>
                  </a:cubicBezTo>
                  <a:cubicBezTo>
                    <a:pt x="919226" y="6979285"/>
                    <a:pt x="950087" y="6979285"/>
                    <a:pt x="977138" y="6967601"/>
                  </a:cubicBezTo>
                  <a:cubicBezTo>
                    <a:pt x="1000252" y="6956045"/>
                    <a:pt x="1000252" y="6928867"/>
                    <a:pt x="1004189" y="6909562"/>
                  </a:cubicBezTo>
                  <a:cubicBezTo>
                    <a:pt x="1031240" y="6727571"/>
                    <a:pt x="1035050" y="6541644"/>
                    <a:pt x="996442" y="6367272"/>
                  </a:cubicBezTo>
                  <a:cubicBezTo>
                    <a:pt x="957834" y="6189091"/>
                    <a:pt x="969391" y="6010910"/>
                    <a:pt x="953897" y="5832729"/>
                  </a:cubicBezTo>
                  <a:cubicBezTo>
                    <a:pt x="950087" y="5786247"/>
                    <a:pt x="950087" y="5743702"/>
                    <a:pt x="946150" y="5697220"/>
                  </a:cubicBezTo>
                  <a:cubicBezTo>
                    <a:pt x="915289" y="5333111"/>
                    <a:pt x="895985" y="4965192"/>
                    <a:pt x="973201" y="4605020"/>
                  </a:cubicBezTo>
                  <a:cubicBezTo>
                    <a:pt x="1015746" y="4415282"/>
                    <a:pt x="1035050" y="4217670"/>
                    <a:pt x="1046607" y="4024122"/>
                  </a:cubicBezTo>
                  <a:cubicBezTo>
                    <a:pt x="1058164" y="3776218"/>
                    <a:pt x="1168654" y="3367024"/>
                    <a:pt x="1184021" y="3119120"/>
                  </a:cubicBezTo>
                  <a:cubicBezTo>
                    <a:pt x="1212977" y="2928747"/>
                    <a:pt x="1206881" y="2959354"/>
                    <a:pt x="1220343" y="2951607"/>
                  </a:cubicBezTo>
                  <a:cubicBezTo>
                    <a:pt x="1201039" y="3083306"/>
                    <a:pt x="1255395" y="3084830"/>
                    <a:pt x="1247648" y="3212719"/>
                  </a:cubicBezTo>
                  <a:cubicBezTo>
                    <a:pt x="1286256" y="3328924"/>
                    <a:pt x="1212596" y="3489706"/>
                    <a:pt x="1216406" y="3613658"/>
                  </a:cubicBezTo>
                  <a:cubicBezTo>
                    <a:pt x="1216406" y="3683381"/>
                    <a:pt x="1227963" y="3753104"/>
                    <a:pt x="1243457" y="3822827"/>
                  </a:cubicBezTo>
                  <a:cubicBezTo>
                    <a:pt x="1286002" y="4028059"/>
                    <a:pt x="1282065" y="4244975"/>
                    <a:pt x="1258951" y="4450207"/>
                  </a:cubicBezTo>
                  <a:cubicBezTo>
                    <a:pt x="1235837" y="4670933"/>
                    <a:pt x="1193292" y="4891786"/>
                    <a:pt x="1181735" y="5112512"/>
                  </a:cubicBezTo>
                  <a:cubicBezTo>
                    <a:pt x="1166241" y="5406898"/>
                    <a:pt x="1154684" y="5701157"/>
                    <a:pt x="1193292" y="5995543"/>
                  </a:cubicBezTo>
                  <a:cubicBezTo>
                    <a:pt x="1201039" y="6061329"/>
                    <a:pt x="1216406" y="6134989"/>
                    <a:pt x="1197102" y="6196965"/>
                  </a:cubicBezTo>
                  <a:cubicBezTo>
                    <a:pt x="1150747" y="6355715"/>
                    <a:pt x="1181608" y="6510655"/>
                    <a:pt x="1200912" y="6665595"/>
                  </a:cubicBezTo>
                  <a:cubicBezTo>
                    <a:pt x="1208659" y="6739128"/>
                    <a:pt x="1181608" y="6812788"/>
                    <a:pt x="1212469" y="6886321"/>
                  </a:cubicBezTo>
                  <a:cubicBezTo>
                    <a:pt x="1224026" y="6901815"/>
                    <a:pt x="1235583" y="6917309"/>
                    <a:pt x="1255014" y="6921119"/>
                  </a:cubicBezTo>
                  <a:cubicBezTo>
                    <a:pt x="1394079" y="6932676"/>
                    <a:pt x="1533144" y="6928866"/>
                    <a:pt x="1672082" y="6928866"/>
                  </a:cubicBezTo>
                  <a:cubicBezTo>
                    <a:pt x="1768602" y="6928866"/>
                    <a:pt x="1861312" y="6897878"/>
                    <a:pt x="1923161" y="6816597"/>
                  </a:cubicBezTo>
                  <a:cubicBezTo>
                    <a:pt x="1950212" y="6781800"/>
                    <a:pt x="1930908" y="6735317"/>
                    <a:pt x="1946275" y="6696582"/>
                  </a:cubicBezTo>
                  <a:cubicBezTo>
                    <a:pt x="1934718" y="6595871"/>
                    <a:pt x="1926971" y="6491350"/>
                    <a:pt x="1903730" y="6394449"/>
                  </a:cubicBezTo>
                  <a:cubicBezTo>
                    <a:pt x="1888236" y="6320916"/>
                    <a:pt x="1876679" y="6255003"/>
                    <a:pt x="1880616" y="6177533"/>
                  </a:cubicBezTo>
                  <a:cubicBezTo>
                    <a:pt x="1884426" y="6096253"/>
                    <a:pt x="1915414" y="6011037"/>
                    <a:pt x="1884426" y="5933566"/>
                  </a:cubicBezTo>
                  <a:cubicBezTo>
                    <a:pt x="1838071" y="5821299"/>
                    <a:pt x="1838071" y="5705094"/>
                    <a:pt x="1857375" y="5592699"/>
                  </a:cubicBezTo>
                  <a:cubicBezTo>
                    <a:pt x="1899920" y="5368035"/>
                    <a:pt x="1880489" y="5135626"/>
                    <a:pt x="1919224" y="4911090"/>
                  </a:cubicBezTo>
                  <a:cubicBezTo>
                    <a:pt x="1942338" y="4771644"/>
                    <a:pt x="1938528" y="4632198"/>
                    <a:pt x="2023491" y="4512183"/>
                  </a:cubicBezTo>
                  <a:cubicBezTo>
                    <a:pt x="2054352" y="4469638"/>
                    <a:pt x="2054352" y="4407662"/>
                    <a:pt x="2050542" y="4353433"/>
                  </a:cubicBezTo>
                  <a:cubicBezTo>
                    <a:pt x="2046732" y="4310888"/>
                    <a:pt x="2046732" y="4268216"/>
                    <a:pt x="2050542" y="4225671"/>
                  </a:cubicBezTo>
                  <a:cubicBezTo>
                    <a:pt x="2069846" y="4020439"/>
                    <a:pt x="2112391" y="3819017"/>
                    <a:pt x="2096897" y="3613785"/>
                  </a:cubicBezTo>
                  <a:lnTo>
                    <a:pt x="2096897" y="3586734"/>
                  </a:lnTo>
                  <a:cubicBezTo>
                    <a:pt x="2089150" y="3288538"/>
                    <a:pt x="2123948" y="2990342"/>
                    <a:pt x="2116201" y="2688209"/>
                  </a:cubicBezTo>
                  <a:cubicBezTo>
                    <a:pt x="2104644" y="2262124"/>
                    <a:pt x="2023491" y="1847723"/>
                    <a:pt x="1896110" y="1445006"/>
                  </a:cubicBezTo>
                  <a:cubicBezTo>
                    <a:pt x="1872996" y="1433449"/>
                    <a:pt x="1911604" y="1232027"/>
                    <a:pt x="1930908" y="1139063"/>
                  </a:cubicBezTo>
                  <a:cubicBezTo>
                    <a:pt x="1954022" y="1015111"/>
                    <a:pt x="1954022" y="875665"/>
                    <a:pt x="1911604" y="743966"/>
                  </a:cubicBezTo>
                  <a:cubicBezTo>
                    <a:pt x="1977263" y="736219"/>
                    <a:pt x="2046732" y="763270"/>
                    <a:pt x="2097024" y="705231"/>
                  </a:cubicBezTo>
                  <a:cubicBezTo>
                    <a:pt x="2100834" y="689737"/>
                    <a:pt x="2093214" y="681990"/>
                    <a:pt x="2081530" y="678180"/>
                  </a:cubicBezTo>
                  <a:cubicBezTo>
                    <a:pt x="2069846" y="674370"/>
                    <a:pt x="2058416" y="674370"/>
                    <a:pt x="2046732" y="678180"/>
                  </a:cubicBezTo>
                  <a:cubicBezTo>
                    <a:pt x="1934718" y="689737"/>
                    <a:pt x="1919224" y="678180"/>
                    <a:pt x="1892300" y="565912"/>
                  </a:cubicBezTo>
                  <a:cubicBezTo>
                    <a:pt x="1884553" y="534924"/>
                    <a:pt x="1880743" y="507873"/>
                    <a:pt x="1876806" y="476885"/>
                  </a:cubicBezTo>
                  <a:cubicBezTo>
                    <a:pt x="1872996" y="434340"/>
                    <a:pt x="1857502" y="387858"/>
                    <a:pt x="1888363" y="349123"/>
                  </a:cubicBezTo>
                  <a:cubicBezTo>
                    <a:pt x="1950466" y="274955"/>
                    <a:pt x="2019935" y="220726"/>
                    <a:pt x="2116455" y="205232"/>
                  </a:cubicBezTo>
                  <a:cubicBezTo>
                    <a:pt x="2224659" y="189738"/>
                    <a:pt x="2232279" y="181991"/>
                    <a:pt x="2182114" y="85217"/>
                  </a:cubicBezTo>
                  <a:cubicBezTo>
                    <a:pt x="2197608" y="73660"/>
                    <a:pt x="2212975" y="81407"/>
                    <a:pt x="2228469" y="77470"/>
                  </a:cubicBezTo>
                  <a:cubicBezTo>
                    <a:pt x="2236216" y="73660"/>
                    <a:pt x="2243963" y="69723"/>
                    <a:pt x="2247773" y="61976"/>
                  </a:cubicBezTo>
                  <a:cubicBezTo>
                    <a:pt x="2197608" y="27178"/>
                    <a:pt x="2143506" y="0"/>
                    <a:pt x="2100961" y="7747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2726460" y="7922880"/>
            <a:ext cx="1284120" cy="671220"/>
            <a:chOff x="0" y="0"/>
            <a:chExt cx="1712160" cy="894960"/>
          </a:xfrm>
        </p:grpSpPr>
        <p:sp>
          <p:nvSpPr>
            <p:cNvPr id="30" name="Freeform 30"/>
            <p:cNvSpPr/>
            <p:nvPr/>
          </p:nvSpPr>
          <p:spPr>
            <a:xfrm>
              <a:off x="51435" y="80645"/>
              <a:ext cx="1712087" cy="895096"/>
            </a:xfrm>
            <a:custGeom>
              <a:avLst/>
              <a:gdLst/>
              <a:ahLst/>
              <a:cxnLst/>
              <a:rect l="l" t="t" r="r" b="b"/>
              <a:pathLst>
                <a:path w="1712087" h="895096">
                  <a:moveTo>
                    <a:pt x="1707769" y="574675"/>
                  </a:moveTo>
                  <a:cubicBezTo>
                    <a:pt x="1699514" y="500126"/>
                    <a:pt x="1654429" y="460629"/>
                    <a:pt x="1592834" y="451866"/>
                  </a:cubicBezTo>
                  <a:cubicBezTo>
                    <a:pt x="1527175" y="443103"/>
                    <a:pt x="1457325" y="438658"/>
                    <a:pt x="1387602" y="434340"/>
                  </a:cubicBezTo>
                  <a:cubicBezTo>
                    <a:pt x="1387602" y="434340"/>
                    <a:pt x="1387602" y="434340"/>
                    <a:pt x="1387602" y="434340"/>
                  </a:cubicBezTo>
                  <a:cubicBezTo>
                    <a:pt x="1387602" y="434340"/>
                    <a:pt x="1387602" y="434340"/>
                    <a:pt x="1387602" y="434340"/>
                  </a:cubicBezTo>
                  <a:cubicBezTo>
                    <a:pt x="1387602" y="434340"/>
                    <a:pt x="1387602" y="434340"/>
                    <a:pt x="1387602" y="434340"/>
                  </a:cubicBezTo>
                  <a:cubicBezTo>
                    <a:pt x="1358900" y="429895"/>
                    <a:pt x="1330071" y="425577"/>
                    <a:pt x="1309624" y="416814"/>
                  </a:cubicBezTo>
                  <a:cubicBezTo>
                    <a:pt x="1092073" y="346583"/>
                    <a:pt x="989330" y="245745"/>
                    <a:pt x="870331" y="48260"/>
                  </a:cubicBezTo>
                  <a:cubicBezTo>
                    <a:pt x="849757" y="13208"/>
                    <a:pt x="829310" y="39497"/>
                    <a:pt x="829310" y="0"/>
                  </a:cubicBezTo>
                  <a:cubicBezTo>
                    <a:pt x="821055" y="17526"/>
                    <a:pt x="812927" y="30734"/>
                    <a:pt x="796417" y="52705"/>
                  </a:cubicBezTo>
                  <a:cubicBezTo>
                    <a:pt x="800481" y="52705"/>
                    <a:pt x="825119" y="43942"/>
                    <a:pt x="841629" y="78994"/>
                  </a:cubicBezTo>
                  <a:cubicBezTo>
                    <a:pt x="956564" y="254508"/>
                    <a:pt x="1055116" y="386080"/>
                    <a:pt x="1338453" y="460629"/>
                  </a:cubicBezTo>
                  <a:cubicBezTo>
                    <a:pt x="1428750" y="478155"/>
                    <a:pt x="1498600" y="478155"/>
                    <a:pt x="1572514" y="491363"/>
                  </a:cubicBezTo>
                  <a:cubicBezTo>
                    <a:pt x="1646428" y="508889"/>
                    <a:pt x="1667002" y="548386"/>
                    <a:pt x="1671066" y="605409"/>
                  </a:cubicBezTo>
                  <a:cubicBezTo>
                    <a:pt x="1675130" y="671195"/>
                    <a:pt x="1621790" y="706374"/>
                    <a:pt x="1580769" y="723900"/>
                  </a:cubicBezTo>
                  <a:cubicBezTo>
                    <a:pt x="1223518" y="846709"/>
                    <a:pt x="1022350" y="824865"/>
                    <a:pt x="784225" y="715137"/>
                  </a:cubicBezTo>
                  <a:cubicBezTo>
                    <a:pt x="673354" y="662432"/>
                    <a:pt x="599440" y="680085"/>
                    <a:pt x="480441" y="697611"/>
                  </a:cubicBezTo>
                  <a:cubicBezTo>
                    <a:pt x="365506" y="715137"/>
                    <a:pt x="246380" y="688848"/>
                    <a:pt x="139700" y="658114"/>
                  </a:cubicBezTo>
                  <a:cubicBezTo>
                    <a:pt x="102743" y="644906"/>
                    <a:pt x="16510" y="636143"/>
                    <a:pt x="53467" y="535305"/>
                  </a:cubicBezTo>
                  <a:cubicBezTo>
                    <a:pt x="49403" y="430022"/>
                    <a:pt x="53467" y="320294"/>
                    <a:pt x="49403" y="320294"/>
                  </a:cubicBezTo>
                  <a:cubicBezTo>
                    <a:pt x="53467" y="289560"/>
                    <a:pt x="65786" y="272034"/>
                    <a:pt x="90424" y="184277"/>
                  </a:cubicBezTo>
                  <a:cubicBezTo>
                    <a:pt x="78105" y="175514"/>
                    <a:pt x="82169" y="179832"/>
                    <a:pt x="69850" y="171069"/>
                  </a:cubicBezTo>
                  <a:cubicBezTo>
                    <a:pt x="65786" y="214884"/>
                    <a:pt x="41148" y="250063"/>
                    <a:pt x="36957" y="293878"/>
                  </a:cubicBezTo>
                  <a:cubicBezTo>
                    <a:pt x="28702" y="364109"/>
                    <a:pt x="28702" y="429895"/>
                    <a:pt x="36957" y="500126"/>
                  </a:cubicBezTo>
                  <a:cubicBezTo>
                    <a:pt x="24638" y="565912"/>
                    <a:pt x="0" y="640461"/>
                    <a:pt x="90297" y="675640"/>
                  </a:cubicBezTo>
                  <a:cubicBezTo>
                    <a:pt x="225806" y="723900"/>
                    <a:pt x="361315" y="754634"/>
                    <a:pt x="500888" y="728345"/>
                  </a:cubicBezTo>
                  <a:cubicBezTo>
                    <a:pt x="607695" y="706374"/>
                    <a:pt x="706120" y="710819"/>
                    <a:pt x="804672" y="759079"/>
                  </a:cubicBezTo>
                  <a:cubicBezTo>
                    <a:pt x="1075690" y="895096"/>
                    <a:pt x="1346708" y="860044"/>
                    <a:pt x="1617599" y="754634"/>
                  </a:cubicBezTo>
                  <a:cubicBezTo>
                    <a:pt x="1699768" y="710819"/>
                    <a:pt x="1712087" y="649351"/>
                    <a:pt x="1707896" y="57480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2240460" y="316980"/>
            <a:ext cx="963360" cy="817020"/>
            <a:chOff x="0" y="0"/>
            <a:chExt cx="1284480" cy="1089360"/>
          </a:xfrm>
        </p:grpSpPr>
        <p:sp>
          <p:nvSpPr>
            <p:cNvPr id="32" name="Freeform 32"/>
            <p:cNvSpPr/>
            <p:nvPr/>
          </p:nvSpPr>
          <p:spPr>
            <a:xfrm>
              <a:off x="49911" y="59055"/>
              <a:ext cx="1284351" cy="1089533"/>
            </a:xfrm>
            <a:custGeom>
              <a:avLst/>
              <a:gdLst/>
              <a:ahLst/>
              <a:cxnLst/>
              <a:rect l="l" t="t" r="r" b="b"/>
              <a:pathLst>
                <a:path w="1284351" h="1089533">
                  <a:moveTo>
                    <a:pt x="37592" y="749427"/>
                  </a:moveTo>
                  <a:cubicBezTo>
                    <a:pt x="0" y="566420"/>
                    <a:pt x="66802" y="396494"/>
                    <a:pt x="137668" y="239649"/>
                  </a:cubicBezTo>
                  <a:cubicBezTo>
                    <a:pt x="171069" y="161163"/>
                    <a:pt x="258572" y="91440"/>
                    <a:pt x="367030" y="100203"/>
                  </a:cubicBezTo>
                  <a:cubicBezTo>
                    <a:pt x="404622" y="104521"/>
                    <a:pt x="429641" y="95885"/>
                    <a:pt x="458724" y="69723"/>
                  </a:cubicBezTo>
                  <a:cubicBezTo>
                    <a:pt x="517144" y="21844"/>
                    <a:pt x="579628" y="0"/>
                    <a:pt x="663067" y="47879"/>
                  </a:cubicBezTo>
                  <a:cubicBezTo>
                    <a:pt x="746506" y="91440"/>
                    <a:pt x="846582" y="95758"/>
                    <a:pt x="934085" y="135001"/>
                  </a:cubicBezTo>
                  <a:cubicBezTo>
                    <a:pt x="1109218" y="209042"/>
                    <a:pt x="1213485" y="344170"/>
                    <a:pt x="1263523" y="527177"/>
                  </a:cubicBezTo>
                  <a:cubicBezTo>
                    <a:pt x="1284351" y="605663"/>
                    <a:pt x="1263523" y="679704"/>
                    <a:pt x="1200912" y="732028"/>
                  </a:cubicBezTo>
                  <a:cubicBezTo>
                    <a:pt x="1184275" y="758190"/>
                    <a:pt x="1167511" y="779907"/>
                    <a:pt x="1138301" y="784352"/>
                  </a:cubicBezTo>
                  <a:cubicBezTo>
                    <a:pt x="1029843" y="775589"/>
                    <a:pt x="925576" y="749554"/>
                    <a:pt x="833882" y="679831"/>
                  </a:cubicBezTo>
                  <a:cubicBezTo>
                    <a:pt x="737997" y="605790"/>
                    <a:pt x="637921" y="636270"/>
                    <a:pt x="591947" y="745236"/>
                  </a:cubicBezTo>
                  <a:cubicBezTo>
                    <a:pt x="562737" y="814959"/>
                    <a:pt x="525272" y="871601"/>
                    <a:pt x="441833" y="871601"/>
                  </a:cubicBezTo>
                  <a:cubicBezTo>
                    <a:pt x="391795" y="871601"/>
                    <a:pt x="370967" y="902081"/>
                    <a:pt x="370967" y="950087"/>
                  </a:cubicBezTo>
                  <a:cubicBezTo>
                    <a:pt x="370967" y="971931"/>
                    <a:pt x="370967" y="993648"/>
                    <a:pt x="362585" y="1015492"/>
                  </a:cubicBezTo>
                  <a:cubicBezTo>
                    <a:pt x="354203" y="1050290"/>
                    <a:pt x="337566" y="1089533"/>
                    <a:pt x="304165" y="1089533"/>
                  </a:cubicBezTo>
                  <a:cubicBezTo>
                    <a:pt x="266573" y="1089533"/>
                    <a:pt x="266573" y="1045972"/>
                    <a:pt x="262509" y="1015492"/>
                  </a:cubicBezTo>
                  <a:cubicBezTo>
                    <a:pt x="237490" y="893445"/>
                    <a:pt x="145796" y="858647"/>
                    <a:pt x="45593" y="832485"/>
                  </a:cubicBezTo>
                  <a:cubicBezTo>
                    <a:pt x="20574" y="810641"/>
                    <a:pt x="33020" y="780161"/>
                    <a:pt x="37211" y="74968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2226960" y="848340"/>
            <a:ext cx="291600" cy="642060"/>
            <a:chOff x="0" y="0"/>
            <a:chExt cx="388800" cy="856080"/>
          </a:xfrm>
        </p:grpSpPr>
        <p:sp>
          <p:nvSpPr>
            <p:cNvPr id="34" name="Freeform 34"/>
            <p:cNvSpPr/>
            <p:nvPr/>
          </p:nvSpPr>
          <p:spPr>
            <a:xfrm>
              <a:off x="51181" y="85471"/>
              <a:ext cx="388874" cy="855980"/>
            </a:xfrm>
            <a:custGeom>
              <a:avLst/>
              <a:gdLst/>
              <a:ahLst/>
              <a:cxnLst/>
              <a:rect l="l" t="t" r="r" b="b"/>
              <a:pathLst>
                <a:path w="388874" h="855980">
                  <a:moveTo>
                    <a:pt x="67183" y="0"/>
                  </a:moveTo>
                  <a:cubicBezTo>
                    <a:pt x="81534" y="13970"/>
                    <a:pt x="81534" y="13970"/>
                    <a:pt x="86360" y="23241"/>
                  </a:cubicBezTo>
                  <a:cubicBezTo>
                    <a:pt x="0" y="176784"/>
                    <a:pt x="148717" y="186055"/>
                    <a:pt x="187198" y="423418"/>
                  </a:cubicBezTo>
                  <a:cubicBezTo>
                    <a:pt x="192024" y="460629"/>
                    <a:pt x="230378" y="502539"/>
                    <a:pt x="268859" y="507111"/>
                  </a:cubicBezTo>
                  <a:cubicBezTo>
                    <a:pt x="292862" y="511810"/>
                    <a:pt x="316865" y="516382"/>
                    <a:pt x="340868" y="516382"/>
                  </a:cubicBezTo>
                  <a:cubicBezTo>
                    <a:pt x="388874" y="516382"/>
                    <a:pt x="302514" y="562864"/>
                    <a:pt x="278511" y="553593"/>
                  </a:cubicBezTo>
                  <a:cubicBezTo>
                    <a:pt x="235331" y="539623"/>
                    <a:pt x="201676" y="521081"/>
                    <a:pt x="187325" y="511683"/>
                  </a:cubicBezTo>
                  <a:cubicBezTo>
                    <a:pt x="168148" y="502412"/>
                    <a:pt x="168148" y="628015"/>
                    <a:pt x="158496" y="679196"/>
                  </a:cubicBezTo>
                  <a:cubicBezTo>
                    <a:pt x="144145" y="753618"/>
                    <a:pt x="129667" y="790829"/>
                    <a:pt x="105664" y="855980"/>
                  </a:cubicBezTo>
                  <a:cubicBezTo>
                    <a:pt x="96012" y="837311"/>
                    <a:pt x="110490" y="855980"/>
                    <a:pt x="86487" y="842010"/>
                  </a:cubicBezTo>
                  <a:cubicBezTo>
                    <a:pt x="134493" y="707136"/>
                    <a:pt x="153670" y="590804"/>
                    <a:pt x="153670" y="455803"/>
                  </a:cubicBezTo>
                  <a:cubicBezTo>
                    <a:pt x="153670" y="399923"/>
                    <a:pt x="144018" y="320929"/>
                    <a:pt x="115316" y="279019"/>
                  </a:cubicBezTo>
                  <a:cubicBezTo>
                    <a:pt x="24003" y="158242"/>
                    <a:pt x="19177" y="107061"/>
                    <a:pt x="67183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31000" y="3221100"/>
            <a:ext cx="583740" cy="262440"/>
            <a:chOff x="0" y="0"/>
            <a:chExt cx="778320" cy="349920"/>
          </a:xfrm>
        </p:grpSpPr>
        <p:sp>
          <p:nvSpPr>
            <p:cNvPr id="36" name="Freeform 36"/>
            <p:cNvSpPr/>
            <p:nvPr/>
          </p:nvSpPr>
          <p:spPr>
            <a:xfrm>
              <a:off x="84201" y="90551"/>
              <a:ext cx="778383" cy="349885"/>
            </a:xfrm>
            <a:custGeom>
              <a:avLst/>
              <a:gdLst/>
              <a:ahLst/>
              <a:cxnLst/>
              <a:rect l="l" t="t" r="r" b="b"/>
              <a:pathLst>
                <a:path w="778383" h="349885">
                  <a:moveTo>
                    <a:pt x="0" y="4953"/>
                  </a:moveTo>
                  <a:cubicBezTo>
                    <a:pt x="27432" y="4953"/>
                    <a:pt x="27432" y="4953"/>
                    <a:pt x="36576" y="0"/>
                  </a:cubicBezTo>
                  <a:cubicBezTo>
                    <a:pt x="68580" y="88773"/>
                    <a:pt x="86995" y="138049"/>
                    <a:pt x="128143" y="192151"/>
                  </a:cubicBezTo>
                  <a:cubicBezTo>
                    <a:pt x="210566" y="305562"/>
                    <a:pt x="288417" y="290703"/>
                    <a:pt x="375412" y="251333"/>
                  </a:cubicBezTo>
                  <a:cubicBezTo>
                    <a:pt x="485267" y="207010"/>
                    <a:pt x="585978" y="172466"/>
                    <a:pt x="700532" y="157734"/>
                  </a:cubicBezTo>
                  <a:cubicBezTo>
                    <a:pt x="732536" y="152781"/>
                    <a:pt x="760095" y="147828"/>
                    <a:pt x="778383" y="143002"/>
                  </a:cubicBezTo>
                  <a:cubicBezTo>
                    <a:pt x="746379" y="182372"/>
                    <a:pt x="760095" y="207010"/>
                    <a:pt x="750951" y="236601"/>
                  </a:cubicBezTo>
                  <a:cubicBezTo>
                    <a:pt x="755523" y="187325"/>
                    <a:pt x="750951" y="167640"/>
                    <a:pt x="709803" y="177419"/>
                  </a:cubicBezTo>
                  <a:cubicBezTo>
                    <a:pt x="586232" y="207010"/>
                    <a:pt x="494665" y="236601"/>
                    <a:pt x="384683" y="285877"/>
                  </a:cubicBezTo>
                  <a:cubicBezTo>
                    <a:pt x="315976" y="310515"/>
                    <a:pt x="201549" y="349885"/>
                    <a:pt x="109982" y="216916"/>
                  </a:cubicBezTo>
                  <a:cubicBezTo>
                    <a:pt x="68834" y="152908"/>
                    <a:pt x="59563" y="128143"/>
                    <a:pt x="27559" y="69088"/>
                  </a:cubicBezTo>
                  <a:cubicBezTo>
                    <a:pt x="18415" y="44450"/>
                    <a:pt x="22987" y="29718"/>
                    <a:pt x="127" y="508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2062260" y="8074620"/>
            <a:ext cx="612900" cy="729540"/>
            <a:chOff x="0" y="0"/>
            <a:chExt cx="817200" cy="972720"/>
          </a:xfrm>
        </p:grpSpPr>
        <p:sp>
          <p:nvSpPr>
            <p:cNvPr id="38" name="Freeform 38"/>
            <p:cNvSpPr/>
            <p:nvPr/>
          </p:nvSpPr>
          <p:spPr>
            <a:xfrm>
              <a:off x="53848" y="82296"/>
              <a:ext cx="817118" cy="972566"/>
            </a:xfrm>
            <a:custGeom>
              <a:avLst/>
              <a:gdLst/>
              <a:ahLst/>
              <a:cxnLst/>
              <a:rect l="l" t="t" r="r" b="b"/>
              <a:pathLst>
                <a:path w="817118" h="972566">
                  <a:moveTo>
                    <a:pt x="790067" y="609727"/>
                  </a:moveTo>
                  <a:cubicBezTo>
                    <a:pt x="767588" y="542544"/>
                    <a:pt x="754126" y="470789"/>
                    <a:pt x="749681" y="399034"/>
                  </a:cubicBezTo>
                  <a:cubicBezTo>
                    <a:pt x="740664" y="295910"/>
                    <a:pt x="749681" y="246634"/>
                    <a:pt x="749681" y="143510"/>
                  </a:cubicBezTo>
                  <a:cubicBezTo>
                    <a:pt x="749681" y="94234"/>
                    <a:pt x="745236" y="53848"/>
                    <a:pt x="758698" y="13462"/>
                  </a:cubicBezTo>
                  <a:cubicBezTo>
                    <a:pt x="740791" y="13462"/>
                    <a:pt x="731774" y="4445"/>
                    <a:pt x="709295" y="0"/>
                  </a:cubicBezTo>
                  <a:cubicBezTo>
                    <a:pt x="709295" y="26924"/>
                    <a:pt x="718312" y="125476"/>
                    <a:pt x="713740" y="143383"/>
                  </a:cubicBezTo>
                  <a:cubicBezTo>
                    <a:pt x="700278" y="268859"/>
                    <a:pt x="713740" y="385445"/>
                    <a:pt x="722757" y="452628"/>
                  </a:cubicBezTo>
                  <a:cubicBezTo>
                    <a:pt x="745236" y="546735"/>
                    <a:pt x="767715" y="631952"/>
                    <a:pt x="776605" y="735076"/>
                  </a:cubicBezTo>
                  <a:cubicBezTo>
                    <a:pt x="785622" y="856107"/>
                    <a:pt x="749681" y="891921"/>
                    <a:pt x="632968" y="918845"/>
                  </a:cubicBezTo>
                  <a:cubicBezTo>
                    <a:pt x="529717" y="941197"/>
                    <a:pt x="291719" y="945769"/>
                    <a:pt x="152527" y="905383"/>
                  </a:cubicBezTo>
                  <a:cubicBezTo>
                    <a:pt x="89662" y="891921"/>
                    <a:pt x="17780" y="784352"/>
                    <a:pt x="85217" y="627507"/>
                  </a:cubicBezTo>
                  <a:cubicBezTo>
                    <a:pt x="112141" y="564769"/>
                    <a:pt x="161544" y="407924"/>
                    <a:pt x="170561" y="363093"/>
                  </a:cubicBezTo>
                  <a:cubicBezTo>
                    <a:pt x="201930" y="259969"/>
                    <a:pt x="201930" y="156845"/>
                    <a:pt x="188468" y="35814"/>
                  </a:cubicBezTo>
                  <a:cubicBezTo>
                    <a:pt x="175006" y="35814"/>
                    <a:pt x="161544" y="40259"/>
                    <a:pt x="148082" y="40259"/>
                  </a:cubicBezTo>
                  <a:cubicBezTo>
                    <a:pt x="175006" y="152273"/>
                    <a:pt x="161544" y="268859"/>
                    <a:pt x="148082" y="349504"/>
                  </a:cubicBezTo>
                  <a:cubicBezTo>
                    <a:pt x="148082" y="349504"/>
                    <a:pt x="148082" y="349504"/>
                    <a:pt x="148082" y="349504"/>
                  </a:cubicBezTo>
                  <a:cubicBezTo>
                    <a:pt x="121158" y="443611"/>
                    <a:pt x="89662" y="542290"/>
                    <a:pt x="53848" y="631952"/>
                  </a:cubicBezTo>
                  <a:cubicBezTo>
                    <a:pt x="0" y="766445"/>
                    <a:pt x="35941" y="883031"/>
                    <a:pt x="134620" y="936752"/>
                  </a:cubicBezTo>
                  <a:cubicBezTo>
                    <a:pt x="184023" y="954659"/>
                    <a:pt x="233426" y="959104"/>
                    <a:pt x="287274" y="959104"/>
                  </a:cubicBezTo>
                  <a:cubicBezTo>
                    <a:pt x="408559" y="972566"/>
                    <a:pt x="511810" y="968121"/>
                    <a:pt x="624078" y="959104"/>
                  </a:cubicBezTo>
                  <a:cubicBezTo>
                    <a:pt x="781177" y="941197"/>
                    <a:pt x="817118" y="909828"/>
                    <a:pt x="817118" y="761873"/>
                  </a:cubicBezTo>
                  <a:cubicBezTo>
                    <a:pt x="812673" y="717042"/>
                    <a:pt x="803656" y="663321"/>
                    <a:pt x="790194" y="60947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454220" y="2649240"/>
            <a:ext cx="2071980" cy="817020"/>
            <a:chOff x="0" y="0"/>
            <a:chExt cx="2762640" cy="1089360"/>
          </a:xfrm>
        </p:grpSpPr>
        <p:sp>
          <p:nvSpPr>
            <p:cNvPr id="40" name="Freeform 40"/>
            <p:cNvSpPr/>
            <p:nvPr/>
          </p:nvSpPr>
          <p:spPr>
            <a:xfrm>
              <a:off x="74168" y="51816"/>
              <a:ext cx="2762758" cy="1089279"/>
            </a:xfrm>
            <a:custGeom>
              <a:avLst/>
              <a:gdLst/>
              <a:ahLst/>
              <a:cxnLst/>
              <a:rect l="l" t="t" r="r" b="b"/>
              <a:pathLst>
                <a:path w="2762758" h="1089279">
                  <a:moveTo>
                    <a:pt x="654431" y="960374"/>
                  </a:moveTo>
                  <a:cubicBezTo>
                    <a:pt x="638302" y="964565"/>
                    <a:pt x="436372" y="993648"/>
                    <a:pt x="298958" y="1051814"/>
                  </a:cubicBezTo>
                  <a:cubicBezTo>
                    <a:pt x="226314" y="1085088"/>
                    <a:pt x="161671" y="1089279"/>
                    <a:pt x="109093" y="1035177"/>
                  </a:cubicBezTo>
                  <a:cubicBezTo>
                    <a:pt x="56642" y="977011"/>
                    <a:pt x="28321" y="922909"/>
                    <a:pt x="0" y="839724"/>
                  </a:cubicBezTo>
                  <a:cubicBezTo>
                    <a:pt x="133350" y="723265"/>
                    <a:pt x="109093" y="685927"/>
                    <a:pt x="214122" y="606933"/>
                  </a:cubicBezTo>
                  <a:cubicBezTo>
                    <a:pt x="561467" y="386588"/>
                    <a:pt x="706882" y="428244"/>
                    <a:pt x="795782" y="424053"/>
                  </a:cubicBezTo>
                  <a:cubicBezTo>
                    <a:pt x="896747" y="411607"/>
                    <a:pt x="1013841" y="411607"/>
                    <a:pt x="1163320" y="361696"/>
                  </a:cubicBezTo>
                  <a:cubicBezTo>
                    <a:pt x="1361186" y="299339"/>
                    <a:pt x="1458214" y="295148"/>
                    <a:pt x="1599565" y="253619"/>
                  </a:cubicBezTo>
                  <a:cubicBezTo>
                    <a:pt x="1785366" y="203708"/>
                    <a:pt x="1878203" y="112268"/>
                    <a:pt x="2003425" y="58166"/>
                  </a:cubicBezTo>
                  <a:cubicBezTo>
                    <a:pt x="2286127" y="0"/>
                    <a:pt x="2475992" y="20701"/>
                    <a:pt x="2734437" y="95631"/>
                  </a:cubicBezTo>
                  <a:cubicBezTo>
                    <a:pt x="2746502" y="99822"/>
                    <a:pt x="2758694" y="99822"/>
                    <a:pt x="2758694" y="116459"/>
                  </a:cubicBezTo>
                  <a:cubicBezTo>
                    <a:pt x="2762758" y="137287"/>
                    <a:pt x="2746629" y="141351"/>
                    <a:pt x="2730373" y="145542"/>
                  </a:cubicBezTo>
                  <a:cubicBezTo>
                    <a:pt x="2689987" y="162179"/>
                    <a:pt x="2653665" y="178816"/>
                    <a:pt x="2605151" y="157988"/>
                  </a:cubicBezTo>
                  <a:cubicBezTo>
                    <a:pt x="2560701" y="137160"/>
                    <a:pt x="2508250" y="141351"/>
                    <a:pt x="2459736" y="133096"/>
                  </a:cubicBezTo>
                  <a:cubicBezTo>
                    <a:pt x="2411222" y="112268"/>
                    <a:pt x="2346706" y="108204"/>
                    <a:pt x="2290064" y="124841"/>
                  </a:cubicBezTo>
                  <a:cubicBezTo>
                    <a:pt x="2346579" y="133096"/>
                    <a:pt x="2423287" y="141478"/>
                    <a:pt x="2459736" y="166370"/>
                  </a:cubicBezTo>
                  <a:cubicBezTo>
                    <a:pt x="2463800" y="249555"/>
                    <a:pt x="2403221" y="216281"/>
                    <a:pt x="2370836" y="224536"/>
                  </a:cubicBezTo>
                  <a:cubicBezTo>
                    <a:pt x="2318385" y="212090"/>
                    <a:pt x="2237486" y="195453"/>
                    <a:pt x="2193163" y="203708"/>
                  </a:cubicBezTo>
                  <a:cubicBezTo>
                    <a:pt x="2168906" y="211963"/>
                    <a:pt x="2132584" y="216154"/>
                    <a:pt x="2120519" y="220345"/>
                  </a:cubicBezTo>
                  <a:cubicBezTo>
                    <a:pt x="2132584" y="224536"/>
                    <a:pt x="2164969" y="228600"/>
                    <a:pt x="2193163" y="224536"/>
                  </a:cubicBezTo>
                  <a:cubicBezTo>
                    <a:pt x="2257806" y="216281"/>
                    <a:pt x="2298192" y="220345"/>
                    <a:pt x="2314321" y="257810"/>
                  </a:cubicBezTo>
                  <a:cubicBezTo>
                    <a:pt x="2229485" y="291084"/>
                    <a:pt x="2132584" y="278638"/>
                    <a:pt x="2051812" y="332613"/>
                  </a:cubicBezTo>
                  <a:cubicBezTo>
                    <a:pt x="1938782" y="353441"/>
                    <a:pt x="1829689" y="374142"/>
                    <a:pt x="1716532" y="390779"/>
                  </a:cubicBezTo>
                  <a:cubicBezTo>
                    <a:pt x="1684274" y="394970"/>
                    <a:pt x="1664081" y="411607"/>
                    <a:pt x="1647825" y="440690"/>
                  </a:cubicBezTo>
                  <a:cubicBezTo>
                    <a:pt x="1639697" y="453136"/>
                    <a:pt x="1591310" y="478155"/>
                    <a:pt x="1554988" y="503047"/>
                  </a:cubicBezTo>
                  <a:cubicBezTo>
                    <a:pt x="1462151" y="561213"/>
                    <a:pt x="1381252" y="611124"/>
                    <a:pt x="1296543" y="665226"/>
                  </a:cubicBezTo>
                  <a:cubicBezTo>
                    <a:pt x="1094613" y="798322"/>
                    <a:pt x="892683" y="898017"/>
                    <a:pt x="654304" y="96037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3237840" y="2761020"/>
            <a:ext cx="963360" cy="700380"/>
            <a:chOff x="0" y="0"/>
            <a:chExt cx="1284480" cy="933840"/>
          </a:xfrm>
        </p:grpSpPr>
        <p:sp>
          <p:nvSpPr>
            <p:cNvPr id="42" name="Freeform 42"/>
            <p:cNvSpPr/>
            <p:nvPr/>
          </p:nvSpPr>
          <p:spPr>
            <a:xfrm>
              <a:off x="34036" y="61214"/>
              <a:ext cx="1284478" cy="933958"/>
            </a:xfrm>
            <a:custGeom>
              <a:avLst/>
              <a:gdLst/>
              <a:ahLst/>
              <a:cxnLst/>
              <a:rect l="l" t="t" r="r" b="b"/>
              <a:pathLst>
                <a:path w="1284478" h="933958">
                  <a:moveTo>
                    <a:pt x="1192784" y="21717"/>
                  </a:moveTo>
                  <a:cubicBezTo>
                    <a:pt x="1217803" y="30353"/>
                    <a:pt x="1251204" y="0"/>
                    <a:pt x="1267841" y="39116"/>
                  </a:cubicBezTo>
                  <a:cubicBezTo>
                    <a:pt x="1284478" y="73914"/>
                    <a:pt x="1247013" y="82550"/>
                    <a:pt x="1230249" y="104267"/>
                  </a:cubicBezTo>
                  <a:cubicBezTo>
                    <a:pt x="1050925" y="299720"/>
                    <a:pt x="842391" y="460502"/>
                    <a:pt x="646430" y="638556"/>
                  </a:cubicBezTo>
                  <a:cubicBezTo>
                    <a:pt x="537972" y="738505"/>
                    <a:pt x="412877" y="816610"/>
                    <a:pt x="287782" y="894842"/>
                  </a:cubicBezTo>
                  <a:cubicBezTo>
                    <a:pt x="129286" y="933958"/>
                    <a:pt x="95885" y="912241"/>
                    <a:pt x="58420" y="751459"/>
                  </a:cubicBezTo>
                  <a:cubicBezTo>
                    <a:pt x="0" y="499491"/>
                    <a:pt x="104267" y="351917"/>
                    <a:pt x="362839" y="330200"/>
                  </a:cubicBezTo>
                  <a:cubicBezTo>
                    <a:pt x="383667" y="330200"/>
                    <a:pt x="404495" y="330200"/>
                    <a:pt x="417068" y="308483"/>
                  </a:cubicBezTo>
                  <a:cubicBezTo>
                    <a:pt x="425450" y="291084"/>
                    <a:pt x="412877" y="282448"/>
                    <a:pt x="400431" y="269367"/>
                  </a:cubicBezTo>
                  <a:cubicBezTo>
                    <a:pt x="379603" y="243332"/>
                    <a:pt x="321183" y="239014"/>
                    <a:pt x="337820" y="199898"/>
                  </a:cubicBezTo>
                  <a:cubicBezTo>
                    <a:pt x="358648" y="156464"/>
                    <a:pt x="408686" y="182499"/>
                    <a:pt x="446278" y="191262"/>
                  </a:cubicBezTo>
                  <a:cubicBezTo>
                    <a:pt x="483870" y="208661"/>
                    <a:pt x="525526" y="212979"/>
                    <a:pt x="558927" y="239014"/>
                  </a:cubicBezTo>
                  <a:cubicBezTo>
                    <a:pt x="579755" y="204216"/>
                    <a:pt x="525526" y="182499"/>
                    <a:pt x="558927" y="152146"/>
                  </a:cubicBezTo>
                  <a:cubicBezTo>
                    <a:pt x="596519" y="108712"/>
                    <a:pt x="629793" y="121793"/>
                    <a:pt x="663194" y="152146"/>
                  </a:cubicBezTo>
                  <a:cubicBezTo>
                    <a:pt x="734060" y="252095"/>
                    <a:pt x="796671" y="165227"/>
                    <a:pt x="863346" y="147828"/>
                  </a:cubicBezTo>
                  <a:cubicBezTo>
                    <a:pt x="930021" y="126111"/>
                    <a:pt x="975995" y="17526"/>
                    <a:pt x="1076071" y="100076"/>
                  </a:cubicBezTo>
                  <a:cubicBezTo>
                    <a:pt x="1092708" y="126111"/>
                    <a:pt x="1155319" y="56642"/>
                    <a:pt x="1192784" y="2184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3523500" y="2859300"/>
            <a:ext cx="204120" cy="174960"/>
            <a:chOff x="0" y="0"/>
            <a:chExt cx="272160" cy="233280"/>
          </a:xfrm>
        </p:grpSpPr>
        <p:sp>
          <p:nvSpPr>
            <p:cNvPr id="44" name="Freeform 44"/>
            <p:cNvSpPr/>
            <p:nvPr/>
          </p:nvSpPr>
          <p:spPr>
            <a:xfrm>
              <a:off x="116332" y="147701"/>
              <a:ext cx="272161" cy="233426"/>
            </a:xfrm>
            <a:custGeom>
              <a:avLst/>
              <a:gdLst/>
              <a:ahLst/>
              <a:cxnLst/>
              <a:rect l="l" t="t" r="r" b="b"/>
              <a:pathLst>
                <a:path w="272161" h="233426">
                  <a:moveTo>
                    <a:pt x="170942" y="127"/>
                  </a:moveTo>
                  <a:cubicBezTo>
                    <a:pt x="183642" y="80518"/>
                    <a:pt x="272161" y="152908"/>
                    <a:pt x="215265" y="185166"/>
                  </a:cubicBezTo>
                  <a:cubicBezTo>
                    <a:pt x="145669" y="233426"/>
                    <a:pt x="132969" y="144907"/>
                    <a:pt x="50673" y="96647"/>
                  </a:cubicBezTo>
                  <a:cubicBezTo>
                    <a:pt x="31623" y="88646"/>
                    <a:pt x="12700" y="64516"/>
                    <a:pt x="0" y="48387"/>
                  </a:cubicBezTo>
                  <a:cubicBezTo>
                    <a:pt x="12700" y="48387"/>
                    <a:pt x="44323" y="56388"/>
                    <a:pt x="50673" y="56388"/>
                  </a:cubicBezTo>
                  <a:cubicBezTo>
                    <a:pt x="75946" y="64389"/>
                    <a:pt x="139319" y="177038"/>
                    <a:pt x="196215" y="160909"/>
                  </a:cubicBezTo>
                  <a:cubicBezTo>
                    <a:pt x="234188" y="152908"/>
                    <a:pt x="126619" y="24130"/>
                    <a:pt x="170942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3675240" y="2851740"/>
            <a:ext cx="204120" cy="174960"/>
            <a:chOff x="0" y="0"/>
            <a:chExt cx="272160" cy="233280"/>
          </a:xfrm>
        </p:grpSpPr>
        <p:sp>
          <p:nvSpPr>
            <p:cNvPr id="46" name="Freeform 46"/>
            <p:cNvSpPr/>
            <p:nvPr/>
          </p:nvSpPr>
          <p:spPr>
            <a:xfrm>
              <a:off x="125095" y="119888"/>
              <a:ext cx="272161" cy="233172"/>
            </a:xfrm>
            <a:custGeom>
              <a:avLst/>
              <a:gdLst/>
              <a:ahLst/>
              <a:cxnLst/>
              <a:rect l="l" t="t" r="r" b="b"/>
              <a:pathLst>
                <a:path w="272161" h="233172">
                  <a:moveTo>
                    <a:pt x="197231" y="30099"/>
                  </a:moveTo>
                  <a:cubicBezTo>
                    <a:pt x="190373" y="67691"/>
                    <a:pt x="156464" y="90297"/>
                    <a:pt x="136017" y="112903"/>
                  </a:cubicBezTo>
                  <a:cubicBezTo>
                    <a:pt x="108839" y="135509"/>
                    <a:pt x="74803" y="143002"/>
                    <a:pt x="61214" y="112903"/>
                  </a:cubicBezTo>
                  <a:cubicBezTo>
                    <a:pt x="34036" y="60198"/>
                    <a:pt x="54356" y="67691"/>
                    <a:pt x="68072" y="37592"/>
                  </a:cubicBezTo>
                  <a:cubicBezTo>
                    <a:pt x="27305" y="37592"/>
                    <a:pt x="47625" y="45085"/>
                    <a:pt x="0" y="45085"/>
                  </a:cubicBezTo>
                  <a:cubicBezTo>
                    <a:pt x="61214" y="233172"/>
                    <a:pt x="47625" y="225679"/>
                    <a:pt x="183769" y="120396"/>
                  </a:cubicBezTo>
                  <a:cubicBezTo>
                    <a:pt x="224536" y="90297"/>
                    <a:pt x="238252" y="67691"/>
                    <a:pt x="272161" y="37592"/>
                  </a:cubicBezTo>
                  <a:cubicBezTo>
                    <a:pt x="231394" y="37592"/>
                    <a:pt x="231394" y="0"/>
                    <a:pt x="197358" y="3009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3841560" y="2819880"/>
            <a:ext cx="174960" cy="145800"/>
            <a:chOff x="0" y="0"/>
            <a:chExt cx="233280" cy="194400"/>
          </a:xfrm>
        </p:grpSpPr>
        <p:sp>
          <p:nvSpPr>
            <p:cNvPr id="48" name="Freeform 48"/>
            <p:cNvSpPr/>
            <p:nvPr/>
          </p:nvSpPr>
          <p:spPr>
            <a:xfrm>
              <a:off x="142748" y="103378"/>
              <a:ext cx="233299" cy="194437"/>
            </a:xfrm>
            <a:custGeom>
              <a:avLst/>
              <a:gdLst/>
              <a:ahLst/>
              <a:cxnLst/>
              <a:rect l="l" t="t" r="r" b="b"/>
              <a:pathLst>
                <a:path w="233299" h="194437">
                  <a:moveTo>
                    <a:pt x="171196" y="25908"/>
                  </a:moveTo>
                  <a:cubicBezTo>
                    <a:pt x="163449" y="58293"/>
                    <a:pt x="140081" y="77724"/>
                    <a:pt x="116713" y="97155"/>
                  </a:cubicBezTo>
                  <a:cubicBezTo>
                    <a:pt x="93345" y="116586"/>
                    <a:pt x="70104" y="123063"/>
                    <a:pt x="54483" y="97155"/>
                  </a:cubicBezTo>
                  <a:cubicBezTo>
                    <a:pt x="31115" y="51816"/>
                    <a:pt x="46736" y="58293"/>
                    <a:pt x="62230" y="32385"/>
                  </a:cubicBezTo>
                  <a:cubicBezTo>
                    <a:pt x="23368" y="32385"/>
                    <a:pt x="38862" y="32385"/>
                    <a:pt x="0" y="32385"/>
                  </a:cubicBezTo>
                  <a:cubicBezTo>
                    <a:pt x="54483" y="194437"/>
                    <a:pt x="38862" y="187960"/>
                    <a:pt x="155575" y="97155"/>
                  </a:cubicBezTo>
                  <a:cubicBezTo>
                    <a:pt x="186690" y="71247"/>
                    <a:pt x="202184" y="51816"/>
                    <a:pt x="233299" y="25908"/>
                  </a:cubicBezTo>
                  <a:cubicBezTo>
                    <a:pt x="202184" y="32385"/>
                    <a:pt x="202184" y="0"/>
                    <a:pt x="171069" y="2590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3240540" y="3839940"/>
            <a:ext cx="116640" cy="204120"/>
            <a:chOff x="0" y="0"/>
            <a:chExt cx="155520" cy="272160"/>
          </a:xfrm>
        </p:grpSpPr>
        <p:sp>
          <p:nvSpPr>
            <p:cNvPr id="50" name="Freeform 50"/>
            <p:cNvSpPr/>
            <p:nvPr/>
          </p:nvSpPr>
          <p:spPr>
            <a:xfrm>
              <a:off x="244094" y="118999"/>
              <a:ext cx="155575" cy="272161"/>
            </a:xfrm>
            <a:custGeom>
              <a:avLst/>
              <a:gdLst/>
              <a:ahLst/>
              <a:cxnLst/>
              <a:rect l="l" t="t" r="r" b="b"/>
              <a:pathLst>
                <a:path w="155575" h="272161">
                  <a:moveTo>
                    <a:pt x="155575" y="175006"/>
                  </a:moveTo>
                  <a:cubicBezTo>
                    <a:pt x="113157" y="187960"/>
                    <a:pt x="70739" y="272161"/>
                    <a:pt x="28321" y="181483"/>
                  </a:cubicBezTo>
                  <a:cubicBezTo>
                    <a:pt x="0" y="129667"/>
                    <a:pt x="28321" y="71374"/>
                    <a:pt x="28321" y="0"/>
                  </a:cubicBezTo>
                  <a:cubicBezTo>
                    <a:pt x="141478" y="38862"/>
                    <a:pt x="56642" y="103632"/>
                    <a:pt x="155575" y="123063"/>
                  </a:cubicBezTo>
                  <a:cubicBezTo>
                    <a:pt x="155575" y="142494"/>
                    <a:pt x="155575" y="161925"/>
                    <a:pt x="155575" y="1748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2093040" y="3781620"/>
            <a:ext cx="554580" cy="321300"/>
            <a:chOff x="0" y="0"/>
            <a:chExt cx="739440" cy="428400"/>
          </a:xfrm>
        </p:grpSpPr>
        <p:sp>
          <p:nvSpPr>
            <p:cNvPr id="52" name="Freeform 52"/>
            <p:cNvSpPr/>
            <p:nvPr/>
          </p:nvSpPr>
          <p:spPr>
            <a:xfrm>
              <a:off x="53721" y="78867"/>
              <a:ext cx="739648" cy="428371"/>
            </a:xfrm>
            <a:custGeom>
              <a:avLst/>
              <a:gdLst/>
              <a:ahLst/>
              <a:cxnLst/>
              <a:rect l="l" t="t" r="r" b="b"/>
              <a:pathLst>
                <a:path w="739648" h="428371">
                  <a:moveTo>
                    <a:pt x="722249" y="321310"/>
                  </a:moveTo>
                  <a:cubicBezTo>
                    <a:pt x="735203" y="408051"/>
                    <a:pt x="696468" y="428371"/>
                    <a:pt x="636270" y="408051"/>
                  </a:cubicBezTo>
                  <a:cubicBezTo>
                    <a:pt x="447167" y="356997"/>
                    <a:pt x="258064" y="300863"/>
                    <a:pt x="68834" y="249936"/>
                  </a:cubicBezTo>
                  <a:cubicBezTo>
                    <a:pt x="0" y="229489"/>
                    <a:pt x="34417" y="173482"/>
                    <a:pt x="30099" y="127508"/>
                  </a:cubicBezTo>
                  <a:cubicBezTo>
                    <a:pt x="17272" y="15240"/>
                    <a:pt x="47371" y="0"/>
                    <a:pt x="137668" y="25527"/>
                  </a:cubicBezTo>
                  <a:cubicBezTo>
                    <a:pt x="309626" y="66294"/>
                    <a:pt x="472948" y="127508"/>
                    <a:pt x="640715" y="183642"/>
                  </a:cubicBezTo>
                  <a:cubicBezTo>
                    <a:pt x="709549" y="209169"/>
                    <a:pt x="739648" y="239776"/>
                    <a:pt x="722376" y="32131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3" name="Group 53"/>
          <p:cNvGrpSpPr>
            <a:grpSpLocks noChangeAspect="1"/>
          </p:cNvGrpSpPr>
          <p:nvPr/>
        </p:nvGrpSpPr>
        <p:grpSpPr>
          <a:xfrm>
            <a:off x="2602800" y="3900960"/>
            <a:ext cx="321300" cy="233280"/>
            <a:chOff x="0" y="0"/>
            <a:chExt cx="428400" cy="311040"/>
          </a:xfrm>
        </p:grpSpPr>
        <p:sp>
          <p:nvSpPr>
            <p:cNvPr id="54" name="Freeform 54"/>
            <p:cNvSpPr/>
            <p:nvPr/>
          </p:nvSpPr>
          <p:spPr>
            <a:xfrm>
              <a:off x="64897" y="110617"/>
              <a:ext cx="428498" cy="311150"/>
            </a:xfrm>
            <a:custGeom>
              <a:avLst/>
              <a:gdLst/>
              <a:ahLst/>
              <a:cxnLst/>
              <a:rect l="l" t="t" r="r" b="b"/>
              <a:pathLst>
                <a:path w="428498" h="311150">
                  <a:moveTo>
                    <a:pt x="428498" y="107950"/>
                  </a:moveTo>
                  <a:cubicBezTo>
                    <a:pt x="398272" y="139700"/>
                    <a:pt x="408305" y="184150"/>
                    <a:pt x="408305" y="222250"/>
                  </a:cubicBezTo>
                  <a:cubicBezTo>
                    <a:pt x="413385" y="279400"/>
                    <a:pt x="393192" y="311150"/>
                    <a:pt x="342773" y="304800"/>
                  </a:cubicBezTo>
                  <a:cubicBezTo>
                    <a:pt x="257048" y="292100"/>
                    <a:pt x="166370" y="285750"/>
                    <a:pt x="80645" y="273050"/>
                  </a:cubicBezTo>
                  <a:cubicBezTo>
                    <a:pt x="0" y="260350"/>
                    <a:pt x="35306" y="184150"/>
                    <a:pt x="35306" y="133350"/>
                  </a:cubicBezTo>
                  <a:cubicBezTo>
                    <a:pt x="30226" y="82550"/>
                    <a:pt x="25273" y="0"/>
                    <a:pt x="85725" y="6350"/>
                  </a:cubicBezTo>
                  <a:cubicBezTo>
                    <a:pt x="196596" y="19050"/>
                    <a:pt x="307467" y="44450"/>
                    <a:pt x="418338" y="69850"/>
                  </a:cubicBezTo>
                  <a:cubicBezTo>
                    <a:pt x="428371" y="69850"/>
                    <a:pt x="428371" y="95250"/>
                    <a:pt x="428371" y="107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5" name="Group 55"/>
          <p:cNvGrpSpPr>
            <a:grpSpLocks noChangeAspect="1"/>
          </p:cNvGrpSpPr>
          <p:nvPr/>
        </p:nvGrpSpPr>
        <p:grpSpPr>
          <a:xfrm>
            <a:off x="2854980" y="3918240"/>
            <a:ext cx="350460" cy="233280"/>
            <a:chOff x="0" y="0"/>
            <a:chExt cx="467280" cy="311040"/>
          </a:xfrm>
        </p:grpSpPr>
        <p:sp>
          <p:nvSpPr>
            <p:cNvPr id="56" name="Freeform 56"/>
            <p:cNvSpPr/>
            <p:nvPr/>
          </p:nvSpPr>
          <p:spPr>
            <a:xfrm>
              <a:off x="75184" y="114300"/>
              <a:ext cx="467233" cy="310896"/>
            </a:xfrm>
            <a:custGeom>
              <a:avLst/>
              <a:gdLst/>
              <a:ahLst/>
              <a:cxnLst/>
              <a:rect l="l" t="t" r="r" b="b"/>
              <a:pathLst>
                <a:path w="467233" h="310896">
                  <a:moveTo>
                    <a:pt x="456819" y="45339"/>
                  </a:moveTo>
                  <a:cubicBezTo>
                    <a:pt x="425704" y="84201"/>
                    <a:pt x="446405" y="129540"/>
                    <a:pt x="451612" y="174879"/>
                  </a:cubicBezTo>
                  <a:cubicBezTo>
                    <a:pt x="467233" y="239649"/>
                    <a:pt x="446405" y="272034"/>
                    <a:pt x="394462" y="278511"/>
                  </a:cubicBezTo>
                  <a:cubicBezTo>
                    <a:pt x="295783" y="284988"/>
                    <a:pt x="202311" y="297942"/>
                    <a:pt x="103759" y="304419"/>
                  </a:cubicBezTo>
                  <a:cubicBezTo>
                    <a:pt x="15494" y="310896"/>
                    <a:pt x="41402" y="220218"/>
                    <a:pt x="31115" y="161798"/>
                  </a:cubicBezTo>
                  <a:cubicBezTo>
                    <a:pt x="20828" y="103378"/>
                    <a:pt x="0" y="19431"/>
                    <a:pt x="72644" y="12954"/>
                  </a:cubicBezTo>
                  <a:cubicBezTo>
                    <a:pt x="197231" y="0"/>
                    <a:pt x="321818" y="6477"/>
                    <a:pt x="446405" y="6477"/>
                  </a:cubicBezTo>
                  <a:cubicBezTo>
                    <a:pt x="446405" y="6477"/>
                    <a:pt x="451612" y="32385"/>
                    <a:pt x="456819" y="4533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1958040" y="3757860"/>
            <a:ext cx="174960" cy="233280"/>
            <a:chOff x="0" y="0"/>
            <a:chExt cx="233280" cy="311040"/>
          </a:xfrm>
        </p:grpSpPr>
        <p:sp>
          <p:nvSpPr>
            <p:cNvPr id="58" name="Freeform 58"/>
            <p:cNvSpPr/>
            <p:nvPr/>
          </p:nvSpPr>
          <p:spPr>
            <a:xfrm>
              <a:off x="62611" y="100838"/>
              <a:ext cx="233299" cy="311023"/>
            </a:xfrm>
            <a:custGeom>
              <a:avLst/>
              <a:gdLst/>
              <a:ahLst/>
              <a:cxnLst/>
              <a:rect l="l" t="t" r="r" b="b"/>
              <a:pathLst>
                <a:path w="233299" h="311023">
                  <a:moveTo>
                    <a:pt x="37084" y="158623"/>
                  </a:moveTo>
                  <a:cubicBezTo>
                    <a:pt x="58293" y="109728"/>
                    <a:pt x="0" y="0"/>
                    <a:pt x="111379" y="12192"/>
                  </a:cubicBezTo>
                  <a:cubicBezTo>
                    <a:pt x="233299" y="24384"/>
                    <a:pt x="164338" y="134112"/>
                    <a:pt x="175006" y="195199"/>
                  </a:cubicBezTo>
                  <a:cubicBezTo>
                    <a:pt x="185547" y="250063"/>
                    <a:pt x="180340" y="311023"/>
                    <a:pt x="100838" y="304927"/>
                  </a:cubicBezTo>
                  <a:cubicBezTo>
                    <a:pt x="127" y="298831"/>
                    <a:pt x="47879" y="213487"/>
                    <a:pt x="37211" y="15849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3116340" y="3871800"/>
            <a:ext cx="204120" cy="233280"/>
            <a:chOff x="0" y="0"/>
            <a:chExt cx="272160" cy="311040"/>
          </a:xfrm>
        </p:grpSpPr>
        <p:sp>
          <p:nvSpPr>
            <p:cNvPr id="60" name="Freeform 60"/>
            <p:cNvSpPr/>
            <p:nvPr/>
          </p:nvSpPr>
          <p:spPr>
            <a:xfrm>
              <a:off x="116078" y="102616"/>
              <a:ext cx="272161" cy="311150"/>
            </a:xfrm>
            <a:custGeom>
              <a:avLst/>
              <a:gdLst/>
              <a:ahLst/>
              <a:cxnLst/>
              <a:rect l="l" t="t" r="r" b="b"/>
              <a:pathLst>
                <a:path w="272161" h="311150">
                  <a:moveTo>
                    <a:pt x="29464" y="311150"/>
                  </a:moveTo>
                  <a:cubicBezTo>
                    <a:pt x="29464" y="273812"/>
                    <a:pt x="29464" y="230251"/>
                    <a:pt x="22098" y="192913"/>
                  </a:cubicBezTo>
                  <a:cubicBezTo>
                    <a:pt x="0" y="74676"/>
                    <a:pt x="102997" y="49784"/>
                    <a:pt x="198628" y="18669"/>
                  </a:cubicBezTo>
                  <a:cubicBezTo>
                    <a:pt x="250063" y="0"/>
                    <a:pt x="272161" y="18669"/>
                    <a:pt x="272161" y="68453"/>
                  </a:cubicBezTo>
                  <a:cubicBezTo>
                    <a:pt x="264795" y="205359"/>
                    <a:pt x="205994" y="304800"/>
                    <a:pt x="29464" y="31102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1" name="Group 61"/>
          <p:cNvGrpSpPr>
            <a:grpSpLocks noChangeAspect="1"/>
          </p:cNvGrpSpPr>
          <p:nvPr/>
        </p:nvGrpSpPr>
        <p:grpSpPr>
          <a:xfrm>
            <a:off x="2956500" y="3390660"/>
            <a:ext cx="145800" cy="145800"/>
            <a:chOff x="0" y="0"/>
            <a:chExt cx="194400" cy="194400"/>
          </a:xfrm>
        </p:grpSpPr>
        <p:sp>
          <p:nvSpPr>
            <p:cNvPr id="62" name="Freeform 62"/>
            <p:cNvSpPr/>
            <p:nvPr/>
          </p:nvSpPr>
          <p:spPr>
            <a:xfrm>
              <a:off x="171323" y="170180"/>
              <a:ext cx="194437" cy="194437"/>
            </a:xfrm>
            <a:custGeom>
              <a:avLst/>
              <a:gdLst/>
              <a:ahLst/>
              <a:cxnLst/>
              <a:rect l="l" t="t" r="r" b="b"/>
              <a:pathLst>
                <a:path w="194437" h="194437">
                  <a:moveTo>
                    <a:pt x="106934" y="0"/>
                  </a:moveTo>
                  <a:cubicBezTo>
                    <a:pt x="155575" y="9271"/>
                    <a:pt x="194437" y="46228"/>
                    <a:pt x="184658" y="92583"/>
                  </a:cubicBezTo>
                  <a:cubicBezTo>
                    <a:pt x="184658" y="148082"/>
                    <a:pt x="145796" y="194437"/>
                    <a:pt x="77724" y="175895"/>
                  </a:cubicBezTo>
                  <a:cubicBezTo>
                    <a:pt x="19431" y="166624"/>
                    <a:pt x="0" y="120396"/>
                    <a:pt x="9652" y="74041"/>
                  </a:cubicBezTo>
                  <a:cubicBezTo>
                    <a:pt x="19304" y="27686"/>
                    <a:pt x="48514" y="0"/>
                    <a:pt x="106807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2980800" y="3787020"/>
            <a:ext cx="145800" cy="145800"/>
            <a:chOff x="0" y="0"/>
            <a:chExt cx="194400" cy="194400"/>
          </a:xfrm>
        </p:grpSpPr>
        <p:sp>
          <p:nvSpPr>
            <p:cNvPr id="64" name="Freeform 64"/>
            <p:cNvSpPr/>
            <p:nvPr/>
          </p:nvSpPr>
          <p:spPr>
            <a:xfrm>
              <a:off x="223266" y="200914"/>
              <a:ext cx="194437" cy="194310"/>
            </a:xfrm>
            <a:custGeom>
              <a:avLst/>
              <a:gdLst/>
              <a:ahLst/>
              <a:cxnLst/>
              <a:rect l="l" t="t" r="r" b="b"/>
              <a:pathLst>
                <a:path w="194437" h="194310">
                  <a:moveTo>
                    <a:pt x="194437" y="91440"/>
                  </a:moveTo>
                  <a:cubicBezTo>
                    <a:pt x="194437" y="148590"/>
                    <a:pt x="170180" y="182880"/>
                    <a:pt x="109347" y="194310"/>
                  </a:cubicBezTo>
                  <a:cubicBezTo>
                    <a:pt x="48641" y="194310"/>
                    <a:pt x="12192" y="160020"/>
                    <a:pt x="0" y="114300"/>
                  </a:cubicBezTo>
                  <a:cubicBezTo>
                    <a:pt x="0" y="57150"/>
                    <a:pt x="36449" y="22860"/>
                    <a:pt x="97155" y="11430"/>
                  </a:cubicBezTo>
                  <a:cubicBezTo>
                    <a:pt x="145796" y="0"/>
                    <a:pt x="182245" y="34290"/>
                    <a:pt x="194310" y="9144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5" name="Group 65"/>
          <p:cNvGrpSpPr>
            <a:grpSpLocks noChangeAspect="1"/>
          </p:cNvGrpSpPr>
          <p:nvPr/>
        </p:nvGrpSpPr>
        <p:grpSpPr>
          <a:xfrm>
            <a:off x="2877660" y="3013740"/>
            <a:ext cx="145800" cy="145800"/>
            <a:chOff x="0" y="0"/>
            <a:chExt cx="194400" cy="194400"/>
          </a:xfrm>
        </p:grpSpPr>
        <p:sp>
          <p:nvSpPr>
            <p:cNvPr id="66" name="Freeform 66"/>
            <p:cNvSpPr/>
            <p:nvPr/>
          </p:nvSpPr>
          <p:spPr>
            <a:xfrm>
              <a:off x="200914" y="201041"/>
              <a:ext cx="194310" cy="194310"/>
            </a:xfrm>
            <a:custGeom>
              <a:avLst/>
              <a:gdLst/>
              <a:ahLst/>
              <a:cxnLst/>
              <a:rect l="l" t="t" r="r" b="b"/>
              <a:pathLst>
                <a:path w="194310" h="194310">
                  <a:moveTo>
                    <a:pt x="91440" y="194310"/>
                  </a:moveTo>
                  <a:cubicBezTo>
                    <a:pt x="34290" y="182880"/>
                    <a:pt x="0" y="160020"/>
                    <a:pt x="11430" y="91440"/>
                  </a:cubicBezTo>
                  <a:cubicBezTo>
                    <a:pt x="22860" y="34290"/>
                    <a:pt x="57150" y="0"/>
                    <a:pt x="114300" y="11430"/>
                  </a:cubicBezTo>
                  <a:cubicBezTo>
                    <a:pt x="160020" y="22860"/>
                    <a:pt x="194310" y="57150"/>
                    <a:pt x="182880" y="102870"/>
                  </a:cubicBezTo>
                  <a:cubicBezTo>
                    <a:pt x="182880" y="160020"/>
                    <a:pt x="148590" y="194310"/>
                    <a:pt x="91440" y="19431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7" name="Group 67"/>
          <p:cNvGrpSpPr>
            <a:grpSpLocks noChangeAspect="1"/>
          </p:cNvGrpSpPr>
          <p:nvPr/>
        </p:nvGrpSpPr>
        <p:grpSpPr>
          <a:xfrm>
            <a:off x="2466720" y="804600"/>
            <a:ext cx="700380" cy="904500"/>
            <a:chOff x="0" y="0"/>
            <a:chExt cx="933840" cy="1206000"/>
          </a:xfrm>
        </p:grpSpPr>
        <p:sp>
          <p:nvSpPr>
            <p:cNvPr id="68" name="Freeform 68"/>
            <p:cNvSpPr/>
            <p:nvPr/>
          </p:nvSpPr>
          <p:spPr>
            <a:xfrm>
              <a:off x="82931" y="78232"/>
              <a:ext cx="933831" cy="1205992"/>
            </a:xfrm>
            <a:custGeom>
              <a:avLst/>
              <a:gdLst/>
              <a:ahLst/>
              <a:cxnLst/>
              <a:rect l="l" t="t" r="r" b="b"/>
              <a:pathLst>
                <a:path w="933831" h="1205992">
                  <a:moveTo>
                    <a:pt x="911225" y="127"/>
                  </a:moveTo>
                  <a:cubicBezTo>
                    <a:pt x="888619" y="12954"/>
                    <a:pt x="906653" y="12954"/>
                    <a:pt x="884174" y="25654"/>
                  </a:cubicBezTo>
                  <a:cubicBezTo>
                    <a:pt x="893191" y="115189"/>
                    <a:pt x="902208" y="183388"/>
                    <a:pt x="893191" y="294132"/>
                  </a:cubicBezTo>
                  <a:cubicBezTo>
                    <a:pt x="735330" y="566928"/>
                    <a:pt x="915797" y="643636"/>
                    <a:pt x="681101" y="894969"/>
                  </a:cubicBezTo>
                  <a:cubicBezTo>
                    <a:pt x="658495" y="920496"/>
                    <a:pt x="595376" y="1010031"/>
                    <a:pt x="595376" y="1010031"/>
                  </a:cubicBezTo>
                  <a:cubicBezTo>
                    <a:pt x="554736" y="1073912"/>
                    <a:pt x="514223" y="1188974"/>
                    <a:pt x="482600" y="1180465"/>
                  </a:cubicBezTo>
                  <a:cubicBezTo>
                    <a:pt x="342900" y="1133602"/>
                    <a:pt x="121793" y="1039876"/>
                    <a:pt x="0" y="950341"/>
                  </a:cubicBezTo>
                  <a:cubicBezTo>
                    <a:pt x="130810" y="1073912"/>
                    <a:pt x="297688" y="1142111"/>
                    <a:pt x="464693" y="1197483"/>
                  </a:cubicBezTo>
                  <a:cubicBezTo>
                    <a:pt x="496316" y="1205992"/>
                    <a:pt x="532384" y="1193165"/>
                    <a:pt x="545846" y="1163447"/>
                  </a:cubicBezTo>
                  <a:cubicBezTo>
                    <a:pt x="568452" y="1112266"/>
                    <a:pt x="604520" y="1035558"/>
                    <a:pt x="617982" y="1005713"/>
                  </a:cubicBezTo>
                  <a:cubicBezTo>
                    <a:pt x="617982" y="1005713"/>
                    <a:pt x="663067" y="941832"/>
                    <a:pt x="685673" y="911987"/>
                  </a:cubicBezTo>
                  <a:cubicBezTo>
                    <a:pt x="748792" y="839597"/>
                    <a:pt x="807466" y="767080"/>
                    <a:pt x="821055" y="673354"/>
                  </a:cubicBezTo>
                  <a:cubicBezTo>
                    <a:pt x="834644" y="545465"/>
                    <a:pt x="830072" y="413385"/>
                    <a:pt x="911225" y="298323"/>
                  </a:cubicBezTo>
                  <a:cubicBezTo>
                    <a:pt x="933831" y="191770"/>
                    <a:pt x="911225" y="106553"/>
                    <a:pt x="911225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2980800" y="2777220"/>
            <a:ext cx="262440" cy="145800"/>
            <a:chOff x="0" y="0"/>
            <a:chExt cx="349920" cy="194400"/>
          </a:xfrm>
        </p:grpSpPr>
        <p:sp>
          <p:nvSpPr>
            <p:cNvPr id="70" name="Freeform 70"/>
            <p:cNvSpPr/>
            <p:nvPr/>
          </p:nvSpPr>
          <p:spPr>
            <a:xfrm>
              <a:off x="101981" y="167259"/>
              <a:ext cx="349885" cy="194437"/>
            </a:xfrm>
            <a:custGeom>
              <a:avLst/>
              <a:gdLst/>
              <a:ahLst/>
              <a:cxnLst/>
              <a:rect l="l" t="t" r="r" b="b"/>
              <a:pathLst>
                <a:path w="349885" h="194437">
                  <a:moveTo>
                    <a:pt x="277749" y="194437"/>
                  </a:moveTo>
                  <a:cubicBezTo>
                    <a:pt x="200025" y="0"/>
                    <a:pt x="94488" y="171577"/>
                    <a:pt x="0" y="102997"/>
                  </a:cubicBezTo>
                  <a:cubicBezTo>
                    <a:pt x="116586" y="22987"/>
                    <a:pt x="222123" y="22987"/>
                    <a:pt x="349885" y="102997"/>
                  </a:cubicBezTo>
                  <a:cubicBezTo>
                    <a:pt x="327660" y="125857"/>
                    <a:pt x="305435" y="160147"/>
                    <a:pt x="277622" y="19443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1" name="Group 71"/>
          <p:cNvGrpSpPr>
            <a:grpSpLocks noChangeAspect="1"/>
          </p:cNvGrpSpPr>
          <p:nvPr/>
        </p:nvGrpSpPr>
        <p:grpSpPr>
          <a:xfrm>
            <a:off x="2854980" y="2999160"/>
            <a:ext cx="204120" cy="963360"/>
            <a:chOff x="0" y="0"/>
            <a:chExt cx="272160" cy="1284480"/>
          </a:xfrm>
        </p:grpSpPr>
        <p:sp>
          <p:nvSpPr>
            <p:cNvPr id="72" name="Freeform 72"/>
            <p:cNvSpPr/>
            <p:nvPr/>
          </p:nvSpPr>
          <p:spPr>
            <a:xfrm>
              <a:off x="27940" y="30480"/>
              <a:ext cx="272034" cy="1284605"/>
            </a:xfrm>
            <a:custGeom>
              <a:avLst/>
              <a:gdLst/>
              <a:ahLst/>
              <a:cxnLst/>
              <a:rect l="l" t="t" r="r" b="b"/>
              <a:pathLst>
                <a:path w="272034" h="1284605">
                  <a:moveTo>
                    <a:pt x="167767" y="686943"/>
                  </a:moveTo>
                  <a:cubicBezTo>
                    <a:pt x="123063" y="593471"/>
                    <a:pt x="85725" y="491871"/>
                    <a:pt x="89535" y="394335"/>
                  </a:cubicBezTo>
                  <a:cubicBezTo>
                    <a:pt x="93218" y="272415"/>
                    <a:pt x="59690" y="162687"/>
                    <a:pt x="33655" y="48768"/>
                  </a:cubicBezTo>
                  <a:cubicBezTo>
                    <a:pt x="29845" y="24384"/>
                    <a:pt x="29845" y="0"/>
                    <a:pt x="0" y="0"/>
                  </a:cubicBezTo>
                  <a:cubicBezTo>
                    <a:pt x="7493" y="117856"/>
                    <a:pt x="70866" y="223520"/>
                    <a:pt x="63373" y="341503"/>
                  </a:cubicBezTo>
                  <a:cubicBezTo>
                    <a:pt x="55880" y="463423"/>
                    <a:pt x="93218" y="577215"/>
                    <a:pt x="141605" y="687070"/>
                  </a:cubicBezTo>
                  <a:cubicBezTo>
                    <a:pt x="208661" y="833374"/>
                    <a:pt x="242316" y="983742"/>
                    <a:pt x="156464" y="1142365"/>
                  </a:cubicBezTo>
                  <a:cubicBezTo>
                    <a:pt x="134112" y="1183005"/>
                    <a:pt x="130429" y="1235837"/>
                    <a:pt x="119126" y="1280541"/>
                  </a:cubicBezTo>
                  <a:cubicBezTo>
                    <a:pt x="126619" y="1280541"/>
                    <a:pt x="130302" y="1284605"/>
                    <a:pt x="137795" y="1284605"/>
                  </a:cubicBezTo>
                  <a:cubicBezTo>
                    <a:pt x="152654" y="1239901"/>
                    <a:pt x="160147" y="1187069"/>
                    <a:pt x="182499" y="1146429"/>
                  </a:cubicBezTo>
                  <a:cubicBezTo>
                    <a:pt x="272034" y="987933"/>
                    <a:pt x="238379" y="837565"/>
                    <a:pt x="167640" y="68707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3" name="Group 73"/>
          <p:cNvGrpSpPr>
            <a:grpSpLocks noChangeAspect="1"/>
          </p:cNvGrpSpPr>
          <p:nvPr/>
        </p:nvGrpSpPr>
        <p:grpSpPr>
          <a:xfrm>
            <a:off x="2758320" y="2138400"/>
            <a:ext cx="87480" cy="671220"/>
            <a:chOff x="0" y="0"/>
            <a:chExt cx="116640" cy="894960"/>
          </a:xfrm>
        </p:grpSpPr>
        <p:sp>
          <p:nvSpPr>
            <p:cNvPr id="74" name="Freeform 74"/>
            <p:cNvSpPr/>
            <p:nvPr/>
          </p:nvSpPr>
          <p:spPr>
            <a:xfrm>
              <a:off x="36068" y="30226"/>
              <a:ext cx="116713" cy="894842"/>
            </a:xfrm>
            <a:custGeom>
              <a:avLst/>
              <a:gdLst/>
              <a:ahLst/>
              <a:cxnLst/>
              <a:rect l="l" t="t" r="r" b="b"/>
              <a:pathLst>
                <a:path w="116713" h="894842">
                  <a:moveTo>
                    <a:pt x="66675" y="431419"/>
                  </a:moveTo>
                  <a:cubicBezTo>
                    <a:pt x="61087" y="362839"/>
                    <a:pt x="38862" y="266065"/>
                    <a:pt x="33401" y="189484"/>
                  </a:cubicBezTo>
                  <a:cubicBezTo>
                    <a:pt x="33401" y="120904"/>
                    <a:pt x="27813" y="68580"/>
                    <a:pt x="27813" y="0"/>
                  </a:cubicBezTo>
                  <a:cubicBezTo>
                    <a:pt x="16764" y="28194"/>
                    <a:pt x="16764" y="20193"/>
                    <a:pt x="5588" y="56388"/>
                  </a:cubicBezTo>
                  <a:cubicBezTo>
                    <a:pt x="11176" y="104775"/>
                    <a:pt x="0" y="153162"/>
                    <a:pt x="11176" y="209550"/>
                  </a:cubicBezTo>
                  <a:cubicBezTo>
                    <a:pt x="11176" y="209550"/>
                    <a:pt x="11176" y="209550"/>
                    <a:pt x="11176" y="209550"/>
                  </a:cubicBezTo>
                  <a:cubicBezTo>
                    <a:pt x="33401" y="423164"/>
                    <a:pt x="22225" y="669163"/>
                    <a:pt x="72263" y="894842"/>
                  </a:cubicBezTo>
                  <a:cubicBezTo>
                    <a:pt x="94488" y="886841"/>
                    <a:pt x="94488" y="882777"/>
                    <a:pt x="116713" y="878713"/>
                  </a:cubicBezTo>
                  <a:cubicBezTo>
                    <a:pt x="116713" y="874649"/>
                    <a:pt x="77851" y="556260"/>
                    <a:pt x="66675" y="43129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2773440" y="2272860"/>
            <a:ext cx="145800" cy="145800"/>
            <a:chOff x="0" y="0"/>
            <a:chExt cx="194400" cy="194400"/>
          </a:xfrm>
        </p:grpSpPr>
        <p:sp>
          <p:nvSpPr>
            <p:cNvPr id="76" name="Freeform 76"/>
            <p:cNvSpPr/>
            <p:nvPr/>
          </p:nvSpPr>
          <p:spPr>
            <a:xfrm>
              <a:off x="223266" y="223139"/>
              <a:ext cx="194437" cy="194437"/>
            </a:xfrm>
            <a:custGeom>
              <a:avLst/>
              <a:gdLst/>
              <a:ahLst/>
              <a:cxnLst/>
              <a:rect l="l" t="t" r="r" b="b"/>
              <a:pathLst>
                <a:path w="194437" h="194437">
                  <a:moveTo>
                    <a:pt x="97282" y="127"/>
                  </a:moveTo>
                  <a:cubicBezTo>
                    <a:pt x="157988" y="127"/>
                    <a:pt x="194437" y="36576"/>
                    <a:pt x="194437" y="97282"/>
                  </a:cubicBezTo>
                  <a:cubicBezTo>
                    <a:pt x="194437" y="157988"/>
                    <a:pt x="170180" y="194437"/>
                    <a:pt x="109347" y="194437"/>
                  </a:cubicBezTo>
                  <a:cubicBezTo>
                    <a:pt x="48514" y="194437"/>
                    <a:pt x="12192" y="170180"/>
                    <a:pt x="0" y="109347"/>
                  </a:cubicBezTo>
                  <a:cubicBezTo>
                    <a:pt x="0" y="48641"/>
                    <a:pt x="36449" y="24257"/>
                    <a:pt x="97155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7" name="Group 77"/>
          <p:cNvGrpSpPr>
            <a:grpSpLocks noChangeAspect="1"/>
          </p:cNvGrpSpPr>
          <p:nvPr/>
        </p:nvGrpSpPr>
        <p:grpSpPr>
          <a:xfrm>
            <a:off x="3103380" y="2713500"/>
            <a:ext cx="233280" cy="116640"/>
            <a:chOff x="0" y="0"/>
            <a:chExt cx="311040" cy="155520"/>
          </a:xfrm>
        </p:grpSpPr>
        <p:sp>
          <p:nvSpPr>
            <p:cNvPr id="78" name="Freeform 78"/>
            <p:cNvSpPr/>
            <p:nvPr/>
          </p:nvSpPr>
          <p:spPr>
            <a:xfrm>
              <a:off x="129921" y="150114"/>
              <a:ext cx="311023" cy="155448"/>
            </a:xfrm>
            <a:custGeom>
              <a:avLst/>
              <a:gdLst/>
              <a:ahLst/>
              <a:cxnLst/>
              <a:rect l="l" t="t" r="r" b="b"/>
              <a:pathLst>
                <a:path w="311023" h="155448">
                  <a:moveTo>
                    <a:pt x="303911" y="155448"/>
                  </a:moveTo>
                  <a:cubicBezTo>
                    <a:pt x="226187" y="87376"/>
                    <a:pt x="134239" y="67945"/>
                    <a:pt x="0" y="58293"/>
                  </a:cubicBezTo>
                  <a:cubicBezTo>
                    <a:pt x="134366" y="0"/>
                    <a:pt x="219202" y="38862"/>
                    <a:pt x="303911" y="77724"/>
                  </a:cubicBezTo>
                  <a:cubicBezTo>
                    <a:pt x="311023" y="106934"/>
                    <a:pt x="303911" y="126365"/>
                    <a:pt x="303911" y="15544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9" name="Group 79"/>
          <p:cNvGrpSpPr>
            <a:grpSpLocks noChangeAspect="1"/>
          </p:cNvGrpSpPr>
          <p:nvPr/>
        </p:nvGrpSpPr>
        <p:grpSpPr>
          <a:xfrm>
            <a:off x="2305260" y="982260"/>
            <a:ext cx="145800" cy="174960"/>
            <a:chOff x="0" y="0"/>
            <a:chExt cx="194400" cy="233280"/>
          </a:xfrm>
        </p:grpSpPr>
        <p:sp>
          <p:nvSpPr>
            <p:cNvPr id="80" name="Freeform 80"/>
            <p:cNvSpPr/>
            <p:nvPr/>
          </p:nvSpPr>
          <p:spPr>
            <a:xfrm>
              <a:off x="126111" y="124714"/>
              <a:ext cx="194437" cy="233299"/>
            </a:xfrm>
            <a:custGeom>
              <a:avLst/>
              <a:gdLst/>
              <a:ahLst/>
              <a:cxnLst/>
              <a:rect l="l" t="t" r="r" b="b"/>
              <a:pathLst>
                <a:path w="194437" h="233299">
                  <a:moveTo>
                    <a:pt x="119634" y="233299"/>
                  </a:moveTo>
                  <a:cubicBezTo>
                    <a:pt x="59817" y="197993"/>
                    <a:pt x="67310" y="127254"/>
                    <a:pt x="22479" y="84836"/>
                  </a:cubicBezTo>
                  <a:cubicBezTo>
                    <a:pt x="0" y="63627"/>
                    <a:pt x="14986" y="35306"/>
                    <a:pt x="37465" y="21209"/>
                  </a:cubicBezTo>
                  <a:cubicBezTo>
                    <a:pt x="52451" y="14097"/>
                    <a:pt x="82296" y="0"/>
                    <a:pt x="97282" y="7112"/>
                  </a:cubicBezTo>
                  <a:cubicBezTo>
                    <a:pt x="149606" y="21209"/>
                    <a:pt x="112268" y="49530"/>
                    <a:pt x="104775" y="70739"/>
                  </a:cubicBezTo>
                  <a:cubicBezTo>
                    <a:pt x="89789" y="127254"/>
                    <a:pt x="194437" y="169672"/>
                    <a:pt x="119761" y="23329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1" name="Group 81"/>
          <p:cNvGrpSpPr>
            <a:grpSpLocks noChangeAspect="1"/>
          </p:cNvGrpSpPr>
          <p:nvPr/>
        </p:nvGrpSpPr>
        <p:grpSpPr>
          <a:xfrm>
            <a:off x="2630340" y="1502280"/>
            <a:ext cx="2101140" cy="1576260"/>
            <a:chOff x="0" y="0"/>
            <a:chExt cx="2801520" cy="2101680"/>
          </a:xfrm>
        </p:grpSpPr>
        <p:sp>
          <p:nvSpPr>
            <p:cNvPr id="82" name="Freeform 82"/>
            <p:cNvSpPr/>
            <p:nvPr/>
          </p:nvSpPr>
          <p:spPr>
            <a:xfrm>
              <a:off x="75057" y="72009"/>
              <a:ext cx="2801493" cy="2101977"/>
            </a:xfrm>
            <a:custGeom>
              <a:avLst/>
              <a:gdLst/>
              <a:ahLst/>
              <a:cxnLst/>
              <a:rect l="l" t="t" r="r" b="b"/>
              <a:pathLst>
                <a:path w="2801493" h="2101977">
                  <a:moveTo>
                    <a:pt x="1225423" y="1795653"/>
                  </a:moveTo>
                  <a:cubicBezTo>
                    <a:pt x="1323213" y="1795653"/>
                    <a:pt x="1343533" y="1741805"/>
                    <a:pt x="1343533" y="1646682"/>
                  </a:cubicBezTo>
                  <a:cubicBezTo>
                    <a:pt x="1351661" y="1137793"/>
                    <a:pt x="1367917" y="628904"/>
                    <a:pt x="1380236" y="120015"/>
                  </a:cubicBezTo>
                  <a:cubicBezTo>
                    <a:pt x="1380236" y="33147"/>
                    <a:pt x="1412748" y="4191"/>
                    <a:pt x="1494282" y="4191"/>
                  </a:cubicBezTo>
                  <a:cubicBezTo>
                    <a:pt x="1897380" y="8382"/>
                    <a:pt x="2296414" y="4191"/>
                    <a:pt x="2699639" y="4191"/>
                  </a:cubicBezTo>
                  <a:cubicBezTo>
                    <a:pt x="2736342" y="4191"/>
                    <a:pt x="2772918" y="0"/>
                    <a:pt x="2801493" y="24892"/>
                  </a:cubicBezTo>
                  <a:cubicBezTo>
                    <a:pt x="2801493" y="132461"/>
                    <a:pt x="2801493" y="240030"/>
                    <a:pt x="2801493" y="347599"/>
                  </a:cubicBezTo>
                  <a:cubicBezTo>
                    <a:pt x="2785237" y="422021"/>
                    <a:pt x="2736342" y="1228852"/>
                    <a:pt x="2716022" y="1638427"/>
                  </a:cubicBezTo>
                  <a:cubicBezTo>
                    <a:pt x="2711958" y="1692275"/>
                    <a:pt x="2699766" y="1717040"/>
                    <a:pt x="2646807" y="1729486"/>
                  </a:cubicBezTo>
                  <a:cubicBezTo>
                    <a:pt x="2467610" y="1766697"/>
                    <a:pt x="2296668" y="1832864"/>
                    <a:pt x="2109343" y="1845310"/>
                  </a:cubicBezTo>
                  <a:cubicBezTo>
                    <a:pt x="2076831" y="1857756"/>
                    <a:pt x="2052320" y="1853565"/>
                    <a:pt x="2036064" y="1820545"/>
                  </a:cubicBezTo>
                  <a:cubicBezTo>
                    <a:pt x="2019808" y="1795780"/>
                    <a:pt x="2003552" y="1791589"/>
                    <a:pt x="1979041" y="1804035"/>
                  </a:cubicBezTo>
                  <a:cubicBezTo>
                    <a:pt x="1922018" y="1849501"/>
                    <a:pt x="1873123" y="1899158"/>
                    <a:pt x="1787652" y="1870202"/>
                  </a:cubicBezTo>
                  <a:cubicBezTo>
                    <a:pt x="1742821" y="1853692"/>
                    <a:pt x="1702181" y="1911604"/>
                    <a:pt x="1653286" y="1923923"/>
                  </a:cubicBezTo>
                  <a:cubicBezTo>
                    <a:pt x="1624838" y="1932178"/>
                    <a:pt x="1596263" y="1919732"/>
                    <a:pt x="1567815" y="1928114"/>
                  </a:cubicBezTo>
                  <a:cubicBezTo>
                    <a:pt x="1551559" y="1932305"/>
                    <a:pt x="1535303" y="1932305"/>
                    <a:pt x="1518920" y="1932305"/>
                  </a:cubicBezTo>
                  <a:cubicBezTo>
                    <a:pt x="1502537" y="1932305"/>
                    <a:pt x="1490472" y="1932305"/>
                    <a:pt x="1457833" y="1928114"/>
                  </a:cubicBezTo>
                  <a:cubicBezTo>
                    <a:pt x="1421130" y="1919859"/>
                    <a:pt x="1384554" y="1911604"/>
                    <a:pt x="1351915" y="1932305"/>
                  </a:cubicBezTo>
                  <a:cubicBezTo>
                    <a:pt x="1319403" y="1944751"/>
                    <a:pt x="1286764" y="1965452"/>
                    <a:pt x="1245997" y="1953006"/>
                  </a:cubicBezTo>
                  <a:cubicBezTo>
                    <a:pt x="1197102" y="1928241"/>
                    <a:pt x="1152398" y="1924050"/>
                    <a:pt x="1111631" y="1973707"/>
                  </a:cubicBezTo>
                  <a:cubicBezTo>
                    <a:pt x="1091311" y="1998472"/>
                    <a:pt x="1062736" y="2002663"/>
                    <a:pt x="1030224" y="2002663"/>
                  </a:cubicBezTo>
                  <a:cubicBezTo>
                    <a:pt x="777748" y="2027428"/>
                    <a:pt x="566039" y="2056384"/>
                    <a:pt x="301371" y="2081276"/>
                  </a:cubicBezTo>
                  <a:cubicBezTo>
                    <a:pt x="293243" y="2085467"/>
                    <a:pt x="154813" y="2101977"/>
                    <a:pt x="109982" y="2101977"/>
                  </a:cubicBezTo>
                  <a:cubicBezTo>
                    <a:pt x="61087" y="2101977"/>
                    <a:pt x="8128" y="2101977"/>
                    <a:pt x="0" y="2031619"/>
                  </a:cubicBezTo>
                  <a:cubicBezTo>
                    <a:pt x="12192" y="1981962"/>
                    <a:pt x="44831" y="1965452"/>
                    <a:pt x="89535" y="1957197"/>
                  </a:cubicBezTo>
                  <a:cubicBezTo>
                    <a:pt x="199517" y="1932432"/>
                    <a:pt x="309372" y="1907540"/>
                    <a:pt x="419354" y="1903476"/>
                  </a:cubicBezTo>
                  <a:cubicBezTo>
                    <a:pt x="561848" y="1899285"/>
                    <a:pt x="1070864" y="1808353"/>
                    <a:pt x="1225550" y="179590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3" name="Group 83"/>
          <p:cNvGrpSpPr>
            <a:grpSpLocks noChangeAspect="1"/>
          </p:cNvGrpSpPr>
          <p:nvPr/>
        </p:nvGrpSpPr>
        <p:grpSpPr>
          <a:xfrm rot="5400000">
            <a:off x="254340" y="5887080"/>
            <a:ext cx="464400" cy="507060"/>
            <a:chOff x="0" y="0"/>
            <a:chExt cx="619200" cy="67608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5" name="Group 85"/>
          <p:cNvGrpSpPr>
            <a:grpSpLocks noChangeAspect="1"/>
          </p:cNvGrpSpPr>
          <p:nvPr/>
        </p:nvGrpSpPr>
        <p:grpSpPr>
          <a:xfrm rot="5400000">
            <a:off x="255420" y="6819120"/>
            <a:ext cx="500040" cy="469260"/>
            <a:chOff x="0" y="0"/>
            <a:chExt cx="666720" cy="62568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7" name="Group 87"/>
          <p:cNvGrpSpPr>
            <a:grpSpLocks noChangeAspect="1"/>
          </p:cNvGrpSpPr>
          <p:nvPr/>
        </p:nvGrpSpPr>
        <p:grpSpPr>
          <a:xfrm rot="5400000">
            <a:off x="291600" y="7712280"/>
            <a:ext cx="466560" cy="507060"/>
            <a:chOff x="0" y="0"/>
            <a:chExt cx="622080" cy="67608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9" name="Group 89"/>
          <p:cNvGrpSpPr>
            <a:grpSpLocks noChangeAspect="1"/>
          </p:cNvGrpSpPr>
          <p:nvPr/>
        </p:nvGrpSpPr>
        <p:grpSpPr>
          <a:xfrm rot="5400000">
            <a:off x="254340" y="8644320"/>
            <a:ext cx="502200" cy="469260"/>
            <a:chOff x="0" y="0"/>
            <a:chExt cx="669600" cy="62568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1" name="Group 91"/>
          <p:cNvGrpSpPr>
            <a:grpSpLocks noChangeAspect="1"/>
          </p:cNvGrpSpPr>
          <p:nvPr/>
        </p:nvGrpSpPr>
        <p:grpSpPr>
          <a:xfrm rot="5400000">
            <a:off x="254340" y="9575280"/>
            <a:ext cx="502200" cy="469260"/>
            <a:chOff x="0" y="0"/>
            <a:chExt cx="669600" cy="62568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3" name="Group 93"/>
          <p:cNvGrpSpPr>
            <a:grpSpLocks noChangeAspect="1"/>
          </p:cNvGrpSpPr>
          <p:nvPr/>
        </p:nvGrpSpPr>
        <p:grpSpPr>
          <a:xfrm rot="5400000">
            <a:off x="3043980" y="9574200"/>
            <a:ext cx="502200" cy="471420"/>
            <a:chOff x="0" y="0"/>
            <a:chExt cx="669600" cy="62856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5" name="Group 95"/>
          <p:cNvGrpSpPr>
            <a:grpSpLocks noChangeAspect="1"/>
          </p:cNvGrpSpPr>
          <p:nvPr/>
        </p:nvGrpSpPr>
        <p:grpSpPr>
          <a:xfrm rot="5400000">
            <a:off x="2121120" y="9556380"/>
            <a:ext cx="466560" cy="471420"/>
            <a:chOff x="0" y="0"/>
            <a:chExt cx="622080" cy="62856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7" name="Group 97"/>
          <p:cNvGrpSpPr>
            <a:grpSpLocks noChangeAspect="1"/>
          </p:cNvGrpSpPr>
          <p:nvPr/>
        </p:nvGrpSpPr>
        <p:grpSpPr>
          <a:xfrm rot="5400000">
            <a:off x="1213920" y="9556380"/>
            <a:ext cx="466560" cy="471420"/>
            <a:chOff x="0" y="0"/>
            <a:chExt cx="622080" cy="62856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9" name="Group 99"/>
          <p:cNvGrpSpPr>
            <a:grpSpLocks noChangeAspect="1"/>
          </p:cNvGrpSpPr>
          <p:nvPr/>
        </p:nvGrpSpPr>
        <p:grpSpPr>
          <a:xfrm rot="5400000">
            <a:off x="292680" y="4956120"/>
            <a:ext cx="464400" cy="507060"/>
            <a:chOff x="0" y="0"/>
            <a:chExt cx="619200" cy="67608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1" name="Group 101"/>
          <p:cNvGrpSpPr>
            <a:grpSpLocks noChangeAspect="1"/>
          </p:cNvGrpSpPr>
          <p:nvPr/>
        </p:nvGrpSpPr>
        <p:grpSpPr>
          <a:xfrm rot="-5400000">
            <a:off x="17470080" y="3885300"/>
            <a:ext cx="464400" cy="507060"/>
            <a:chOff x="0" y="0"/>
            <a:chExt cx="619200" cy="67608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3" name="Group 103"/>
          <p:cNvGrpSpPr>
            <a:grpSpLocks noChangeAspect="1"/>
          </p:cNvGrpSpPr>
          <p:nvPr/>
        </p:nvGrpSpPr>
        <p:grpSpPr>
          <a:xfrm rot="-5400000">
            <a:off x="17433360" y="2991060"/>
            <a:ext cx="500040" cy="469260"/>
            <a:chOff x="0" y="0"/>
            <a:chExt cx="666720" cy="62568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5" name="Group 105"/>
          <p:cNvGrpSpPr>
            <a:grpSpLocks noChangeAspect="1"/>
          </p:cNvGrpSpPr>
          <p:nvPr/>
        </p:nvGrpSpPr>
        <p:grpSpPr>
          <a:xfrm rot="-5400000">
            <a:off x="17430660" y="2060100"/>
            <a:ext cx="466560" cy="507060"/>
            <a:chOff x="0" y="0"/>
            <a:chExt cx="622080" cy="67608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7" name="Group 107"/>
          <p:cNvGrpSpPr>
            <a:grpSpLocks noChangeAspect="1"/>
          </p:cNvGrpSpPr>
          <p:nvPr/>
        </p:nvGrpSpPr>
        <p:grpSpPr>
          <a:xfrm rot="-5400000">
            <a:off x="17432280" y="1165860"/>
            <a:ext cx="502200" cy="469260"/>
            <a:chOff x="0" y="0"/>
            <a:chExt cx="669600" cy="62568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9" name="Group 109"/>
          <p:cNvGrpSpPr>
            <a:grpSpLocks noChangeAspect="1"/>
          </p:cNvGrpSpPr>
          <p:nvPr/>
        </p:nvGrpSpPr>
        <p:grpSpPr>
          <a:xfrm rot="-5400000">
            <a:off x="17432280" y="234900"/>
            <a:ext cx="502200" cy="469260"/>
            <a:chOff x="0" y="0"/>
            <a:chExt cx="669600" cy="62568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1" name="Group 111"/>
          <p:cNvGrpSpPr>
            <a:grpSpLocks noChangeAspect="1"/>
          </p:cNvGrpSpPr>
          <p:nvPr/>
        </p:nvGrpSpPr>
        <p:grpSpPr>
          <a:xfrm rot="-5400000">
            <a:off x="14642640" y="233820"/>
            <a:ext cx="502200" cy="471420"/>
            <a:chOff x="0" y="0"/>
            <a:chExt cx="669600" cy="62856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3" name="Group 113"/>
          <p:cNvGrpSpPr>
            <a:grpSpLocks noChangeAspect="1"/>
          </p:cNvGrpSpPr>
          <p:nvPr/>
        </p:nvGrpSpPr>
        <p:grpSpPr>
          <a:xfrm rot="-5400000">
            <a:off x="15600600" y="251640"/>
            <a:ext cx="466560" cy="471420"/>
            <a:chOff x="0" y="0"/>
            <a:chExt cx="622080" cy="62856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5" name="Group 115"/>
          <p:cNvGrpSpPr>
            <a:grpSpLocks noChangeAspect="1"/>
          </p:cNvGrpSpPr>
          <p:nvPr/>
        </p:nvGrpSpPr>
        <p:grpSpPr>
          <a:xfrm rot="-5400000">
            <a:off x="16508340" y="251640"/>
            <a:ext cx="466560" cy="471420"/>
            <a:chOff x="0" y="0"/>
            <a:chExt cx="622080" cy="62856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7" name="Group 117"/>
          <p:cNvGrpSpPr>
            <a:grpSpLocks noChangeAspect="1"/>
          </p:cNvGrpSpPr>
          <p:nvPr/>
        </p:nvGrpSpPr>
        <p:grpSpPr>
          <a:xfrm rot="-5400000">
            <a:off x="17431740" y="4816260"/>
            <a:ext cx="464400" cy="507060"/>
            <a:chOff x="0" y="0"/>
            <a:chExt cx="619200" cy="67608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678765"/>
            <a:ext cx="17177040" cy="617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99"/>
              </a:lnSpc>
            </a:pPr>
            <a:r>
              <a:rPr lang="fa-IR" sz="4999" spc="73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4999" spc="73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28420" y="3379140"/>
            <a:ext cx="7355520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17140" y="2812680"/>
            <a:ext cx="7947900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fa-IR" sz="2800" spc="28" dirty="0">
                <a:solidFill>
                  <a:srgbClr val="3282BE"/>
                </a:solidFill>
                <a:latin typeface="Montserrat Bold"/>
                <a:cs typeface="B Nazanin" panose="00000400000000000000" pitchFamily="2" charset="-78"/>
              </a:rPr>
              <a:t>1. مطالب در اینجا </a:t>
            </a:r>
            <a:r>
              <a:rPr lang="en-US" sz="2800" spc="28" dirty="0">
                <a:solidFill>
                  <a:srgbClr val="3282BE"/>
                </a:solidFill>
                <a:latin typeface="Montserrat Bold"/>
                <a:cs typeface="B Nazanin" panose="00000400000000000000" pitchFamily="2" charset="-78"/>
              </a:rPr>
              <a:t>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28420" y="5076900"/>
            <a:ext cx="7355520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17140" y="4509900"/>
            <a:ext cx="7947900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fa-IR" sz="2800" spc="28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2. مطالب در اینجا </a:t>
            </a:r>
            <a:r>
              <a:rPr lang="en-US" sz="2800" spc="28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28420" y="6774120"/>
            <a:ext cx="7355520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17140" y="6207660"/>
            <a:ext cx="7947900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fa-IR" sz="2800" spc="28" dirty="0">
                <a:solidFill>
                  <a:srgbClr val="3282BE"/>
                </a:solidFill>
                <a:latin typeface="Montserrat Bold"/>
                <a:cs typeface="B Nazanin" panose="00000400000000000000" pitchFamily="2" charset="-78"/>
              </a:rPr>
              <a:t>3. مطالب در اینجا ج</a:t>
            </a:r>
            <a:endParaRPr lang="en-US" sz="2800" spc="28" dirty="0">
              <a:solidFill>
                <a:srgbClr val="3282BE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28420" y="8442720"/>
            <a:ext cx="7355520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17140" y="7875720"/>
            <a:ext cx="7947900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fa-IR" sz="2800" spc="28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4. مطالب در اینجا </a:t>
            </a:r>
            <a:r>
              <a:rPr lang="en-US" sz="2800" spc="28" dirty="0">
                <a:solidFill>
                  <a:srgbClr val="28608C"/>
                </a:solidFill>
                <a:latin typeface="Montserrat Bold"/>
                <a:cs typeface="B Nazanin" panose="00000400000000000000" pitchFamily="2" charset="-78"/>
              </a:rPr>
              <a:t>D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-22680"/>
            <a:ext cx="1780920" cy="1769580"/>
            <a:chOff x="0" y="0"/>
            <a:chExt cx="2374560" cy="23594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6526700" y="-27540"/>
            <a:ext cx="1780920" cy="1769580"/>
            <a:chOff x="0" y="0"/>
            <a:chExt cx="2374560" cy="23594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-5400000">
            <a:off x="4860" y="8535240"/>
            <a:ext cx="1780920" cy="1769580"/>
            <a:chOff x="0" y="0"/>
            <a:chExt cx="2374560" cy="2359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10800000">
            <a:off x="16495920" y="8541180"/>
            <a:ext cx="1780920" cy="1769580"/>
            <a:chOff x="0" y="0"/>
            <a:chExt cx="2374560" cy="23594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503540" y="4569480"/>
            <a:ext cx="5793660" cy="2648160"/>
            <a:chOff x="0" y="0"/>
            <a:chExt cx="7724880" cy="3530880"/>
          </a:xfrm>
        </p:grpSpPr>
        <p:sp>
          <p:nvSpPr>
            <p:cNvPr id="22" name="Freeform 22"/>
            <p:cNvSpPr/>
            <p:nvPr/>
          </p:nvSpPr>
          <p:spPr>
            <a:xfrm>
              <a:off x="-128" y="0"/>
              <a:ext cx="7725030" cy="3530854"/>
            </a:xfrm>
            <a:custGeom>
              <a:avLst/>
              <a:gdLst/>
              <a:ahLst/>
              <a:cxnLst/>
              <a:rect l="l" t="t" r="r" b="b"/>
              <a:pathLst>
                <a:path w="7725030" h="3530854">
                  <a:moveTo>
                    <a:pt x="128" y="3213989"/>
                  </a:moveTo>
                  <a:cubicBezTo>
                    <a:pt x="128" y="3123438"/>
                    <a:pt x="128" y="3032887"/>
                    <a:pt x="128" y="2897124"/>
                  </a:cubicBezTo>
                  <a:cubicBezTo>
                    <a:pt x="128" y="2082292"/>
                    <a:pt x="128" y="1222248"/>
                    <a:pt x="128" y="362204"/>
                  </a:cubicBezTo>
                  <a:cubicBezTo>
                    <a:pt x="128" y="135763"/>
                    <a:pt x="89917" y="0"/>
                    <a:pt x="359411" y="0"/>
                  </a:cubicBezTo>
                  <a:cubicBezTo>
                    <a:pt x="1392429" y="0"/>
                    <a:pt x="2425320" y="0"/>
                    <a:pt x="3503296" y="0"/>
                  </a:cubicBezTo>
                  <a:cubicBezTo>
                    <a:pt x="4760850" y="0"/>
                    <a:pt x="6063235" y="0"/>
                    <a:pt x="7320789" y="0"/>
                  </a:cubicBezTo>
                  <a:cubicBezTo>
                    <a:pt x="7590283" y="0"/>
                    <a:pt x="7725030" y="90551"/>
                    <a:pt x="7725030" y="407416"/>
                  </a:cubicBezTo>
                  <a:cubicBezTo>
                    <a:pt x="7725030" y="1312799"/>
                    <a:pt x="7725030" y="2218182"/>
                    <a:pt x="7725030" y="3168777"/>
                  </a:cubicBezTo>
                  <a:cubicBezTo>
                    <a:pt x="7725030" y="3304540"/>
                    <a:pt x="7680072" y="3440430"/>
                    <a:pt x="7545325" y="3485642"/>
                  </a:cubicBezTo>
                  <a:cubicBezTo>
                    <a:pt x="7455536" y="3530854"/>
                    <a:pt x="7410578" y="3530854"/>
                    <a:pt x="7365620" y="3530854"/>
                  </a:cubicBezTo>
                  <a:cubicBezTo>
                    <a:pt x="5120005" y="3530854"/>
                    <a:pt x="2919349" y="3530854"/>
                    <a:pt x="718566" y="3530854"/>
                  </a:cubicBezTo>
                  <a:cubicBezTo>
                    <a:pt x="628777" y="3530854"/>
                    <a:pt x="538861" y="3530854"/>
                    <a:pt x="449072" y="3530854"/>
                  </a:cubicBezTo>
                  <a:cubicBezTo>
                    <a:pt x="404114" y="3530854"/>
                    <a:pt x="359283" y="3485642"/>
                    <a:pt x="359283" y="3485642"/>
                  </a:cubicBezTo>
                  <a:cubicBezTo>
                    <a:pt x="314325" y="3485642"/>
                    <a:pt x="269494" y="3485642"/>
                    <a:pt x="269494" y="3485642"/>
                  </a:cubicBezTo>
                  <a:cubicBezTo>
                    <a:pt x="224536" y="3485642"/>
                    <a:pt x="179705" y="3530854"/>
                    <a:pt x="179705" y="3485642"/>
                  </a:cubicBezTo>
                  <a:cubicBezTo>
                    <a:pt x="134747" y="3485642"/>
                    <a:pt x="89916" y="3440430"/>
                    <a:pt x="44958" y="3395091"/>
                  </a:cubicBezTo>
                  <a:cubicBezTo>
                    <a:pt x="0" y="3349752"/>
                    <a:pt x="128" y="3304540"/>
                    <a:pt x="89917" y="3304540"/>
                  </a:cubicBezTo>
                  <a:cubicBezTo>
                    <a:pt x="134875" y="3304540"/>
                    <a:pt x="134875" y="3259328"/>
                    <a:pt x="179706" y="3259328"/>
                  </a:cubicBezTo>
                  <a:cubicBezTo>
                    <a:pt x="134748" y="3259328"/>
                    <a:pt x="89917" y="3214116"/>
                    <a:pt x="89917" y="3214116"/>
                  </a:cubicBezTo>
                  <a:cubicBezTo>
                    <a:pt x="44959" y="3214116"/>
                    <a:pt x="44959" y="3214116"/>
                    <a:pt x="128" y="3214116"/>
                  </a:cubicBezTo>
                  <a:close/>
                  <a:moveTo>
                    <a:pt x="3099055" y="1765427"/>
                  </a:moveTo>
                  <a:cubicBezTo>
                    <a:pt x="3099055" y="2172843"/>
                    <a:pt x="3413380" y="2489708"/>
                    <a:pt x="3862579" y="2534920"/>
                  </a:cubicBezTo>
                  <a:cubicBezTo>
                    <a:pt x="4266820" y="2534920"/>
                    <a:pt x="4581145" y="2172716"/>
                    <a:pt x="4581145" y="1765427"/>
                  </a:cubicBezTo>
                  <a:cubicBezTo>
                    <a:pt x="4581145" y="1358138"/>
                    <a:pt x="4266820" y="1041146"/>
                    <a:pt x="3862579" y="1041146"/>
                  </a:cubicBezTo>
                  <a:cubicBezTo>
                    <a:pt x="3413507" y="995934"/>
                    <a:pt x="3099055" y="1403350"/>
                    <a:pt x="3099055" y="176542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2694320" y="3926880"/>
            <a:ext cx="571320" cy="542700"/>
            <a:chOff x="0" y="0"/>
            <a:chExt cx="761760" cy="723600"/>
          </a:xfrm>
        </p:grpSpPr>
        <p:sp>
          <p:nvSpPr>
            <p:cNvPr id="24" name="Freeform 24"/>
            <p:cNvSpPr/>
            <p:nvPr/>
          </p:nvSpPr>
          <p:spPr>
            <a:xfrm>
              <a:off x="-127" y="0"/>
              <a:ext cx="761873" cy="723646"/>
            </a:xfrm>
            <a:custGeom>
              <a:avLst/>
              <a:gdLst/>
              <a:ahLst/>
              <a:cxnLst/>
              <a:rect l="l" t="t" r="r" b="b"/>
              <a:pathLst>
                <a:path w="761873" h="723646">
                  <a:moveTo>
                    <a:pt x="224155" y="361823"/>
                  </a:moveTo>
                  <a:cubicBezTo>
                    <a:pt x="224155" y="271399"/>
                    <a:pt x="179324" y="180975"/>
                    <a:pt x="224155" y="45212"/>
                  </a:cubicBezTo>
                  <a:cubicBezTo>
                    <a:pt x="224155" y="45212"/>
                    <a:pt x="224155" y="0"/>
                    <a:pt x="268986" y="0"/>
                  </a:cubicBezTo>
                  <a:cubicBezTo>
                    <a:pt x="358648" y="0"/>
                    <a:pt x="493014" y="0"/>
                    <a:pt x="582676" y="0"/>
                  </a:cubicBezTo>
                  <a:cubicBezTo>
                    <a:pt x="582676" y="135636"/>
                    <a:pt x="582676" y="226187"/>
                    <a:pt x="582676" y="361823"/>
                  </a:cubicBezTo>
                  <a:cubicBezTo>
                    <a:pt x="582676" y="361823"/>
                    <a:pt x="627507" y="361823"/>
                    <a:pt x="627507" y="361823"/>
                  </a:cubicBezTo>
                  <a:cubicBezTo>
                    <a:pt x="672338" y="361823"/>
                    <a:pt x="761873" y="407035"/>
                    <a:pt x="761873" y="407035"/>
                  </a:cubicBezTo>
                  <a:cubicBezTo>
                    <a:pt x="761873" y="497459"/>
                    <a:pt x="761873" y="587883"/>
                    <a:pt x="761873" y="678434"/>
                  </a:cubicBezTo>
                  <a:cubicBezTo>
                    <a:pt x="761873" y="678434"/>
                    <a:pt x="717042" y="723646"/>
                    <a:pt x="672211" y="723646"/>
                  </a:cubicBezTo>
                  <a:cubicBezTo>
                    <a:pt x="493014" y="723646"/>
                    <a:pt x="313690" y="723646"/>
                    <a:pt x="89662" y="723646"/>
                  </a:cubicBezTo>
                  <a:cubicBezTo>
                    <a:pt x="44831" y="723646"/>
                    <a:pt x="0" y="678434"/>
                    <a:pt x="44831" y="633222"/>
                  </a:cubicBezTo>
                  <a:cubicBezTo>
                    <a:pt x="44831" y="633222"/>
                    <a:pt x="44831" y="588010"/>
                    <a:pt x="44831" y="588010"/>
                  </a:cubicBezTo>
                  <a:cubicBezTo>
                    <a:pt x="44831" y="407162"/>
                    <a:pt x="44831" y="407162"/>
                    <a:pt x="224028" y="36182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2658680" y="7319700"/>
            <a:ext cx="574020" cy="542700"/>
            <a:chOff x="0" y="0"/>
            <a:chExt cx="765360" cy="7236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65302" cy="723646"/>
            </a:xfrm>
            <a:custGeom>
              <a:avLst/>
              <a:gdLst/>
              <a:ahLst/>
              <a:cxnLst/>
              <a:rect l="l" t="t" r="r" b="b"/>
              <a:pathLst>
                <a:path w="765302" h="723646">
                  <a:moveTo>
                    <a:pt x="765302" y="316611"/>
                  </a:moveTo>
                  <a:cubicBezTo>
                    <a:pt x="720344" y="316611"/>
                    <a:pt x="630301" y="361823"/>
                    <a:pt x="585216" y="361823"/>
                  </a:cubicBezTo>
                  <a:cubicBezTo>
                    <a:pt x="585216" y="497459"/>
                    <a:pt x="585216" y="588010"/>
                    <a:pt x="585216" y="723646"/>
                  </a:cubicBezTo>
                  <a:cubicBezTo>
                    <a:pt x="450215" y="723646"/>
                    <a:pt x="315087" y="723646"/>
                    <a:pt x="180086" y="723646"/>
                  </a:cubicBezTo>
                  <a:cubicBezTo>
                    <a:pt x="180086" y="633222"/>
                    <a:pt x="180086" y="542798"/>
                    <a:pt x="180086" y="497459"/>
                  </a:cubicBezTo>
                  <a:cubicBezTo>
                    <a:pt x="225044" y="361823"/>
                    <a:pt x="180086" y="316611"/>
                    <a:pt x="45085" y="361823"/>
                  </a:cubicBezTo>
                  <a:cubicBezTo>
                    <a:pt x="45085" y="361823"/>
                    <a:pt x="45085" y="316611"/>
                    <a:pt x="127" y="316611"/>
                  </a:cubicBezTo>
                  <a:cubicBezTo>
                    <a:pt x="0" y="226187"/>
                    <a:pt x="0" y="135636"/>
                    <a:pt x="0" y="45212"/>
                  </a:cubicBezTo>
                  <a:cubicBezTo>
                    <a:pt x="0" y="45212"/>
                    <a:pt x="44958" y="0"/>
                    <a:pt x="90043" y="0"/>
                  </a:cubicBezTo>
                  <a:cubicBezTo>
                    <a:pt x="270129" y="0"/>
                    <a:pt x="495173" y="0"/>
                    <a:pt x="720344" y="0"/>
                  </a:cubicBezTo>
                  <a:cubicBezTo>
                    <a:pt x="720344" y="0"/>
                    <a:pt x="765302" y="45212"/>
                    <a:pt x="765302" y="90424"/>
                  </a:cubicBezTo>
                  <a:cubicBezTo>
                    <a:pt x="765302" y="135636"/>
                    <a:pt x="765302" y="226060"/>
                    <a:pt x="765302" y="31661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3501620" y="7319700"/>
            <a:ext cx="571320" cy="542700"/>
            <a:chOff x="0" y="0"/>
            <a:chExt cx="761760" cy="7236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61746" cy="723646"/>
            </a:xfrm>
            <a:custGeom>
              <a:avLst/>
              <a:gdLst/>
              <a:ahLst/>
              <a:cxnLst/>
              <a:rect l="l" t="t" r="r" b="b"/>
              <a:pathLst>
                <a:path w="761746" h="723646">
                  <a:moveTo>
                    <a:pt x="761746" y="316611"/>
                  </a:moveTo>
                  <a:cubicBezTo>
                    <a:pt x="672084" y="316611"/>
                    <a:pt x="627380" y="361823"/>
                    <a:pt x="582549" y="361823"/>
                  </a:cubicBezTo>
                  <a:cubicBezTo>
                    <a:pt x="582549" y="452247"/>
                    <a:pt x="582549" y="588010"/>
                    <a:pt x="582549" y="723646"/>
                  </a:cubicBezTo>
                  <a:cubicBezTo>
                    <a:pt x="448183" y="723646"/>
                    <a:pt x="313690" y="723646"/>
                    <a:pt x="179324" y="723646"/>
                  </a:cubicBezTo>
                  <a:cubicBezTo>
                    <a:pt x="179324" y="588010"/>
                    <a:pt x="179324" y="497459"/>
                    <a:pt x="179324" y="361823"/>
                  </a:cubicBezTo>
                  <a:cubicBezTo>
                    <a:pt x="179324" y="361823"/>
                    <a:pt x="179324" y="361823"/>
                    <a:pt x="179324" y="361823"/>
                  </a:cubicBezTo>
                  <a:cubicBezTo>
                    <a:pt x="89662" y="316611"/>
                    <a:pt x="0" y="316611"/>
                    <a:pt x="0" y="316611"/>
                  </a:cubicBezTo>
                  <a:cubicBezTo>
                    <a:pt x="0" y="226187"/>
                    <a:pt x="0" y="135636"/>
                    <a:pt x="0" y="45212"/>
                  </a:cubicBezTo>
                  <a:cubicBezTo>
                    <a:pt x="0" y="0"/>
                    <a:pt x="44831" y="0"/>
                    <a:pt x="89662" y="0"/>
                  </a:cubicBezTo>
                  <a:cubicBezTo>
                    <a:pt x="313690" y="0"/>
                    <a:pt x="492887" y="0"/>
                    <a:pt x="761746" y="0"/>
                  </a:cubicBezTo>
                  <a:cubicBezTo>
                    <a:pt x="761746" y="135636"/>
                    <a:pt x="761746" y="226187"/>
                    <a:pt x="761746" y="31661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0974960" y="7319700"/>
            <a:ext cx="574020" cy="542700"/>
            <a:chOff x="0" y="0"/>
            <a:chExt cx="765360" cy="7236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65302" cy="723646"/>
            </a:xfrm>
            <a:custGeom>
              <a:avLst/>
              <a:gdLst/>
              <a:ahLst/>
              <a:cxnLst/>
              <a:rect l="l" t="t" r="r" b="b"/>
              <a:pathLst>
                <a:path w="765302" h="723646">
                  <a:moveTo>
                    <a:pt x="44958" y="316611"/>
                  </a:moveTo>
                  <a:cubicBezTo>
                    <a:pt x="44958" y="316611"/>
                    <a:pt x="44958" y="316611"/>
                    <a:pt x="44958" y="316611"/>
                  </a:cubicBezTo>
                  <a:cubicBezTo>
                    <a:pt x="0" y="0"/>
                    <a:pt x="0" y="0"/>
                    <a:pt x="315087" y="0"/>
                  </a:cubicBezTo>
                  <a:cubicBezTo>
                    <a:pt x="450215" y="0"/>
                    <a:pt x="540258" y="0"/>
                    <a:pt x="675259" y="0"/>
                  </a:cubicBezTo>
                  <a:cubicBezTo>
                    <a:pt x="765302" y="0"/>
                    <a:pt x="765302" y="0"/>
                    <a:pt x="765302" y="90424"/>
                  </a:cubicBezTo>
                  <a:cubicBezTo>
                    <a:pt x="765302" y="180848"/>
                    <a:pt x="765302" y="226060"/>
                    <a:pt x="765302" y="316611"/>
                  </a:cubicBezTo>
                  <a:cubicBezTo>
                    <a:pt x="765302" y="316611"/>
                    <a:pt x="765302" y="316611"/>
                    <a:pt x="765302" y="316611"/>
                  </a:cubicBezTo>
                  <a:cubicBezTo>
                    <a:pt x="585216" y="361823"/>
                    <a:pt x="585216" y="361823"/>
                    <a:pt x="585216" y="497459"/>
                  </a:cubicBezTo>
                  <a:cubicBezTo>
                    <a:pt x="585216" y="587883"/>
                    <a:pt x="585216" y="633095"/>
                    <a:pt x="585216" y="723646"/>
                  </a:cubicBezTo>
                  <a:cubicBezTo>
                    <a:pt x="450215" y="723646"/>
                    <a:pt x="360172" y="723646"/>
                    <a:pt x="225044" y="723646"/>
                  </a:cubicBezTo>
                  <a:cubicBezTo>
                    <a:pt x="225044" y="633222"/>
                    <a:pt x="225044" y="542798"/>
                    <a:pt x="225044" y="452247"/>
                  </a:cubicBezTo>
                  <a:cubicBezTo>
                    <a:pt x="225044" y="361696"/>
                    <a:pt x="225044" y="316611"/>
                    <a:pt x="90043" y="361823"/>
                  </a:cubicBezTo>
                  <a:cubicBezTo>
                    <a:pt x="90043" y="361823"/>
                    <a:pt x="45085" y="316611"/>
                    <a:pt x="45085" y="31661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218820" y="3890700"/>
            <a:ext cx="571320" cy="578880"/>
            <a:chOff x="0" y="0"/>
            <a:chExt cx="761760" cy="7718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1746" cy="771779"/>
            </a:xfrm>
            <a:custGeom>
              <a:avLst/>
              <a:gdLst/>
              <a:ahLst/>
              <a:cxnLst/>
              <a:rect l="l" t="t" r="r" b="b"/>
              <a:pathLst>
                <a:path w="761746" h="771779">
                  <a:moveTo>
                    <a:pt x="582549" y="0"/>
                  </a:moveTo>
                  <a:cubicBezTo>
                    <a:pt x="582549" y="181610"/>
                    <a:pt x="582549" y="272415"/>
                    <a:pt x="582549" y="408559"/>
                  </a:cubicBezTo>
                  <a:cubicBezTo>
                    <a:pt x="582549" y="408559"/>
                    <a:pt x="582549" y="408559"/>
                    <a:pt x="582549" y="408559"/>
                  </a:cubicBezTo>
                  <a:cubicBezTo>
                    <a:pt x="627380" y="408559"/>
                    <a:pt x="716915" y="453898"/>
                    <a:pt x="761746" y="453898"/>
                  </a:cubicBezTo>
                  <a:cubicBezTo>
                    <a:pt x="761746" y="544703"/>
                    <a:pt x="761746" y="635508"/>
                    <a:pt x="761746" y="726313"/>
                  </a:cubicBezTo>
                  <a:cubicBezTo>
                    <a:pt x="761746" y="726313"/>
                    <a:pt x="716915" y="771652"/>
                    <a:pt x="672084" y="771652"/>
                  </a:cubicBezTo>
                  <a:cubicBezTo>
                    <a:pt x="492887" y="771652"/>
                    <a:pt x="268859" y="771652"/>
                    <a:pt x="89535" y="771652"/>
                  </a:cubicBezTo>
                  <a:cubicBezTo>
                    <a:pt x="0" y="771779"/>
                    <a:pt x="0" y="726440"/>
                    <a:pt x="0" y="680974"/>
                  </a:cubicBezTo>
                  <a:cubicBezTo>
                    <a:pt x="0" y="635508"/>
                    <a:pt x="0" y="590169"/>
                    <a:pt x="0" y="544830"/>
                  </a:cubicBezTo>
                  <a:cubicBezTo>
                    <a:pt x="0" y="454025"/>
                    <a:pt x="0" y="408686"/>
                    <a:pt x="134366" y="408686"/>
                  </a:cubicBezTo>
                  <a:cubicBezTo>
                    <a:pt x="134366" y="408686"/>
                    <a:pt x="179197" y="363347"/>
                    <a:pt x="179197" y="363347"/>
                  </a:cubicBezTo>
                  <a:cubicBezTo>
                    <a:pt x="179197" y="363347"/>
                    <a:pt x="179197" y="318008"/>
                    <a:pt x="179197" y="318008"/>
                  </a:cubicBezTo>
                  <a:cubicBezTo>
                    <a:pt x="179197" y="227203"/>
                    <a:pt x="179197" y="136398"/>
                    <a:pt x="224028" y="45593"/>
                  </a:cubicBezTo>
                  <a:cubicBezTo>
                    <a:pt x="313690" y="45593"/>
                    <a:pt x="448056" y="45593"/>
                    <a:pt x="582549" y="25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3535100" y="3926880"/>
            <a:ext cx="571320" cy="542700"/>
            <a:chOff x="0" y="0"/>
            <a:chExt cx="761760" cy="7236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61746" cy="723646"/>
            </a:xfrm>
            <a:custGeom>
              <a:avLst/>
              <a:gdLst/>
              <a:ahLst/>
              <a:cxnLst/>
              <a:rect l="l" t="t" r="r" b="b"/>
              <a:pathLst>
                <a:path w="761746" h="723646">
                  <a:moveTo>
                    <a:pt x="224028" y="361823"/>
                  </a:moveTo>
                  <a:cubicBezTo>
                    <a:pt x="224028" y="226187"/>
                    <a:pt x="224028" y="135636"/>
                    <a:pt x="224028" y="0"/>
                  </a:cubicBezTo>
                  <a:cubicBezTo>
                    <a:pt x="313690" y="0"/>
                    <a:pt x="403225" y="0"/>
                    <a:pt x="537718" y="0"/>
                  </a:cubicBezTo>
                  <a:cubicBezTo>
                    <a:pt x="537718" y="0"/>
                    <a:pt x="582549" y="0"/>
                    <a:pt x="582549" y="45212"/>
                  </a:cubicBezTo>
                  <a:cubicBezTo>
                    <a:pt x="582549" y="90424"/>
                    <a:pt x="582549" y="180848"/>
                    <a:pt x="582549" y="226060"/>
                  </a:cubicBezTo>
                  <a:cubicBezTo>
                    <a:pt x="582549" y="316484"/>
                    <a:pt x="582549" y="406908"/>
                    <a:pt x="716915" y="361696"/>
                  </a:cubicBezTo>
                  <a:cubicBezTo>
                    <a:pt x="716915" y="361696"/>
                    <a:pt x="761746" y="406908"/>
                    <a:pt x="761746" y="406908"/>
                  </a:cubicBezTo>
                  <a:cubicBezTo>
                    <a:pt x="761746" y="497332"/>
                    <a:pt x="761746" y="587756"/>
                    <a:pt x="761746" y="678307"/>
                  </a:cubicBezTo>
                  <a:cubicBezTo>
                    <a:pt x="761746" y="678307"/>
                    <a:pt x="716915" y="723519"/>
                    <a:pt x="672084" y="723519"/>
                  </a:cubicBezTo>
                  <a:cubicBezTo>
                    <a:pt x="492887" y="723519"/>
                    <a:pt x="268859" y="723519"/>
                    <a:pt x="89535" y="723519"/>
                  </a:cubicBezTo>
                  <a:cubicBezTo>
                    <a:pt x="44831" y="723646"/>
                    <a:pt x="0" y="678434"/>
                    <a:pt x="0" y="633095"/>
                  </a:cubicBezTo>
                  <a:cubicBezTo>
                    <a:pt x="0" y="633095"/>
                    <a:pt x="0" y="587883"/>
                    <a:pt x="0" y="587883"/>
                  </a:cubicBezTo>
                  <a:cubicBezTo>
                    <a:pt x="0" y="407035"/>
                    <a:pt x="0" y="407035"/>
                    <a:pt x="224028" y="36182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1851380" y="3926880"/>
            <a:ext cx="606960" cy="542700"/>
            <a:chOff x="0" y="0"/>
            <a:chExt cx="809280" cy="7236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9244" cy="723646"/>
            </a:xfrm>
            <a:custGeom>
              <a:avLst/>
              <a:gdLst/>
              <a:ahLst/>
              <a:cxnLst/>
              <a:rect l="l" t="t" r="r" b="b"/>
              <a:pathLst>
                <a:path w="809244" h="723646">
                  <a:moveTo>
                    <a:pt x="224790" y="0"/>
                  </a:moveTo>
                  <a:cubicBezTo>
                    <a:pt x="359664" y="0"/>
                    <a:pt x="449580" y="0"/>
                    <a:pt x="584454" y="0"/>
                  </a:cubicBezTo>
                  <a:cubicBezTo>
                    <a:pt x="584454" y="90424"/>
                    <a:pt x="584454" y="226187"/>
                    <a:pt x="584454" y="361823"/>
                  </a:cubicBezTo>
                  <a:cubicBezTo>
                    <a:pt x="584454" y="361823"/>
                    <a:pt x="584454" y="361823"/>
                    <a:pt x="629412" y="361823"/>
                  </a:cubicBezTo>
                  <a:cubicBezTo>
                    <a:pt x="674370" y="361823"/>
                    <a:pt x="764286" y="361823"/>
                    <a:pt x="764286" y="407035"/>
                  </a:cubicBezTo>
                  <a:cubicBezTo>
                    <a:pt x="809244" y="497459"/>
                    <a:pt x="764286" y="587883"/>
                    <a:pt x="764286" y="678434"/>
                  </a:cubicBezTo>
                  <a:cubicBezTo>
                    <a:pt x="764286" y="678434"/>
                    <a:pt x="719328" y="723646"/>
                    <a:pt x="719328" y="723646"/>
                  </a:cubicBezTo>
                  <a:cubicBezTo>
                    <a:pt x="494538" y="723646"/>
                    <a:pt x="314706" y="723646"/>
                    <a:pt x="89916" y="723646"/>
                  </a:cubicBezTo>
                  <a:cubicBezTo>
                    <a:pt x="89916" y="723646"/>
                    <a:pt x="89916" y="723646"/>
                    <a:pt x="89916" y="723646"/>
                  </a:cubicBezTo>
                  <a:cubicBezTo>
                    <a:pt x="0" y="633095"/>
                    <a:pt x="44958" y="542671"/>
                    <a:pt x="44958" y="452247"/>
                  </a:cubicBezTo>
                  <a:cubicBezTo>
                    <a:pt x="44958" y="452247"/>
                    <a:pt x="89916" y="361823"/>
                    <a:pt x="89916" y="361823"/>
                  </a:cubicBezTo>
                  <a:cubicBezTo>
                    <a:pt x="224790" y="407035"/>
                    <a:pt x="224790" y="316611"/>
                    <a:pt x="224790" y="226187"/>
                  </a:cubicBezTo>
                  <a:cubicBezTo>
                    <a:pt x="224790" y="180975"/>
                    <a:pt x="224790" y="90551"/>
                    <a:pt x="22479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11851380" y="7319700"/>
            <a:ext cx="538380" cy="542700"/>
            <a:chOff x="0" y="0"/>
            <a:chExt cx="717840" cy="7236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17804" cy="723646"/>
            </a:xfrm>
            <a:custGeom>
              <a:avLst/>
              <a:gdLst/>
              <a:ahLst/>
              <a:cxnLst/>
              <a:rect l="l" t="t" r="r" b="b"/>
              <a:pathLst>
                <a:path w="717804" h="723646">
                  <a:moveTo>
                    <a:pt x="717804" y="0"/>
                  </a:moveTo>
                  <a:cubicBezTo>
                    <a:pt x="717804" y="135636"/>
                    <a:pt x="717804" y="226187"/>
                    <a:pt x="717804" y="316611"/>
                  </a:cubicBezTo>
                  <a:cubicBezTo>
                    <a:pt x="672973" y="316611"/>
                    <a:pt x="672973" y="361823"/>
                    <a:pt x="628015" y="361823"/>
                  </a:cubicBezTo>
                  <a:cubicBezTo>
                    <a:pt x="538226" y="316611"/>
                    <a:pt x="538226" y="361823"/>
                    <a:pt x="538226" y="452247"/>
                  </a:cubicBezTo>
                  <a:cubicBezTo>
                    <a:pt x="538226" y="542671"/>
                    <a:pt x="538226" y="633095"/>
                    <a:pt x="538226" y="723646"/>
                  </a:cubicBezTo>
                  <a:cubicBezTo>
                    <a:pt x="403606" y="723646"/>
                    <a:pt x="268986" y="723646"/>
                    <a:pt x="179324" y="723646"/>
                  </a:cubicBezTo>
                  <a:cubicBezTo>
                    <a:pt x="179324" y="633222"/>
                    <a:pt x="134493" y="542798"/>
                    <a:pt x="179324" y="452247"/>
                  </a:cubicBezTo>
                  <a:cubicBezTo>
                    <a:pt x="179324" y="361823"/>
                    <a:pt x="134493" y="316611"/>
                    <a:pt x="44704" y="361823"/>
                  </a:cubicBezTo>
                  <a:cubicBezTo>
                    <a:pt x="0" y="361823"/>
                    <a:pt x="0" y="316611"/>
                    <a:pt x="0" y="316611"/>
                  </a:cubicBezTo>
                  <a:cubicBezTo>
                    <a:pt x="0" y="226187"/>
                    <a:pt x="0" y="135636"/>
                    <a:pt x="0" y="0"/>
                  </a:cubicBezTo>
                  <a:cubicBezTo>
                    <a:pt x="224282" y="0"/>
                    <a:pt x="448691" y="0"/>
                    <a:pt x="717804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5185340" y="7319700"/>
            <a:ext cx="538380" cy="542700"/>
            <a:chOff x="0" y="0"/>
            <a:chExt cx="717840" cy="7236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17804" cy="723646"/>
            </a:xfrm>
            <a:custGeom>
              <a:avLst/>
              <a:gdLst/>
              <a:ahLst/>
              <a:cxnLst/>
              <a:rect l="l" t="t" r="r" b="b"/>
              <a:pathLst>
                <a:path w="717804" h="723646">
                  <a:moveTo>
                    <a:pt x="538353" y="723646"/>
                  </a:moveTo>
                  <a:cubicBezTo>
                    <a:pt x="403733" y="723646"/>
                    <a:pt x="314071" y="723646"/>
                    <a:pt x="179451" y="723646"/>
                  </a:cubicBezTo>
                  <a:cubicBezTo>
                    <a:pt x="179451" y="588010"/>
                    <a:pt x="179451" y="497459"/>
                    <a:pt x="179451" y="361823"/>
                  </a:cubicBezTo>
                  <a:cubicBezTo>
                    <a:pt x="89662" y="361823"/>
                    <a:pt x="44831" y="316611"/>
                    <a:pt x="0" y="316611"/>
                  </a:cubicBezTo>
                  <a:cubicBezTo>
                    <a:pt x="0" y="226187"/>
                    <a:pt x="0" y="135636"/>
                    <a:pt x="0" y="0"/>
                  </a:cubicBezTo>
                  <a:cubicBezTo>
                    <a:pt x="269240" y="0"/>
                    <a:pt x="493522" y="0"/>
                    <a:pt x="717804" y="0"/>
                  </a:cubicBezTo>
                  <a:cubicBezTo>
                    <a:pt x="717804" y="135636"/>
                    <a:pt x="717804" y="226187"/>
                    <a:pt x="717804" y="316611"/>
                  </a:cubicBezTo>
                  <a:cubicBezTo>
                    <a:pt x="717804" y="316611"/>
                    <a:pt x="717804" y="316611"/>
                    <a:pt x="717804" y="316611"/>
                  </a:cubicBezTo>
                  <a:cubicBezTo>
                    <a:pt x="538353" y="361823"/>
                    <a:pt x="538353" y="361823"/>
                    <a:pt x="538353" y="542798"/>
                  </a:cubicBezTo>
                  <a:cubicBezTo>
                    <a:pt x="538353" y="588010"/>
                    <a:pt x="538353" y="678434"/>
                    <a:pt x="538353" y="72364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4342400" y="7319700"/>
            <a:ext cx="540540" cy="542700"/>
            <a:chOff x="0" y="0"/>
            <a:chExt cx="720720" cy="7236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20725" cy="723646"/>
            </a:xfrm>
            <a:custGeom>
              <a:avLst/>
              <a:gdLst/>
              <a:ahLst/>
              <a:cxnLst/>
              <a:rect l="l" t="t" r="r" b="b"/>
              <a:pathLst>
                <a:path w="720725" h="723646">
                  <a:moveTo>
                    <a:pt x="720725" y="316611"/>
                  </a:moveTo>
                  <a:cubicBezTo>
                    <a:pt x="675640" y="361823"/>
                    <a:pt x="630682" y="361823"/>
                    <a:pt x="585597" y="361823"/>
                  </a:cubicBezTo>
                  <a:cubicBezTo>
                    <a:pt x="585597" y="497459"/>
                    <a:pt x="585597" y="588010"/>
                    <a:pt x="585597" y="723646"/>
                  </a:cubicBezTo>
                  <a:cubicBezTo>
                    <a:pt x="450469" y="723646"/>
                    <a:pt x="315341" y="723646"/>
                    <a:pt x="180213" y="723646"/>
                  </a:cubicBezTo>
                  <a:cubicBezTo>
                    <a:pt x="180213" y="678434"/>
                    <a:pt x="180213" y="588010"/>
                    <a:pt x="180213" y="542798"/>
                  </a:cubicBezTo>
                  <a:cubicBezTo>
                    <a:pt x="180213" y="361950"/>
                    <a:pt x="180213" y="361950"/>
                    <a:pt x="0" y="316611"/>
                  </a:cubicBezTo>
                  <a:cubicBezTo>
                    <a:pt x="0" y="226187"/>
                    <a:pt x="0" y="135636"/>
                    <a:pt x="0" y="0"/>
                  </a:cubicBezTo>
                  <a:cubicBezTo>
                    <a:pt x="225171" y="0"/>
                    <a:pt x="495554" y="0"/>
                    <a:pt x="720725" y="0"/>
                  </a:cubicBezTo>
                  <a:cubicBezTo>
                    <a:pt x="720725" y="135636"/>
                    <a:pt x="720725" y="226187"/>
                    <a:pt x="720725" y="31661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11044080" y="3890700"/>
            <a:ext cx="538380" cy="578880"/>
            <a:chOff x="0" y="0"/>
            <a:chExt cx="717840" cy="77184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17804" cy="771652"/>
            </a:xfrm>
            <a:custGeom>
              <a:avLst/>
              <a:gdLst/>
              <a:ahLst/>
              <a:cxnLst/>
              <a:rect l="l" t="t" r="r" b="b"/>
              <a:pathLst>
                <a:path w="717804" h="771652">
                  <a:moveTo>
                    <a:pt x="179451" y="45339"/>
                  </a:moveTo>
                  <a:cubicBezTo>
                    <a:pt x="314071" y="45339"/>
                    <a:pt x="403733" y="0"/>
                    <a:pt x="493522" y="45339"/>
                  </a:cubicBezTo>
                  <a:cubicBezTo>
                    <a:pt x="493522" y="45339"/>
                    <a:pt x="538353" y="90678"/>
                    <a:pt x="538353" y="90678"/>
                  </a:cubicBezTo>
                  <a:cubicBezTo>
                    <a:pt x="583184" y="136017"/>
                    <a:pt x="538353" y="226822"/>
                    <a:pt x="538353" y="272288"/>
                  </a:cubicBezTo>
                  <a:cubicBezTo>
                    <a:pt x="538353" y="363093"/>
                    <a:pt x="583184" y="453898"/>
                    <a:pt x="672973" y="408432"/>
                  </a:cubicBezTo>
                  <a:cubicBezTo>
                    <a:pt x="672973" y="408432"/>
                    <a:pt x="717804" y="408432"/>
                    <a:pt x="717804" y="408432"/>
                  </a:cubicBezTo>
                  <a:cubicBezTo>
                    <a:pt x="717804" y="544576"/>
                    <a:pt x="717804" y="635381"/>
                    <a:pt x="717804" y="771652"/>
                  </a:cubicBezTo>
                  <a:cubicBezTo>
                    <a:pt x="493522" y="771652"/>
                    <a:pt x="269113" y="771652"/>
                    <a:pt x="0" y="771652"/>
                  </a:cubicBezTo>
                  <a:cubicBezTo>
                    <a:pt x="0" y="635635"/>
                    <a:pt x="0" y="544830"/>
                    <a:pt x="0" y="454025"/>
                  </a:cubicBezTo>
                  <a:cubicBezTo>
                    <a:pt x="0" y="454025"/>
                    <a:pt x="0" y="408686"/>
                    <a:pt x="0" y="408686"/>
                  </a:cubicBezTo>
                  <a:cubicBezTo>
                    <a:pt x="179451" y="408686"/>
                    <a:pt x="179451" y="408686"/>
                    <a:pt x="179451" y="227076"/>
                  </a:cubicBezTo>
                  <a:cubicBezTo>
                    <a:pt x="179451" y="181737"/>
                    <a:pt x="179451" y="90932"/>
                    <a:pt x="179451" y="4546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14411520" y="3890700"/>
            <a:ext cx="538380" cy="578880"/>
            <a:chOff x="0" y="0"/>
            <a:chExt cx="717840" cy="771840"/>
          </a:xfrm>
        </p:grpSpPr>
        <p:sp>
          <p:nvSpPr>
            <p:cNvPr id="46" name="Freeform 46"/>
            <p:cNvSpPr/>
            <p:nvPr/>
          </p:nvSpPr>
          <p:spPr>
            <a:xfrm>
              <a:off x="0" y="127"/>
              <a:ext cx="717931" cy="771652"/>
            </a:xfrm>
            <a:custGeom>
              <a:avLst/>
              <a:gdLst/>
              <a:ahLst/>
              <a:cxnLst/>
              <a:rect l="l" t="t" r="r" b="b"/>
              <a:pathLst>
                <a:path w="717931" h="771652">
                  <a:moveTo>
                    <a:pt x="0" y="771652"/>
                  </a:moveTo>
                  <a:cubicBezTo>
                    <a:pt x="0" y="635508"/>
                    <a:pt x="0" y="544703"/>
                    <a:pt x="0" y="453898"/>
                  </a:cubicBezTo>
                  <a:cubicBezTo>
                    <a:pt x="134620" y="408559"/>
                    <a:pt x="134620" y="408559"/>
                    <a:pt x="134620" y="226949"/>
                  </a:cubicBezTo>
                  <a:cubicBezTo>
                    <a:pt x="134620" y="0"/>
                    <a:pt x="134620" y="45339"/>
                    <a:pt x="358902" y="45339"/>
                  </a:cubicBezTo>
                  <a:cubicBezTo>
                    <a:pt x="403733" y="45339"/>
                    <a:pt x="448691" y="45339"/>
                    <a:pt x="538353" y="45339"/>
                  </a:cubicBezTo>
                  <a:cubicBezTo>
                    <a:pt x="538353" y="136144"/>
                    <a:pt x="538353" y="181483"/>
                    <a:pt x="538353" y="272288"/>
                  </a:cubicBezTo>
                  <a:cubicBezTo>
                    <a:pt x="493522" y="363093"/>
                    <a:pt x="538353" y="453898"/>
                    <a:pt x="628142" y="408432"/>
                  </a:cubicBezTo>
                  <a:cubicBezTo>
                    <a:pt x="672973" y="408432"/>
                    <a:pt x="672973" y="408432"/>
                    <a:pt x="717931" y="408432"/>
                  </a:cubicBezTo>
                  <a:cubicBezTo>
                    <a:pt x="717931" y="499237"/>
                    <a:pt x="717931" y="544576"/>
                    <a:pt x="717931" y="590042"/>
                  </a:cubicBezTo>
                  <a:cubicBezTo>
                    <a:pt x="717931" y="635508"/>
                    <a:pt x="717931" y="680847"/>
                    <a:pt x="717931" y="771652"/>
                  </a:cubicBezTo>
                  <a:cubicBezTo>
                    <a:pt x="448691" y="771652"/>
                    <a:pt x="224409" y="771652"/>
                    <a:pt x="127" y="77165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7600" y="1096740"/>
            <a:ext cx="7139340" cy="7139340"/>
            <a:chOff x="0" y="0"/>
            <a:chExt cx="9519120" cy="9519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7FB5D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61620" y="471780"/>
            <a:ext cx="6825240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fa-IR" sz="4000" spc="78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سرمایه گذاری در رسانه های اجتماعی</a:t>
            </a:r>
            <a:endParaRPr lang="en-US" sz="4000" spc="78" dirty="0">
              <a:solidFill>
                <a:srgbClr val="28608C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103920" y="7496820"/>
            <a:ext cx="2892266" cy="574645"/>
            <a:chOff x="0" y="0"/>
            <a:chExt cx="3856355" cy="7661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56355" cy="615569"/>
            </a:xfrm>
            <a:custGeom>
              <a:avLst/>
              <a:gdLst/>
              <a:ahLst/>
              <a:cxnLst/>
              <a:rect l="l" t="t" r="r" b="b"/>
              <a:pathLst>
                <a:path w="3856355" h="615569">
                  <a:moveTo>
                    <a:pt x="0" y="0"/>
                  </a:moveTo>
                  <a:lnTo>
                    <a:pt x="3856355" y="0"/>
                  </a:lnTo>
                  <a:lnTo>
                    <a:pt x="3856355" y="615569"/>
                  </a:lnTo>
                  <a:lnTo>
                    <a:pt x="0" y="615569"/>
                  </a:lnTo>
                  <a:close/>
                </a:path>
              </a:pathLst>
            </a:custGeom>
            <a:solidFill>
              <a:srgbClr val="28608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35" y="150593"/>
              <a:ext cx="3856320" cy="61560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1679"/>
                </a:lnSpc>
              </a:pPr>
              <a:r>
                <a:rPr lang="fa-IR" sz="2800" spc="19" dirty="0">
                  <a:solidFill>
                    <a:srgbClr val="FFFFFF"/>
                  </a:solidFill>
                  <a:latin typeface="Montserrat Bold"/>
                  <a:cs typeface="B Nazanin" panose="00000400000000000000" pitchFamily="2" charset="-78"/>
                </a:rPr>
                <a:t>پاورپوینت مدرن</a:t>
              </a:r>
              <a:endParaRPr lang="en-US" sz="2800" spc="19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71574" y="1963799"/>
            <a:ext cx="7615225" cy="411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زیبایی و جذابیت منحصر به فردی را به ارائه های خود اضافه کنید</a:t>
            </a:r>
          </a:p>
          <a:p>
            <a:pPr algn="r" rtl="1">
              <a:lnSpc>
                <a:spcPct val="150000"/>
              </a:lnSpc>
            </a:pPr>
            <a:r>
              <a:rPr lang="fa-IR" sz="20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. من امیدوارم و معتقدم که این الگو زمان، پول و اعتبار شما را جلب کند.</a:t>
            </a:r>
          </a:p>
          <a:p>
            <a:pPr algn="r" rtl="1">
              <a:lnSpc>
                <a:spcPct val="150000"/>
              </a:lnSpc>
            </a:pPr>
            <a:r>
              <a:rPr lang="fa-IR" sz="20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</a:t>
            </a:r>
            <a:endParaRPr lang="en-US" sz="20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188520" y="8650620"/>
            <a:ext cx="5422860" cy="3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2400"/>
              </a:lnSpc>
            </a:pPr>
            <a:r>
              <a:rPr lang="fa-IR" sz="3200" spc="28" dirty="0">
                <a:solidFill>
                  <a:srgbClr val="28608C"/>
                </a:solidFill>
                <a:latin typeface="Montserrat"/>
                <a:cs typeface="B Nazanin" panose="00000400000000000000" pitchFamily="2" charset="-78"/>
              </a:rPr>
              <a:t>انقلاب اینفلوئنسر مارکتینگ</a:t>
            </a:r>
            <a:endParaRPr lang="en-US" sz="3200" spc="28" dirty="0">
              <a:solidFill>
                <a:srgbClr val="28608C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5400000">
            <a:off x="254340" y="5887080"/>
            <a:ext cx="464400" cy="507060"/>
            <a:chOff x="0" y="0"/>
            <a:chExt cx="619200" cy="676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5400000">
            <a:off x="255420" y="6819120"/>
            <a:ext cx="500040" cy="469260"/>
            <a:chOff x="0" y="0"/>
            <a:chExt cx="666720" cy="6256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5400000">
            <a:off x="291600" y="7712280"/>
            <a:ext cx="466560" cy="507060"/>
            <a:chOff x="0" y="0"/>
            <a:chExt cx="622080" cy="676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5400000">
            <a:off x="254340" y="8644320"/>
            <a:ext cx="502200" cy="469260"/>
            <a:chOff x="0" y="0"/>
            <a:chExt cx="669600" cy="6256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5400000">
            <a:off x="254340" y="9575280"/>
            <a:ext cx="502200" cy="469260"/>
            <a:chOff x="0" y="0"/>
            <a:chExt cx="669600" cy="6256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 rot="5400000">
            <a:off x="3043980" y="9574200"/>
            <a:ext cx="502200" cy="471420"/>
            <a:chOff x="0" y="0"/>
            <a:chExt cx="669600" cy="6285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 rot="5400000">
            <a:off x="2121120" y="9556380"/>
            <a:ext cx="466560" cy="471420"/>
            <a:chOff x="0" y="0"/>
            <a:chExt cx="622080" cy="6285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5400000">
            <a:off x="1213920" y="9556380"/>
            <a:ext cx="466560" cy="471420"/>
            <a:chOff x="0" y="0"/>
            <a:chExt cx="622080" cy="6285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5400000">
            <a:off x="292680" y="4956120"/>
            <a:ext cx="464400" cy="507060"/>
            <a:chOff x="0" y="0"/>
            <a:chExt cx="619200" cy="6760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 rot="-5400000">
            <a:off x="17470080" y="3885300"/>
            <a:ext cx="464400" cy="507060"/>
            <a:chOff x="0" y="0"/>
            <a:chExt cx="619200" cy="676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 rot="-5400000">
            <a:off x="17433360" y="2991060"/>
            <a:ext cx="500040" cy="469260"/>
            <a:chOff x="0" y="0"/>
            <a:chExt cx="666720" cy="6256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 rot="-5400000">
            <a:off x="17430660" y="2060100"/>
            <a:ext cx="466560" cy="507060"/>
            <a:chOff x="0" y="0"/>
            <a:chExt cx="622080" cy="6760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 rot="-5400000">
            <a:off x="17432280" y="1165860"/>
            <a:ext cx="502200" cy="469260"/>
            <a:chOff x="0" y="0"/>
            <a:chExt cx="669600" cy="6256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 rot="-5400000">
            <a:off x="17432280" y="234900"/>
            <a:ext cx="502200" cy="469260"/>
            <a:chOff x="0" y="0"/>
            <a:chExt cx="669600" cy="6256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 rot="-5400000">
            <a:off x="14642640" y="233820"/>
            <a:ext cx="502200" cy="471420"/>
            <a:chOff x="0" y="0"/>
            <a:chExt cx="669600" cy="6285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 rot="-5400000">
            <a:off x="15600600" y="251640"/>
            <a:ext cx="466560" cy="471420"/>
            <a:chOff x="0" y="0"/>
            <a:chExt cx="622080" cy="6285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5400000">
            <a:off x="16508340" y="251640"/>
            <a:ext cx="466560" cy="471420"/>
            <a:chOff x="0" y="0"/>
            <a:chExt cx="622080" cy="6285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 rot="-5400000">
            <a:off x="17431740" y="4816260"/>
            <a:ext cx="464400" cy="507060"/>
            <a:chOff x="0" y="0"/>
            <a:chExt cx="619200" cy="67608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9851220" y="1888380"/>
            <a:ext cx="5986440" cy="5584140"/>
            <a:chOff x="0" y="0"/>
            <a:chExt cx="7981920" cy="744552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981950" cy="7445502"/>
            </a:xfrm>
            <a:custGeom>
              <a:avLst/>
              <a:gdLst/>
              <a:ahLst/>
              <a:cxnLst/>
              <a:rect l="l" t="t" r="r" b="b"/>
              <a:pathLst>
                <a:path w="7981950" h="7445502">
                  <a:moveTo>
                    <a:pt x="3840734" y="33401"/>
                  </a:moveTo>
                  <a:cubicBezTo>
                    <a:pt x="5911342" y="33401"/>
                    <a:pt x="7547864" y="1702816"/>
                    <a:pt x="7514463" y="3772916"/>
                  </a:cubicBezTo>
                  <a:cubicBezTo>
                    <a:pt x="7481062" y="5843016"/>
                    <a:pt x="5811139" y="7445502"/>
                    <a:pt x="3740531" y="7445502"/>
                  </a:cubicBezTo>
                  <a:cubicBezTo>
                    <a:pt x="1703197" y="7445502"/>
                    <a:pt x="66802" y="5742686"/>
                    <a:pt x="100203" y="3672713"/>
                  </a:cubicBezTo>
                  <a:cubicBezTo>
                    <a:pt x="100203" y="1636014"/>
                    <a:pt x="1769999" y="0"/>
                    <a:pt x="3840734" y="33401"/>
                  </a:cubicBezTo>
                  <a:close/>
                  <a:moveTo>
                    <a:pt x="6011545" y="6377051"/>
                  </a:moveTo>
                  <a:cubicBezTo>
                    <a:pt x="5811139" y="6243447"/>
                    <a:pt x="5610733" y="6176772"/>
                    <a:pt x="5477129" y="6043168"/>
                  </a:cubicBezTo>
                  <a:cubicBezTo>
                    <a:pt x="5176520" y="5776087"/>
                    <a:pt x="4909439" y="5475605"/>
                    <a:pt x="4575429" y="5175123"/>
                  </a:cubicBezTo>
                  <a:cubicBezTo>
                    <a:pt x="4375023" y="5008245"/>
                    <a:pt x="4308221" y="4807839"/>
                    <a:pt x="4308221" y="4540758"/>
                  </a:cubicBezTo>
                  <a:cubicBezTo>
                    <a:pt x="4308221" y="4307078"/>
                    <a:pt x="4274820" y="4039997"/>
                    <a:pt x="4174617" y="3839591"/>
                  </a:cubicBezTo>
                  <a:cubicBezTo>
                    <a:pt x="4074414" y="3639185"/>
                    <a:pt x="4007612" y="3405505"/>
                    <a:pt x="4208018" y="3305429"/>
                  </a:cubicBezTo>
                  <a:cubicBezTo>
                    <a:pt x="4341622" y="3205226"/>
                    <a:pt x="4575429" y="3205226"/>
                    <a:pt x="4709033" y="3272028"/>
                  </a:cubicBezTo>
                  <a:cubicBezTo>
                    <a:pt x="4909439" y="3405632"/>
                    <a:pt x="4876038" y="3639312"/>
                    <a:pt x="4742435" y="3839591"/>
                  </a:cubicBezTo>
                  <a:cubicBezTo>
                    <a:pt x="4675632" y="3939794"/>
                    <a:pt x="4642231" y="4106672"/>
                    <a:pt x="4608831" y="4240276"/>
                  </a:cubicBezTo>
                  <a:cubicBezTo>
                    <a:pt x="4542029" y="4640961"/>
                    <a:pt x="4675633" y="4941443"/>
                    <a:pt x="4976242" y="5208524"/>
                  </a:cubicBezTo>
                  <a:cubicBezTo>
                    <a:pt x="5243450" y="5408802"/>
                    <a:pt x="5443856" y="5642609"/>
                    <a:pt x="5677536" y="5876289"/>
                  </a:cubicBezTo>
                  <a:cubicBezTo>
                    <a:pt x="5944744" y="6143370"/>
                    <a:pt x="6312028" y="6109969"/>
                    <a:pt x="6545835" y="5776086"/>
                  </a:cubicBezTo>
                  <a:cubicBezTo>
                    <a:pt x="7981950" y="3906393"/>
                    <a:pt x="7113651" y="1168527"/>
                    <a:pt x="4876038" y="467487"/>
                  </a:cubicBezTo>
                  <a:cubicBezTo>
                    <a:pt x="4775835" y="434086"/>
                    <a:pt x="4709033" y="434086"/>
                    <a:pt x="4642231" y="434086"/>
                  </a:cubicBezTo>
                  <a:cubicBezTo>
                    <a:pt x="4508627" y="868172"/>
                    <a:pt x="4608830" y="1168654"/>
                    <a:pt x="4942840" y="1435735"/>
                  </a:cubicBezTo>
                  <a:cubicBezTo>
                    <a:pt x="5210048" y="1636014"/>
                    <a:pt x="5377053" y="1903222"/>
                    <a:pt x="5610733" y="2070100"/>
                  </a:cubicBezTo>
                  <a:cubicBezTo>
                    <a:pt x="5811139" y="2270379"/>
                    <a:pt x="5911342" y="2470785"/>
                    <a:pt x="5911342" y="2737866"/>
                  </a:cubicBezTo>
                  <a:cubicBezTo>
                    <a:pt x="5877941" y="3138551"/>
                    <a:pt x="5777738" y="3539236"/>
                    <a:pt x="6111748" y="3906393"/>
                  </a:cubicBezTo>
                  <a:cubicBezTo>
                    <a:pt x="6178550" y="3939794"/>
                    <a:pt x="6078347" y="4273677"/>
                    <a:pt x="5978144" y="4307078"/>
                  </a:cubicBezTo>
                  <a:cubicBezTo>
                    <a:pt x="5844541" y="4373880"/>
                    <a:pt x="5577332" y="4340479"/>
                    <a:pt x="5510530" y="4273677"/>
                  </a:cubicBezTo>
                  <a:cubicBezTo>
                    <a:pt x="5410327" y="4173474"/>
                    <a:pt x="5376926" y="3906393"/>
                    <a:pt x="5477129" y="3772916"/>
                  </a:cubicBezTo>
                  <a:cubicBezTo>
                    <a:pt x="5777738" y="3272155"/>
                    <a:pt x="5710936" y="2570988"/>
                    <a:pt x="5276723" y="2136902"/>
                  </a:cubicBezTo>
                  <a:cubicBezTo>
                    <a:pt x="4775708" y="1636141"/>
                    <a:pt x="4141216" y="1202055"/>
                    <a:pt x="4308221" y="334010"/>
                  </a:cubicBezTo>
                  <a:cubicBezTo>
                    <a:pt x="3573526" y="200406"/>
                    <a:pt x="2905506" y="334010"/>
                    <a:pt x="2237613" y="667893"/>
                  </a:cubicBezTo>
                  <a:cubicBezTo>
                    <a:pt x="2037207" y="734695"/>
                    <a:pt x="1970405" y="868172"/>
                    <a:pt x="1970405" y="1068578"/>
                  </a:cubicBezTo>
                  <a:cubicBezTo>
                    <a:pt x="2003806" y="2137028"/>
                    <a:pt x="1970405" y="3172079"/>
                    <a:pt x="2003806" y="4240402"/>
                  </a:cubicBezTo>
                  <a:cubicBezTo>
                    <a:pt x="2003806" y="4407281"/>
                    <a:pt x="2137410" y="4574286"/>
                    <a:pt x="2137410" y="4741163"/>
                  </a:cubicBezTo>
                  <a:cubicBezTo>
                    <a:pt x="2170811" y="4908042"/>
                    <a:pt x="2170811" y="5141848"/>
                    <a:pt x="2104009" y="5241924"/>
                  </a:cubicBezTo>
                  <a:cubicBezTo>
                    <a:pt x="2003806" y="5342127"/>
                    <a:pt x="1703197" y="5342127"/>
                    <a:pt x="1636395" y="5275325"/>
                  </a:cubicBezTo>
                  <a:cubicBezTo>
                    <a:pt x="1536192" y="5175122"/>
                    <a:pt x="1469390" y="4874640"/>
                    <a:pt x="1536192" y="4807838"/>
                  </a:cubicBezTo>
                  <a:cubicBezTo>
                    <a:pt x="1736598" y="4574158"/>
                    <a:pt x="1703197" y="4307077"/>
                    <a:pt x="1703197" y="4039869"/>
                  </a:cubicBezTo>
                  <a:cubicBezTo>
                    <a:pt x="1703197" y="3171824"/>
                    <a:pt x="1703197" y="2270251"/>
                    <a:pt x="1703197" y="1368805"/>
                  </a:cubicBezTo>
                  <a:cubicBezTo>
                    <a:pt x="1703197" y="1268602"/>
                    <a:pt x="1703197" y="1168526"/>
                    <a:pt x="1703197" y="1068323"/>
                  </a:cubicBezTo>
                  <a:cubicBezTo>
                    <a:pt x="467614" y="1836293"/>
                    <a:pt x="0" y="3706114"/>
                    <a:pt x="667893" y="5141722"/>
                  </a:cubicBezTo>
                  <a:cubicBezTo>
                    <a:pt x="1235710" y="6443853"/>
                    <a:pt x="2838704" y="7412101"/>
                    <a:pt x="3940810" y="7078218"/>
                  </a:cubicBezTo>
                  <a:cubicBezTo>
                    <a:pt x="3707003" y="6877939"/>
                    <a:pt x="3506597" y="6677533"/>
                    <a:pt x="3306318" y="6510655"/>
                  </a:cubicBezTo>
                  <a:cubicBezTo>
                    <a:pt x="3072511" y="6310376"/>
                    <a:pt x="3005709" y="6076569"/>
                    <a:pt x="3005709" y="5809488"/>
                  </a:cubicBezTo>
                  <a:cubicBezTo>
                    <a:pt x="3039110" y="4841241"/>
                    <a:pt x="3039110" y="3906393"/>
                    <a:pt x="3005709" y="2938145"/>
                  </a:cubicBezTo>
                  <a:cubicBezTo>
                    <a:pt x="3005709" y="2804541"/>
                    <a:pt x="2938907" y="2637663"/>
                    <a:pt x="2872105" y="2537460"/>
                  </a:cubicBezTo>
                  <a:cubicBezTo>
                    <a:pt x="2738501" y="2303781"/>
                    <a:pt x="2705100" y="2103374"/>
                    <a:pt x="2905506" y="1969897"/>
                  </a:cubicBezTo>
                  <a:cubicBezTo>
                    <a:pt x="3039110" y="1903095"/>
                    <a:pt x="3272917" y="1903095"/>
                    <a:pt x="3406521" y="1969897"/>
                  </a:cubicBezTo>
                  <a:cubicBezTo>
                    <a:pt x="3606927" y="2103501"/>
                    <a:pt x="3573526" y="2303780"/>
                    <a:pt x="3439922" y="2504059"/>
                  </a:cubicBezTo>
                  <a:cubicBezTo>
                    <a:pt x="3373120" y="2637663"/>
                    <a:pt x="3306318" y="2771140"/>
                    <a:pt x="3306318" y="2904744"/>
                  </a:cubicBezTo>
                  <a:cubicBezTo>
                    <a:pt x="3306318" y="3872992"/>
                    <a:pt x="3306318" y="4874641"/>
                    <a:pt x="3306318" y="5876290"/>
                  </a:cubicBezTo>
                  <a:cubicBezTo>
                    <a:pt x="3306318" y="5976493"/>
                    <a:pt x="3306318" y="6109970"/>
                    <a:pt x="3406522" y="6210173"/>
                  </a:cubicBezTo>
                  <a:cubicBezTo>
                    <a:pt x="3673730" y="6510655"/>
                    <a:pt x="3940938" y="6777736"/>
                    <a:pt x="4241419" y="7044817"/>
                  </a:cubicBezTo>
                  <a:cubicBezTo>
                    <a:pt x="4308222" y="7111619"/>
                    <a:pt x="4408424" y="7111619"/>
                    <a:pt x="4475226" y="7111619"/>
                  </a:cubicBezTo>
                  <a:cubicBezTo>
                    <a:pt x="5042917" y="6978015"/>
                    <a:pt x="5577332" y="6777737"/>
                    <a:pt x="6011545" y="637705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470325"/>
            <a:ext cx="17177040" cy="65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99"/>
              </a:lnSpc>
            </a:pPr>
            <a:r>
              <a:rPr lang="fa-IR" sz="4999" spc="73" dirty="0">
                <a:solidFill>
                  <a:srgbClr val="28608C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4999" spc="73" dirty="0">
              <a:solidFill>
                <a:srgbClr val="28608C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6200" y="2665260"/>
            <a:ext cx="4697100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fa-IR" sz="2800" spc="28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ارائه پاورپوینت مدرن</a:t>
            </a:r>
            <a:endParaRPr lang="en-US" sz="2800" spc="28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6200" y="3901860"/>
            <a:ext cx="4697100" cy="366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</a:t>
            </a:r>
          </a:p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86180" y="3901860"/>
            <a:ext cx="4697100" cy="366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</a:t>
            </a:r>
          </a:p>
          <a:p>
            <a:pPr algn="r" rtl="1">
              <a:lnSpc>
                <a:spcPct val="150000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213640" y="2982960"/>
            <a:ext cx="6317460" cy="6322320"/>
            <a:chOff x="0" y="0"/>
            <a:chExt cx="8423280" cy="8429760"/>
          </a:xfrm>
        </p:grpSpPr>
        <p:sp>
          <p:nvSpPr>
            <p:cNvPr id="9" name="Freeform 9"/>
            <p:cNvSpPr/>
            <p:nvPr/>
          </p:nvSpPr>
          <p:spPr>
            <a:xfrm>
              <a:off x="254" y="-127"/>
              <a:ext cx="8423275" cy="8429751"/>
            </a:xfrm>
            <a:custGeom>
              <a:avLst/>
              <a:gdLst/>
              <a:ahLst/>
              <a:cxnLst/>
              <a:rect l="l" t="t" r="r" b="b"/>
              <a:pathLst>
                <a:path w="8423275" h="8429751">
                  <a:moveTo>
                    <a:pt x="7536307" y="5767832"/>
                  </a:moveTo>
                  <a:cubicBezTo>
                    <a:pt x="7487031" y="5866384"/>
                    <a:pt x="7388479" y="5915660"/>
                    <a:pt x="7290054" y="6014339"/>
                  </a:cubicBezTo>
                  <a:cubicBezTo>
                    <a:pt x="7142226" y="5817108"/>
                    <a:pt x="6945248" y="5669280"/>
                    <a:pt x="6797421" y="5472049"/>
                  </a:cubicBezTo>
                  <a:cubicBezTo>
                    <a:pt x="6649593" y="5324221"/>
                    <a:pt x="6501892" y="5225542"/>
                    <a:pt x="6255512" y="5274818"/>
                  </a:cubicBezTo>
                  <a:cubicBezTo>
                    <a:pt x="6206236" y="5274818"/>
                    <a:pt x="6107684" y="5274818"/>
                    <a:pt x="6009259" y="5274818"/>
                  </a:cubicBezTo>
                  <a:cubicBezTo>
                    <a:pt x="5615178" y="5274818"/>
                    <a:pt x="5615178" y="5274818"/>
                    <a:pt x="5615178" y="5669153"/>
                  </a:cubicBezTo>
                  <a:cubicBezTo>
                    <a:pt x="5467350" y="5669153"/>
                    <a:pt x="5368925" y="5718429"/>
                    <a:pt x="5221097" y="5718429"/>
                  </a:cubicBezTo>
                  <a:cubicBezTo>
                    <a:pt x="5221097" y="6063488"/>
                    <a:pt x="5221097" y="6359271"/>
                    <a:pt x="5221097" y="6704329"/>
                  </a:cubicBezTo>
                  <a:cubicBezTo>
                    <a:pt x="5073269" y="6753605"/>
                    <a:pt x="5024120" y="6753605"/>
                    <a:pt x="4876292" y="6753605"/>
                  </a:cubicBezTo>
                  <a:cubicBezTo>
                    <a:pt x="4876292" y="6408546"/>
                    <a:pt x="4876292" y="6063488"/>
                    <a:pt x="4876292" y="5718428"/>
                  </a:cubicBezTo>
                  <a:cubicBezTo>
                    <a:pt x="4728464" y="5718428"/>
                    <a:pt x="4580763" y="5718428"/>
                    <a:pt x="4432935" y="5718428"/>
                  </a:cubicBezTo>
                  <a:cubicBezTo>
                    <a:pt x="4432935" y="6162039"/>
                    <a:pt x="4432935" y="6605777"/>
                    <a:pt x="4432935" y="7049388"/>
                  </a:cubicBezTo>
                  <a:cubicBezTo>
                    <a:pt x="4432935" y="7246620"/>
                    <a:pt x="4383659" y="7394447"/>
                    <a:pt x="4235958" y="7542402"/>
                  </a:cubicBezTo>
                  <a:cubicBezTo>
                    <a:pt x="4038981" y="7690230"/>
                    <a:pt x="3891153" y="7887461"/>
                    <a:pt x="3694049" y="8133969"/>
                  </a:cubicBezTo>
                  <a:cubicBezTo>
                    <a:pt x="3595497" y="8035416"/>
                    <a:pt x="3546221" y="7936737"/>
                    <a:pt x="3447796" y="7887462"/>
                  </a:cubicBezTo>
                  <a:cubicBezTo>
                    <a:pt x="3497072" y="7788910"/>
                    <a:pt x="3546348" y="7739634"/>
                    <a:pt x="3595624" y="7690230"/>
                  </a:cubicBezTo>
                  <a:cubicBezTo>
                    <a:pt x="4088257" y="7394448"/>
                    <a:pt x="4186682" y="6950836"/>
                    <a:pt x="4088257" y="6457822"/>
                  </a:cubicBezTo>
                  <a:cubicBezTo>
                    <a:pt x="4088257" y="6211315"/>
                    <a:pt x="4088257" y="5964808"/>
                    <a:pt x="4088257" y="5718428"/>
                  </a:cubicBezTo>
                  <a:cubicBezTo>
                    <a:pt x="3940429" y="5718428"/>
                    <a:pt x="3792728" y="5718428"/>
                    <a:pt x="3644900" y="5718428"/>
                  </a:cubicBezTo>
                  <a:cubicBezTo>
                    <a:pt x="3644900" y="6112763"/>
                    <a:pt x="3644900" y="6507225"/>
                    <a:pt x="3644900" y="6901560"/>
                  </a:cubicBezTo>
                  <a:cubicBezTo>
                    <a:pt x="3694176" y="7197343"/>
                    <a:pt x="3595624" y="7443850"/>
                    <a:pt x="3349371" y="7640954"/>
                  </a:cubicBezTo>
                  <a:cubicBezTo>
                    <a:pt x="3103118" y="7887460"/>
                    <a:pt x="2856738" y="8133968"/>
                    <a:pt x="2610485" y="8429750"/>
                  </a:cubicBezTo>
                  <a:cubicBezTo>
                    <a:pt x="2511934" y="8331198"/>
                    <a:pt x="2462657" y="8281922"/>
                    <a:pt x="2364232" y="8183244"/>
                  </a:cubicBezTo>
                  <a:cubicBezTo>
                    <a:pt x="2610485" y="7887461"/>
                    <a:pt x="2906141" y="7640954"/>
                    <a:pt x="3152394" y="7345171"/>
                  </a:cubicBezTo>
                  <a:cubicBezTo>
                    <a:pt x="3250946" y="7246619"/>
                    <a:pt x="3300222" y="7098664"/>
                    <a:pt x="3300222" y="6950836"/>
                  </a:cubicBezTo>
                  <a:cubicBezTo>
                    <a:pt x="3349499" y="6556501"/>
                    <a:pt x="3349499" y="6162039"/>
                    <a:pt x="3349499" y="5718428"/>
                  </a:cubicBezTo>
                  <a:cubicBezTo>
                    <a:pt x="3201671" y="5718428"/>
                    <a:pt x="3053969" y="5669152"/>
                    <a:pt x="2955418" y="5669152"/>
                  </a:cubicBezTo>
                  <a:cubicBezTo>
                    <a:pt x="2906141" y="5521324"/>
                    <a:pt x="2906141" y="5422645"/>
                    <a:pt x="2906141" y="5274817"/>
                  </a:cubicBezTo>
                  <a:cubicBezTo>
                    <a:pt x="2315083" y="5274817"/>
                    <a:pt x="1723899" y="5274817"/>
                    <a:pt x="1132840" y="5274817"/>
                  </a:cubicBezTo>
                  <a:cubicBezTo>
                    <a:pt x="1083564" y="5274817"/>
                    <a:pt x="985012" y="5373369"/>
                    <a:pt x="935863" y="5422645"/>
                  </a:cubicBezTo>
                  <a:cubicBezTo>
                    <a:pt x="738886" y="5669152"/>
                    <a:pt x="393954" y="5669152"/>
                    <a:pt x="196977" y="5471921"/>
                  </a:cubicBezTo>
                  <a:cubicBezTo>
                    <a:pt x="0" y="5274690"/>
                    <a:pt x="0" y="4929631"/>
                    <a:pt x="196977" y="4732527"/>
                  </a:cubicBezTo>
                  <a:cubicBezTo>
                    <a:pt x="393954" y="4535423"/>
                    <a:pt x="738886" y="4584699"/>
                    <a:pt x="935863" y="4831079"/>
                  </a:cubicBezTo>
                  <a:cubicBezTo>
                    <a:pt x="985139" y="4880355"/>
                    <a:pt x="1083691" y="4929632"/>
                    <a:pt x="1132840" y="4929632"/>
                  </a:cubicBezTo>
                  <a:cubicBezTo>
                    <a:pt x="1625474" y="4929632"/>
                    <a:pt x="2167255" y="4929632"/>
                    <a:pt x="2659888" y="4929632"/>
                  </a:cubicBezTo>
                  <a:cubicBezTo>
                    <a:pt x="2758440" y="4929632"/>
                    <a:pt x="2807716" y="4929632"/>
                    <a:pt x="2906141" y="4929632"/>
                  </a:cubicBezTo>
                  <a:cubicBezTo>
                    <a:pt x="2906141" y="4781803"/>
                    <a:pt x="2906141" y="4633848"/>
                    <a:pt x="2906141" y="4486021"/>
                  </a:cubicBezTo>
                  <a:cubicBezTo>
                    <a:pt x="2462784" y="4486021"/>
                    <a:pt x="1970278" y="4486021"/>
                    <a:pt x="1526921" y="4486021"/>
                  </a:cubicBezTo>
                  <a:cubicBezTo>
                    <a:pt x="1428369" y="4486021"/>
                    <a:pt x="1280668" y="4436745"/>
                    <a:pt x="1182116" y="4338192"/>
                  </a:cubicBezTo>
                  <a:cubicBezTo>
                    <a:pt x="886587" y="4091685"/>
                    <a:pt x="640207" y="3795902"/>
                    <a:pt x="344678" y="3549396"/>
                  </a:cubicBezTo>
                  <a:cubicBezTo>
                    <a:pt x="443230" y="3450844"/>
                    <a:pt x="492506" y="3352165"/>
                    <a:pt x="590931" y="3253613"/>
                  </a:cubicBezTo>
                  <a:cubicBezTo>
                    <a:pt x="837184" y="3500120"/>
                    <a:pt x="1034288" y="3746627"/>
                    <a:pt x="1280541" y="3993007"/>
                  </a:cubicBezTo>
                  <a:cubicBezTo>
                    <a:pt x="1379093" y="4042283"/>
                    <a:pt x="1576070" y="4140835"/>
                    <a:pt x="1723898" y="4140835"/>
                  </a:cubicBezTo>
                  <a:cubicBezTo>
                    <a:pt x="2117979" y="4190111"/>
                    <a:pt x="2512060" y="4140835"/>
                    <a:pt x="2906141" y="4140835"/>
                  </a:cubicBezTo>
                  <a:cubicBezTo>
                    <a:pt x="2906141" y="3993007"/>
                    <a:pt x="2906141" y="3845052"/>
                    <a:pt x="2906141" y="3697224"/>
                  </a:cubicBezTo>
                  <a:cubicBezTo>
                    <a:pt x="2512060" y="3697224"/>
                    <a:pt x="2117979" y="3697224"/>
                    <a:pt x="1674622" y="3697224"/>
                  </a:cubicBezTo>
                  <a:cubicBezTo>
                    <a:pt x="1674622" y="3598672"/>
                    <a:pt x="1674622" y="3499993"/>
                    <a:pt x="1674622" y="3401441"/>
                  </a:cubicBezTo>
                  <a:cubicBezTo>
                    <a:pt x="2117979" y="3401441"/>
                    <a:pt x="2462784" y="3401441"/>
                    <a:pt x="2906141" y="3401441"/>
                  </a:cubicBezTo>
                  <a:cubicBezTo>
                    <a:pt x="2906141" y="3253613"/>
                    <a:pt x="2955417" y="3154934"/>
                    <a:pt x="2955417" y="3007106"/>
                  </a:cubicBezTo>
                  <a:cubicBezTo>
                    <a:pt x="3053969" y="3007106"/>
                    <a:pt x="3201670" y="3007106"/>
                    <a:pt x="3349499" y="2957830"/>
                  </a:cubicBezTo>
                  <a:cubicBezTo>
                    <a:pt x="3300222" y="2514219"/>
                    <a:pt x="3497327" y="1971929"/>
                    <a:pt x="2955418" y="1626870"/>
                  </a:cubicBezTo>
                  <a:cubicBezTo>
                    <a:pt x="2856866" y="1577594"/>
                    <a:pt x="2807590" y="1479042"/>
                    <a:pt x="2709165" y="1380363"/>
                  </a:cubicBezTo>
                  <a:cubicBezTo>
                    <a:pt x="2610740" y="1281683"/>
                    <a:pt x="2561337" y="1232535"/>
                    <a:pt x="2364360" y="1281810"/>
                  </a:cubicBezTo>
                  <a:cubicBezTo>
                    <a:pt x="2167383" y="1331086"/>
                    <a:pt x="1970279" y="1183258"/>
                    <a:pt x="1921003" y="986027"/>
                  </a:cubicBezTo>
                  <a:cubicBezTo>
                    <a:pt x="1871727" y="838199"/>
                    <a:pt x="1871727" y="640969"/>
                    <a:pt x="1921003" y="493013"/>
                  </a:cubicBezTo>
                  <a:cubicBezTo>
                    <a:pt x="2019554" y="295783"/>
                    <a:pt x="2216532" y="246506"/>
                    <a:pt x="2413635" y="295783"/>
                  </a:cubicBezTo>
                  <a:cubicBezTo>
                    <a:pt x="2659888" y="295783"/>
                    <a:pt x="2856993" y="542289"/>
                    <a:pt x="2807716" y="838073"/>
                  </a:cubicBezTo>
                  <a:cubicBezTo>
                    <a:pt x="2807716" y="936625"/>
                    <a:pt x="2856993" y="1084580"/>
                    <a:pt x="2906268" y="1133856"/>
                  </a:cubicBezTo>
                  <a:cubicBezTo>
                    <a:pt x="3398901" y="1528191"/>
                    <a:pt x="3743707" y="2021205"/>
                    <a:pt x="3645154" y="2711323"/>
                  </a:cubicBezTo>
                  <a:cubicBezTo>
                    <a:pt x="3645154" y="2809874"/>
                    <a:pt x="3645154" y="2859151"/>
                    <a:pt x="3645154" y="2957830"/>
                  </a:cubicBezTo>
                  <a:cubicBezTo>
                    <a:pt x="3792983" y="2957830"/>
                    <a:pt x="3940683" y="2957830"/>
                    <a:pt x="4088512" y="2957830"/>
                  </a:cubicBezTo>
                  <a:cubicBezTo>
                    <a:pt x="4088512" y="1971929"/>
                    <a:pt x="4088512" y="985901"/>
                    <a:pt x="4088512" y="0"/>
                  </a:cubicBezTo>
                  <a:cubicBezTo>
                    <a:pt x="4236340" y="0"/>
                    <a:pt x="4285489" y="0"/>
                    <a:pt x="4433316" y="0"/>
                  </a:cubicBezTo>
                  <a:cubicBezTo>
                    <a:pt x="4433316" y="985901"/>
                    <a:pt x="4433316" y="1971929"/>
                    <a:pt x="4433316" y="2957830"/>
                  </a:cubicBezTo>
                  <a:cubicBezTo>
                    <a:pt x="4581145" y="2957830"/>
                    <a:pt x="4728845" y="2957830"/>
                    <a:pt x="4876674" y="2957830"/>
                  </a:cubicBezTo>
                  <a:cubicBezTo>
                    <a:pt x="4876674" y="2612771"/>
                    <a:pt x="4925950" y="2218436"/>
                    <a:pt x="4876674" y="1823974"/>
                  </a:cubicBezTo>
                  <a:cubicBezTo>
                    <a:pt x="4876674" y="1478915"/>
                    <a:pt x="4925950" y="1183132"/>
                    <a:pt x="5221478" y="985901"/>
                  </a:cubicBezTo>
                  <a:cubicBezTo>
                    <a:pt x="5418456" y="838073"/>
                    <a:pt x="5566283" y="640842"/>
                    <a:pt x="5763387" y="443611"/>
                  </a:cubicBezTo>
                  <a:cubicBezTo>
                    <a:pt x="5861939" y="542163"/>
                    <a:pt x="5911215" y="591439"/>
                    <a:pt x="6009640" y="739394"/>
                  </a:cubicBezTo>
                  <a:cubicBezTo>
                    <a:pt x="5763387" y="936625"/>
                    <a:pt x="5566283" y="1133729"/>
                    <a:pt x="5369307" y="1330960"/>
                  </a:cubicBezTo>
                  <a:cubicBezTo>
                    <a:pt x="5270754" y="1429512"/>
                    <a:pt x="5221478" y="1528191"/>
                    <a:pt x="5221478" y="1676019"/>
                  </a:cubicBezTo>
                  <a:cubicBezTo>
                    <a:pt x="5221478" y="2070354"/>
                    <a:pt x="5221478" y="2514092"/>
                    <a:pt x="5221478" y="2957703"/>
                  </a:cubicBezTo>
                  <a:cubicBezTo>
                    <a:pt x="5320031" y="2957703"/>
                    <a:pt x="5467732" y="3006979"/>
                    <a:pt x="5615559" y="3006979"/>
                  </a:cubicBezTo>
                  <a:cubicBezTo>
                    <a:pt x="5615559" y="3105531"/>
                    <a:pt x="5615559" y="3253486"/>
                    <a:pt x="5615559" y="3401314"/>
                  </a:cubicBezTo>
                  <a:cubicBezTo>
                    <a:pt x="5960364" y="3401314"/>
                    <a:pt x="6305169" y="3401314"/>
                    <a:pt x="6649974" y="3401314"/>
                  </a:cubicBezTo>
                  <a:cubicBezTo>
                    <a:pt x="6649974" y="3499866"/>
                    <a:pt x="6649974" y="3598545"/>
                    <a:pt x="6649974" y="3697097"/>
                  </a:cubicBezTo>
                  <a:cubicBezTo>
                    <a:pt x="6305169" y="3697097"/>
                    <a:pt x="6009640" y="3697097"/>
                    <a:pt x="5615559" y="3697097"/>
                  </a:cubicBezTo>
                  <a:cubicBezTo>
                    <a:pt x="5615559" y="3844925"/>
                    <a:pt x="5615559" y="3992880"/>
                    <a:pt x="5615559" y="4140708"/>
                  </a:cubicBezTo>
                  <a:cubicBezTo>
                    <a:pt x="6206617" y="4140708"/>
                    <a:pt x="6748526" y="4140708"/>
                    <a:pt x="7339584" y="4140708"/>
                  </a:cubicBezTo>
                  <a:cubicBezTo>
                    <a:pt x="7388860" y="4140708"/>
                    <a:pt x="7438136" y="4042155"/>
                    <a:pt x="7487412" y="3992879"/>
                  </a:cubicBezTo>
                  <a:cubicBezTo>
                    <a:pt x="7733665" y="3795648"/>
                    <a:pt x="8029321" y="3746372"/>
                    <a:pt x="8226298" y="3992879"/>
                  </a:cubicBezTo>
                  <a:cubicBezTo>
                    <a:pt x="8423275" y="4190110"/>
                    <a:pt x="8423275" y="4485894"/>
                    <a:pt x="8226298" y="4682997"/>
                  </a:cubicBezTo>
                  <a:cubicBezTo>
                    <a:pt x="8029321" y="4880101"/>
                    <a:pt x="7684389" y="4880228"/>
                    <a:pt x="7536688" y="4633721"/>
                  </a:cubicBezTo>
                  <a:cubicBezTo>
                    <a:pt x="7388860" y="4485893"/>
                    <a:pt x="7290435" y="4485893"/>
                    <a:pt x="7093332" y="4485893"/>
                  </a:cubicBezTo>
                  <a:cubicBezTo>
                    <a:pt x="6649975" y="4485893"/>
                    <a:pt x="6157469" y="4485893"/>
                    <a:pt x="5615560" y="4485893"/>
                  </a:cubicBezTo>
                  <a:cubicBezTo>
                    <a:pt x="5615560" y="4633721"/>
                    <a:pt x="5615560" y="4781676"/>
                    <a:pt x="5615560" y="4929504"/>
                  </a:cubicBezTo>
                  <a:cubicBezTo>
                    <a:pt x="5911089" y="4929504"/>
                    <a:pt x="6206618" y="4929504"/>
                    <a:pt x="6502274" y="4978780"/>
                  </a:cubicBezTo>
                  <a:cubicBezTo>
                    <a:pt x="6650102" y="4978780"/>
                    <a:pt x="6797803" y="5028056"/>
                    <a:pt x="6896355" y="5126608"/>
                  </a:cubicBezTo>
                  <a:cubicBezTo>
                    <a:pt x="7142608" y="5323839"/>
                    <a:pt x="7339712" y="5520943"/>
                    <a:pt x="7536689" y="5767450"/>
                  </a:cubicBezTo>
                  <a:close/>
                  <a:moveTo>
                    <a:pt x="5270500" y="3303016"/>
                  </a:moveTo>
                  <a:cubicBezTo>
                    <a:pt x="4580890" y="3303016"/>
                    <a:pt x="3940556" y="3303016"/>
                    <a:pt x="3250946" y="3303016"/>
                  </a:cubicBezTo>
                  <a:cubicBezTo>
                    <a:pt x="3250946" y="3993134"/>
                    <a:pt x="3250946" y="4683379"/>
                    <a:pt x="3250946" y="5324221"/>
                  </a:cubicBezTo>
                  <a:cubicBezTo>
                    <a:pt x="3940556" y="5324221"/>
                    <a:pt x="4580890" y="5324221"/>
                    <a:pt x="5270500" y="5324221"/>
                  </a:cubicBezTo>
                  <a:cubicBezTo>
                    <a:pt x="5270500" y="4683379"/>
                    <a:pt x="5270500" y="3993261"/>
                    <a:pt x="5270500" y="3303016"/>
                  </a:cubicBezTo>
                  <a:close/>
                  <a:moveTo>
                    <a:pt x="2314956" y="1035304"/>
                  </a:moveTo>
                  <a:cubicBezTo>
                    <a:pt x="2413508" y="936752"/>
                    <a:pt x="2511933" y="838073"/>
                    <a:pt x="2511933" y="788797"/>
                  </a:cubicBezTo>
                  <a:cubicBezTo>
                    <a:pt x="2511933" y="739521"/>
                    <a:pt x="2364105" y="591566"/>
                    <a:pt x="2364105" y="640969"/>
                  </a:cubicBezTo>
                  <a:cubicBezTo>
                    <a:pt x="2265553" y="640969"/>
                    <a:pt x="2167128" y="739521"/>
                    <a:pt x="2167128" y="788797"/>
                  </a:cubicBezTo>
                  <a:cubicBezTo>
                    <a:pt x="2117852" y="838073"/>
                    <a:pt x="2216404" y="936625"/>
                    <a:pt x="2314956" y="1035304"/>
                  </a:cubicBezTo>
                  <a:close/>
                  <a:moveTo>
                    <a:pt x="541655" y="4880483"/>
                  </a:moveTo>
                  <a:cubicBezTo>
                    <a:pt x="492379" y="4979035"/>
                    <a:pt x="344678" y="5028311"/>
                    <a:pt x="393827" y="5077714"/>
                  </a:cubicBezTo>
                  <a:cubicBezTo>
                    <a:pt x="393827" y="5176266"/>
                    <a:pt x="492379" y="5225542"/>
                    <a:pt x="541655" y="5274945"/>
                  </a:cubicBezTo>
                  <a:cubicBezTo>
                    <a:pt x="590931" y="5225669"/>
                    <a:pt x="689483" y="5176393"/>
                    <a:pt x="689483" y="5127117"/>
                  </a:cubicBezTo>
                  <a:cubicBezTo>
                    <a:pt x="689483" y="5028565"/>
                    <a:pt x="640207" y="4979289"/>
                    <a:pt x="541655" y="4880610"/>
                  </a:cubicBezTo>
                  <a:close/>
                  <a:moveTo>
                    <a:pt x="8127492" y="4338193"/>
                  </a:moveTo>
                  <a:cubicBezTo>
                    <a:pt x="8028940" y="4239641"/>
                    <a:pt x="7930515" y="4140962"/>
                    <a:pt x="7881239" y="4140962"/>
                  </a:cubicBezTo>
                  <a:cubicBezTo>
                    <a:pt x="7831963" y="4190238"/>
                    <a:pt x="7782686" y="4288790"/>
                    <a:pt x="7733410" y="4338193"/>
                  </a:cubicBezTo>
                  <a:cubicBezTo>
                    <a:pt x="7782686" y="4387469"/>
                    <a:pt x="7831963" y="4486021"/>
                    <a:pt x="7930388" y="4486021"/>
                  </a:cubicBezTo>
                  <a:cubicBezTo>
                    <a:pt x="7979664" y="4486021"/>
                    <a:pt x="8028940" y="4387469"/>
                    <a:pt x="8127365" y="4338193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5400000">
            <a:off x="254340" y="5887080"/>
            <a:ext cx="464400" cy="507060"/>
            <a:chOff x="0" y="0"/>
            <a:chExt cx="619200" cy="676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5400000">
            <a:off x="255420" y="6819120"/>
            <a:ext cx="500040" cy="469260"/>
            <a:chOff x="0" y="0"/>
            <a:chExt cx="666720" cy="625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5400000">
            <a:off x="291600" y="7712280"/>
            <a:ext cx="466560" cy="507060"/>
            <a:chOff x="0" y="0"/>
            <a:chExt cx="622080" cy="676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5400000">
            <a:off x="254340" y="8644320"/>
            <a:ext cx="502200" cy="469260"/>
            <a:chOff x="0" y="0"/>
            <a:chExt cx="669600" cy="6256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5400000">
            <a:off x="254340" y="9575280"/>
            <a:ext cx="502200" cy="469260"/>
            <a:chOff x="0" y="0"/>
            <a:chExt cx="669600" cy="6256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5400000">
            <a:off x="3043980" y="9574200"/>
            <a:ext cx="502200" cy="471420"/>
            <a:chOff x="0" y="0"/>
            <a:chExt cx="669600" cy="6285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 rot="5400000">
            <a:off x="2121120" y="9556380"/>
            <a:ext cx="466560" cy="471420"/>
            <a:chOff x="0" y="0"/>
            <a:chExt cx="622080" cy="6285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 rot="5400000">
            <a:off x="1213920" y="9556380"/>
            <a:ext cx="466560" cy="471420"/>
            <a:chOff x="0" y="0"/>
            <a:chExt cx="622080" cy="6285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5400000">
            <a:off x="292680" y="4956120"/>
            <a:ext cx="464400" cy="507060"/>
            <a:chOff x="0" y="0"/>
            <a:chExt cx="619200" cy="676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-5400000">
            <a:off x="17470080" y="3885300"/>
            <a:ext cx="464400" cy="507060"/>
            <a:chOff x="0" y="0"/>
            <a:chExt cx="619200" cy="6760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285750" y="627761"/>
                  </a:moveTo>
                  <a:cubicBezTo>
                    <a:pt x="47625" y="676021"/>
                    <a:pt x="0" y="531241"/>
                    <a:pt x="0" y="289687"/>
                  </a:cubicBezTo>
                  <a:cubicBezTo>
                    <a:pt x="0" y="0"/>
                    <a:pt x="142875" y="0"/>
                    <a:pt x="333375" y="0"/>
                  </a:cubicBezTo>
                  <a:cubicBezTo>
                    <a:pt x="571500" y="0"/>
                    <a:pt x="571500" y="96520"/>
                    <a:pt x="619125" y="289687"/>
                  </a:cubicBezTo>
                  <a:cubicBezTo>
                    <a:pt x="619125" y="531114"/>
                    <a:pt x="523875" y="676021"/>
                    <a:pt x="285750" y="62776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 rot="-5400000">
            <a:off x="17433360" y="2991060"/>
            <a:ext cx="500040" cy="469260"/>
            <a:chOff x="0" y="0"/>
            <a:chExt cx="666720" cy="6256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6750" cy="625729"/>
            </a:xfrm>
            <a:custGeom>
              <a:avLst/>
              <a:gdLst/>
              <a:ahLst/>
              <a:cxnLst/>
              <a:rect l="l" t="t" r="r" b="b"/>
              <a:pathLst>
                <a:path w="666750" h="625729">
                  <a:moveTo>
                    <a:pt x="619125" y="336931"/>
                  </a:moveTo>
                  <a:cubicBezTo>
                    <a:pt x="666750" y="625729"/>
                    <a:pt x="476250" y="625729"/>
                    <a:pt x="285750" y="625729"/>
                  </a:cubicBezTo>
                  <a:cubicBezTo>
                    <a:pt x="47625" y="625729"/>
                    <a:pt x="47625" y="481330"/>
                    <a:pt x="0" y="336931"/>
                  </a:cubicBezTo>
                  <a:cubicBezTo>
                    <a:pt x="0" y="48133"/>
                    <a:pt x="95250" y="0"/>
                    <a:pt x="333375" y="0"/>
                  </a:cubicBezTo>
                  <a:cubicBezTo>
                    <a:pt x="619125" y="0"/>
                    <a:pt x="619125" y="144399"/>
                    <a:pt x="619125" y="33693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 rot="-5400000">
            <a:off x="17430660" y="2060100"/>
            <a:ext cx="466560" cy="507060"/>
            <a:chOff x="0" y="0"/>
            <a:chExt cx="622080" cy="6760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22046" cy="676021"/>
            </a:xfrm>
            <a:custGeom>
              <a:avLst/>
              <a:gdLst/>
              <a:ahLst/>
              <a:cxnLst/>
              <a:rect l="l" t="t" r="r" b="b"/>
              <a:pathLst>
                <a:path w="622046" h="676021">
                  <a:moveTo>
                    <a:pt x="335026" y="48260"/>
                  </a:moveTo>
                  <a:cubicBezTo>
                    <a:pt x="622046" y="0"/>
                    <a:pt x="574167" y="193167"/>
                    <a:pt x="622046" y="386334"/>
                  </a:cubicBezTo>
                  <a:cubicBezTo>
                    <a:pt x="622046" y="676021"/>
                    <a:pt x="430657" y="676021"/>
                    <a:pt x="239268" y="676021"/>
                  </a:cubicBezTo>
                  <a:cubicBezTo>
                    <a:pt x="0" y="676021"/>
                    <a:pt x="0" y="531241"/>
                    <a:pt x="0" y="338074"/>
                  </a:cubicBezTo>
                  <a:cubicBezTo>
                    <a:pt x="0" y="96520"/>
                    <a:pt x="95758" y="0"/>
                    <a:pt x="335026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 rot="-5400000">
            <a:off x="17432280" y="1165860"/>
            <a:ext cx="502200" cy="469260"/>
            <a:chOff x="0" y="0"/>
            <a:chExt cx="669600" cy="6256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9671" cy="625729"/>
            </a:xfrm>
            <a:custGeom>
              <a:avLst/>
              <a:gdLst/>
              <a:ahLst/>
              <a:cxnLst/>
              <a:rect l="l" t="t" r="r" b="b"/>
              <a:pathLst>
                <a:path w="669671" h="625729">
                  <a:moveTo>
                    <a:pt x="621792" y="288798"/>
                  </a:moveTo>
                  <a:cubicBezTo>
                    <a:pt x="669671" y="577596"/>
                    <a:pt x="526161" y="625729"/>
                    <a:pt x="287020" y="625729"/>
                  </a:cubicBezTo>
                  <a:cubicBezTo>
                    <a:pt x="95631" y="625729"/>
                    <a:pt x="0" y="529463"/>
                    <a:pt x="0" y="336931"/>
                  </a:cubicBezTo>
                  <a:cubicBezTo>
                    <a:pt x="0" y="96266"/>
                    <a:pt x="47879" y="0"/>
                    <a:pt x="334772" y="0"/>
                  </a:cubicBezTo>
                  <a:cubicBezTo>
                    <a:pt x="526034" y="0"/>
                    <a:pt x="669544" y="48133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 rot="-5400000">
            <a:off x="17432280" y="234900"/>
            <a:ext cx="502200" cy="469260"/>
            <a:chOff x="0" y="0"/>
            <a:chExt cx="669600" cy="6256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69544" cy="625729"/>
            </a:xfrm>
            <a:custGeom>
              <a:avLst/>
              <a:gdLst/>
              <a:ahLst/>
              <a:cxnLst/>
              <a:rect l="l" t="t" r="r" b="b"/>
              <a:pathLst>
                <a:path w="669544" h="625729">
                  <a:moveTo>
                    <a:pt x="621792" y="288798"/>
                  </a:moveTo>
                  <a:cubicBezTo>
                    <a:pt x="621792" y="529463"/>
                    <a:pt x="573913" y="625729"/>
                    <a:pt x="334772" y="625729"/>
                  </a:cubicBezTo>
                  <a:cubicBezTo>
                    <a:pt x="95631" y="625729"/>
                    <a:pt x="0" y="577596"/>
                    <a:pt x="0" y="288798"/>
                  </a:cubicBezTo>
                  <a:cubicBezTo>
                    <a:pt x="0" y="96266"/>
                    <a:pt x="47879" y="0"/>
                    <a:pt x="287020" y="0"/>
                  </a:cubicBezTo>
                  <a:cubicBezTo>
                    <a:pt x="478282" y="0"/>
                    <a:pt x="669544" y="0"/>
                    <a:pt x="621792" y="28879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 rot="-5400000">
            <a:off x="14642640" y="233820"/>
            <a:ext cx="502200" cy="471420"/>
            <a:chOff x="0" y="0"/>
            <a:chExt cx="669600" cy="6285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69671" cy="628523"/>
            </a:xfrm>
            <a:custGeom>
              <a:avLst/>
              <a:gdLst/>
              <a:ahLst/>
              <a:cxnLst/>
              <a:rect l="l" t="t" r="r" b="b"/>
              <a:pathLst>
                <a:path w="669671" h="628523">
                  <a:moveTo>
                    <a:pt x="621792" y="338455"/>
                  </a:moveTo>
                  <a:cubicBezTo>
                    <a:pt x="669671" y="580263"/>
                    <a:pt x="478282" y="628523"/>
                    <a:pt x="287020" y="628523"/>
                  </a:cubicBezTo>
                  <a:cubicBezTo>
                    <a:pt x="0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287020" y="0"/>
                  </a:cubicBezTo>
                  <a:cubicBezTo>
                    <a:pt x="574040" y="0"/>
                    <a:pt x="621792" y="96647"/>
                    <a:pt x="621792" y="3384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 rot="-5400000">
            <a:off x="15600600" y="251640"/>
            <a:ext cx="466560" cy="471420"/>
            <a:chOff x="0" y="0"/>
            <a:chExt cx="622080" cy="6285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287147" y="580263"/>
                  </a:moveTo>
                  <a:cubicBezTo>
                    <a:pt x="47879" y="628523"/>
                    <a:pt x="0" y="483489"/>
                    <a:pt x="0" y="290068"/>
                  </a:cubicBezTo>
                  <a:cubicBezTo>
                    <a:pt x="0" y="0"/>
                    <a:pt x="143510" y="0"/>
                    <a:pt x="335026" y="0"/>
                  </a:cubicBezTo>
                  <a:cubicBezTo>
                    <a:pt x="574167" y="0"/>
                    <a:pt x="622046" y="96647"/>
                    <a:pt x="622046" y="290068"/>
                  </a:cubicBezTo>
                  <a:cubicBezTo>
                    <a:pt x="622046" y="531876"/>
                    <a:pt x="526288" y="628523"/>
                    <a:pt x="287020" y="5801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 rot="-5400000">
            <a:off x="16508340" y="251640"/>
            <a:ext cx="466560" cy="471420"/>
            <a:chOff x="0" y="0"/>
            <a:chExt cx="622080" cy="6285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22046" cy="628523"/>
            </a:xfrm>
            <a:custGeom>
              <a:avLst/>
              <a:gdLst/>
              <a:ahLst/>
              <a:cxnLst/>
              <a:rect l="l" t="t" r="r" b="b"/>
              <a:pathLst>
                <a:path w="622046" h="628523">
                  <a:moveTo>
                    <a:pt x="335026" y="48387"/>
                  </a:moveTo>
                  <a:cubicBezTo>
                    <a:pt x="574167" y="0"/>
                    <a:pt x="622046" y="145034"/>
                    <a:pt x="622046" y="338455"/>
                  </a:cubicBezTo>
                  <a:cubicBezTo>
                    <a:pt x="622046" y="628523"/>
                    <a:pt x="430657" y="628523"/>
                    <a:pt x="287020" y="628523"/>
                  </a:cubicBezTo>
                  <a:cubicBezTo>
                    <a:pt x="0" y="628523"/>
                    <a:pt x="0" y="483489"/>
                    <a:pt x="0" y="338455"/>
                  </a:cubicBezTo>
                  <a:cubicBezTo>
                    <a:pt x="0" y="48387"/>
                    <a:pt x="95758" y="0"/>
                    <a:pt x="335026" y="483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5400000">
            <a:off x="17431740" y="4816260"/>
            <a:ext cx="464400" cy="507060"/>
            <a:chOff x="0" y="0"/>
            <a:chExt cx="619200" cy="6760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19125" cy="676021"/>
            </a:xfrm>
            <a:custGeom>
              <a:avLst/>
              <a:gdLst/>
              <a:ahLst/>
              <a:cxnLst/>
              <a:rect l="l" t="t" r="r" b="b"/>
              <a:pathLst>
                <a:path w="619125" h="676021">
                  <a:moveTo>
                    <a:pt x="333375" y="48260"/>
                  </a:moveTo>
                  <a:cubicBezTo>
                    <a:pt x="619125" y="0"/>
                    <a:pt x="619125" y="193167"/>
                    <a:pt x="619125" y="386334"/>
                  </a:cubicBezTo>
                  <a:cubicBezTo>
                    <a:pt x="619125" y="627761"/>
                    <a:pt x="523875" y="676021"/>
                    <a:pt x="333375" y="676021"/>
                  </a:cubicBezTo>
                  <a:cubicBezTo>
                    <a:pt x="95250" y="676021"/>
                    <a:pt x="0" y="579501"/>
                    <a:pt x="0" y="338074"/>
                  </a:cubicBezTo>
                  <a:cubicBezTo>
                    <a:pt x="0" y="96647"/>
                    <a:pt x="95250" y="48260"/>
                    <a:pt x="333375" y="4826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4860" y="4860"/>
            <a:ext cx="5671080" cy="927720"/>
            <a:chOff x="0" y="0"/>
            <a:chExt cx="7561440" cy="12369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561453" cy="1236980"/>
            </a:xfrm>
            <a:custGeom>
              <a:avLst/>
              <a:gdLst/>
              <a:ahLst/>
              <a:cxnLst/>
              <a:rect l="l" t="t" r="r" b="b"/>
              <a:pathLst>
                <a:path w="7561453" h="1236980">
                  <a:moveTo>
                    <a:pt x="0" y="0"/>
                  </a:moveTo>
                  <a:lnTo>
                    <a:pt x="696722" y="813689"/>
                  </a:lnTo>
                  <a:lnTo>
                    <a:pt x="4273296" y="813689"/>
                  </a:lnTo>
                  <a:lnTo>
                    <a:pt x="4887087" y="1236980"/>
                  </a:lnTo>
                  <a:lnTo>
                    <a:pt x="5800344" y="866648"/>
                  </a:lnTo>
                  <a:lnTo>
                    <a:pt x="6844792" y="866648"/>
                  </a:lnTo>
                  <a:lnTo>
                    <a:pt x="7561453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 rot="-10800000">
            <a:off x="8655120" y="9130320"/>
            <a:ext cx="9680040" cy="1184760"/>
            <a:chOff x="0" y="0"/>
            <a:chExt cx="12906720" cy="15796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906756" cy="1579753"/>
            </a:xfrm>
            <a:custGeom>
              <a:avLst/>
              <a:gdLst/>
              <a:ahLst/>
              <a:cxnLst/>
              <a:rect l="l" t="t" r="r" b="b"/>
              <a:pathLst>
                <a:path w="12906756" h="1579753">
                  <a:moveTo>
                    <a:pt x="0" y="0"/>
                  </a:moveTo>
                  <a:lnTo>
                    <a:pt x="1189228" y="1039241"/>
                  </a:lnTo>
                  <a:lnTo>
                    <a:pt x="7294118" y="1039241"/>
                  </a:lnTo>
                  <a:lnTo>
                    <a:pt x="8341868" y="1579753"/>
                  </a:lnTo>
                  <a:lnTo>
                    <a:pt x="9900793" y="1106678"/>
                  </a:lnTo>
                  <a:lnTo>
                    <a:pt x="11683619" y="1106678"/>
                  </a:lnTo>
                  <a:lnTo>
                    <a:pt x="12906756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6900" y="678765"/>
            <a:ext cx="17177040" cy="617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799"/>
              </a:lnSpc>
            </a:pPr>
            <a:r>
              <a:rPr lang="fa-IR" sz="4999" spc="73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4999" spc="73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01260" y="2826900"/>
            <a:ext cx="6036120" cy="6036120"/>
            <a:chOff x="0" y="0"/>
            <a:chExt cx="8048160" cy="8048160"/>
          </a:xfrm>
        </p:grpSpPr>
        <p:sp>
          <p:nvSpPr>
            <p:cNvPr id="6" name="Freeform 6"/>
            <p:cNvSpPr/>
            <p:nvPr/>
          </p:nvSpPr>
          <p:spPr>
            <a:xfrm>
              <a:off x="3970147" y="0"/>
              <a:ext cx="107950" cy="4077970"/>
            </a:xfrm>
            <a:custGeom>
              <a:avLst/>
              <a:gdLst/>
              <a:ahLst/>
              <a:cxnLst/>
              <a:rect l="l" t="t" r="r" b="b"/>
              <a:pathLst>
                <a:path w="107950" h="4077970">
                  <a:moveTo>
                    <a:pt x="107950" y="53975"/>
                  </a:moveTo>
                  <a:lnTo>
                    <a:pt x="107950" y="4023995"/>
                  </a:lnTo>
                  <a:lnTo>
                    <a:pt x="53975" y="4023995"/>
                  </a:lnTo>
                  <a:lnTo>
                    <a:pt x="0" y="4023995"/>
                  </a:lnTo>
                  <a:lnTo>
                    <a:pt x="0" y="53975"/>
                  </a:lnTo>
                  <a:lnTo>
                    <a:pt x="53975" y="53975"/>
                  </a:lnTo>
                  <a:lnTo>
                    <a:pt x="107950" y="53975"/>
                  </a:lnTo>
                  <a:moveTo>
                    <a:pt x="0" y="53975"/>
                  </a:moveTo>
                  <a:cubicBezTo>
                    <a:pt x="0" y="24130"/>
                    <a:pt x="24130" y="0"/>
                    <a:pt x="53975" y="0"/>
                  </a:cubicBezTo>
                  <a:cubicBezTo>
                    <a:pt x="83820" y="0"/>
                    <a:pt x="107950" y="24130"/>
                    <a:pt x="107950" y="53975"/>
                  </a:cubicBezTo>
                  <a:lnTo>
                    <a:pt x="107950" y="4023995"/>
                  </a:lnTo>
                  <a:cubicBezTo>
                    <a:pt x="107950" y="4053840"/>
                    <a:pt x="83820" y="4077970"/>
                    <a:pt x="53975" y="4077970"/>
                  </a:cubicBezTo>
                  <a:cubicBezTo>
                    <a:pt x="24130" y="4077970"/>
                    <a:pt x="0" y="4053840"/>
                    <a:pt x="0" y="4023995"/>
                  </a:cubicBezTo>
                  <a:lnTo>
                    <a:pt x="0" y="53975"/>
                  </a:lnTo>
                  <a:close/>
                </a:path>
              </a:pathLst>
            </a:custGeom>
            <a:solidFill>
              <a:srgbClr val="28608C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863240" y="2952720"/>
            <a:ext cx="324000" cy="324000"/>
            <a:chOff x="0" y="0"/>
            <a:chExt cx="432000" cy="432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62626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753860" y="2737800"/>
            <a:ext cx="824580" cy="824580"/>
            <a:chOff x="0" y="0"/>
            <a:chExt cx="1099440" cy="1099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6262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909640" y="2969280"/>
            <a:ext cx="6742080" cy="37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09640" y="2658780"/>
            <a:ext cx="6742080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1600" spc="1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172440" y="5492340"/>
            <a:ext cx="824580" cy="824580"/>
            <a:chOff x="0" y="0"/>
            <a:chExt cx="1099440" cy="10994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8608C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327680" y="5723280"/>
            <a:ext cx="6742080" cy="37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27680" y="5413320"/>
            <a:ext cx="6742080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1600" spc="1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568100" y="8246880"/>
            <a:ext cx="824580" cy="824580"/>
            <a:chOff x="0" y="0"/>
            <a:chExt cx="1099440" cy="10994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3282B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8723880" y="8477820"/>
            <a:ext cx="6742080" cy="37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723880" y="8167320"/>
            <a:ext cx="6742080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1600" spc="1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8797680" y="4115340"/>
            <a:ext cx="824580" cy="824580"/>
            <a:chOff x="0" y="0"/>
            <a:chExt cx="1099440" cy="10994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3282BE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9952920" y="4346280"/>
            <a:ext cx="6742080" cy="37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52920" y="4035780"/>
            <a:ext cx="6742080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1600" spc="1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8833860" y="6869340"/>
            <a:ext cx="824580" cy="824580"/>
            <a:chOff x="0" y="0"/>
            <a:chExt cx="1099440" cy="10994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62626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9989640" y="7100820"/>
            <a:ext cx="6742080" cy="37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600" spc="16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89640" y="6790320"/>
            <a:ext cx="6742080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439"/>
              </a:lnSpc>
            </a:pPr>
            <a:r>
              <a:rPr lang="fa-IR" sz="1600" spc="16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عنوان محتوا را اضافه کنید</a:t>
            </a:r>
            <a:endParaRPr lang="en-US" sz="1600" spc="16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6407100" y="4329720"/>
            <a:ext cx="324000" cy="324000"/>
            <a:chOff x="0" y="0"/>
            <a:chExt cx="432000" cy="432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3282BE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6756480" y="5707260"/>
            <a:ext cx="324000" cy="324000"/>
            <a:chOff x="0" y="0"/>
            <a:chExt cx="432000" cy="432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8608C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6376320" y="7084260"/>
            <a:ext cx="324000" cy="324000"/>
            <a:chOff x="0" y="0"/>
            <a:chExt cx="432000" cy="432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262626"/>
            </a:solid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4863240" y="8461260"/>
            <a:ext cx="324000" cy="324000"/>
            <a:chOff x="0" y="0"/>
            <a:chExt cx="432000" cy="432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3282BE"/>
            </a:solidFill>
          </p:spPr>
        </p:sp>
      </p:grpSp>
      <p:sp>
        <p:nvSpPr>
          <p:cNvPr id="37" name="AutoShape 37"/>
          <p:cNvSpPr/>
          <p:nvPr/>
        </p:nvSpPr>
        <p:spPr>
          <a:xfrm rot="60759">
            <a:off x="5646381" y="3105465"/>
            <a:ext cx="1649958" cy="0"/>
          </a:xfrm>
          <a:prstGeom prst="line">
            <a:avLst/>
          </a:prstGeom>
          <a:ln w="19050" cap="rnd">
            <a:solidFill>
              <a:srgbClr val="28608C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38" name="AutoShape 38"/>
          <p:cNvSpPr/>
          <p:nvPr/>
        </p:nvSpPr>
        <p:spPr>
          <a:xfrm rot="60739">
            <a:off x="6939681" y="4483005"/>
            <a:ext cx="1650498" cy="0"/>
          </a:xfrm>
          <a:prstGeom prst="line">
            <a:avLst/>
          </a:prstGeom>
          <a:ln w="19050" cap="rnd">
            <a:solidFill>
              <a:srgbClr val="28608C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39" name="AutoShape 39"/>
          <p:cNvSpPr/>
          <p:nvPr/>
        </p:nvSpPr>
        <p:spPr>
          <a:xfrm rot="60759">
            <a:off x="7302021" y="5860005"/>
            <a:ext cx="1649958" cy="0"/>
          </a:xfrm>
          <a:prstGeom prst="line">
            <a:avLst/>
          </a:prstGeom>
          <a:ln w="19050" cap="rnd">
            <a:solidFill>
              <a:srgbClr val="28608C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40" name="AutoShape 40"/>
          <p:cNvSpPr/>
          <p:nvPr/>
        </p:nvSpPr>
        <p:spPr>
          <a:xfrm rot="60759">
            <a:off x="6942921" y="7237005"/>
            <a:ext cx="1649958" cy="0"/>
          </a:xfrm>
          <a:prstGeom prst="line">
            <a:avLst/>
          </a:prstGeom>
          <a:ln w="19050" cap="rnd">
            <a:solidFill>
              <a:srgbClr val="28608C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41" name="AutoShape 41"/>
          <p:cNvSpPr/>
          <p:nvPr/>
        </p:nvSpPr>
        <p:spPr>
          <a:xfrm rot="60759">
            <a:off x="5553501" y="8614545"/>
            <a:ext cx="1649958" cy="0"/>
          </a:xfrm>
          <a:prstGeom prst="line">
            <a:avLst/>
          </a:prstGeom>
          <a:ln w="19050" cap="rnd">
            <a:solidFill>
              <a:srgbClr val="28608C"/>
            </a:solidFill>
            <a:prstDash val="solid"/>
            <a:headEnd type="triangle" w="lg" len="med"/>
            <a:tailEnd type="triangle" w="lg" len="med"/>
          </a:ln>
        </p:spPr>
      </p: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7779240" y="8442360"/>
            <a:ext cx="439020" cy="440100"/>
            <a:chOff x="0" y="0"/>
            <a:chExt cx="585360" cy="586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456565" y="155194"/>
                  </a:moveTo>
                  <a:cubicBezTo>
                    <a:pt x="453771" y="155194"/>
                    <a:pt x="450977" y="156210"/>
                    <a:pt x="448818" y="158369"/>
                  </a:cubicBezTo>
                  <a:lnTo>
                    <a:pt x="369570" y="237617"/>
                  </a:lnTo>
                  <a:lnTo>
                    <a:pt x="312547" y="180594"/>
                  </a:lnTo>
                  <a:cubicBezTo>
                    <a:pt x="312547" y="180594"/>
                    <a:pt x="312420" y="180467"/>
                    <a:pt x="312293" y="180467"/>
                  </a:cubicBezTo>
                  <a:lnTo>
                    <a:pt x="310769" y="178689"/>
                  </a:lnTo>
                  <a:cubicBezTo>
                    <a:pt x="308356" y="176784"/>
                    <a:pt x="305562" y="176149"/>
                    <a:pt x="302768" y="176403"/>
                  </a:cubicBezTo>
                  <a:cubicBezTo>
                    <a:pt x="299974" y="176657"/>
                    <a:pt x="297307" y="178054"/>
                    <a:pt x="295529" y="180467"/>
                  </a:cubicBezTo>
                  <a:lnTo>
                    <a:pt x="243332" y="246253"/>
                  </a:lnTo>
                  <a:lnTo>
                    <a:pt x="196850" y="212852"/>
                  </a:lnTo>
                  <a:lnTo>
                    <a:pt x="196469" y="212471"/>
                  </a:lnTo>
                  <a:cubicBezTo>
                    <a:pt x="195072" y="211455"/>
                    <a:pt x="193675" y="210693"/>
                    <a:pt x="192024" y="210439"/>
                  </a:cubicBezTo>
                  <a:cubicBezTo>
                    <a:pt x="191897" y="210439"/>
                    <a:pt x="191643" y="210312"/>
                    <a:pt x="191389" y="210439"/>
                  </a:cubicBezTo>
                  <a:cubicBezTo>
                    <a:pt x="190373" y="210058"/>
                    <a:pt x="189357" y="210058"/>
                    <a:pt x="188341" y="210185"/>
                  </a:cubicBezTo>
                  <a:cubicBezTo>
                    <a:pt x="188214" y="210185"/>
                    <a:pt x="188087" y="210185"/>
                    <a:pt x="187960" y="210312"/>
                  </a:cubicBezTo>
                  <a:cubicBezTo>
                    <a:pt x="187198" y="210312"/>
                    <a:pt x="186436" y="210566"/>
                    <a:pt x="185801" y="210947"/>
                  </a:cubicBezTo>
                  <a:cubicBezTo>
                    <a:pt x="185166" y="210947"/>
                    <a:pt x="184658" y="211201"/>
                    <a:pt x="184150" y="211582"/>
                  </a:cubicBezTo>
                  <a:cubicBezTo>
                    <a:pt x="183007" y="212090"/>
                    <a:pt x="181864" y="212979"/>
                    <a:pt x="181102" y="214122"/>
                  </a:cubicBezTo>
                  <a:lnTo>
                    <a:pt x="180975" y="214249"/>
                  </a:lnTo>
                  <a:lnTo>
                    <a:pt x="180975" y="214249"/>
                  </a:lnTo>
                  <a:lnTo>
                    <a:pt x="180594" y="214630"/>
                  </a:lnTo>
                  <a:cubicBezTo>
                    <a:pt x="180467" y="214757"/>
                    <a:pt x="180467" y="214884"/>
                    <a:pt x="180467" y="215011"/>
                  </a:cubicBezTo>
                  <a:lnTo>
                    <a:pt x="126365" y="283591"/>
                  </a:lnTo>
                  <a:cubicBezTo>
                    <a:pt x="122682" y="288290"/>
                    <a:pt x="123444" y="295148"/>
                    <a:pt x="128143" y="298831"/>
                  </a:cubicBezTo>
                  <a:cubicBezTo>
                    <a:pt x="132842" y="302514"/>
                    <a:pt x="139700" y="301752"/>
                    <a:pt x="143383" y="297053"/>
                  </a:cubicBezTo>
                  <a:lnTo>
                    <a:pt x="191897" y="235712"/>
                  </a:lnTo>
                  <a:lnTo>
                    <a:pt x="235839" y="267335"/>
                  </a:lnTo>
                  <a:cubicBezTo>
                    <a:pt x="237236" y="268351"/>
                    <a:pt x="238633" y="268859"/>
                    <a:pt x="240157" y="269113"/>
                  </a:cubicBezTo>
                  <a:cubicBezTo>
                    <a:pt x="244729" y="272288"/>
                    <a:pt x="251079" y="271399"/>
                    <a:pt x="254635" y="266954"/>
                  </a:cubicBezTo>
                  <a:lnTo>
                    <a:pt x="304927" y="203581"/>
                  </a:lnTo>
                  <a:lnTo>
                    <a:pt x="361442" y="260096"/>
                  </a:lnTo>
                  <a:cubicBezTo>
                    <a:pt x="363728" y="262382"/>
                    <a:pt x="366649" y="263398"/>
                    <a:pt x="369697" y="263144"/>
                  </a:cubicBezTo>
                  <a:cubicBezTo>
                    <a:pt x="372618" y="263398"/>
                    <a:pt x="375666" y="262255"/>
                    <a:pt x="377952" y="260096"/>
                  </a:cubicBezTo>
                  <a:lnTo>
                    <a:pt x="464312" y="173736"/>
                  </a:lnTo>
                  <a:cubicBezTo>
                    <a:pt x="468503" y="169545"/>
                    <a:pt x="468503" y="162560"/>
                    <a:pt x="464312" y="158369"/>
                  </a:cubicBezTo>
                  <a:cubicBezTo>
                    <a:pt x="462153" y="156210"/>
                    <a:pt x="459359" y="155194"/>
                    <a:pt x="456565" y="155194"/>
                  </a:cubicBezTo>
                  <a:close/>
                  <a:moveTo>
                    <a:pt x="81280" y="126365"/>
                  </a:moveTo>
                  <a:lnTo>
                    <a:pt x="504063" y="126365"/>
                  </a:lnTo>
                  <a:lnTo>
                    <a:pt x="504063" y="334518"/>
                  </a:lnTo>
                  <a:lnTo>
                    <a:pt x="81280" y="334518"/>
                  </a:lnTo>
                  <a:close/>
                  <a:moveTo>
                    <a:pt x="45593" y="93853"/>
                  </a:moveTo>
                  <a:lnTo>
                    <a:pt x="45593" y="367030"/>
                  </a:lnTo>
                  <a:lnTo>
                    <a:pt x="539877" y="367030"/>
                  </a:lnTo>
                  <a:lnTo>
                    <a:pt x="539877" y="93853"/>
                  </a:lnTo>
                  <a:close/>
                  <a:moveTo>
                    <a:pt x="292735" y="0"/>
                  </a:moveTo>
                  <a:cubicBezTo>
                    <a:pt x="307086" y="0"/>
                    <a:pt x="318770" y="11684"/>
                    <a:pt x="318770" y="26035"/>
                  </a:cubicBezTo>
                  <a:lnTo>
                    <a:pt x="318770" y="48260"/>
                  </a:lnTo>
                  <a:lnTo>
                    <a:pt x="585470" y="48260"/>
                  </a:lnTo>
                  <a:lnTo>
                    <a:pt x="585470" y="412623"/>
                  </a:lnTo>
                  <a:lnTo>
                    <a:pt x="431419" y="412623"/>
                  </a:lnTo>
                  <a:lnTo>
                    <a:pt x="526923" y="586740"/>
                  </a:lnTo>
                  <a:lnTo>
                    <a:pt x="473075" y="586740"/>
                  </a:lnTo>
                  <a:lnTo>
                    <a:pt x="377571" y="412623"/>
                  </a:lnTo>
                  <a:lnTo>
                    <a:pt x="207772" y="412623"/>
                  </a:lnTo>
                  <a:lnTo>
                    <a:pt x="112268" y="586740"/>
                  </a:lnTo>
                  <a:lnTo>
                    <a:pt x="58547" y="586740"/>
                  </a:lnTo>
                  <a:lnTo>
                    <a:pt x="154051" y="412496"/>
                  </a:lnTo>
                  <a:lnTo>
                    <a:pt x="0" y="412496"/>
                  </a:lnTo>
                  <a:lnTo>
                    <a:pt x="0" y="48260"/>
                  </a:lnTo>
                  <a:lnTo>
                    <a:pt x="266700" y="48260"/>
                  </a:lnTo>
                  <a:lnTo>
                    <a:pt x="266700" y="26035"/>
                  </a:lnTo>
                  <a:cubicBezTo>
                    <a:pt x="266700" y="11684"/>
                    <a:pt x="278257" y="0"/>
                    <a:pt x="2927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7894260" y="2923560"/>
            <a:ext cx="533520" cy="430920"/>
            <a:chOff x="0" y="0"/>
            <a:chExt cx="711360" cy="574560"/>
          </a:xfrm>
        </p:grpSpPr>
        <p:sp>
          <p:nvSpPr>
            <p:cNvPr id="45" name="Freeform 45"/>
            <p:cNvSpPr/>
            <p:nvPr/>
          </p:nvSpPr>
          <p:spPr>
            <a:xfrm>
              <a:off x="127" y="0"/>
              <a:ext cx="711327" cy="574548"/>
            </a:xfrm>
            <a:custGeom>
              <a:avLst/>
              <a:gdLst/>
              <a:ahLst/>
              <a:cxnLst/>
              <a:rect l="l" t="t" r="r" b="b"/>
              <a:pathLst>
                <a:path w="711327" h="574548">
                  <a:moveTo>
                    <a:pt x="600710" y="318135"/>
                  </a:moveTo>
                  <a:cubicBezTo>
                    <a:pt x="596265" y="351917"/>
                    <a:pt x="584327" y="384048"/>
                    <a:pt x="566166" y="412369"/>
                  </a:cubicBezTo>
                  <a:cubicBezTo>
                    <a:pt x="579628" y="420116"/>
                    <a:pt x="596265" y="420878"/>
                    <a:pt x="610997" y="414147"/>
                  </a:cubicBezTo>
                  <a:cubicBezTo>
                    <a:pt x="632841" y="404114"/>
                    <a:pt x="644906" y="380238"/>
                    <a:pt x="639699" y="356616"/>
                  </a:cubicBezTo>
                  <a:cubicBezTo>
                    <a:pt x="635381" y="336804"/>
                    <a:pt x="620014" y="321818"/>
                    <a:pt x="600710" y="318135"/>
                  </a:cubicBezTo>
                  <a:close/>
                  <a:moveTo>
                    <a:pt x="603631" y="268478"/>
                  </a:moveTo>
                  <a:lnTo>
                    <a:pt x="603631" y="270256"/>
                  </a:lnTo>
                  <a:cubicBezTo>
                    <a:pt x="643763" y="275844"/>
                    <a:pt x="676910" y="305943"/>
                    <a:pt x="685800" y="346456"/>
                  </a:cubicBezTo>
                  <a:cubicBezTo>
                    <a:pt x="695579" y="391668"/>
                    <a:pt x="672719" y="437642"/>
                    <a:pt x="630682" y="456946"/>
                  </a:cubicBezTo>
                  <a:cubicBezTo>
                    <a:pt x="599821" y="471043"/>
                    <a:pt x="564896" y="467995"/>
                    <a:pt x="537464" y="450596"/>
                  </a:cubicBezTo>
                  <a:cubicBezTo>
                    <a:pt x="521970" y="467487"/>
                    <a:pt x="503809" y="482346"/>
                    <a:pt x="483616" y="494538"/>
                  </a:cubicBezTo>
                  <a:cubicBezTo>
                    <a:pt x="468503" y="503682"/>
                    <a:pt x="452501" y="511048"/>
                    <a:pt x="435991" y="516128"/>
                  </a:cubicBezTo>
                  <a:lnTo>
                    <a:pt x="711327" y="516001"/>
                  </a:lnTo>
                  <a:cubicBezTo>
                    <a:pt x="702183" y="548767"/>
                    <a:pt x="545719" y="574548"/>
                    <a:pt x="355600" y="574548"/>
                  </a:cubicBezTo>
                  <a:cubicBezTo>
                    <a:pt x="166243" y="574548"/>
                    <a:pt x="9906" y="548894"/>
                    <a:pt x="0" y="516255"/>
                  </a:cubicBezTo>
                  <a:lnTo>
                    <a:pt x="275463" y="516128"/>
                  </a:lnTo>
                  <a:cubicBezTo>
                    <a:pt x="258953" y="511048"/>
                    <a:pt x="242951" y="503682"/>
                    <a:pt x="227838" y="494538"/>
                  </a:cubicBezTo>
                  <a:cubicBezTo>
                    <a:pt x="149098" y="447294"/>
                    <a:pt x="102870" y="360299"/>
                    <a:pt x="107569" y="268605"/>
                  </a:cubicBezTo>
                  <a:close/>
                  <a:moveTo>
                    <a:pt x="286258" y="43434"/>
                  </a:moveTo>
                  <a:cubicBezTo>
                    <a:pt x="259334" y="62611"/>
                    <a:pt x="241808" y="66421"/>
                    <a:pt x="243459" y="93853"/>
                  </a:cubicBezTo>
                  <a:cubicBezTo>
                    <a:pt x="249555" y="137922"/>
                    <a:pt x="328549" y="132969"/>
                    <a:pt x="322326" y="180848"/>
                  </a:cubicBezTo>
                  <a:cubicBezTo>
                    <a:pt x="312928" y="206756"/>
                    <a:pt x="300101" y="212471"/>
                    <a:pt x="261112" y="226441"/>
                  </a:cubicBezTo>
                  <a:cubicBezTo>
                    <a:pt x="286258" y="209169"/>
                    <a:pt x="293497" y="198247"/>
                    <a:pt x="292735" y="174117"/>
                  </a:cubicBezTo>
                  <a:cubicBezTo>
                    <a:pt x="292735" y="139192"/>
                    <a:pt x="239141" y="134747"/>
                    <a:pt x="219583" y="106553"/>
                  </a:cubicBezTo>
                  <a:cubicBezTo>
                    <a:pt x="202565" y="80518"/>
                    <a:pt x="228346" y="60452"/>
                    <a:pt x="286512" y="43307"/>
                  </a:cubicBezTo>
                  <a:close/>
                  <a:moveTo>
                    <a:pt x="465328" y="17272"/>
                  </a:moveTo>
                  <a:cubicBezTo>
                    <a:pt x="434594" y="39243"/>
                    <a:pt x="414528" y="43561"/>
                    <a:pt x="416306" y="74930"/>
                  </a:cubicBezTo>
                  <a:cubicBezTo>
                    <a:pt x="423291" y="125222"/>
                    <a:pt x="513588" y="119634"/>
                    <a:pt x="506349" y="174371"/>
                  </a:cubicBezTo>
                  <a:cubicBezTo>
                    <a:pt x="495554" y="204089"/>
                    <a:pt x="480949" y="210439"/>
                    <a:pt x="436372" y="226568"/>
                  </a:cubicBezTo>
                  <a:cubicBezTo>
                    <a:pt x="465201" y="206756"/>
                    <a:pt x="473329" y="194310"/>
                    <a:pt x="472440" y="166751"/>
                  </a:cubicBezTo>
                  <a:cubicBezTo>
                    <a:pt x="472440" y="126746"/>
                    <a:pt x="411099" y="121793"/>
                    <a:pt x="388747" y="89535"/>
                  </a:cubicBezTo>
                  <a:cubicBezTo>
                    <a:pt x="369316" y="59690"/>
                    <a:pt x="398780" y="36830"/>
                    <a:pt x="465201" y="17272"/>
                  </a:cubicBezTo>
                  <a:close/>
                  <a:moveTo>
                    <a:pt x="377063" y="0"/>
                  </a:moveTo>
                  <a:cubicBezTo>
                    <a:pt x="340360" y="26162"/>
                    <a:pt x="316484" y="31242"/>
                    <a:pt x="318643" y="68707"/>
                  </a:cubicBezTo>
                  <a:cubicBezTo>
                    <a:pt x="327025" y="128651"/>
                    <a:pt x="434594" y="122047"/>
                    <a:pt x="425958" y="187325"/>
                  </a:cubicBezTo>
                  <a:cubicBezTo>
                    <a:pt x="413131" y="222631"/>
                    <a:pt x="395732" y="230378"/>
                    <a:pt x="342519" y="249555"/>
                  </a:cubicBezTo>
                  <a:cubicBezTo>
                    <a:pt x="376809" y="225933"/>
                    <a:pt x="386588" y="211074"/>
                    <a:pt x="385572" y="178308"/>
                  </a:cubicBezTo>
                  <a:cubicBezTo>
                    <a:pt x="385572" y="130683"/>
                    <a:pt x="312547" y="124714"/>
                    <a:pt x="285877" y="86233"/>
                  </a:cubicBezTo>
                  <a:cubicBezTo>
                    <a:pt x="262636" y="50673"/>
                    <a:pt x="297815" y="23368"/>
                    <a:pt x="377063" y="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8999640" y="4296780"/>
            <a:ext cx="450900" cy="450900"/>
            <a:chOff x="0" y="0"/>
            <a:chExt cx="601200" cy="6012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01218" cy="601218"/>
            </a:xfrm>
            <a:custGeom>
              <a:avLst/>
              <a:gdLst/>
              <a:ahLst/>
              <a:cxnLst/>
              <a:rect l="l" t="t" r="r" b="b"/>
              <a:pathLst>
                <a:path w="601218" h="601218">
                  <a:moveTo>
                    <a:pt x="262636" y="361442"/>
                  </a:moveTo>
                  <a:lnTo>
                    <a:pt x="155575" y="532892"/>
                  </a:lnTo>
                  <a:cubicBezTo>
                    <a:pt x="243586" y="587883"/>
                    <a:pt x="355219" y="588391"/>
                    <a:pt x="443738" y="534162"/>
                  </a:cubicBezTo>
                  <a:lnTo>
                    <a:pt x="338074" y="361696"/>
                  </a:lnTo>
                  <a:cubicBezTo>
                    <a:pt x="327279" y="368554"/>
                    <a:pt x="314452" y="372491"/>
                    <a:pt x="300609" y="372491"/>
                  </a:cubicBezTo>
                  <a:cubicBezTo>
                    <a:pt x="286639" y="372491"/>
                    <a:pt x="273558" y="368554"/>
                    <a:pt x="262636" y="361442"/>
                  </a:cubicBezTo>
                  <a:close/>
                  <a:moveTo>
                    <a:pt x="300609" y="250698"/>
                  </a:moveTo>
                  <a:cubicBezTo>
                    <a:pt x="273050" y="250698"/>
                    <a:pt x="250698" y="273050"/>
                    <a:pt x="250698" y="300609"/>
                  </a:cubicBezTo>
                  <a:cubicBezTo>
                    <a:pt x="250698" y="328168"/>
                    <a:pt x="273050" y="350520"/>
                    <a:pt x="300609" y="350520"/>
                  </a:cubicBezTo>
                  <a:cubicBezTo>
                    <a:pt x="328168" y="350520"/>
                    <a:pt x="350520" y="328168"/>
                    <a:pt x="350520" y="300609"/>
                  </a:cubicBezTo>
                  <a:cubicBezTo>
                    <a:pt x="350520" y="273050"/>
                    <a:pt x="328168" y="250698"/>
                    <a:pt x="300609" y="250698"/>
                  </a:cubicBezTo>
                  <a:close/>
                  <a:moveTo>
                    <a:pt x="431292" y="59944"/>
                  </a:moveTo>
                  <a:lnTo>
                    <a:pt x="334772" y="237744"/>
                  </a:lnTo>
                  <a:cubicBezTo>
                    <a:pt x="357251" y="249682"/>
                    <a:pt x="372491" y="273304"/>
                    <a:pt x="372491" y="300609"/>
                  </a:cubicBezTo>
                  <a:lnTo>
                    <a:pt x="372237" y="303149"/>
                  </a:lnTo>
                  <a:lnTo>
                    <a:pt x="574294" y="310134"/>
                  </a:lnTo>
                  <a:cubicBezTo>
                    <a:pt x="577850" y="206375"/>
                    <a:pt x="522478" y="109474"/>
                    <a:pt x="431292" y="59944"/>
                  </a:cubicBezTo>
                  <a:close/>
                  <a:moveTo>
                    <a:pt x="171958" y="58801"/>
                  </a:moveTo>
                  <a:cubicBezTo>
                    <a:pt x="80264" y="107569"/>
                    <a:pt x="24130" y="203962"/>
                    <a:pt x="26797" y="307721"/>
                  </a:cubicBezTo>
                  <a:lnTo>
                    <a:pt x="228854" y="302514"/>
                  </a:lnTo>
                  <a:cubicBezTo>
                    <a:pt x="228727" y="301879"/>
                    <a:pt x="228727" y="301244"/>
                    <a:pt x="228727" y="300609"/>
                  </a:cubicBezTo>
                  <a:cubicBezTo>
                    <a:pt x="228727" y="273177"/>
                    <a:pt x="244221" y="249174"/>
                    <a:pt x="266954" y="237490"/>
                  </a:cubicBezTo>
                  <a:close/>
                  <a:moveTo>
                    <a:pt x="300609" y="0"/>
                  </a:moveTo>
                  <a:cubicBezTo>
                    <a:pt x="466598" y="0"/>
                    <a:pt x="601218" y="134620"/>
                    <a:pt x="601218" y="300609"/>
                  </a:cubicBezTo>
                  <a:cubicBezTo>
                    <a:pt x="601218" y="466598"/>
                    <a:pt x="466598" y="601218"/>
                    <a:pt x="300609" y="601218"/>
                  </a:cubicBezTo>
                  <a:cubicBezTo>
                    <a:pt x="134620" y="601218"/>
                    <a:pt x="0" y="466598"/>
                    <a:pt x="0" y="300609"/>
                  </a:cubicBezTo>
                  <a:cubicBezTo>
                    <a:pt x="0" y="134620"/>
                    <a:pt x="134620" y="0"/>
                    <a:pt x="3006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8977500" y="7079400"/>
            <a:ext cx="514620" cy="377460"/>
            <a:chOff x="0" y="0"/>
            <a:chExt cx="686160" cy="5032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86181" cy="503301"/>
            </a:xfrm>
            <a:custGeom>
              <a:avLst/>
              <a:gdLst/>
              <a:ahLst/>
              <a:cxnLst/>
              <a:rect l="l" t="t" r="r" b="b"/>
              <a:pathLst>
                <a:path w="686181" h="503301">
                  <a:moveTo>
                    <a:pt x="252349" y="311150"/>
                  </a:moveTo>
                  <a:cubicBezTo>
                    <a:pt x="242951" y="311150"/>
                    <a:pt x="235204" y="318770"/>
                    <a:pt x="235204" y="328295"/>
                  </a:cubicBezTo>
                  <a:lnTo>
                    <a:pt x="235204" y="338328"/>
                  </a:lnTo>
                  <a:cubicBezTo>
                    <a:pt x="235204" y="347853"/>
                    <a:pt x="242824" y="355473"/>
                    <a:pt x="252349" y="355473"/>
                  </a:cubicBezTo>
                  <a:lnTo>
                    <a:pt x="436626" y="355473"/>
                  </a:lnTo>
                  <a:cubicBezTo>
                    <a:pt x="446024" y="355473"/>
                    <a:pt x="453771" y="347853"/>
                    <a:pt x="453771" y="338328"/>
                  </a:cubicBezTo>
                  <a:lnTo>
                    <a:pt x="453771" y="328295"/>
                  </a:lnTo>
                  <a:cubicBezTo>
                    <a:pt x="453771" y="318770"/>
                    <a:pt x="446151" y="311150"/>
                    <a:pt x="436626" y="311150"/>
                  </a:cubicBezTo>
                  <a:close/>
                  <a:moveTo>
                    <a:pt x="545465" y="208407"/>
                  </a:moveTo>
                  <a:cubicBezTo>
                    <a:pt x="523240" y="208407"/>
                    <a:pt x="505206" y="226441"/>
                    <a:pt x="505206" y="248666"/>
                  </a:cubicBezTo>
                  <a:cubicBezTo>
                    <a:pt x="505206" y="270891"/>
                    <a:pt x="523240" y="288925"/>
                    <a:pt x="545465" y="288925"/>
                  </a:cubicBezTo>
                  <a:cubicBezTo>
                    <a:pt x="567690" y="288925"/>
                    <a:pt x="585724" y="270891"/>
                    <a:pt x="585724" y="248666"/>
                  </a:cubicBezTo>
                  <a:cubicBezTo>
                    <a:pt x="585724" y="226441"/>
                    <a:pt x="567690" y="208407"/>
                    <a:pt x="545465" y="208407"/>
                  </a:cubicBezTo>
                  <a:close/>
                  <a:moveTo>
                    <a:pt x="143637" y="208407"/>
                  </a:moveTo>
                  <a:cubicBezTo>
                    <a:pt x="121412" y="208407"/>
                    <a:pt x="103378" y="226441"/>
                    <a:pt x="103378" y="248666"/>
                  </a:cubicBezTo>
                  <a:cubicBezTo>
                    <a:pt x="103378" y="270891"/>
                    <a:pt x="121412" y="288925"/>
                    <a:pt x="143637" y="288925"/>
                  </a:cubicBezTo>
                  <a:cubicBezTo>
                    <a:pt x="165862" y="288925"/>
                    <a:pt x="183896" y="270891"/>
                    <a:pt x="183896" y="248666"/>
                  </a:cubicBezTo>
                  <a:cubicBezTo>
                    <a:pt x="183896" y="226441"/>
                    <a:pt x="165862" y="208407"/>
                    <a:pt x="143637" y="208407"/>
                  </a:cubicBezTo>
                  <a:close/>
                  <a:moveTo>
                    <a:pt x="183261" y="32893"/>
                  </a:moveTo>
                  <a:lnTo>
                    <a:pt x="153416" y="181483"/>
                  </a:lnTo>
                  <a:lnTo>
                    <a:pt x="535432" y="181483"/>
                  </a:lnTo>
                  <a:lnTo>
                    <a:pt x="505587" y="32893"/>
                  </a:lnTo>
                  <a:close/>
                  <a:moveTo>
                    <a:pt x="143002" y="0"/>
                  </a:moveTo>
                  <a:lnTo>
                    <a:pt x="545846" y="0"/>
                  </a:lnTo>
                  <a:lnTo>
                    <a:pt x="577977" y="128524"/>
                  </a:lnTo>
                  <a:cubicBezTo>
                    <a:pt x="584200" y="122682"/>
                    <a:pt x="592709" y="119253"/>
                    <a:pt x="601980" y="119253"/>
                  </a:cubicBezTo>
                  <a:lnTo>
                    <a:pt x="648335" y="119253"/>
                  </a:lnTo>
                  <a:cubicBezTo>
                    <a:pt x="669163" y="119253"/>
                    <a:pt x="686181" y="136144"/>
                    <a:pt x="686181" y="157099"/>
                  </a:cubicBezTo>
                  <a:lnTo>
                    <a:pt x="686181" y="167640"/>
                  </a:lnTo>
                  <a:cubicBezTo>
                    <a:pt x="686181" y="188468"/>
                    <a:pt x="669290" y="205486"/>
                    <a:pt x="648335" y="205486"/>
                  </a:cubicBezTo>
                  <a:lnTo>
                    <a:pt x="645160" y="205486"/>
                  </a:lnTo>
                  <a:cubicBezTo>
                    <a:pt x="646430" y="209169"/>
                    <a:pt x="647065" y="213106"/>
                    <a:pt x="647065" y="217170"/>
                  </a:cubicBezTo>
                  <a:lnTo>
                    <a:pt x="647065" y="426085"/>
                  </a:lnTo>
                  <a:lnTo>
                    <a:pt x="610235" y="426085"/>
                  </a:lnTo>
                  <a:lnTo>
                    <a:pt x="610235" y="477774"/>
                  </a:lnTo>
                  <a:cubicBezTo>
                    <a:pt x="610235" y="491871"/>
                    <a:pt x="598805" y="503301"/>
                    <a:pt x="584835" y="503301"/>
                  </a:cubicBezTo>
                  <a:lnTo>
                    <a:pt x="482854" y="503301"/>
                  </a:lnTo>
                  <a:cubicBezTo>
                    <a:pt x="468757" y="503301"/>
                    <a:pt x="457454" y="491871"/>
                    <a:pt x="457454" y="477774"/>
                  </a:cubicBezTo>
                  <a:lnTo>
                    <a:pt x="457454" y="426085"/>
                  </a:lnTo>
                  <a:lnTo>
                    <a:pt x="231521" y="426085"/>
                  </a:lnTo>
                  <a:lnTo>
                    <a:pt x="231521" y="477774"/>
                  </a:lnTo>
                  <a:cubicBezTo>
                    <a:pt x="231521" y="491871"/>
                    <a:pt x="220091" y="503301"/>
                    <a:pt x="206121" y="503301"/>
                  </a:cubicBezTo>
                  <a:lnTo>
                    <a:pt x="104267" y="503301"/>
                  </a:lnTo>
                  <a:cubicBezTo>
                    <a:pt x="90170" y="503301"/>
                    <a:pt x="78867" y="491871"/>
                    <a:pt x="78867" y="477774"/>
                  </a:cubicBezTo>
                  <a:lnTo>
                    <a:pt x="78867" y="426085"/>
                  </a:lnTo>
                  <a:lnTo>
                    <a:pt x="41910" y="426085"/>
                  </a:lnTo>
                  <a:lnTo>
                    <a:pt x="41910" y="217170"/>
                  </a:lnTo>
                  <a:cubicBezTo>
                    <a:pt x="41910" y="213106"/>
                    <a:pt x="42545" y="209169"/>
                    <a:pt x="43815" y="205486"/>
                  </a:cubicBezTo>
                  <a:lnTo>
                    <a:pt x="37846" y="205486"/>
                  </a:lnTo>
                  <a:cubicBezTo>
                    <a:pt x="16891" y="205359"/>
                    <a:pt x="0" y="188468"/>
                    <a:pt x="0" y="167513"/>
                  </a:cubicBezTo>
                  <a:lnTo>
                    <a:pt x="0" y="156972"/>
                  </a:lnTo>
                  <a:cubicBezTo>
                    <a:pt x="0" y="136144"/>
                    <a:pt x="16891" y="119126"/>
                    <a:pt x="37846" y="119126"/>
                  </a:cubicBezTo>
                  <a:lnTo>
                    <a:pt x="84201" y="119126"/>
                  </a:lnTo>
                  <a:cubicBezTo>
                    <a:pt x="94488" y="119126"/>
                    <a:pt x="103759" y="123190"/>
                    <a:pt x="110490" y="12992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9418140" y="5634360"/>
            <a:ext cx="354240" cy="511920"/>
            <a:chOff x="0" y="0"/>
            <a:chExt cx="472320" cy="682560"/>
          </a:xfrm>
        </p:grpSpPr>
        <p:sp>
          <p:nvSpPr>
            <p:cNvPr id="51" name="Freeform 51"/>
            <p:cNvSpPr/>
            <p:nvPr/>
          </p:nvSpPr>
          <p:spPr>
            <a:xfrm>
              <a:off x="0" y="-1016"/>
              <a:ext cx="472313" cy="682625"/>
            </a:xfrm>
            <a:custGeom>
              <a:avLst/>
              <a:gdLst/>
              <a:ahLst/>
              <a:cxnLst/>
              <a:rect l="l" t="t" r="r" b="b"/>
              <a:pathLst>
                <a:path w="472313" h="682625">
                  <a:moveTo>
                    <a:pt x="236220" y="447548"/>
                  </a:moveTo>
                  <a:cubicBezTo>
                    <a:pt x="218567" y="447548"/>
                    <a:pt x="204343" y="461772"/>
                    <a:pt x="204343" y="479298"/>
                  </a:cubicBezTo>
                  <a:cubicBezTo>
                    <a:pt x="204343" y="491236"/>
                    <a:pt x="210947" y="501777"/>
                    <a:pt x="220980" y="506730"/>
                  </a:cubicBezTo>
                  <a:lnTo>
                    <a:pt x="210058" y="572643"/>
                  </a:lnTo>
                  <a:lnTo>
                    <a:pt x="262255" y="572643"/>
                  </a:lnTo>
                  <a:lnTo>
                    <a:pt x="251333" y="506730"/>
                  </a:lnTo>
                  <a:cubicBezTo>
                    <a:pt x="261366" y="501777"/>
                    <a:pt x="267970" y="491236"/>
                    <a:pt x="267970" y="479298"/>
                  </a:cubicBezTo>
                  <a:cubicBezTo>
                    <a:pt x="267970" y="461772"/>
                    <a:pt x="253746" y="447548"/>
                    <a:pt x="236093" y="447548"/>
                  </a:cubicBezTo>
                  <a:close/>
                  <a:moveTo>
                    <a:pt x="235077" y="57785"/>
                  </a:moveTo>
                  <a:cubicBezTo>
                    <a:pt x="186563" y="58420"/>
                    <a:pt x="147574" y="97917"/>
                    <a:pt x="147574" y="146304"/>
                  </a:cubicBezTo>
                  <a:lnTo>
                    <a:pt x="147320" y="146304"/>
                  </a:lnTo>
                  <a:lnTo>
                    <a:pt x="147320" y="337693"/>
                  </a:lnTo>
                  <a:lnTo>
                    <a:pt x="325120" y="337693"/>
                  </a:lnTo>
                  <a:lnTo>
                    <a:pt x="325120" y="144145"/>
                  </a:lnTo>
                  <a:lnTo>
                    <a:pt x="324739" y="144145"/>
                  </a:lnTo>
                  <a:cubicBezTo>
                    <a:pt x="323469" y="95631"/>
                    <a:pt x="283464" y="57277"/>
                    <a:pt x="234950" y="57912"/>
                  </a:cubicBezTo>
                  <a:close/>
                  <a:moveTo>
                    <a:pt x="234315" y="1016"/>
                  </a:moveTo>
                  <a:cubicBezTo>
                    <a:pt x="313944" y="0"/>
                    <a:pt x="379603" y="63119"/>
                    <a:pt x="381635" y="142621"/>
                  </a:cubicBezTo>
                  <a:lnTo>
                    <a:pt x="371475" y="142875"/>
                  </a:lnTo>
                  <a:lnTo>
                    <a:pt x="381635" y="142875"/>
                  </a:lnTo>
                  <a:lnTo>
                    <a:pt x="381635" y="337693"/>
                  </a:lnTo>
                  <a:lnTo>
                    <a:pt x="435102" y="337693"/>
                  </a:lnTo>
                  <a:cubicBezTo>
                    <a:pt x="455676" y="337693"/>
                    <a:pt x="472313" y="354330"/>
                    <a:pt x="472313" y="374777"/>
                  </a:cubicBezTo>
                  <a:lnTo>
                    <a:pt x="472313" y="645414"/>
                  </a:lnTo>
                  <a:cubicBezTo>
                    <a:pt x="472313" y="665861"/>
                    <a:pt x="455676" y="682498"/>
                    <a:pt x="435102" y="682498"/>
                  </a:cubicBezTo>
                  <a:lnTo>
                    <a:pt x="37211" y="682498"/>
                  </a:lnTo>
                  <a:cubicBezTo>
                    <a:pt x="16637" y="682625"/>
                    <a:pt x="0" y="665988"/>
                    <a:pt x="0" y="645414"/>
                  </a:cubicBezTo>
                  <a:lnTo>
                    <a:pt x="0" y="374777"/>
                  </a:lnTo>
                  <a:cubicBezTo>
                    <a:pt x="0" y="354330"/>
                    <a:pt x="16637" y="337693"/>
                    <a:pt x="37211" y="337693"/>
                  </a:cubicBezTo>
                  <a:lnTo>
                    <a:pt x="90551" y="337693"/>
                  </a:lnTo>
                  <a:lnTo>
                    <a:pt x="90551" y="145161"/>
                  </a:lnTo>
                  <a:lnTo>
                    <a:pt x="90678" y="145161"/>
                  </a:lnTo>
                  <a:cubicBezTo>
                    <a:pt x="91313" y="66167"/>
                    <a:pt x="155067" y="2032"/>
                    <a:pt x="234315" y="10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0" y="-22680"/>
            <a:ext cx="1780920" cy="1769580"/>
            <a:chOff x="0" y="0"/>
            <a:chExt cx="2374560" cy="235944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 rot="5400000">
            <a:off x="16526700" y="-27540"/>
            <a:ext cx="1780920" cy="1769580"/>
            <a:chOff x="0" y="0"/>
            <a:chExt cx="2374560" cy="23594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56" name="Group 56"/>
          <p:cNvGrpSpPr>
            <a:grpSpLocks noChangeAspect="1"/>
          </p:cNvGrpSpPr>
          <p:nvPr/>
        </p:nvGrpSpPr>
        <p:grpSpPr>
          <a:xfrm rot="-5400000">
            <a:off x="4860" y="8535240"/>
            <a:ext cx="1780920" cy="1769580"/>
            <a:chOff x="0" y="0"/>
            <a:chExt cx="2374560" cy="23594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 rot="-10800000">
            <a:off x="16495920" y="8541180"/>
            <a:ext cx="1780920" cy="1769580"/>
            <a:chOff x="0" y="0"/>
            <a:chExt cx="2374560" cy="235944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374519" cy="2359406"/>
            </a:xfrm>
            <a:custGeom>
              <a:avLst/>
              <a:gdLst/>
              <a:ahLst/>
              <a:cxnLst/>
              <a:rect l="l" t="t" r="r" b="b"/>
              <a:pathLst>
                <a:path w="2374519" h="2359406">
                  <a:moveTo>
                    <a:pt x="2374519" y="0"/>
                  </a:moveTo>
                  <a:cubicBezTo>
                    <a:pt x="2374519" y="281686"/>
                    <a:pt x="2374519" y="528193"/>
                    <a:pt x="2374519" y="810006"/>
                  </a:cubicBezTo>
                  <a:cubicBezTo>
                    <a:pt x="1984629" y="810006"/>
                    <a:pt x="1594866" y="810006"/>
                    <a:pt x="1204976" y="810006"/>
                  </a:cubicBezTo>
                  <a:cubicBezTo>
                    <a:pt x="850519" y="810006"/>
                    <a:pt x="815086" y="845185"/>
                    <a:pt x="815086" y="1197356"/>
                  </a:cubicBezTo>
                  <a:cubicBezTo>
                    <a:pt x="815086" y="1584706"/>
                    <a:pt x="815086" y="1936877"/>
                    <a:pt x="815086" y="2359406"/>
                  </a:cubicBezTo>
                  <a:cubicBezTo>
                    <a:pt x="567055" y="2359406"/>
                    <a:pt x="283464" y="2359406"/>
                    <a:pt x="0" y="2359406"/>
                  </a:cubicBezTo>
                  <a:cubicBezTo>
                    <a:pt x="0" y="2007235"/>
                    <a:pt x="0" y="1655064"/>
                    <a:pt x="35433" y="1302893"/>
                  </a:cubicBezTo>
                  <a:cubicBezTo>
                    <a:pt x="35433" y="1126871"/>
                    <a:pt x="0" y="915543"/>
                    <a:pt x="35433" y="739394"/>
                  </a:cubicBezTo>
                  <a:cubicBezTo>
                    <a:pt x="70866" y="316992"/>
                    <a:pt x="389890" y="35179"/>
                    <a:pt x="779653" y="0"/>
                  </a:cubicBezTo>
                  <a:cubicBezTo>
                    <a:pt x="1311275" y="0"/>
                    <a:pt x="1842897" y="0"/>
                    <a:pt x="2374519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873720" y="3097980"/>
            <a:ext cx="5500440" cy="5464800"/>
            <a:chOff x="0" y="0"/>
            <a:chExt cx="7333920" cy="7286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333868" cy="7286372"/>
            </a:xfrm>
            <a:custGeom>
              <a:avLst/>
              <a:gdLst/>
              <a:ahLst/>
              <a:cxnLst/>
              <a:rect l="l" t="t" r="r" b="b"/>
              <a:pathLst>
                <a:path w="7333868" h="7286372">
                  <a:moveTo>
                    <a:pt x="5477256" y="5105146"/>
                  </a:moveTo>
                  <a:cubicBezTo>
                    <a:pt x="5709285" y="5383657"/>
                    <a:pt x="5941441" y="5615686"/>
                    <a:pt x="6219952" y="5847715"/>
                  </a:cubicBezTo>
                  <a:cubicBezTo>
                    <a:pt x="6359144" y="5986907"/>
                    <a:pt x="6359144" y="6126226"/>
                    <a:pt x="6266307" y="6218936"/>
                  </a:cubicBezTo>
                  <a:cubicBezTo>
                    <a:pt x="6173470" y="6358128"/>
                    <a:pt x="5987796" y="6311773"/>
                    <a:pt x="5848604" y="6172581"/>
                  </a:cubicBezTo>
                  <a:cubicBezTo>
                    <a:pt x="5616575" y="5940553"/>
                    <a:pt x="5384419" y="5708523"/>
                    <a:pt x="5152390" y="5476367"/>
                  </a:cubicBezTo>
                  <a:cubicBezTo>
                    <a:pt x="4966716" y="5522722"/>
                    <a:pt x="4920361" y="5615559"/>
                    <a:pt x="4920361" y="5801233"/>
                  </a:cubicBezTo>
                  <a:cubicBezTo>
                    <a:pt x="4920361" y="6126099"/>
                    <a:pt x="4920361" y="6450965"/>
                    <a:pt x="4920361" y="6729476"/>
                  </a:cubicBezTo>
                  <a:cubicBezTo>
                    <a:pt x="4920361" y="6915150"/>
                    <a:pt x="4827524" y="7007987"/>
                    <a:pt x="4688332" y="7007987"/>
                  </a:cubicBezTo>
                  <a:cubicBezTo>
                    <a:pt x="4549141" y="7007987"/>
                    <a:pt x="4409822" y="6915150"/>
                    <a:pt x="4409822" y="6729476"/>
                  </a:cubicBezTo>
                  <a:cubicBezTo>
                    <a:pt x="4409822" y="6450965"/>
                    <a:pt x="4409822" y="6172581"/>
                    <a:pt x="4409822" y="5847715"/>
                  </a:cubicBezTo>
                  <a:cubicBezTo>
                    <a:pt x="4270630" y="5894070"/>
                    <a:pt x="4084956" y="5894070"/>
                    <a:pt x="3945637" y="5940552"/>
                  </a:cubicBezTo>
                  <a:cubicBezTo>
                    <a:pt x="3945637" y="5940552"/>
                    <a:pt x="3899282" y="6033389"/>
                    <a:pt x="3899282" y="6079744"/>
                  </a:cubicBezTo>
                  <a:cubicBezTo>
                    <a:pt x="3899282" y="6404610"/>
                    <a:pt x="3899282" y="6729476"/>
                    <a:pt x="3899282" y="7054342"/>
                  </a:cubicBezTo>
                  <a:cubicBezTo>
                    <a:pt x="3899282" y="7193535"/>
                    <a:pt x="3806445" y="7286372"/>
                    <a:pt x="3667253" y="7286372"/>
                  </a:cubicBezTo>
                  <a:cubicBezTo>
                    <a:pt x="3528061" y="7286372"/>
                    <a:pt x="3435224" y="7193535"/>
                    <a:pt x="3435224" y="7054342"/>
                  </a:cubicBezTo>
                  <a:cubicBezTo>
                    <a:pt x="3435224" y="6868668"/>
                    <a:pt x="3435224" y="6636639"/>
                    <a:pt x="3435224" y="6450965"/>
                  </a:cubicBezTo>
                  <a:cubicBezTo>
                    <a:pt x="3435224" y="6311773"/>
                    <a:pt x="3435224" y="6126099"/>
                    <a:pt x="3435224" y="5986907"/>
                  </a:cubicBezTo>
                  <a:cubicBezTo>
                    <a:pt x="3249550" y="5940552"/>
                    <a:pt x="3110358" y="5894070"/>
                    <a:pt x="2924684" y="5847715"/>
                  </a:cubicBezTo>
                  <a:cubicBezTo>
                    <a:pt x="2924684" y="5986907"/>
                    <a:pt x="2878329" y="6126226"/>
                    <a:pt x="2878329" y="6265418"/>
                  </a:cubicBezTo>
                  <a:cubicBezTo>
                    <a:pt x="2878329" y="6451092"/>
                    <a:pt x="2878329" y="6636639"/>
                    <a:pt x="2878329" y="6775958"/>
                  </a:cubicBezTo>
                  <a:cubicBezTo>
                    <a:pt x="2878329" y="6915278"/>
                    <a:pt x="2785492" y="7007988"/>
                    <a:pt x="2646300" y="7007988"/>
                  </a:cubicBezTo>
                  <a:cubicBezTo>
                    <a:pt x="2553463" y="6961632"/>
                    <a:pt x="2460626" y="6868795"/>
                    <a:pt x="2460626" y="6775958"/>
                  </a:cubicBezTo>
                  <a:cubicBezTo>
                    <a:pt x="2414271" y="6683122"/>
                    <a:pt x="2414271" y="6543929"/>
                    <a:pt x="2414271" y="6404737"/>
                  </a:cubicBezTo>
                  <a:cubicBezTo>
                    <a:pt x="2414271" y="6172708"/>
                    <a:pt x="2414271" y="5894197"/>
                    <a:pt x="2414271" y="5662168"/>
                  </a:cubicBezTo>
                  <a:cubicBezTo>
                    <a:pt x="2414271" y="5615813"/>
                    <a:pt x="2275079" y="5522976"/>
                    <a:pt x="2228597" y="5430139"/>
                  </a:cubicBezTo>
                  <a:cubicBezTo>
                    <a:pt x="1950086" y="5708650"/>
                    <a:pt x="1671575" y="5940680"/>
                    <a:pt x="1439546" y="6219063"/>
                  </a:cubicBezTo>
                  <a:cubicBezTo>
                    <a:pt x="1300354" y="6311900"/>
                    <a:pt x="1207517" y="6311900"/>
                    <a:pt x="1114680" y="6265418"/>
                  </a:cubicBezTo>
                  <a:cubicBezTo>
                    <a:pt x="975488" y="6172581"/>
                    <a:pt x="975488" y="5986907"/>
                    <a:pt x="1068325" y="5894197"/>
                  </a:cubicBezTo>
                  <a:cubicBezTo>
                    <a:pt x="1300354" y="5662168"/>
                    <a:pt x="1486028" y="5476494"/>
                    <a:pt x="1718184" y="5244465"/>
                  </a:cubicBezTo>
                  <a:cubicBezTo>
                    <a:pt x="1764539" y="5198110"/>
                    <a:pt x="1811021" y="5198110"/>
                    <a:pt x="1857376" y="5151628"/>
                  </a:cubicBezTo>
                  <a:cubicBezTo>
                    <a:pt x="1764539" y="4919599"/>
                    <a:pt x="1671702" y="4873117"/>
                    <a:pt x="1532510" y="4873117"/>
                  </a:cubicBezTo>
                  <a:cubicBezTo>
                    <a:pt x="1207644" y="4919472"/>
                    <a:pt x="929133" y="4919472"/>
                    <a:pt x="650622" y="4873117"/>
                  </a:cubicBezTo>
                  <a:cubicBezTo>
                    <a:pt x="418593" y="4873117"/>
                    <a:pt x="279274" y="4826762"/>
                    <a:pt x="279274" y="4641088"/>
                  </a:cubicBezTo>
                  <a:cubicBezTo>
                    <a:pt x="279274" y="4501897"/>
                    <a:pt x="418466" y="4409060"/>
                    <a:pt x="650622" y="4409060"/>
                  </a:cubicBezTo>
                  <a:cubicBezTo>
                    <a:pt x="929133" y="4409060"/>
                    <a:pt x="1161162" y="4409060"/>
                    <a:pt x="1439673" y="4409060"/>
                  </a:cubicBezTo>
                  <a:cubicBezTo>
                    <a:pt x="1439673" y="4223386"/>
                    <a:pt x="1393318" y="4084194"/>
                    <a:pt x="1346836" y="3898519"/>
                  </a:cubicBezTo>
                  <a:cubicBezTo>
                    <a:pt x="1068325" y="3898519"/>
                    <a:pt x="789814" y="3898519"/>
                    <a:pt x="557785" y="3898519"/>
                  </a:cubicBezTo>
                  <a:cubicBezTo>
                    <a:pt x="418593" y="3898519"/>
                    <a:pt x="325756" y="3898519"/>
                    <a:pt x="232919" y="3898519"/>
                  </a:cubicBezTo>
                  <a:cubicBezTo>
                    <a:pt x="92837" y="3852037"/>
                    <a:pt x="0" y="3805682"/>
                    <a:pt x="0" y="3620008"/>
                  </a:cubicBezTo>
                  <a:cubicBezTo>
                    <a:pt x="0" y="3480816"/>
                    <a:pt x="92837" y="3387979"/>
                    <a:pt x="232029" y="3387979"/>
                  </a:cubicBezTo>
                  <a:cubicBezTo>
                    <a:pt x="556895" y="3387979"/>
                    <a:pt x="835406" y="3387979"/>
                    <a:pt x="1160399" y="3387979"/>
                  </a:cubicBezTo>
                  <a:cubicBezTo>
                    <a:pt x="1299591" y="3387979"/>
                    <a:pt x="1392428" y="3387979"/>
                    <a:pt x="1392428" y="3202305"/>
                  </a:cubicBezTo>
                  <a:cubicBezTo>
                    <a:pt x="1392428" y="3109468"/>
                    <a:pt x="1438783" y="3016631"/>
                    <a:pt x="1438783" y="2877439"/>
                  </a:cubicBezTo>
                  <a:cubicBezTo>
                    <a:pt x="1160272" y="2877439"/>
                    <a:pt x="835406" y="2877439"/>
                    <a:pt x="556895" y="2877439"/>
                  </a:cubicBezTo>
                  <a:cubicBezTo>
                    <a:pt x="371221" y="2877439"/>
                    <a:pt x="232029" y="2738247"/>
                    <a:pt x="324866" y="2552573"/>
                  </a:cubicBezTo>
                  <a:cubicBezTo>
                    <a:pt x="371221" y="2506218"/>
                    <a:pt x="464058" y="2413381"/>
                    <a:pt x="556895" y="2413381"/>
                  </a:cubicBezTo>
                  <a:cubicBezTo>
                    <a:pt x="881761" y="2367026"/>
                    <a:pt x="1206754" y="2413381"/>
                    <a:pt x="1485265" y="2413381"/>
                  </a:cubicBezTo>
                  <a:cubicBezTo>
                    <a:pt x="1717294" y="2413381"/>
                    <a:pt x="1717294" y="2413381"/>
                    <a:pt x="1856613" y="2181352"/>
                  </a:cubicBezTo>
                  <a:cubicBezTo>
                    <a:pt x="1717421" y="2042160"/>
                    <a:pt x="1531747" y="1856486"/>
                    <a:pt x="1392428" y="1717294"/>
                  </a:cubicBezTo>
                  <a:cubicBezTo>
                    <a:pt x="1299591" y="1624457"/>
                    <a:pt x="1160399" y="1531620"/>
                    <a:pt x="1067562" y="1392428"/>
                  </a:cubicBezTo>
                  <a:cubicBezTo>
                    <a:pt x="974725" y="1299591"/>
                    <a:pt x="974725" y="1160399"/>
                    <a:pt x="1067562" y="1067562"/>
                  </a:cubicBezTo>
                  <a:cubicBezTo>
                    <a:pt x="1206754" y="928370"/>
                    <a:pt x="1299591" y="974725"/>
                    <a:pt x="1438910" y="1067562"/>
                  </a:cubicBezTo>
                  <a:cubicBezTo>
                    <a:pt x="1624584" y="1299591"/>
                    <a:pt x="1856613" y="1485265"/>
                    <a:pt x="2088769" y="1717294"/>
                  </a:cubicBezTo>
                  <a:cubicBezTo>
                    <a:pt x="2135124" y="1763649"/>
                    <a:pt x="2227961" y="1810131"/>
                    <a:pt x="2274443" y="1810131"/>
                  </a:cubicBezTo>
                  <a:cubicBezTo>
                    <a:pt x="2320798" y="1717294"/>
                    <a:pt x="2413635" y="1624457"/>
                    <a:pt x="2413635" y="1578102"/>
                  </a:cubicBezTo>
                  <a:cubicBezTo>
                    <a:pt x="2413635" y="1253236"/>
                    <a:pt x="2413635" y="928370"/>
                    <a:pt x="2413635" y="603504"/>
                  </a:cubicBezTo>
                  <a:cubicBezTo>
                    <a:pt x="2413635" y="371475"/>
                    <a:pt x="2506472" y="278638"/>
                    <a:pt x="2645664" y="278638"/>
                  </a:cubicBezTo>
                  <a:cubicBezTo>
                    <a:pt x="2831338" y="278638"/>
                    <a:pt x="2924175" y="371475"/>
                    <a:pt x="2924175" y="603504"/>
                  </a:cubicBezTo>
                  <a:cubicBezTo>
                    <a:pt x="2924175" y="882015"/>
                    <a:pt x="2924175" y="1160399"/>
                    <a:pt x="2924175" y="1438910"/>
                  </a:cubicBezTo>
                  <a:cubicBezTo>
                    <a:pt x="3063367" y="1392555"/>
                    <a:pt x="3202686" y="1392555"/>
                    <a:pt x="3341878" y="1346073"/>
                  </a:cubicBezTo>
                  <a:cubicBezTo>
                    <a:pt x="3388233" y="1346073"/>
                    <a:pt x="3434715" y="1253236"/>
                    <a:pt x="3434715" y="1206881"/>
                  </a:cubicBezTo>
                  <a:cubicBezTo>
                    <a:pt x="3434715" y="882015"/>
                    <a:pt x="3434715" y="603504"/>
                    <a:pt x="3434715" y="278638"/>
                  </a:cubicBezTo>
                  <a:cubicBezTo>
                    <a:pt x="3434842" y="92837"/>
                    <a:pt x="3527679" y="0"/>
                    <a:pt x="3666998" y="0"/>
                  </a:cubicBezTo>
                  <a:cubicBezTo>
                    <a:pt x="3806317" y="0"/>
                    <a:pt x="3899027" y="92837"/>
                    <a:pt x="3899027" y="278511"/>
                  </a:cubicBezTo>
                  <a:cubicBezTo>
                    <a:pt x="3899027" y="557022"/>
                    <a:pt x="3899027" y="881888"/>
                    <a:pt x="3899027" y="1160272"/>
                  </a:cubicBezTo>
                  <a:cubicBezTo>
                    <a:pt x="3899027" y="1299464"/>
                    <a:pt x="3945382" y="1345946"/>
                    <a:pt x="4084701" y="1392301"/>
                  </a:cubicBezTo>
                  <a:cubicBezTo>
                    <a:pt x="4177538" y="1392301"/>
                    <a:pt x="4270375" y="1392301"/>
                    <a:pt x="4409567" y="1438656"/>
                  </a:cubicBezTo>
                  <a:cubicBezTo>
                    <a:pt x="4409567" y="1160145"/>
                    <a:pt x="4409567" y="881761"/>
                    <a:pt x="4409567" y="603250"/>
                  </a:cubicBezTo>
                  <a:cubicBezTo>
                    <a:pt x="4409567" y="510413"/>
                    <a:pt x="4455921" y="417576"/>
                    <a:pt x="4502403" y="371221"/>
                  </a:cubicBezTo>
                  <a:cubicBezTo>
                    <a:pt x="4548886" y="324866"/>
                    <a:pt x="4688077" y="278384"/>
                    <a:pt x="4734432" y="278384"/>
                  </a:cubicBezTo>
                  <a:cubicBezTo>
                    <a:pt x="4827269" y="324739"/>
                    <a:pt x="4920106" y="464058"/>
                    <a:pt x="4920106" y="556895"/>
                  </a:cubicBezTo>
                  <a:cubicBezTo>
                    <a:pt x="4920106" y="881761"/>
                    <a:pt x="4920106" y="1160272"/>
                    <a:pt x="4920106" y="1485138"/>
                  </a:cubicBezTo>
                  <a:cubicBezTo>
                    <a:pt x="4920106" y="1717167"/>
                    <a:pt x="4920106" y="1717167"/>
                    <a:pt x="5152135" y="1856359"/>
                  </a:cubicBezTo>
                  <a:cubicBezTo>
                    <a:pt x="5384164" y="1624330"/>
                    <a:pt x="5569838" y="1392301"/>
                    <a:pt x="5801994" y="1160145"/>
                  </a:cubicBezTo>
                  <a:cubicBezTo>
                    <a:pt x="5848349" y="1113790"/>
                    <a:pt x="5894831" y="1067308"/>
                    <a:pt x="5894831" y="1067308"/>
                  </a:cubicBezTo>
                  <a:cubicBezTo>
                    <a:pt x="6034023" y="974471"/>
                    <a:pt x="6173342" y="974471"/>
                    <a:pt x="6266179" y="1067308"/>
                  </a:cubicBezTo>
                  <a:cubicBezTo>
                    <a:pt x="6359016" y="1206500"/>
                    <a:pt x="6359016" y="1299337"/>
                    <a:pt x="6219824" y="1438529"/>
                  </a:cubicBezTo>
                  <a:cubicBezTo>
                    <a:pt x="6034150" y="1624203"/>
                    <a:pt x="5802121" y="1856232"/>
                    <a:pt x="5616447" y="2041906"/>
                  </a:cubicBezTo>
                  <a:cubicBezTo>
                    <a:pt x="5570092" y="2088261"/>
                    <a:pt x="5523610" y="2134743"/>
                    <a:pt x="5477255" y="2181098"/>
                  </a:cubicBezTo>
                  <a:cubicBezTo>
                    <a:pt x="5523610" y="2366772"/>
                    <a:pt x="5662929" y="2413127"/>
                    <a:pt x="5802121" y="2413127"/>
                  </a:cubicBezTo>
                  <a:cubicBezTo>
                    <a:pt x="6126986" y="2366772"/>
                    <a:pt x="6451980" y="2413127"/>
                    <a:pt x="6730491" y="2413127"/>
                  </a:cubicBezTo>
                  <a:cubicBezTo>
                    <a:pt x="6916165" y="2413127"/>
                    <a:pt x="7055357" y="2505964"/>
                    <a:pt x="7055357" y="2645156"/>
                  </a:cubicBezTo>
                  <a:cubicBezTo>
                    <a:pt x="7055357" y="2784348"/>
                    <a:pt x="6916165" y="2877185"/>
                    <a:pt x="6730491" y="2877185"/>
                  </a:cubicBezTo>
                  <a:cubicBezTo>
                    <a:pt x="6451980" y="2877185"/>
                    <a:pt x="6219951" y="2877185"/>
                    <a:pt x="5941440" y="2877185"/>
                  </a:cubicBezTo>
                  <a:cubicBezTo>
                    <a:pt x="5895085" y="2877185"/>
                    <a:pt x="5895085" y="2877185"/>
                    <a:pt x="5895085" y="2923540"/>
                  </a:cubicBezTo>
                  <a:cubicBezTo>
                    <a:pt x="5895085" y="3062732"/>
                    <a:pt x="5941440" y="3202051"/>
                    <a:pt x="5987922" y="3294761"/>
                  </a:cubicBezTo>
                  <a:cubicBezTo>
                    <a:pt x="5987922" y="3341116"/>
                    <a:pt x="6080759" y="3387598"/>
                    <a:pt x="6127114" y="3387598"/>
                  </a:cubicBezTo>
                  <a:cubicBezTo>
                    <a:pt x="6405625" y="3387598"/>
                    <a:pt x="6684135" y="3387598"/>
                    <a:pt x="7009002" y="3387598"/>
                  </a:cubicBezTo>
                  <a:cubicBezTo>
                    <a:pt x="7194676" y="3387598"/>
                    <a:pt x="7333868" y="3480435"/>
                    <a:pt x="7333868" y="3666109"/>
                  </a:cubicBezTo>
                  <a:cubicBezTo>
                    <a:pt x="7333868" y="3805301"/>
                    <a:pt x="7194676" y="3898138"/>
                    <a:pt x="7009002" y="3898138"/>
                  </a:cubicBezTo>
                  <a:cubicBezTo>
                    <a:pt x="6730491" y="3898138"/>
                    <a:pt x="6405625" y="3898138"/>
                    <a:pt x="6127114" y="3898138"/>
                  </a:cubicBezTo>
                  <a:cubicBezTo>
                    <a:pt x="6034277" y="3898138"/>
                    <a:pt x="5941440" y="3898138"/>
                    <a:pt x="5941440" y="4037330"/>
                  </a:cubicBezTo>
                  <a:cubicBezTo>
                    <a:pt x="5941440" y="4130167"/>
                    <a:pt x="5895085" y="4269359"/>
                    <a:pt x="5848603" y="4408551"/>
                  </a:cubicBezTo>
                  <a:cubicBezTo>
                    <a:pt x="6034277" y="4408551"/>
                    <a:pt x="6173469" y="4408551"/>
                    <a:pt x="6266306" y="4408551"/>
                  </a:cubicBezTo>
                  <a:cubicBezTo>
                    <a:pt x="6451980" y="4408551"/>
                    <a:pt x="6591172" y="4408551"/>
                    <a:pt x="6730491" y="4408551"/>
                  </a:cubicBezTo>
                  <a:cubicBezTo>
                    <a:pt x="6916165" y="4408551"/>
                    <a:pt x="7055357" y="4501388"/>
                    <a:pt x="7055357" y="4640580"/>
                  </a:cubicBezTo>
                  <a:cubicBezTo>
                    <a:pt x="7055357" y="4779772"/>
                    <a:pt x="6916165" y="4872609"/>
                    <a:pt x="6730491" y="4872609"/>
                  </a:cubicBezTo>
                  <a:cubicBezTo>
                    <a:pt x="6591298" y="4918964"/>
                    <a:pt x="6498462" y="4872609"/>
                    <a:pt x="6359143" y="4872609"/>
                  </a:cubicBezTo>
                  <a:cubicBezTo>
                    <a:pt x="6173469" y="4872609"/>
                    <a:pt x="5987795" y="4918964"/>
                    <a:pt x="5802121" y="4872609"/>
                  </a:cubicBezTo>
                  <a:cubicBezTo>
                    <a:pt x="5662929" y="4872609"/>
                    <a:pt x="5523610" y="4918964"/>
                    <a:pt x="5477255" y="5104638"/>
                  </a:cubicBezTo>
                  <a:close/>
                  <a:moveTo>
                    <a:pt x="1949577" y="3666363"/>
                  </a:moveTo>
                  <a:cubicBezTo>
                    <a:pt x="1949577" y="4594606"/>
                    <a:pt x="2692273" y="5337175"/>
                    <a:pt x="3666998" y="5383530"/>
                  </a:cubicBezTo>
                  <a:cubicBezTo>
                    <a:pt x="4595368" y="5383530"/>
                    <a:pt x="5384419" y="4594606"/>
                    <a:pt x="5384419" y="3666363"/>
                  </a:cubicBezTo>
                  <a:cubicBezTo>
                    <a:pt x="5384419" y="2691765"/>
                    <a:pt x="4595368" y="1949196"/>
                    <a:pt x="3666998" y="1902714"/>
                  </a:cubicBezTo>
                  <a:cubicBezTo>
                    <a:pt x="2738628" y="1902714"/>
                    <a:pt x="1949577" y="2691638"/>
                    <a:pt x="1949577" y="366636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2650320" y="4871880"/>
            <a:ext cx="1947780" cy="1917000"/>
            <a:chOff x="0" y="0"/>
            <a:chExt cx="2597040" cy="25560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597150" cy="2556002"/>
            </a:xfrm>
            <a:custGeom>
              <a:avLst/>
              <a:gdLst/>
              <a:ahLst/>
              <a:cxnLst/>
              <a:rect l="l" t="t" r="r" b="b"/>
              <a:pathLst>
                <a:path w="2597150" h="2556002">
                  <a:moveTo>
                    <a:pt x="2597023" y="1301242"/>
                  </a:moveTo>
                  <a:cubicBezTo>
                    <a:pt x="2597023" y="1998345"/>
                    <a:pt x="1994154" y="2556002"/>
                    <a:pt x="1298448" y="2556002"/>
                  </a:cubicBezTo>
                  <a:cubicBezTo>
                    <a:pt x="602742" y="2556002"/>
                    <a:pt x="0" y="1998345"/>
                    <a:pt x="0" y="1301242"/>
                  </a:cubicBezTo>
                  <a:cubicBezTo>
                    <a:pt x="0" y="557657"/>
                    <a:pt x="556514" y="0"/>
                    <a:pt x="1298575" y="0"/>
                  </a:cubicBezTo>
                  <a:cubicBezTo>
                    <a:pt x="1994154" y="0"/>
                    <a:pt x="2597150" y="557657"/>
                    <a:pt x="2597150" y="130124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180" cy="10287000"/>
            <a:chOff x="0" y="0"/>
            <a:chExt cx="24384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13716000"/>
            </a:xfrm>
            <a:custGeom>
              <a:avLst/>
              <a:gdLst/>
              <a:ahLst/>
              <a:cxnLst/>
              <a:rect l="l" t="t" r="r" b="b"/>
              <a:pathLst>
                <a:path w="24384254" h="13716000">
                  <a:moveTo>
                    <a:pt x="0" y="0"/>
                  </a:moveTo>
                  <a:lnTo>
                    <a:pt x="24384254" y="0"/>
                  </a:lnTo>
                  <a:lnTo>
                    <a:pt x="2438425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03620" y="678885"/>
            <a:ext cx="6971400" cy="56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4000" spc="58" dirty="0">
                <a:solidFill>
                  <a:srgbClr val="0070C0"/>
                </a:solidFill>
                <a:latin typeface="Montserrat Bold"/>
                <a:cs typeface="B Nazanin" panose="00000400000000000000" pitchFamily="2" charset="-78"/>
              </a:rPr>
              <a:t>منابع</a:t>
            </a:r>
            <a:endParaRPr lang="en-US" sz="4000" spc="58" dirty="0">
              <a:solidFill>
                <a:srgbClr val="0070C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71760" y="4742280"/>
            <a:ext cx="2001780" cy="2025540"/>
            <a:chOff x="0" y="0"/>
            <a:chExt cx="2669040" cy="2700720"/>
          </a:xfrm>
        </p:grpSpPr>
        <p:sp>
          <p:nvSpPr>
            <p:cNvPr id="6" name="Freeform 6"/>
            <p:cNvSpPr/>
            <p:nvPr/>
          </p:nvSpPr>
          <p:spPr>
            <a:xfrm>
              <a:off x="-127" y="0"/>
              <a:ext cx="2669414" cy="2700782"/>
            </a:xfrm>
            <a:custGeom>
              <a:avLst/>
              <a:gdLst/>
              <a:ahLst/>
              <a:cxnLst/>
              <a:rect l="l" t="t" r="r" b="b"/>
              <a:pathLst>
                <a:path w="2669414" h="2700782">
                  <a:moveTo>
                    <a:pt x="413766" y="1015238"/>
                  </a:moveTo>
                  <a:cubicBezTo>
                    <a:pt x="413766" y="897001"/>
                    <a:pt x="413766" y="818134"/>
                    <a:pt x="413766" y="699770"/>
                  </a:cubicBezTo>
                  <a:cubicBezTo>
                    <a:pt x="315214" y="739140"/>
                    <a:pt x="246380" y="768731"/>
                    <a:pt x="167513" y="788543"/>
                  </a:cubicBezTo>
                  <a:cubicBezTo>
                    <a:pt x="128143" y="798449"/>
                    <a:pt x="59182" y="798449"/>
                    <a:pt x="29591" y="768858"/>
                  </a:cubicBezTo>
                  <a:cubicBezTo>
                    <a:pt x="127" y="749046"/>
                    <a:pt x="127" y="650494"/>
                    <a:pt x="19812" y="640715"/>
                  </a:cubicBezTo>
                  <a:cubicBezTo>
                    <a:pt x="59182" y="611124"/>
                    <a:pt x="128143" y="611124"/>
                    <a:pt x="177419" y="621030"/>
                  </a:cubicBezTo>
                  <a:cubicBezTo>
                    <a:pt x="246380" y="630936"/>
                    <a:pt x="315341" y="670306"/>
                    <a:pt x="413766" y="709803"/>
                  </a:cubicBezTo>
                  <a:cubicBezTo>
                    <a:pt x="403860" y="502793"/>
                    <a:pt x="472821" y="414147"/>
                    <a:pt x="689483" y="414147"/>
                  </a:cubicBezTo>
                  <a:cubicBezTo>
                    <a:pt x="640207" y="315595"/>
                    <a:pt x="600837" y="246634"/>
                    <a:pt x="581152" y="167767"/>
                  </a:cubicBezTo>
                  <a:cubicBezTo>
                    <a:pt x="571246" y="118491"/>
                    <a:pt x="581152" y="49530"/>
                    <a:pt x="610743" y="29718"/>
                  </a:cubicBezTo>
                  <a:cubicBezTo>
                    <a:pt x="640334" y="0"/>
                    <a:pt x="719074" y="0"/>
                    <a:pt x="748665" y="29591"/>
                  </a:cubicBezTo>
                  <a:cubicBezTo>
                    <a:pt x="778256" y="49276"/>
                    <a:pt x="778256" y="128143"/>
                    <a:pt x="758571" y="167640"/>
                  </a:cubicBezTo>
                  <a:cubicBezTo>
                    <a:pt x="748665" y="246507"/>
                    <a:pt x="709295" y="315468"/>
                    <a:pt x="669925" y="404241"/>
                  </a:cubicBezTo>
                  <a:cubicBezTo>
                    <a:pt x="788162" y="404241"/>
                    <a:pt x="866902" y="404241"/>
                    <a:pt x="994918" y="404241"/>
                  </a:cubicBezTo>
                  <a:cubicBezTo>
                    <a:pt x="965327" y="325247"/>
                    <a:pt x="925957" y="256286"/>
                    <a:pt x="906272" y="177419"/>
                  </a:cubicBezTo>
                  <a:cubicBezTo>
                    <a:pt x="896366" y="128143"/>
                    <a:pt x="896366" y="68961"/>
                    <a:pt x="925957" y="19685"/>
                  </a:cubicBezTo>
                  <a:cubicBezTo>
                    <a:pt x="935863" y="0"/>
                    <a:pt x="1034288" y="0"/>
                    <a:pt x="1053973" y="19685"/>
                  </a:cubicBezTo>
                  <a:cubicBezTo>
                    <a:pt x="1073658" y="59055"/>
                    <a:pt x="1083564" y="128143"/>
                    <a:pt x="1073658" y="177419"/>
                  </a:cubicBezTo>
                  <a:cubicBezTo>
                    <a:pt x="1053973" y="246380"/>
                    <a:pt x="1014603" y="315468"/>
                    <a:pt x="975106" y="404114"/>
                  </a:cubicBezTo>
                  <a:cubicBezTo>
                    <a:pt x="1093343" y="404114"/>
                    <a:pt x="1181989" y="404114"/>
                    <a:pt x="1300099" y="404114"/>
                  </a:cubicBezTo>
                  <a:cubicBezTo>
                    <a:pt x="1270508" y="325247"/>
                    <a:pt x="1231138" y="246380"/>
                    <a:pt x="1221359" y="167513"/>
                  </a:cubicBezTo>
                  <a:cubicBezTo>
                    <a:pt x="1211453" y="128143"/>
                    <a:pt x="1211453" y="49276"/>
                    <a:pt x="1241044" y="19685"/>
                  </a:cubicBezTo>
                  <a:cubicBezTo>
                    <a:pt x="1260729" y="0"/>
                    <a:pt x="1349375" y="9779"/>
                    <a:pt x="1378966" y="29591"/>
                  </a:cubicBezTo>
                  <a:cubicBezTo>
                    <a:pt x="1408557" y="59182"/>
                    <a:pt x="1398651" y="128143"/>
                    <a:pt x="1388872" y="177419"/>
                  </a:cubicBezTo>
                  <a:cubicBezTo>
                    <a:pt x="1369187" y="246380"/>
                    <a:pt x="1329817" y="315468"/>
                    <a:pt x="1290320" y="414020"/>
                  </a:cubicBezTo>
                  <a:cubicBezTo>
                    <a:pt x="1408557" y="414020"/>
                    <a:pt x="1497203" y="414020"/>
                    <a:pt x="1615313" y="414020"/>
                  </a:cubicBezTo>
                  <a:cubicBezTo>
                    <a:pt x="1585722" y="325247"/>
                    <a:pt x="1556258" y="256286"/>
                    <a:pt x="1536573" y="177419"/>
                  </a:cubicBezTo>
                  <a:cubicBezTo>
                    <a:pt x="1526667" y="128143"/>
                    <a:pt x="1526667" y="59182"/>
                    <a:pt x="1556258" y="29591"/>
                  </a:cubicBezTo>
                  <a:cubicBezTo>
                    <a:pt x="1566164" y="0"/>
                    <a:pt x="1664589" y="0"/>
                    <a:pt x="1694180" y="29591"/>
                  </a:cubicBezTo>
                  <a:cubicBezTo>
                    <a:pt x="1713865" y="49276"/>
                    <a:pt x="1713865" y="128143"/>
                    <a:pt x="1704086" y="167640"/>
                  </a:cubicBezTo>
                  <a:cubicBezTo>
                    <a:pt x="1684401" y="246507"/>
                    <a:pt x="1654810" y="315468"/>
                    <a:pt x="1615440" y="414020"/>
                  </a:cubicBezTo>
                  <a:cubicBezTo>
                    <a:pt x="1733677" y="414020"/>
                    <a:pt x="1812417" y="414020"/>
                    <a:pt x="1940433" y="414020"/>
                  </a:cubicBezTo>
                  <a:cubicBezTo>
                    <a:pt x="1901063" y="325247"/>
                    <a:pt x="1871472" y="256286"/>
                    <a:pt x="1851787" y="177419"/>
                  </a:cubicBezTo>
                  <a:cubicBezTo>
                    <a:pt x="1841881" y="128143"/>
                    <a:pt x="1841881" y="68961"/>
                    <a:pt x="1871472" y="19685"/>
                  </a:cubicBezTo>
                  <a:cubicBezTo>
                    <a:pt x="1881378" y="0"/>
                    <a:pt x="1979803" y="0"/>
                    <a:pt x="1989709" y="19685"/>
                  </a:cubicBezTo>
                  <a:cubicBezTo>
                    <a:pt x="2019300" y="59055"/>
                    <a:pt x="2029079" y="128143"/>
                    <a:pt x="2019300" y="177419"/>
                  </a:cubicBezTo>
                  <a:cubicBezTo>
                    <a:pt x="1999615" y="246380"/>
                    <a:pt x="1960245" y="315468"/>
                    <a:pt x="1910969" y="414020"/>
                  </a:cubicBezTo>
                  <a:cubicBezTo>
                    <a:pt x="2137537" y="404114"/>
                    <a:pt x="2285238" y="453390"/>
                    <a:pt x="2265553" y="719582"/>
                  </a:cubicBezTo>
                  <a:cubicBezTo>
                    <a:pt x="2354199" y="680212"/>
                    <a:pt x="2423160" y="650621"/>
                    <a:pt x="2492121" y="630809"/>
                  </a:cubicBezTo>
                  <a:cubicBezTo>
                    <a:pt x="2541397" y="620903"/>
                    <a:pt x="2610358" y="620903"/>
                    <a:pt x="2649728" y="650494"/>
                  </a:cubicBezTo>
                  <a:cubicBezTo>
                    <a:pt x="2669413" y="670179"/>
                    <a:pt x="2669413" y="768731"/>
                    <a:pt x="2649728" y="788543"/>
                  </a:cubicBezTo>
                  <a:cubicBezTo>
                    <a:pt x="2610358" y="808228"/>
                    <a:pt x="2541397" y="808228"/>
                    <a:pt x="2492121" y="798449"/>
                  </a:cubicBezTo>
                  <a:cubicBezTo>
                    <a:pt x="2423160" y="778764"/>
                    <a:pt x="2364105" y="749173"/>
                    <a:pt x="2275459" y="709676"/>
                  </a:cubicBezTo>
                  <a:cubicBezTo>
                    <a:pt x="2275459" y="827913"/>
                    <a:pt x="2275459" y="906780"/>
                    <a:pt x="2275459" y="1025144"/>
                  </a:cubicBezTo>
                  <a:cubicBezTo>
                    <a:pt x="2354199" y="995553"/>
                    <a:pt x="2423160" y="965962"/>
                    <a:pt x="2502027" y="946277"/>
                  </a:cubicBezTo>
                  <a:cubicBezTo>
                    <a:pt x="2551303" y="936371"/>
                    <a:pt x="2610358" y="936371"/>
                    <a:pt x="2649728" y="965962"/>
                  </a:cubicBezTo>
                  <a:cubicBezTo>
                    <a:pt x="2669413" y="985647"/>
                    <a:pt x="2669413" y="1084199"/>
                    <a:pt x="2649728" y="1104011"/>
                  </a:cubicBezTo>
                  <a:cubicBezTo>
                    <a:pt x="2610358" y="1123696"/>
                    <a:pt x="2541397" y="1123696"/>
                    <a:pt x="2492121" y="1113917"/>
                  </a:cubicBezTo>
                  <a:cubicBezTo>
                    <a:pt x="2423160" y="1104011"/>
                    <a:pt x="2354199" y="1064641"/>
                    <a:pt x="2275459" y="1035050"/>
                  </a:cubicBezTo>
                  <a:cubicBezTo>
                    <a:pt x="2275459" y="1153287"/>
                    <a:pt x="2275459" y="1232154"/>
                    <a:pt x="2275459" y="1350518"/>
                  </a:cubicBezTo>
                  <a:cubicBezTo>
                    <a:pt x="2354199" y="1320927"/>
                    <a:pt x="2423160" y="1281557"/>
                    <a:pt x="2492121" y="1271651"/>
                  </a:cubicBezTo>
                  <a:cubicBezTo>
                    <a:pt x="2541397" y="1261745"/>
                    <a:pt x="2610358" y="1251966"/>
                    <a:pt x="2649728" y="1281557"/>
                  </a:cubicBezTo>
                  <a:cubicBezTo>
                    <a:pt x="2669413" y="1291463"/>
                    <a:pt x="2649728" y="1370330"/>
                    <a:pt x="2649728" y="1419606"/>
                  </a:cubicBezTo>
                  <a:cubicBezTo>
                    <a:pt x="2600452" y="1419606"/>
                    <a:pt x="2541397" y="1429512"/>
                    <a:pt x="2482342" y="1419606"/>
                  </a:cubicBezTo>
                  <a:cubicBezTo>
                    <a:pt x="2423287" y="1409700"/>
                    <a:pt x="2364105" y="1370330"/>
                    <a:pt x="2275459" y="1340739"/>
                  </a:cubicBezTo>
                  <a:cubicBezTo>
                    <a:pt x="2275459" y="1458976"/>
                    <a:pt x="2275459" y="1537843"/>
                    <a:pt x="2275459" y="1656207"/>
                  </a:cubicBezTo>
                  <a:cubicBezTo>
                    <a:pt x="2354199" y="1626616"/>
                    <a:pt x="2423160" y="1597025"/>
                    <a:pt x="2502027" y="1577340"/>
                  </a:cubicBezTo>
                  <a:cubicBezTo>
                    <a:pt x="2551303" y="1567434"/>
                    <a:pt x="2610358" y="1567434"/>
                    <a:pt x="2649728" y="1597025"/>
                  </a:cubicBezTo>
                  <a:cubicBezTo>
                    <a:pt x="2669413" y="1616710"/>
                    <a:pt x="2669413" y="1715262"/>
                    <a:pt x="2649728" y="1735074"/>
                  </a:cubicBezTo>
                  <a:cubicBezTo>
                    <a:pt x="2610358" y="1754759"/>
                    <a:pt x="2541397" y="1754759"/>
                    <a:pt x="2492121" y="1744980"/>
                  </a:cubicBezTo>
                  <a:cubicBezTo>
                    <a:pt x="2423160" y="1725295"/>
                    <a:pt x="2354199" y="1695704"/>
                    <a:pt x="2275459" y="1656207"/>
                  </a:cubicBezTo>
                  <a:cubicBezTo>
                    <a:pt x="2275459" y="1774444"/>
                    <a:pt x="2275459" y="1853311"/>
                    <a:pt x="2275459" y="1981454"/>
                  </a:cubicBezTo>
                  <a:cubicBezTo>
                    <a:pt x="2364105" y="1942084"/>
                    <a:pt x="2433066" y="1902587"/>
                    <a:pt x="2502027" y="1892681"/>
                  </a:cubicBezTo>
                  <a:cubicBezTo>
                    <a:pt x="2551303" y="1882775"/>
                    <a:pt x="2610358" y="1892681"/>
                    <a:pt x="2649728" y="1912366"/>
                  </a:cubicBezTo>
                  <a:cubicBezTo>
                    <a:pt x="2669413" y="1932051"/>
                    <a:pt x="2669413" y="2020824"/>
                    <a:pt x="2649728" y="2040509"/>
                  </a:cubicBezTo>
                  <a:cubicBezTo>
                    <a:pt x="2610358" y="2060194"/>
                    <a:pt x="2551176" y="2070100"/>
                    <a:pt x="2502027" y="2060194"/>
                  </a:cubicBezTo>
                  <a:cubicBezTo>
                    <a:pt x="2433066" y="2050288"/>
                    <a:pt x="2364105" y="2010918"/>
                    <a:pt x="2295144" y="1981327"/>
                  </a:cubicBezTo>
                  <a:cubicBezTo>
                    <a:pt x="2216404" y="2257298"/>
                    <a:pt x="2216404" y="2257298"/>
                    <a:pt x="1930781" y="2286889"/>
                  </a:cubicBezTo>
                  <a:cubicBezTo>
                    <a:pt x="1960372" y="2365756"/>
                    <a:pt x="1999742" y="2444623"/>
                    <a:pt x="2019427" y="2513584"/>
                  </a:cubicBezTo>
                  <a:cubicBezTo>
                    <a:pt x="2029333" y="2562860"/>
                    <a:pt x="2029333" y="2631821"/>
                    <a:pt x="1999742" y="2671318"/>
                  </a:cubicBezTo>
                  <a:cubicBezTo>
                    <a:pt x="1980057" y="2691003"/>
                    <a:pt x="1881505" y="2691003"/>
                    <a:pt x="1861820" y="2661412"/>
                  </a:cubicBezTo>
                  <a:cubicBezTo>
                    <a:pt x="1842135" y="2631821"/>
                    <a:pt x="1842135" y="2562860"/>
                    <a:pt x="1861820" y="2513584"/>
                  </a:cubicBezTo>
                  <a:cubicBezTo>
                    <a:pt x="1871726" y="2434717"/>
                    <a:pt x="1911096" y="2365756"/>
                    <a:pt x="1940560" y="2276983"/>
                  </a:cubicBezTo>
                  <a:cubicBezTo>
                    <a:pt x="1822323" y="2276983"/>
                    <a:pt x="1743583" y="2276983"/>
                    <a:pt x="1625346" y="2276983"/>
                  </a:cubicBezTo>
                  <a:cubicBezTo>
                    <a:pt x="1654937" y="2365756"/>
                    <a:pt x="1684401" y="2444496"/>
                    <a:pt x="1704086" y="2513584"/>
                  </a:cubicBezTo>
                  <a:cubicBezTo>
                    <a:pt x="1713992" y="2562860"/>
                    <a:pt x="1713992" y="2631821"/>
                    <a:pt x="1684401" y="2671318"/>
                  </a:cubicBezTo>
                  <a:cubicBezTo>
                    <a:pt x="1664716" y="2691003"/>
                    <a:pt x="1566164" y="2691003"/>
                    <a:pt x="1546479" y="2671318"/>
                  </a:cubicBezTo>
                  <a:cubicBezTo>
                    <a:pt x="1526794" y="2631948"/>
                    <a:pt x="1526794" y="2562860"/>
                    <a:pt x="1536573" y="2513584"/>
                  </a:cubicBezTo>
                  <a:cubicBezTo>
                    <a:pt x="1556258" y="2444623"/>
                    <a:pt x="1585849" y="2375535"/>
                    <a:pt x="1625219" y="2276983"/>
                  </a:cubicBezTo>
                  <a:cubicBezTo>
                    <a:pt x="1506982" y="2276983"/>
                    <a:pt x="1428242" y="2276983"/>
                    <a:pt x="1300226" y="2276983"/>
                  </a:cubicBezTo>
                  <a:cubicBezTo>
                    <a:pt x="1329817" y="2375535"/>
                    <a:pt x="1369187" y="2444496"/>
                    <a:pt x="1388872" y="2523363"/>
                  </a:cubicBezTo>
                  <a:cubicBezTo>
                    <a:pt x="1398778" y="2572639"/>
                    <a:pt x="1398778" y="2631821"/>
                    <a:pt x="1369187" y="2671191"/>
                  </a:cubicBezTo>
                  <a:cubicBezTo>
                    <a:pt x="1359281" y="2690876"/>
                    <a:pt x="1260856" y="2700782"/>
                    <a:pt x="1241171" y="2671191"/>
                  </a:cubicBezTo>
                  <a:cubicBezTo>
                    <a:pt x="1221486" y="2641600"/>
                    <a:pt x="1211580" y="2572639"/>
                    <a:pt x="1221486" y="2523363"/>
                  </a:cubicBezTo>
                  <a:cubicBezTo>
                    <a:pt x="1231392" y="2454402"/>
                    <a:pt x="1270762" y="2375535"/>
                    <a:pt x="1310132" y="2286762"/>
                  </a:cubicBezTo>
                  <a:cubicBezTo>
                    <a:pt x="1191895" y="2286762"/>
                    <a:pt x="1113155" y="2286762"/>
                    <a:pt x="994918" y="2286762"/>
                  </a:cubicBezTo>
                  <a:cubicBezTo>
                    <a:pt x="1014603" y="2365629"/>
                    <a:pt x="1053973" y="2434590"/>
                    <a:pt x="1063879" y="2503551"/>
                  </a:cubicBezTo>
                  <a:cubicBezTo>
                    <a:pt x="1073785" y="2562733"/>
                    <a:pt x="1063879" y="2621788"/>
                    <a:pt x="1063879" y="2680970"/>
                  </a:cubicBezTo>
                  <a:cubicBezTo>
                    <a:pt x="1014603" y="2671064"/>
                    <a:pt x="935863" y="2690876"/>
                    <a:pt x="916178" y="2661285"/>
                  </a:cubicBezTo>
                  <a:cubicBezTo>
                    <a:pt x="896493" y="2621915"/>
                    <a:pt x="906272" y="2562733"/>
                    <a:pt x="916178" y="2513457"/>
                  </a:cubicBezTo>
                  <a:cubicBezTo>
                    <a:pt x="935863" y="2444496"/>
                    <a:pt x="965454" y="2375408"/>
                    <a:pt x="994918" y="2286762"/>
                  </a:cubicBezTo>
                  <a:cubicBezTo>
                    <a:pt x="886587" y="2286762"/>
                    <a:pt x="807847" y="2286762"/>
                    <a:pt x="679704" y="2286762"/>
                  </a:cubicBezTo>
                  <a:cubicBezTo>
                    <a:pt x="709295" y="2365629"/>
                    <a:pt x="738759" y="2444496"/>
                    <a:pt x="758444" y="2513457"/>
                  </a:cubicBezTo>
                  <a:cubicBezTo>
                    <a:pt x="768350" y="2572639"/>
                    <a:pt x="768350" y="2631694"/>
                    <a:pt x="738759" y="2671191"/>
                  </a:cubicBezTo>
                  <a:cubicBezTo>
                    <a:pt x="728853" y="2690876"/>
                    <a:pt x="620522" y="2690876"/>
                    <a:pt x="610743" y="2671191"/>
                  </a:cubicBezTo>
                  <a:cubicBezTo>
                    <a:pt x="581152" y="2631821"/>
                    <a:pt x="581152" y="2562733"/>
                    <a:pt x="600837" y="2513457"/>
                  </a:cubicBezTo>
                  <a:cubicBezTo>
                    <a:pt x="610743" y="2444496"/>
                    <a:pt x="650113" y="2375408"/>
                    <a:pt x="679577" y="2276856"/>
                  </a:cubicBezTo>
                  <a:cubicBezTo>
                    <a:pt x="443230" y="2286762"/>
                    <a:pt x="403860" y="2158619"/>
                    <a:pt x="413639" y="1951609"/>
                  </a:cubicBezTo>
                  <a:cubicBezTo>
                    <a:pt x="315087" y="1990979"/>
                    <a:pt x="246253" y="2020570"/>
                    <a:pt x="177292" y="2040382"/>
                  </a:cubicBezTo>
                  <a:cubicBezTo>
                    <a:pt x="128016" y="2050288"/>
                    <a:pt x="59055" y="2050288"/>
                    <a:pt x="19685" y="2030476"/>
                  </a:cubicBezTo>
                  <a:cubicBezTo>
                    <a:pt x="0" y="2010791"/>
                    <a:pt x="0" y="1912239"/>
                    <a:pt x="29591" y="1892427"/>
                  </a:cubicBezTo>
                  <a:cubicBezTo>
                    <a:pt x="59182" y="1862836"/>
                    <a:pt x="128143" y="1872742"/>
                    <a:pt x="177292" y="1882521"/>
                  </a:cubicBezTo>
                  <a:cubicBezTo>
                    <a:pt x="256032" y="1892427"/>
                    <a:pt x="324993" y="1921891"/>
                    <a:pt x="403860" y="1951482"/>
                  </a:cubicBezTo>
                  <a:cubicBezTo>
                    <a:pt x="403860" y="1843024"/>
                    <a:pt x="403860" y="1764157"/>
                    <a:pt x="403860" y="1645920"/>
                  </a:cubicBezTo>
                  <a:cubicBezTo>
                    <a:pt x="315214" y="1675511"/>
                    <a:pt x="246253" y="1714881"/>
                    <a:pt x="177292" y="1724787"/>
                  </a:cubicBezTo>
                  <a:cubicBezTo>
                    <a:pt x="128016" y="1734693"/>
                    <a:pt x="59055" y="1734693"/>
                    <a:pt x="19685" y="1714881"/>
                  </a:cubicBezTo>
                  <a:cubicBezTo>
                    <a:pt x="127" y="1695323"/>
                    <a:pt x="127" y="1586865"/>
                    <a:pt x="29718" y="1577086"/>
                  </a:cubicBezTo>
                  <a:cubicBezTo>
                    <a:pt x="69088" y="1547495"/>
                    <a:pt x="128270" y="1557401"/>
                    <a:pt x="177419" y="1567180"/>
                  </a:cubicBezTo>
                  <a:cubicBezTo>
                    <a:pt x="246380" y="1586865"/>
                    <a:pt x="315341" y="1616456"/>
                    <a:pt x="403987" y="1655953"/>
                  </a:cubicBezTo>
                  <a:cubicBezTo>
                    <a:pt x="403987" y="1537716"/>
                    <a:pt x="403987" y="1458849"/>
                    <a:pt x="403987" y="1330706"/>
                  </a:cubicBezTo>
                  <a:cubicBezTo>
                    <a:pt x="325247" y="1360297"/>
                    <a:pt x="246380" y="1399667"/>
                    <a:pt x="177419" y="1409573"/>
                  </a:cubicBezTo>
                  <a:cubicBezTo>
                    <a:pt x="128143" y="1419479"/>
                    <a:pt x="59182" y="1419479"/>
                    <a:pt x="19812" y="1389888"/>
                  </a:cubicBezTo>
                  <a:cubicBezTo>
                    <a:pt x="127" y="1370076"/>
                    <a:pt x="127" y="1281303"/>
                    <a:pt x="29718" y="1251839"/>
                  </a:cubicBezTo>
                  <a:cubicBezTo>
                    <a:pt x="59309" y="1232154"/>
                    <a:pt x="128270" y="1232154"/>
                    <a:pt x="167640" y="1241933"/>
                  </a:cubicBezTo>
                  <a:cubicBezTo>
                    <a:pt x="246380" y="1261618"/>
                    <a:pt x="315341" y="1301115"/>
                    <a:pt x="403987" y="1340485"/>
                  </a:cubicBezTo>
                  <a:cubicBezTo>
                    <a:pt x="403987" y="1212342"/>
                    <a:pt x="403987" y="1133475"/>
                    <a:pt x="403987" y="1015238"/>
                  </a:cubicBezTo>
                  <a:cubicBezTo>
                    <a:pt x="325247" y="1044829"/>
                    <a:pt x="256286" y="1074420"/>
                    <a:pt x="187325" y="1094105"/>
                  </a:cubicBezTo>
                  <a:cubicBezTo>
                    <a:pt x="128270" y="1104011"/>
                    <a:pt x="69088" y="1113790"/>
                    <a:pt x="29718" y="1084199"/>
                  </a:cubicBezTo>
                  <a:cubicBezTo>
                    <a:pt x="127" y="1074420"/>
                    <a:pt x="127" y="965962"/>
                    <a:pt x="19812" y="956056"/>
                  </a:cubicBezTo>
                  <a:cubicBezTo>
                    <a:pt x="59182" y="926465"/>
                    <a:pt x="128143" y="926465"/>
                    <a:pt x="177419" y="936371"/>
                  </a:cubicBezTo>
                  <a:cubicBezTo>
                    <a:pt x="246380" y="946277"/>
                    <a:pt x="315341" y="985647"/>
                    <a:pt x="413766" y="1015238"/>
                  </a:cubicBezTo>
                  <a:close/>
                  <a:moveTo>
                    <a:pt x="1743329" y="1370076"/>
                  </a:moveTo>
                  <a:cubicBezTo>
                    <a:pt x="1743329" y="1281303"/>
                    <a:pt x="1743329" y="1182751"/>
                    <a:pt x="1743329" y="1094105"/>
                  </a:cubicBezTo>
                  <a:cubicBezTo>
                    <a:pt x="1743329" y="1005459"/>
                    <a:pt x="1703959" y="965962"/>
                    <a:pt x="1615313" y="965962"/>
                  </a:cubicBezTo>
                  <a:cubicBezTo>
                    <a:pt x="1428242" y="965962"/>
                    <a:pt x="1250950" y="965962"/>
                    <a:pt x="1063752" y="965962"/>
                  </a:cubicBezTo>
                  <a:cubicBezTo>
                    <a:pt x="975106" y="965962"/>
                    <a:pt x="935736" y="1005332"/>
                    <a:pt x="935736" y="1084199"/>
                  </a:cubicBezTo>
                  <a:cubicBezTo>
                    <a:pt x="935736" y="1182751"/>
                    <a:pt x="935736" y="1271524"/>
                    <a:pt x="935736" y="1370076"/>
                  </a:cubicBezTo>
                  <a:cubicBezTo>
                    <a:pt x="945642" y="1833372"/>
                    <a:pt x="876681" y="1764284"/>
                    <a:pt x="1339596" y="1764284"/>
                  </a:cubicBezTo>
                  <a:cubicBezTo>
                    <a:pt x="1802511" y="1774190"/>
                    <a:pt x="1733550" y="1813560"/>
                    <a:pt x="1743456" y="137007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225580" y="2408400"/>
            <a:ext cx="1645380" cy="1654020"/>
            <a:chOff x="0" y="0"/>
            <a:chExt cx="2193840" cy="2205360"/>
          </a:xfrm>
        </p:grpSpPr>
        <p:sp>
          <p:nvSpPr>
            <p:cNvPr id="8" name="Freeform 8"/>
            <p:cNvSpPr/>
            <p:nvPr/>
          </p:nvSpPr>
          <p:spPr>
            <a:xfrm>
              <a:off x="0" y="-127"/>
              <a:ext cx="2193163" cy="2205482"/>
            </a:xfrm>
            <a:custGeom>
              <a:avLst/>
              <a:gdLst/>
              <a:ahLst/>
              <a:cxnLst/>
              <a:rect l="l" t="t" r="r" b="b"/>
              <a:pathLst>
                <a:path w="2193163" h="2205482">
                  <a:moveTo>
                    <a:pt x="29464" y="1437513"/>
                  </a:moveTo>
                  <a:cubicBezTo>
                    <a:pt x="29464" y="1417828"/>
                    <a:pt x="29464" y="1378458"/>
                    <a:pt x="29464" y="1329182"/>
                  </a:cubicBezTo>
                  <a:cubicBezTo>
                    <a:pt x="78740" y="1270127"/>
                    <a:pt x="255778" y="1378458"/>
                    <a:pt x="226314" y="1191387"/>
                  </a:cubicBezTo>
                  <a:cubicBezTo>
                    <a:pt x="167259" y="1191387"/>
                    <a:pt x="108204" y="1191387"/>
                    <a:pt x="39370" y="1181481"/>
                  </a:cubicBezTo>
                  <a:cubicBezTo>
                    <a:pt x="29591" y="1132205"/>
                    <a:pt x="29591" y="1083056"/>
                    <a:pt x="29591" y="1053465"/>
                  </a:cubicBezTo>
                  <a:cubicBezTo>
                    <a:pt x="78740" y="974725"/>
                    <a:pt x="255905" y="1092835"/>
                    <a:pt x="226314" y="905764"/>
                  </a:cubicBezTo>
                  <a:cubicBezTo>
                    <a:pt x="167259" y="895858"/>
                    <a:pt x="108204" y="895858"/>
                    <a:pt x="39370" y="886079"/>
                  </a:cubicBezTo>
                  <a:cubicBezTo>
                    <a:pt x="39370" y="836803"/>
                    <a:pt x="39370" y="787654"/>
                    <a:pt x="39370" y="728599"/>
                  </a:cubicBezTo>
                  <a:cubicBezTo>
                    <a:pt x="98425" y="728599"/>
                    <a:pt x="157480" y="728599"/>
                    <a:pt x="216408" y="718693"/>
                  </a:cubicBezTo>
                  <a:cubicBezTo>
                    <a:pt x="226187" y="620268"/>
                    <a:pt x="226187" y="620268"/>
                    <a:pt x="39370" y="590677"/>
                  </a:cubicBezTo>
                  <a:cubicBezTo>
                    <a:pt x="39370" y="541401"/>
                    <a:pt x="39370" y="502031"/>
                    <a:pt x="39370" y="442976"/>
                  </a:cubicBezTo>
                  <a:cubicBezTo>
                    <a:pt x="98425" y="442976"/>
                    <a:pt x="157480" y="433070"/>
                    <a:pt x="216408" y="433070"/>
                  </a:cubicBezTo>
                  <a:cubicBezTo>
                    <a:pt x="236093" y="324739"/>
                    <a:pt x="236093" y="324739"/>
                    <a:pt x="39370" y="305054"/>
                  </a:cubicBezTo>
                  <a:cubicBezTo>
                    <a:pt x="0" y="69088"/>
                    <a:pt x="68834" y="127"/>
                    <a:pt x="304927" y="49403"/>
                  </a:cubicBezTo>
                  <a:cubicBezTo>
                    <a:pt x="304927" y="98679"/>
                    <a:pt x="314706" y="157734"/>
                    <a:pt x="314706" y="206883"/>
                  </a:cubicBezTo>
                  <a:cubicBezTo>
                    <a:pt x="422910" y="226568"/>
                    <a:pt x="422910" y="226568"/>
                    <a:pt x="442595" y="39497"/>
                  </a:cubicBezTo>
                  <a:cubicBezTo>
                    <a:pt x="472059" y="39497"/>
                    <a:pt x="491744" y="29591"/>
                    <a:pt x="511429" y="29591"/>
                  </a:cubicBezTo>
                  <a:cubicBezTo>
                    <a:pt x="540893" y="29591"/>
                    <a:pt x="560578" y="39497"/>
                    <a:pt x="580263" y="39497"/>
                  </a:cubicBezTo>
                  <a:cubicBezTo>
                    <a:pt x="609727" y="216662"/>
                    <a:pt x="609727" y="216662"/>
                    <a:pt x="708152" y="216662"/>
                  </a:cubicBezTo>
                  <a:cubicBezTo>
                    <a:pt x="708152" y="187071"/>
                    <a:pt x="717931" y="157607"/>
                    <a:pt x="717931" y="128016"/>
                  </a:cubicBezTo>
                  <a:cubicBezTo>
                    <a:pt x="717931" y="108331"/>
                    <a:pt x="717931" y="78740"/>
                    <a:pt x="717931" y="49276"/>
                  </a:cubicBezTo>
                  <a:cubicBezTo>
                    <a:pt x="747395" y="39370"/>
                    <a:pt x="776986" y="39370"/>
                    <a:pt x="806450" y="29591"/>
                  </a:cubicBezTo>
                  <a:cubicBezTo>
                    <a:pt x="826135" y="29591"/>
                    <a:pt x="845820" y="39497"/>
                    <a:pt x="865505" y="39497"/>
                  </a:cubicBezTo>
                  <a:cubicBezTo>
                    <a:pt x="894969" y="216662"/>
                    <a:pt x="894969" y="216662"/>
                    <a:pt x="1003173" y="206883"/>
                  </a:cubicBezTo>
                  <a:cubicBezTo>
                    <a:pt x="1003173" y="187198"/>
                    <a:pt x="1003173" y="157607"/>
                    <a:pt x="1003173" y="128143"/>
                  </a:cubicBezTo>
                  <a:cubicBezTo>
                    <a:pt x="1012952" y="98552"/>
                    <a:pt x="1012952" y="78867"/>
                    <a:pt x="1012952" y="39497"/>
                  </a:cubicBezTo>
                  <a:cubicBezTo>
                    <a:pt x="1062101" y="39497"/>
                    <a:pt x="1111377" y="39497"/>
                    <a:pt x="1160526" y="39497"/>
                  </a:cubicBezTo>
                  <a:cubicBezTo>
                    <a:pt x="1209675" y="98552"/>
                    <a:pt x="1111377" y="256032"/>
                    <a:pt x="1288415" y="216662"/>
                  </a:cubicBezTo>
                  <a:cubicBezTo>
                    <a:pt x="1298194" y="167386"/>
                    <a:pt x="1298194" y="108331"/>
                    <a:pt x="1308100" y="39497"/>
                  </a:cubicBezTo>
                  <a:cubicBezTo>
                    <a:pt x="1357249" y="39497"/>
                    <a:pt x="1396619" y="29591"/>
                    <a:pt x="1455674" y="29591"/>
                  </a:cubicBezTo>
                  <a:cubicBezTo>
                    <a:pt x="1465453" y="98552"/>
                    <a:pt x="1475359" y="157607"/>
                    <a:pt x="1475359" y="216662"/>
                  </a:cubicBezTo>
                  <a:cubicBezTo>
                    <a:pt x="1662303" y="265938"/>
                    <a:pt x="1554099" y="98552"/>
                    <a:pt x="1613027" y="39497"/>
                  </a:cubicBezTo>
                  <a:cubicBezTo>
                    <a:pt x="1652397" y="39497"/>
                    <a:pt x="1691767" y="39497"/>
                    <a:pt x="1750695" y="39497"/>
                  </a:cubicBezTo>
                  <a:cubicBezTo>
                    <a:pt x="1760474" y="98552"/>
                    <a:pt x="1760474" y="157607"/>
                    <a:pt x="1770380" y="216662"/>
                  </a:cubicBezTo>
                  <a:cubicBezTo>
                    <a:pt x="1868805" y="216662"/>
                    <a:pt x="1868805" y="216662"/>
                    <a:pt x="1888490" y="49276"/>
                  </a:cubicBezTo>
                  <a:cubicBezTo>
                    <a:pt x="2114804" y="0"/>
                    <a:pt x="2183638" y="59182"/>
                    <a:pt x="2144268" y="295402"/>
                  </a:cubicBezTo>
                  <a:cubicBezTo>
                    <a:pt x="1996694" y="324993"/>
                    <a:pt x="1996694" y="324993"/>
                    <a:pt x="1996694" y="423418"/>
                  </a:cubicBezTo>
                  <a:cubicBezTo>
                    <a:pt x="2045843" y="433324"/>
                    <a:pt x="2095119" y="433324"/>
                    <a:pt x="2154047" y="443103"/>
                  </a:cubicBezTo>
                  <a:cubicBezTo>
                    <a:pt x="2154047" y="492379"/>
                    <a:pt x="2154047" y="541528"/>
                    <a:pt x="2154047" y="571119"/>
                  </a:cubicBezTo>
                  <a:cubicBezTo>
                    <a:pt x="2104898" y="640080"/>
                    <a:pt x="1957324" y="541528"/>
                    <a:pt x="1996694" y="718820"/>
                  </a:cubicBezTo>
                  <a:cubicBezTo>
                    <a:pt x="2036064" y="718820"/>
                    <a:pt x="2085213" y="728726"/>
                    <a:pt x="2144268" y="738505"/>
                  </a:cubicBezTo>
                  <a:cubicBezTo>
                    <a:pt x="2144268" y="777875"/>
                    <a:pt x="2144268" y="836930"/>
                    <a:pt x="2144268" y="886206"/>
                  </a:cubicBezTo>
                  <a:cubicBezTo>
                    <a:pt x="2095119" y="896112"/>
                    <a:pt x="2045843" y="896112"/>
                    <a:pt x="1996694" y="905891"/>
                  </a:cubicBezTo>
                  <a:cubicBezTo>
                    <a:pt x="1947545" y="1063371"/>
                    <a:pt x="2085213" y="994537"/>
                    <a:pt x="2154047" y="1033907"/>
                  </a:cubicBezTo>
                  <a:cubicBezTo>
                    <a:pt x="2154047" y="1073277"/>
                    <a:pt x="2154047" y="1122553"/>
                    <a:pt x="2163826" y="1171702"/>
                  </a:cubicBezTo>
                  <a:cubicBezTo>
                    <a:pt x="2094992" y="1181608"/>
                    <a:pt x="2045716" y="1191387"/>
                    <a:pt x="1996567" y="1201293"/>
                  </a:cubicBezTo>
                  <a:cubicBezTo>
                    <a:pt x="1996567" y="1309624"/>
                    <a:pt x="1996567" y="1309624"/>
                    <a:pt x="2153920" y="1319403"/>
                  </a:cubicBezTo>
                  <a:cubicBezTo>
                    <a:pt x="2153920" y="1358773"/>
                    <a:pt x="2153920" y="1408049"/>
                    <a:pt x="2153920" y="1427734"/>
                  </a:cubicBezTo>
                  <a:cubicBezTo>
                    <a:pt x="2085086" y="1477010"/>
                    <a:pt x="2035810" y="1516380"/>
                    <a:pt x="1986661" y="1545844"/>
                  </a:cubicBezTo>
                  <a:cubicBezTo>
                    <a:pt x="2035810" y="1575435"/>
                    <a:pt x="2085086" y="1595120"/>
                    <a:pt x="2153920" y="1634490"/>
                  </a:cubicBezTo>
                  <a:cubicBezTo>
                    <a:pt x="2153920" y="1654175"/>
                    <a:pt x="2153920" y="1693545"/>
                    <a:pt x="2153920" y="1723136"/>
                  </a:cubicBezTo>
                  <a:cubicBezTo>
                    <a:pt x="2085086" y="1762506"/>
                    <a:pt x="2035810" y="1792097"/>
                    <a:pt x="1986661" y="1821561"/>
                  </a:cubicBezTo>
                  <a:cubicBezTo>
                    <a:pt x="2035810" y="1851152"/>
                    <a:pt x="2085086" y="1880616"/>
                    <a:pt x="2144014" y="1919986"/>
                  </a:cubicBezTo>
                  <a:cubicBezTo>
                    <a:pt x="2193163" y="2116836"/>
                    <a:pt x="2134235" y="2185797"/>
                    <a:pt x="1898015" y="2156333"/>
                  </a:cubicBezTo>
                  <a:cubicBezTo>
                    <a:pt x="1878330" y="2087372"/>
                    <a:pt x="1868551" y="2008632"/>
                    <a:pt x="1848866" y="1939798"/>
                  </a:cubicBezTo>
                  <a:cubicBezTo>
                    <a:pt x="1848866" y="1929892"/>
                    <a:pt x="1799717" y="1939798"/>
                    <a:pt x="1770126" y="1929892"/>
                  </a:cubicBezTo>
                  <a:cubicBezTo>
                    <a:pt x="1760347" y="2008632"/>
                    <a:pt x="1760347" y="2077593"/>
                    <a:pt x="1750441" y="2156333"/>
                  </a:cubicBezTo>
                  <a:cubicBezTo>
                    <a:pt x="1701292" y="2156333"/>
                    <a:pt x="1652016" y="2156333"/>
                    <a:pt x="1612773" y="2156333"/>
                  </a:cubicBezTo>
                  <a:cubicBezTo>
                    <a:pt x="1573403" y="1939798"/>
                    <a:pt x="1573403" y="1939798"/>
                    <a:pt x="1475105" y="1949577"/>
                  </a:cubicBezTo>
                  <a:cubicBezTo>
                    <a:pt x="1475105" y="2018538"/>
                    <a:pt x="1475105" y="2077593"/>
                    <a:pt x="1475105" y="2156333"/>
                  </a:cubicBezTo>
                  <a:cubicBezTo>
                    <a:pt x="1416050" y="2166239"/>
                    <a:pt x="1366901" y="2166239"/>
                    <a:pt x="1307846" y="2166239"/>
                  </a:cubicBezTo>
                  <a:cubicBezTo>
                    <a:pt x="1298067" y="2087499"/>
                    <a:pt x="1298067" y="2018538"/>
                    <a:pt x="1298067" y="1929892"/>
                  </a:cubicBezTo>
                  <a:cubicBezTo>
                    <a:pt x="1101344" y="1929892"/>
                    <a:pt x="1219327" y="2097278"/>
                    <a:pt x="1150493" y="2166239"/>
                  </a:cubicBezTo>
                  <a:cubicBezTo>
                    <a:pt x="1111123" y="2166239"/>
                    <a:pt x="1071753" y="2166239"/>
                    <a:pt x="1012825" y="2166239"/>
                  </a:cubicBezTo>
                  <a:cubicBezTo>
                    <a:pt x="1012825" y="2087499"/>
                    <a:pt x="1003046" y="2018538"/>
                    <a:pt x="1003046" y="1949704"/>
                  </a:cubicBezTo>
                  <a:cubicBezTo>
                    <a:pt x="904621" y="1939798"/>
                    <a:pt x="904621" y="1939798"/>
                    <a:pt x="875157" y="2156460"/>
                  </a:cubicBezTo>
                  <a:cubicBezTo>
                    <a:pt x="826008" y="2156460"/>
                    <a:pt x="776732" y="2156460"/>
                    <a:pt x="727583" y="2156460"/>
                  </a:cubicBezTo>
                  <a:cubicBezTo>
                    <a:pt x="717804" y="2087499"/>
                    <a:pt x="717804" y="2028444"/>
                    <a:pt x="707898" y="1959610"/>
                  </a:cubicBezTo>
                  <a:cubicBezTo>
                    <a:pt x="619379" y="1939925"/>
                    <a:pt x="619379" y="1939925"/>
                    <a:pt x="580009" y="2156460"/>
                  </a:cubicBezTo>
                  <a:cubicBezTo>
                    <a:pt x="540639" y="2156460"/>
                    <a:pt x="501269" y="2156460"/>
                    <a:pt x="452120" y="2156460"/>
                  </a:cubicBezTo>
                  <a:cubicBezTo>
                    <a:pt x="432435" y="2087499"/>
                    <a:pt x="422656" y="2008759"/>
                    <a:pt x="402971" y="1939925"/>
                  </a:cubicBezTo>
                  <a:cubicBezTo>
                    <a:pt x="402971" y="1930019"/>
                    <a:pt x="353822" y="1939925"/>
                    <a:pt x="314452" y="1939925"/>
                  </a:cubicBezTo>
                  <a:cubicBezTo>
                    <a:pt x="314452" y="2018665"/>
                    <a:pt x="304673" y="2077720"/>
                    <a:pt x="304673" y="2146681"/>
                  </a:cubicBezTo>
                  <a:cubicBezTo>
                    <a:pt x="68834" y="2205482"/>
                    <a:pt x="9779" y="2146427"/>
                    <a:pt x="39370" y="1890395"/>
                  </a:cubicBezTo>
                  <a:cubicBezTo>
                    <a:pt x="98425" y="1890395"/>
                    <a:pt x="157480" y="1880489"/>
                    <a:pt x="216408" y="1870710"/>
                  </a:cubicBezTo>
                  <a:cubicBezTo>
                    <a:pt x="226187" y="1772285"/>
                    <a:pt x="226187" y="1772285"/>
                    <a:pt x="39370" y="1752600"/>
                  </a:cubicBezTo>
                  <a:cubicBezTo>
                    <a:pt x="39370" y="1703324"/>
                    <a:pt x="39370" y="1663954"/>
                    <a:pt x="39370" y="1634490"/>
                  </a:cubicBezTo>
                  <a:cubicBezTo>
                    <a:pt x="108204" y="1595120"/>
                    <a:pt x="177038" y="1565529"/>
                    <a:pt x="236093" y="1536065"/>
                  </a:cubicBezTo>
                  <a:cubicBezTo>
                    <a:pt x="167259" y="1506474"/>
                    <a:pt x="108204" y="1477010"/>
                    <a:pt x="29464" y="1437640"/>
                  </a:cubicBezTo>
                  <a:close/>
                  <a:moveTo>
                    <a:pt x="1446149" y="905891"/>
                  </a:moveTo>
                  <a:cubicBezTo>
                    <a:pt x="1446149" y="984631"/>
                    <a:pt x="1436370" y="1053592"/>
                    <a:pt x="1436370" y="1112647"/>
                  </a:cubicBezTo>
                  <a:cubicBezTo>
                    <a:pt x="1426591" y="1112647"/>
                    <a:pt x="1406906" y="1112647"/>
                    <a:pt x="1397000" y="1112647"/>
                  </a:cubicBezTo>
                  <a:cubicBezTo>
                    <a:pt x="1397000" y="1043686"/>
                    <a:pt x="1387221" y="974852"/>
                    <a:pt x="1387221" y="905891"/>
                  </a:cubicBezTo>
                  <a:cubicBezTo>
                    <a:pt x="1308481" y="876300"/>
                    <a:pt x="1249553" y="886206"/>
                    <a:pt x="1269111" y="984631"/>
                  </a:cubicBezTo>
                  <a:cubicBezTo>
                    <a:pt x="1278890" y="1083056"/>
                    <a:pt x="1200277" y="1230757"/>
                    <a:pt x="1397000" y="1230757"/>
                  </a:cubicBezTo>
                  <a:cubicBezTo>
                    <a:pt x="1554353" y="1230757"/>
                    <a:pt x="1574038" y="1211072"/>
                    <a:pt x="1564259" y="984631"/>
                  </a:cubicBezTo>
                  <a:cubicBezTo>
                    <a:pt x="1564259" y="895985"/>
                    <a:pt x="1534795" y="886206"/>
                    <a:pt x="1446149" y="905891"/>
                  </a:cubicBezTo>
                  <a:close/>
                  <a:moveTo>
                    <a:pt x="944372" y="1260348"/>
                  </a:moveTo>
                  <a:cubicBezTo>
                    <a:pt x="1052576" y="1191387"/>
                    <a:pt x="1141095" y="1152017"/>
                    <a:pt x="1219835" y="1092962"/>
                  </a:cubicBezTo>
                  <a:cubicBezTo>
                    <a:pt x="1239520" y="1073277"/>
                    <a:pt x="1229614" y="964946"/>
                    <a:pt x="1210056" y="955167"/>
                  </a:cubicBezTo>
                  <a:cubicBezTo>
                    <a:pt x="1131316" y="915797"/>
                    <a:pt x="1042797" y="905891"/>
                    <a:pt x="944372" y="876427"/>
                  </a:cubicBezTo>
                  <a:cubicBezTo>
                    <a:pt x="944372" y="1014222"/>
                    <a:pt x="944372" y="1112774"/>
                    <a:pt x="944372" y="1260348"/>
                  </a:cubicBezTo>
                  <a:close/>
                  <a:moveTo>
                    <a:pt x="914908" y="964946"/>
                  </a:moveTo>
                  <a:cubicBezTo>
                    <a:pt x="914908" y="935355"/>
                    <a:pt x="905129" y="915670"/>
                    <a:pt x="895223" y="886206"/>
                  </a:cubicBezTo>
                  <a:cubicBezTo>
                    <a:pt x="816483" y="905891"/>
                    <a:pt x="727964" y="896112"/>
                    <a:pt x="668909" y="935482"/>
                  </a:cubicBezTo>
                  <a:cubicBezTo>
                    <a:pt x="629539" y="965073"/>
                    <a:pt x="609854" y="1073277"/>
                    <a:pt x="629539" y="1122553"/>
                  </a:cubicBezTo>
                  <a:cubicBezTo>
                    <a:pt x="659003" y="1171829"/>
                    <a:pt x="737743" y="1201293"/>
                    <a:pt x="796798" y="1230884"/>
                  </a:cubicBezTo>
                  <a:cubicBezTo>
                    <a:pt x="826262" y="1230884"/>
                    <a:pt x="865632" y="1191514"/>
                    <a:pt x="905002" y="1171829"/>
                  </a:cubicBezTo>
                  <a:cubicBezTo>
                    <a:pt x="875538" y="1152144"/>
                    <a:pt x="836168" y="1132459"/>
                    <a:pt x="806577" y="1112774"/>
                  </a:cubicBezTo>
                  <a:cubicBezTo>
                    <a:pt x="786892" y="1093089"/>
                    <a:pt x="767207" y="1073404"/>
                    <a:pt x="737743" y="1053719"/>
                  </a:cubicBezTo>
                  <a:cubicBezTo>
                    <a:pt x="767207" y="1034034"/>
                    <a:pt x="796798" y="1024128"/>
                    <a:pt x="816483" y="1014349"/>
                  </a:cubicBezTo>
                  <a:cubicBezTo>
                    <a:pt x="855853" y="994664"/>
                    <a:pt x="885317" y="974979"/>
                    <a:pt x="914908" y="96507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857140" y="2259900"/>
            <a:ext cx="2008260" cy="1981800"/>
            <a:chOff x="0" y="0"/>
            <a:chExt cx="2677680" cy="2642400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2677923" cy="2642489"/>
            </a:xfrm>
            <a:custGeom>
              <a:avLst/>
              <a:gdLst/>
              <a:ahLst/>
              <a:cxnLst/>
              <a:rect l="l" t="t" r="r" b="b"/>
              <a:pathLst>
                <a:path w="2677923" h="2642489">
                  <a:moveTo>
                    <a:pt x="2274063" y="690118"/>
                  </a:moveTo>
                  <a:cubicBezTo>
                    <a:pt x="2274063" y="808482"/>
                    <a:pt x="2274063" y="887349"/>
                    <a:pt x="2274063" y="1005586"/>
                  </a:cubicBezTo>
                  <a:cubicBezTo>
                    <a:pt x="2362709" y="975995"/>
                    <a:pt x="2431543" y="936625"/>
                    <a:pt x="2510283" y="916813"/>
                  </a:cubicBezTo>
                  <a:cubicBezTo>
                    <a:pt x="2559559" y="906907"/>
                    <a:pt x="2618614" y="906907"/>
                    <a:pt x="2648078" y="936498"/>
                  </a:cubicBezTo>
                  <a:cubicBezTo>
                    <a:pt x="2667763" y="956183"/>
                    <a:pt x="2677669" y="1044956"/>
                    <a:pt x="2648078" y="1054862"/>
                  </a:cubicBezTo>
                  <a:cubicBezTo>
                    <a:pt x="2618487" y="1084453"/>
                    <a:pt x="2559432" y="1094359"/>
                    <a:pt x="2510283" y="1084453"/>
                  </a:cubicBezTo>
                  <a:cubicBezTo>
                    <a:pt x="2441322" y="1064768"/>
                    <a:pt x="2372488" y="1035177"/>
                    <a:pt x="2274063" y="995680"/>
                  </a:cubicBezTo>
                  <a:cubicBezTo>
                    <a:pt x="2274063" y="1114044"/>
                    <a:pt x="2274063" y="1183005"/>
                    <a:pt x="2274063" y="1301369"/>
                  </a:cubicBezTo>
                  <a:cubicBezTo>
                    <a:pt x="2362709" y="1271778"/>
                    <a:pt x="2431543" y="1242187"/>
                    <a:pt x="2500504" y="1222502"/>
                  </a:cubicBezTo>
                  <a:cubicBezTo>
                    <a:pt x="2549780" y="1212596"/>
                    <a:pt x="2618614" y="1202817"/>
                    <a:pt x="2638299" y="1232408"/>
                  </a:cubicBezTo>
                  <a:cubicBezTo>
                    <a:pt x="2667890" y="1252093"/>
                    <a:pt x="2667890" y="1340866"/>
                    <a:pt x="2648205" y="1360551"/>
                  </a:cubicBezTo>
                  <a:cubicBezTo>
                    <a:pt x="2628520" y="1390142"/>
                    <a:pt x="2559559" y="1390142"/>
                    <a:pt x="2510410" y="1380236"/>
                  </a:cubicBezTo>
                  <a:cubicBezTo>
                    <a:pt x="2441449" y="1370330"/>
                    <a:pt x="2362709" y="1330960"/>
                    <a:pt x="2274190" y="1301369"/>
                  </a:cubicBezTo>
                  <a:cubicBezTo>
                    <a:pt x="2274190" y="1409827"/>
                    <a:pt x="2274190" y="1478788"/>
                    <a:pt x="2274190" y="1597152"/>
                  </a:cubicBezTo>
                  <a:cubicBezTo>
                    <a:pt x="2362836" y="1567561"/>
                    <a:pt x="2431670" y="1537970"/>
                    <a:pt x="2510410" y="1518285"/>
                  </a:cubicBezTo>
                  <a:cubicBezTo>
                    <a:pt x="2559686" y="1508379"/>
                    <a:pt x="2618741" y="1508379"/>
                    <a:pt x="2648205" y="1537970"/>
                  </a:cubicBezTo>
                  <a:cubicBezTo>
                    <a:pt x="2667890" y="1547876"/>
                    <a:pt x="2677796" y="1636522"/>
                    <a:pt x="2658111" y="1656334"/>
                  </a:cubicBezTo>
                  <a:cubicBezTo>
                    <a:pt x="2628520" y="1685925"/>
                    <a:pt x="2559686" y="1695831"/>
                    <a:pt x="2520316" y="1685925"/>
                  </a:cubicBezTo>
                  <a:cubicBezTo>
                    <a:pt x="2441576" y="1666240"/>
                    <a:pt x="2372615" y="1636649"/>
                    <a:pt x="2284096" y="1597152"/>
                  </a:cubicBezTo>
                  <a:cubicBezTo>
                    <a:pt x="2284096" y="1705610"/>
                    <a:pt x="2284096" y="1784477"/>
                    <a:pt x="2284096" y="1892935"/>
                  </a:cubicBezTo>
                  <a:cubicBezTo>
                    <a:pt x="2362836" y="1863344"/>
                    <a:pt x="2431797" y="1833753"/>
                    <a:pt x="2510537" y="1823974"/>
                  </a:cubicBezTo>
                  <a:cubicBezTo>
                    <a:pt x="2559813" y="1814068"/>
                    <a:pt x="2618868" y="1823974"/>
                    <a:pt x="2658238" y="1843659"/>
                  </a:cubicBezTo>
                  <a:cubicBezTo>
                    <a:pt x="2677923" y="1853565"/>
                    <a:pt x="2668144" y="1952117"/>
                    <a:pt x="2648332" y="1971802"/>
                  </a:cubicBezTo>
                  <a:cubicBezTo>
                    <a:pt x="2618741" y="1991487"/>
                    <a:pt x="2549907" y="1991487"/>
                    <a:pt x="2510537" y="1981708"/>
                  </a:cubicBezTo>
                  <a:cubicBezTo>
                    <a:pt x="2431797" y="1962023"/>
                    <a:pt x="2362836" y="1932432"/>
                    <a:pt x="2284096" y="1902841"/>
                  </a:cubicBezTo>
                  <a:cubicBezTo>
                    <a:pt x="2234820" y="2188718"/>
                    <a:pt x="2215135" y="2208530"/>
                    <a:pt x="1929639" y="2257806"/>
                  </a:cubicBezTo>
                  <a:cubicBezTo>
                    <a:pt x="1959230" y="2336673"/>
                    <a:pt x="1988694" y="2405761"/>
                    <a:pt x="2008379" y="2484628"/>
                  </a:cubicBezTo>
                  <a:cubicBezTo>
                    <a:pt x="2018285" y="2524125"/>
                    <a:pt x="2018285" y="2583180"/>
                    <a:pt x="1988694" y="2622677"/>
                  </a:cubicBezTo>
                  <a:cubicBezTo>
                    <a:pt x="1978788" y="2642362"/>
                    <a:pt x="1890269" y="2642362"/>
                    <a:pt x="1870584" y="2622677"/>
                  </a:cubicBezTo>
                  <a:cubicBezTo>
                    <a:pt x="1840993" y="2593086"/>
                    <a:pt x="1831214" y="2524125"/>
                    <a:pt x="1840993" y="2484628"/>
                  </a:cubicBezTo>
                  <a:cubicBezTo>
                    <a:pt x="1860678" y="2405761"/>
                    <a:pt x="1890269" y="2336673"/>
                    <a:pt x="1929639" y="2248027"/>
                  </a:cubicBezTo>
                  <a:cubicBezTo>
                    <a:pt x="1821308" y="2248027"/>
                    <a:pt x="1742568" y="2248027"/>
                    <a:pt x="1634364" y="2248027"/>
                  </a:cubicBezTo>
                  <a:cubicBezTo>
                    <a:pt x="1663955" y="2336800"/>
                    <a:pt x="1693419" y="2405761"/>
                    <a:pt x="1713104" y="2484628"/>
                  </a:cubicBezTo>
                  <a:cubicBezTo>
                    <a:pt x="1723010" y="2533904"/>
                    <a:pt x="1713104" y="2593086"/>
                    <a:pt x="1693419" y="2622677"/>
                  </a:cubicBezTo>
                  <a:cubicBezTo>
                    <a:pt x="1673734" y="2642362"/>
                    <a:pt x="1585088" y="2642362"/>
                    <a:pt x="1565403" y="2622677"/>
                  </a:cubicBezTo>
                  <a:cubicBezTo>
                    <a:pt x="1535812" y="2593086"/>
                    <a:pt x="1535812" y="2524125"/>
                    <a:pt x="1545718" y="2484628"/>
                  </a:cubicBezTo>
                  <a:cubicBezTo>
                    <a:pt x="1565403" y="2405761"/>
                    <a:pt x="1594993" y="2336673"/>
                    <a:pt x="1624457" y="2248027"/>
                  </a:cubicBezTo>
                  <a:cubicBezTo>
                    <a:pt x="1516126" y="2248027"/>
                    <a:pt x="1447293" y="2248027"/>
                    <a:pt x="1338962" y="2248027"/>
                  </a:cubicBezTo>
                  <a:cubicBezTo>
                    <a:pt x="1368553" y="2336800"/>
                    <a:pt x="1398017" y="2405761"/>
                    <a:pt x="1407923" y="2474849"/>
                  </a:cubicBezTo>
                  <a:cubicBezTo>
                    <a:pt x="1417829" y="2524125"/>
                    <a:pt x="1427608" y="2593213"/>
                    <a:pt x="1398017" y="2612898"/>
                  </a:cubicBezTo>
                  <a:cubicBezTo>
                    <a:pt x="1368426" y="2642489"/>
                    <a:pt x="1289686" y="2642489"/>
                    <a:pt x="1260222" y="2612898"/>
                  </a:cubicBezTo>
                  <a:cubicBezTo>
                    <a:pt x="1240537" y="2593213"/>
                    <a:pt x="1240537" y="2524125"/>
                    <a:pt x="1250316" y="2474849"/>
                  </a:cubicBezTo>
                  <a:cubicBezTo>
                    <a:pt x="1270001" y="2405888"/>
                    <a:pt x="1299592" y="2336800"/>
                    <a:pt x="1329056" y="2248027"/>
                  </a:cubicBezTo>
                  <a:cubicBezTo>
                    <a:pt x="1220725" y="2248027"/>
                    <a:pt x="1151891" y="2248027"/>
                    <a:pt x="1033781" y="2248027"/>
                  </a:cubicBezTo>
                  <a:cubicBezTo>
                    <a:pt x="1063372" y="2336800"/>
                    <a:pt x="1092836" y="2405761"/>
                    <a:pt x="1112520" y="2474849"/>
                  </a:cubicBezTo>
                  <a:cubicBezTo>
                    <a:pt x="1122426" y="2524125"/>
                    <a:pt x="1122426" y="2593213"/>
                    <a:pt x="1092835" y="2622804"/>
                  </a:cubicBezTo>
                  <a:cubicBezTo>
                    <a:pt x="1063244" y="2642489"/>
                    <a:pt x="984504" y="2632710"/>
                    <a:pt x="955040" y="2612898"/>
                  </a:cubicBezTo>
                  <a:cubicBezTo>
                    <a:pt x="935355" y="2583307"/>
                    <a:pt x="945134" y="2514346"/>
                    <a:pt x="955040" y="2474849"/>
                  </a:cubicBezTo>
                  <a:cubicBezTo>
                    <a:pt x="974726" y="2405888"/>
                    <a:pt x="1004316" y="2336800"/>
                    <a:pt x="1033780" y="2248027"/>
                  </a:cubicBezTo>
                  <a:cubicBezTo>
                    <a:pt x="925449" y="2248027"/>
                    <a:pt x="846709" y="2248027"/>
                    <a:pt x="728599" y="2248027"/>
                  </a:cubicBezTo>
                  <a:cubicBezTo>
                    <a:pt x="758190" y="2336800"/>
                    <a:pt x="787654" y="2405761"/>
                    <a:pt x="807339" y="2474849"/>
                  </a:cubicBezTo>
                  <a:cubicBezTo>
                    <a:pt x="817245" y="2524125"/>
                    <a:pt x="827024" y="2593213"/>
                    <a:pt x="797433" y="2612898"/>
                  </a:cubicBezTo>
                  <a:cubicBezTo>
                    <a:pt x="777748" y="2642489"/>
                    <a:pt x="689102" y="2642489"/>
                    <a:pt x="659638" y="2612898"/>
                  </a:cubicBezTo>
                  <a:cubicBezTo>
                    <a:pt x="639953" y="2593213"/>
                    <a:pt x="639953" y="2524125"/>
                    <a:pt x="649732" y="2474849"/>
                  </a:cubicBezTo>
                  <a:cubicBezTo>
                    <a:pt x="669417" y="2405888"/>
                    <a:pt x="708787" y="2336800"/>
                    <a:pt x="738378" y="2257933"/>
                  </a:cubicBezTo>
                  <a:cubicBezTo>
                    <a:pt x="443103" y="2208657"/>
                    <a:pt x="423418" y="2179066"/>
                    <a:pt x="374142" y="1902968"/>
                  </a:cubicBezTo>
                  <a:cubicBezTo>
                    <a:pt x="305181" y="1932559"/>
                    <a:pt x="236347" y="1962150"/>
                    <a:pt x="167386" y="1981835"/>
                  </a:cubicBezTo>
                  <a:cubicBezTo>
                    <a:pt x="118110" y="1991741"/>
                    <a:pt x="49276" y="1991741"/>
                    <a:pt x="29591" y="1971929"/>
                  </a:cubicBezTo>
                  <a:cubicBezTo>
                    <a:pt x="0" y="1942338"/>
                    <a:pt x="0" y="1853565"/>
                    <a:pt x="29591" y="1833880"/>
                  </a:cubicBezTo>
                  <a:cubicBezTo>
                    <a:pt x="49276" y="1804289"/>
                    <a:pt x="128016" y="1814195"/>
                    <a:pt x="167386" y="1823974"/>
                  </a:cubicBezTo>
                  <a:cubicBezTo>
                    <a:pt x="236347" y="1833880"/>
                    <a:pt x="295402" y="1863471"/>
                    <a:pt x="383921" y="1902841"/>
                  </a:cubicBezTo>
                  <a:cubicBezTo>
                    <a:pt x="383921" y="1794383"/>
                    <a:pt x="383921" y="1715516"/>
                    <a:pt x="383921" y="1607058"/>
                  </a:cubicBezTo>
                  <a:cubicBezTo>
                    <a:pt x="305181" y="1636649"/>
                    <a:pt x="236220" y="1666240"/>
                    <a:pt x="167386" y="1676019"/>
                  </a:cubicBezTo>
                  <a:cubicBezTo>
                    <a:pt x="118110" y="1685925"/>
                    <a:pt x="49276" y="1695704"/>
                    <a:pt x="29591" y="1666113"/>
                  </a:cubicBezTo>
                  <a:cubicBezTo>
                    <a:pt x="0" y="1636522"/>
                    <a:pt x="9906" y="1557655"/>
                    <a:pt x="29591" y="1528064"/>
                  </a:cubicBezTo>
                  <a:cubicBezTo>
                    <a:pt x="49276" y="1508379"/>
                    <a:pt x="128016" y="1508379"/>
                    <a:pt x="167386" y="1518158"/>
                  </a:cubicBezTo>
                  <a:cubicBezTo>
                    <a:pt x="236347" y="1537843"/>
                    <a:pt x="295402" y="1567434"/>
                    <a:pt x="383921" y="1606931"/>
                  </a:cubicBezTo>
                  <a:cubicBezTo>
                    <a:pt x="383921" y="1498473"/>
                    <a:pt x="383921" y="1419606"/>
                    <a:pt x="383921" y="1311148"/>
                  </a:cubicBezTo>
                  <a:cubicBezTo>
                    <a:pt x="305181" y="1330833"/>
                    <a:pt x="236220" y="1370330"/>
                    <a:pt x="167386" y="1380109"/>
                  </a:cubicBezTo>
                  <a:cubicBezTo>
                    <a:pt x="118110" y="1390015"/>
                    <a:pt x="59055" y="1380109"/>
                    <a:pt x="19685" y="1360424"/>
                  </a:cubicBezTo>
                  <a:cubicBezTo>
                    <a:pt x="0" y="1340739"/>
                    <a:pt x="9779" y="1242060"/>
                    <a:pt x="19685" y="1232281"/>
                  </a:cubicBezTo>
                  <a:cubicBezTo>
                    <a:pt x="68961" y="1212596"/>
                    <a:pt x="128016" y="1212596"/>
                    <a:pt x="177165" y="1232281"/>
                  </a:cubicBezTo>
                  <a:cubicBezTo>
                    <a:pt x="236220" y="1242187"/>
                    <a:pt x="305181" y="1271778"/>
                    <a:pt x="383921" y="1301242"/>
                  </a:cubicBezTo>
                  <a:cubicBezTo>
                    <a:pt x="383921" y="1192784"/>
                    <a:pt x="383921" y="1113917"/>
                    <a:pt x="383921" y="1005459"/>
                  </a:cubicBezTo>
                  <a:cubicBezTo>
                    <a:pt x="305181" y="1035050"/>
                    <a:pt x="236220" y="1064641"/>
                    <a:pt x="167386" y="1074420"/>
                  </a:cubicBezTo>
                  <a:cubicBezTo>
                    <a:pt x="118110" y="1084326"/>
                    <a:pt x="49276" y="1094105"/>
                    <a:pt x="29591" y="1064514"/>
                  </a:cubicBezTo>
                  <a:cubicBezTo>
                    <a:pt x="1" y="1045083"/>
                    <a:pt x="9907" y="956437"/>
                    <a:pt x="29592" y="926846"/>
                  </a:cubicBezTo>
                  <a:cubicBezTo>
                    <a:pt x="59183" y="907161"/>
                    <a:pt x="128017" y="916940"/>
                    <a:pt x="167387" y="926846"/>
                  </a:cubicBezTo>
                  <a:cubicBezTo>
                    <a:pt x="236348" y="936752"/>
                    <a:pt x="295403" y="976122"/>
                    <a:pt x="383922" y="1005713"/>
                  </a:cubicBezTo>
                  <a:cubicBezTo>
                    <a:pt x="383922" y="897255"/>
                    <a:pt x="383922" y="818388"/>
                    <a:pt x="383922" y="700024"/>
                  </a:cubicBezTo>
                  <a:cubicBezTo>
                    <a:pt x="305182" y="729615"/>
                    <a:pt x="236221" y="759206"/>
                    <a:pt x="167387" y="778891"/>
                  </a:cubicBezTo>
                  <a:cubicBezTo>
                    <a:pt x="128017" y="788797"/>
                    <a:pt x="59056" y="798576"/>
                    <a:pt x="29592" y="768985"/>
                  </a:cubicBezTo>
                  <a:cubicBezTo>
                    <a:pt x="9907" y="749300"/>
                    <a:pt x="1" y="660654"/>
                    <a:pt x="29592" y="631063"/>
                  </a:cubicBezTo>
                  <a:cubicBezTo>
                    <a:pt x="49277" y="611378"/>
                    <a:pt x="118238" y="611378"/>
                    <a:pt x="167387" y="621157"/>
                  </a:cubicBezTo>
                  <a:cubicBezTo>
                    <a:pt x="236348" y="640842"/>
                    <a:pt x="295403" y="670433"/>
                    <a:pt x="374143" y="700024"/>
                  </a:cubicBezTo>
                  <a:cubicBezTo>
                    <a:pt x="423419" y="414147"/>
                    <a:pt x="452883" y="384556"/>
                    <a:pt x="728600" y="345059"/>
                  </a:cubicBezTo>
                  <a:cubicBezTo>
                    <a:pt x="699009" y="285877"/>
                    <a:pt x="669545" y="226695"/>
                    <a:pt x="659639" y="167640"/>
                  </a:cubicBezTo>
                  <a:cubicBezTo>
                    <a:pt x="649733" y="118364"/>
                    <a:pt x="649733" y="59182"/>
                    <a:pt x="669545" y="19685"/>
                  </a:cubicBezTo>
                  <a:cubicBezTo>
                    <a:pt x="679324" y="0"/>
                    <a:pt x="777749" y="0"/>
                    <a:pt x="787528" y="9906"/>
                  </a:cubicBezTo>
                  <a:cubicBezTo>
                    <a:pt x="807213" y="59182"/>
                    <a:pt x="817119" y="118364"/>
                    <a:pt x="807213" y="167640"/>
                  </a:cubicBezTo>
                  <a:cubicBezTo>
                    <a:pt x="797307" y="226822"/>
                    <a:pt x="757937" y="276098"/>
                    <a:pt x="728473" y="354965"/>
                  </a:cubicBezTo>
                  <a:cubicBezTo>
                    <a:pt x="836804" y="354965"/>
                    <a:pt x="915544" y="354965"/>
                    <a:pt x="1033654" y="354965"/>
                  </a:cubicBezTo>
                  <a:cubicBezTo>
                    <a:pt x="1004063" y="286004"/>
                    <a:pt x="964693" y="226822"/>
                    <a:pt x="954914" y="167640"/>
                  </a:cubicBezTo>
                  <a:cubicBezTo>
                    <a:pt x="945008" y="118364"/>
                    <a:pt x="945008" y="59182"/>
                    <a:pt x="964820" y="19685"/>
                  </a:cubicBezTo>
                  <a:cubicBezTo>
                    <a:pt x="974726" y="0"/>
                    <a:pt x="1082930" y="0"/>
                    <a:pt x="1092836" y="19685"/>
                  </a:cubicBezTo>
                  <a:cubicBezTo>
                    <a:pt x="1112521" y="59182"/>
                    <a:pt x="1112521" y="118237"/>
                    <a:pt x="1102742" y="167640"/>
                  </a:cubicBezTo>
                  <a:cubicBezTo>
                    <a:pt x="1092836" y="226822"/>
                    <a:pt x="1063372" y="276098"/>
                    <a:pt x="1033781" y="354965"/>
                  </a:cubicBezTo>
                  <a:cubicBezTo>
                    <a:pt x="1142112" y="354965"/>
                    <a:pt x="1210946" y="354965"/>
                    <a:pt x="1329056" y="354965"/>
                  </a:cubicBezTo>
                  <a:cubicBezTo>
                    <a:pt x="1299465" y="286004"/>
                    <a:pt x="1270001" y="226822"/>
                    <a:pt x="1250316" y="167640"/>
                  </a:cubicBezTo>
                  <a:cubicBezTo>
                    <a:pt x="1240410" y="118364"/>
                    <a:pt x="1240410" y="59182"/>
                    <a:pt x="1270001" y="19685"/>
                  </a:cubicBezTo>
                  <a:cubicBezTo>
                    <a:pt x="1279907" y="0"/>
                    <a:pt x="1378332" y="0"/>
                    <a:pt x="1388111" y="19685"/>
                  </a:cubicBezTo>
                  <a:cubicBezTo>
                    <a:pt x="1407796" y="59182"/>
                    <a:pt x="1417702" y="118237"/>
                    <a:pt x="1407796" y="167640"/>
                  </a:cubicBezTo>
                  <a:cubicBezTo>
                    <a:pt x="1397890" y="226822"/>
                    <a:pt x="1358520" y="286004"/>
                    <a:pt x="1329056" y="354965"/>
                  </a:cubicBezTo>
                  <a:cubicBezTo>
                    <a:pt x="1437387" y="354965"/>
                    <a:pt x="1516127" y="354965"/>
                    <a:pt x="1624331" y="354965"/>
                  </a:cubicBezTo>
                  <a:cubicBezTo>
                    <a:pt x="1594740" y="286004"/>
                    <a:pt x="1555370" y="226822"/>
                    <a:pt x="1545591" y="157734"/>
                  </a:cubicBezTo>
                  <a:cubicBezTo>
                    <a:pt x="1535685" y="118237"/>
                    <a:pt x="1535685" y="49276"/>
                    <a:pt x="1565276" y="19685"/>
                  </a:cubicBezTo>
                  <a:cubicBezTo>
                    <a:pt x="1584961" y="0"/>
                    <a:pt x="1673607" y="0"/>
                    <a:pt x="1693292" y="29591"/>
                  </a:cubicBezTo>
                  <a:cubicBezTo>
                    <a:pt x="1722883" y="49276"/>
                    <a:pt x="1722883" y="118364"/>
                    <a:pt x="1703198" y="167640"/>
                  </a:cubicBezTo>
                  <a:cubicBezTo>
                    <a:pt x="1693292" y="226822"/>
                    <a:pt x="1663828" y="276098"/>
                    <a:pt x="1624458" y="354965"/>
                  </a:cubicBezTo>
                  <a:cubicBezTo>
                    <a:pt x="1732789" y="354965"/>
                    <a:pt x="1811529" y="354965"/>
                    <a:pt x="1909954" y="354965"/>
                  </a:cubicBezTo>
                  <a:cubicBezTo>
                    <a:pt x="1890269" y="286004"/>
                    <a:pt x="1870584" y="236601"/>
                    <a:pt x="1860678" y="177546"/>
                  </a:cubicBezTo>
                  <a:cubicBezTo>
                    <a:pt x="1850772" y="118491"/>
                    <a:pt x="1860678" y="69088"/>
                    <a:pt x="1860678" y="19812"/>
                  </a:cubicBezTo>
                  <a:cubicBezTo>
                    <a:pt x="1909954" y="19812"/>
                    <a:pt x="1988694" y="127"/>
                    <a:pt x="1998473" y="29718"/>
                  </a:cubicBezTo>
                  <a:cubicBezTo>
                    <a:pt x="2018158" y="69215"/>
                    <a:pt x="2008379" y="128270"/>
                    <a:pt x="1998473" y="177673"/>
                  </a:cubicBezTo>
                  <a:cubicBezTo>
                    <a:pt x="1978788" y="236855"/>
                    <a:pt x="1959103" y="286131"/>
                    <a:pt x="1939418" y="345313"/>
                  </a:cubicBezTo>
                  <a:cubicBezTo>
                    <a:pt x="2215008" y="394589"/>
                    <a:pt x="2244599" y="424180"/>
                    <a:pt x="2283969" y="700278"/>
                  </a:cubicBezTo>
                  <a:cubicBezTo>
                    <a:pt x="2362709" y="670687"/>
                    <a:pt x="2431670" y="641096"/>
                    <a:pt x="2500504" y="621411"/>
                  </a:cubicBezTo>
                  <a:cubicBezTo>
                    <a:pt x="2549780" y="611505"/>
                    <a:pt x="2608835" y="621411"/>
                    <a:pt x="2657984" y="641096"/>
                  </a:cubicBezTo>
                  <a:cubicBezTo>
                    <a:pt x="2667890" y="651002"/>
                    <a:pt x="2667890" y="749554"/>
                    <a:pt x="2648078" y="769239"/>
                  </a:cubicBezTo>
                  <a:cubicBezTo>
                    <a:pt x="2618487" y="788924"/>
                    <a:pt x="2549653" y="788924"/>
                    <a:pt x="2510283" y="779145"/>
                  </a:cubicBezTo>
                  <a:cubicBezTo>
                    <a:pt x="2431543" y="759460"/>
                    <a:pt x="2372488" y="729869"/>
                    <a:pt x="2274063" y="690372"/>
                  </a:cubicBezTo>
                  <a:close/>
                  <a:moveTo>
                    <a:pt x="1348741" y="680212"/>
                  </a:moveTo>
                  <a:cubicBezTo>
                    <a:pt x="1210946" y="680212"/>
                    <a:pt x="1082930" y="680212"/>
                    <a:pt x="945135" y="690118"/>
                  </a:cubicBezTo>
                  <a:cubicBezTo>
                    <a:pt x="797434" y="690118"/>
                    <a:pt x="718694" y="768985"/>
                    <a:pt x="718694" y="926719"/>
                  </a:cubicBezTo>
                  <a:cubicBezTo>
                    <a:pt x="708788" y="1173226"/>
                    <a:pt x="708788" y="1429512"/>
                    <a:pt x="718694" y="1676019"/>
                  </a:cubicBezTo>
                  <a:cubicBezTo>
                    <a:pt x="718694" y="1833753"/>
                    <a:pt x="797434" y="1912620"/>
                    <a:pt x="954914" y="1912620"/>
                  </a:cubicBezTo>
                  <a:cubicBezTo>
                    <a:pt x="1201040" y="1922526"/>
                    <a:pt x="1456945" y="1922526"/>
                    <a:pt x="1712977" y="1912620"/>
                  </a:cubicBezTo>
                  <a:cubicBezTo>
                    <a:pt x="1860678" y="1912620"/>
                    <a:pt x="1939418" y="1823847"/>
                    <a:pt x="1949197" y="1685798"/>
                  </a:cubicBezTo>
                  <a:cubicBezTo>
                    <a:pt x="1949197" y="1429385"/>
                    <a:pt x="1949197" y="1173099"/>
                    <a:pt x="1949197" y="916686"/>
                  </a:cubicBezTo>
                  <a:cubicBezTo>
                    <a:pt x="1939291" y="758952"/>
                    <a:pt x="1860551" y="689864"/>
                    <a:pt x="1703071" y="689864"/>
                  </a:cubicBezTo>
                  <a:cubicBezTo>
                    <a:pt x="1584961" y="679958"/>
                    <a:pt x="1466851" y="679958"/>
                    <a:pt x="1348614" y="67995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863620" y="4742280"/>
            <a:ext cx="1993140" cy="2016900"/>
            <a:chOff x="0" y="0"/>
            <a:chExt cx="2657520" cy="2689200"/>
          </a:xfrm>
        </p:grpSpPr>
        <p:sp>
          <p:nvSpPr>
            <p:cNvPr id="12" name="Freeform 12"/>
            <p:cNvSpPr/>
            <p:nvPr/>
          </p:nvSpPr>
          <p:spPr>
            <a:xfrm>
              <a:off x="-127" y="-127"/>
              <a:ext cx="2657729" cy="2689225"/>
            </a:xfrm>
            <a:custGeom>
              <a:avLst/>
              <a:gdLst/>
              <a:ahLst/>
              <a:cxnLst/>
              <a:rect l="l" t="t" r="r" b="b"/>
              <a:pathLst>
                <a:path w="2657729" h="2689225">
                  <a:moveTo>
                    <a:pt x="354457" y="1645158"/>
                  </a:moveTo>
                  <a:cubicBezTo>
                    <a:pt x="354457" y="1526921"/>
                    <a:pt x="354457" y="1448181"/>
                    <a:pt x="354457" y="1339850"/>
                  </a:cubicBezTo>
                  <a:cubicBezTo>
                    <a:pt x="285496" y="1369441"/>
                    <a:pt x="236347" y="1398905"/>
                    <a:pt x="177292" y="1408811"/>
                  </a:cubicBezTo>
                  <a:cubicBezTo>
                    <a:pt x="128016" y="1418717"/>
                    <a:pt x="68961" y="1408811"/>
                    <a:pt x="19812" y="1408811"/>
                  </a:cubicBezTo>
                  <a:cubicBezTo>
                    <a:pt x="19812" y="1349756"/>
                    <a:pt x="19812" y="1300480"/>
                    <a:pt x="19812" y="1251204"/>
                  </a:cubicBezTo>
                  <a:cubicBezTo>
                    <a:pt x="78867" y="1251204"/>
                    <a:pt x="128143" y="1241298"/>
                    <a:pt x="177292" y="1261110"/>
                  </a:cubicBezTo>
                  <a:cubicBezTo>
                    <a:pt x="236347" y="1271016"/>
                    <a:pt x="285623" y="1290701"/>
                    <a:pt x="354457" y="1320165"/>
                  </a:cubicBezTo>
                  <a:cubicBezTo>
                    <a:pt x="354457" y="1211834"/>
                    <a:pt x="354457" y="1132967"/>
                    <a:pt x="354457" y="1014857"/>
                  </a:cubicBezTo>
                  <a:cubicBezTo>
                    <a:pt x="285496" y="1044448"/>
                    <a:pt x="236347" y="1073912"/>
                    <a:pt x="177292" y="1083818"/>
                  </a:cubicBezTo>
                  <a:cubicBezTo>
                    <a:pt x="128016" y="1093724"/>
                    <a:pt x="68961" y="1083818"/>
                    <a:pt x="9906" y="1083818"/>
                  </a:cubicBezTo>
                  <a:cubicBezTo>
                    <a:pt x="9906" y="1034542"/>
                    <a:pt x="0" y="965581"/>
                    <a:pt x="19812" y="945896"/>
                  </a:cubicBezTo>
                  <a:cubicBezTo>
                    <a:pt x="59182" y="916305"/>
                    <a:pt x="128143" y="926211"/>
                    <a:pt x="177292" y="935990"/>
                  </a:cubicBezTo>
                  <a:cubicBezTo>
                    <a:pt x="236347" y="955675"/>
                    <a:pt x="285623" y="985266"/>
                    <a:pt x="354457" y="1014857"/>
                  </a:cubicBezTo>
                  <a:cubicBezTo>
                    <a:pt x="354457" y="896620"/>
                    <a:pt x="354457" y="817880"/>
                    <a:pt x="354457" y="709549"/>
                  </a:cubicBezTo>
                  <a:cubicBezTo>
                    <a:pt x="285496" y="739140"/>
                    <a:pt x="236347" y="758825"/>
                    <a:pt x="177292" y="768604"/>
                  </a:cubicBezTo>
                  <a:cubicBezTo>
                    <a:pt x="128016" y="778510"/>
                    <a:pt x="68961" y="778510"/>
                    <a:pt x="9906" y="768604"/>
                  </a:cubicBezTo>
                  <a:cubicBezTo>
                    <a:pt x="19812" y="719328"/>
                    <a:pt x="19812" y="670052"/>
                    <a:pt x="19812" y="620903"/>
                  </a:cubicBezTo>
                  <a:cubicBezTo>
                    <a:pt x="69088" y="630809"/>
                    <a:pt x="128143" y="620903"/>
                    <a:pt x="187198" y="630809"/>
                  </a:cubicBezTo>
                  <a:cubicBezTo>
                    <a:pt x="236474" y="650494"/>
                    <a:pt x="285623" y="670179"/>
                    <a:pt x="354584" y="699770"/>
                  </a:cubicBezTo>
                  <a:cubicBezTo>
                    <a:pt x="364490" y="502793"/>
                    <a:pt x="423545" y="364871"/>
                    <a:pt x="669544" y="384556"/>
                  </a:cubicBezTo>
                  <a:cubicBezTo>
                    <a:pt x="639953" y="295910"/>
                    <a:pt x="600583" y="246634"/>
                    <a:pt x="590804" y="177673"/>
                  </a:cubicBezTo>
                  <a:cubicBezTo>
                    <a:pt x="580898" y="128397"/>
                    <a:pt x="571119" y="59436"/>
                    <a:pt x="600710" y="29972"/>
                  </a:cubicBezTo>
                  <a:cubicBezTo>
                    <a:pt x="620268" y="127"/>
                    <a:pt x="718693" y="127"/>
                    <a:pt x="738378" y="29718"/>
                  </a:cubicBezTo>
                  <a:cubicBezTo>
                    <a:pt x="767969" y="59309"/>
                    <a:pt x="758063" y="128270"/>
                    <a:pt x="748284" y="177419"/>
                  </a:cubicBezTo>
                  <a:cubicBezTo>
                    <a:pt x="738378" y="236474"/>
                    <a:pt x="699008" y="295656"/>
                    <a:pt x="669544" y="374396"/>
                  </a:cubicBezTo>
                  <a:cubicBezTo>
                    <a:pt x="787654" y="374396"/>
                    <a:pt x="866394" y="374396"/>
                    <a:pt x="984504" y="374396"/>
                  </a:cubicBezTo>
                  <a:cubicBezTo>
                    <a:pt x="954913" y="305435"/>
                    <a:pt x="925449" y="246380"/>
                    <a:pt x="915543" y="187198"/>
                  </a:cubicBezTo>
                  <a:cubicBezTo>
                    <a:pt x="905637" y="137922"/>
                    <a:pt x="915543" y="78867"/>
                    <a:pt x="915543" y="19685"/>
                  </a:cubicBezTo>
                  <a:cubicBezTo>
                    <a:pt x="964819" y="19685"/>
                    <a:pt x="1013968" y="19685"/>
                    <a:pt x="1063244" y="29591"/>
                  </a:cubicBezTo>
                  <a:cubicBezTo>
                    <a:pt x="1053338" y="78867"/>
                    <a:pt x="1063244" y="137922"/>
                    <a:pt x="1053338" y="197104"/>
                  </a:cubicBezTo>
                  <a:cubicBezTo>
                    <a:pt x="1033653" y="246380"/>
                    <a:pt x="1013968" y="305435"/>
                    <a:pt x="984377" y="374396"/>
                  </a:cubicBezTo>
                  <a:cubicBezTo>
                    <a:pt x="1092708" y="374396"/>
                    <a:pt x="1171448" y="374396"/>
                    <a:pt x="1289558" y="374396"/>
                  </a:cubicBezTo>
                  <a:cubicBezTo>
                    <a:pt x="1259967" y="305435"/>
                    <a:pt x="1230503" y="246380"/>
                    <a:pt x="1220597" y="187198"/>
                  </a:cubicBezTo>
                  <a:cubicBezTo>
                    <a:pt x="1210691" y="128016"/>
                    <a:pt x="1220597" y="78867"/>
                    <a:pt x="1230503" y="19685"/>
                  </a:cubicBezTo>
                  <a:cubicBezTo>
                    <a:pt x="1279779" y="19685"/>
                    <a:pt x="1348613" y="9779"/>
                    <a:pt x="1368298" y="29591"/>
                  </a:cubicBezTo>
                  <a:cubicBezTo>
                    <a:pt x="1397889" y="68961"/>
                    <a:pt x="1387983" y="137922"/>
                    <a:pt x="1378204" y="187198"/>
                  </a:cubicBezTo>
                  <a:cubicBezTo>
                    <a:pt x="1358519" y="246253"/>
                    <a:pt x="1328928" y="295529"/>
                    <a:pt x="1289558" y="374396"/>
                  </a:cubicBezTo>
                  <a:cubicBezTo>
                    <a:pt x="1407668" y="374396"/>
                    <a:pt x="1496314" y="374396"/>
                    <a:pt x="1614424" y="374396"/>
                  </a:cubicBezTo>
                  <a:cubicBezTo>
                    <a:pt x="1584833" y="295529"/>
                    <a:pt x="1545463" y="236474"/>
                    <a:pt x="1535684" y="177419"/>
                  </a:cubicBezTo>
                  <a:cubicBezTo>
                    <a:pt x="1525778" y="128143"/>
                    <a:pt x="1515999" y="59182"/>
                    <a:pt x="1545590" y="29718"/>
                  </a:cubicBezTo>
                  <a:cubicBezTo>
                    <a:pt x="1565275" y="127"/>
                    <a:pt x="1663700" y="127"/>
                    <a:pt x="1683385" y="29718"/>
                  </a:cubicBezTo>
                  <a:cubicBezTo>
                    <a:pt x="1703070" y="59309"/>
                    <a:pt x="1703070" y="128270"/>
                    <a:pt x="1693291" y="177419"/>
                  </a:cubicBezTo>
                  <a:cubicBezTo>
                    <a:pt x="1683385" y="236474"/>
                    <a:pt x="1644015" y="295656"/>
                    <a:pt x="1614551" y="374396"/>
                  </a:cubicBezTo>
                  <a:cubicBezTo>
                    <a:pt x="1732661" y="374396"/>
                    <a:pt x="1811401" y="374396"/>
                    <a:pt x="1919732" y="374396"/>
                  </a:cubicBezTo>
                  <a:cubicBezTo>
                    <a:pt x="1900047" y="305435"/>
                    <a:pt x="1870456" y="246380"/>
                    <a:pt x="1850771" y="187198"/>
                  </a:cubicBezTo>
                  <a:cubicBezTo>
                    <a:pt x="1840865" y="137922"/>
                    <a:pt x="1850771" y="78867"/>
                    <a:pt x="1860677" y="19685"/>
                  </a:cubicBezTo>
                  <a:cubicBezTo>
                    <a:pt x="1909953" y="19685"/>
                    <a:pt x="1988693" y="0"/>
                    <a:pt x="1998472" y="29591"/>
                  </a:cubicBezTo>
                  <a:cubicBezTo>
                    <a:pt x="2018157" y="68961"/>
                    <a:pt x="2018157" y="137922"/>
                    <a:pt x="1998472" y="187198"/>
                  </a:cubicBezTo>
                  <a:cubicBezTo>
                    <a:pt x="1988566" y="246253"/>
                    <a:pt x="1959102" y="295529"/>
                    <a:pt x="1929511" y="354711"/>
                  </a:cubicBezTo>
                  <a:cubicBezTo>
                    <a:pt x="2274062" y="433578"/>
                    <a:pt x="2274062" y="433578"/>
                    <a:pt x="2303526" y="709295"/>
                  </a:cubicBezTo>
                  <a:cubicBezTo>
                    <a:pt x="2362581" y="679704"/>
                    <a:pt x="2421636" y="660019"/>
                    <a:pt x="2470912" y="650240"/>
                  </a:cubicBezTo>
                  <a:cubicBezTo>
                    <a:pt x="2529967" y="640334"/>
                    <a:pt x="2589022" y="640334"/>
                    <a:pt x="2648077" y="640334"/>
                  </a:cubicBezTo>
                  <a:cubicBezTo>
                    <a:pt x="2638171" y="689610"/>
                    <a:pt x="2638171" y="748665"/>
                    <a:pt x="2638171" y="797941"/>
                  </a:cubicBezTo>
                  <a:cubicBezTo>
                    <a:pt x="2579116" y="788035"/>
                    <a:pt x="2520061" y="788035"/>
                    <a:pt x="2470785" y="778256"/>
                  </a:cubicBezTo>
                  <a:cubicBezTo>
                    <a:pt x="2421509" y="768477"/>
                    <a:pt x="2372360" y="748665"/>
                    <a:pt x="2303399" y="719201"/>
                  </a:cubicBezTo>
                  <a:cubicBezTo>
                    <a:pt x="2303399" y="827532"/>
                    <a:pt x="2303399" y="906399"/>
                    <a:pt x="2303399" y="1024509"/>
                  </a:cubicBezTo>
                  <a:cubicBezTo>
                    <a:pt x="2372360" y="994918"/>
                    <a:pt x="2421509" y="975233"/>
                    <a:pt x="2480564" y="965454"/>
                  </a:cubicBezTo>
                  <a:cubicBezTo>
                    <a:pt x="2529840" y="955548"/>
                    <a:pt x="2588895" y="945769"/>
                    <a:pt x="2638044" y="965454"/>
                  </a:cubicBezTo>
                  <a:cubicBezTo>
                    <a:pt x="2657729" y="975360"/>
                    <a:pt x="2657729" y="1093470"/>
                    <a:pt x="2638044" y="1093470"/>
                  </a:cubicBezTo>
                  <a:cubicBezTo>
                    <a:pt x="2598674" y="1113155"/>
                    <a:pt x="2529713" y="1113155"/>
                    <a:pt x="2480564" y="1103376"/>
                  </a:cubicBezTo>
                  <a:cubicBezTo>
                    <a:pt x="2421509" y="1093470"/>
                    <a:pt x="2372233" y="1064006"/>
                    <a:pt x="2303399" y="1044321"/>
                  </a:cubicBezTo>
                  <a:cubicBezTo>
                    <a:pt x="2303399" y="1152652"/>
                    <a:pt x="2303399" y="1231519"/>
                    <a:pt x="2303399" y="1349629"/>
                  </a:cubicBezTo>
                  <a:cubicBezTo>
                    <a:pt x="2372360" y="1320038"/>
                    <a:pt x="2421509" y="1280668"/>
                    <a:pt x="2480564" y="1270762"/>
                  </a:cubicBezTo>
                  <a:cubicBezTo>
                    <a:pt x="2529840" y="1260856"/>
                    <a:pt x="2588895" y="1270762"/>
                    <a:pt x="2647950" y="1280668"/>
                  </a:cubicBezTo>
                  <a:cubicBezTo>
                    <a:pt x="2647950" y="1329944"/>
                    <a:pt x="2638044" y="1369314"/>
                    <a:pt x="2638044" y="1418590"/>
                  </a:cubicBezTo>
                  <a:cubicBezTo>
                    <a:pt x="2588768" y="1418590"/>
                    <a:pt x="2529713" y="1428496"/>
                    <a:pt x="2470658" y="1408684"/>
                  </a:cubicBezTo>
                  <a:cubicBezTo>
                    <a:pt x="2421382" y="1398778"/>
                    <a:pt x="2372233" y="1369314"/>
                    <a:pt x="2303272" y="1339723"/>
                  </a:cubicBezTo>
                  <a:cubicBezTo>
                    <a:pt x="2303272" y="1457960"/>
                    <a:pt x="2303272" y="1536700"/>
                    <a:pt x="2303272" y="1654937"/>
                  </a:cubicBezTo>
                  <a:cubicBezTo>
                    <a:pt x="2372233" y="1625346"/>
                    <a:pt x="2431288" y="1595882"/>
                    <a:pt x="2480437" y="1576070"/>
                  </a:cubicBezTo>
                  <a:cubicBezTo>
                    <a:pt x="2529713" y="1566164"/>
                    <a:pt x="2598547" y="1566164"/>
                    <a:pt x="2637917" y="1585976"/>
                  </a:cubicBezTo>
                  <a:cubicBezTo>
                    <a:pt x="2657602" y="1605661"/>
                    <a:pt x="2647823" y="1684528"/>
                    <a:pt x="2647823" y="1733677"/>
                  </a:cubicBezTo>
                  <a:cubicBezTo>
                    <a:pt x="2588768" y="1733677"/>
                    <a:pt x="2529713" y="1743583"/>
                    <a:pt x="2480437" y="1733677"/>
                  </a:cubicBezTo>
                  <a:cubicBezTo>
                    <a:pt x="2421382" y="1723771"/>
                    <a:pt x="2372106" y="1694307"/>
                    <a:pt x="2303272" y="1664716"/>
                  </a:cubicBezTo>
                  <a:cubicBezTo>
                    <a:pt x="2303272" y="1773047"/>
                    <a:pt x="2303272" y="1851914"/>
                    <a:pt x="2303272" y="1970024"/>
                  </a:cubicBezTo>
                  <a:cubicBezTo>
                    <a:pt x="2372233" y="1940433"/>
                    <a:pt x="2421382" y="1910969"/>
                    <a:pt x="2480437" y="1901063"/>
                  </a:cubicBezTo>
                  <a:cubicBezTo>
                    <a:pt x="2529713" y="1891157"/>
                    <a:pt x="2588768" y="1891157"/>
                    <a:pt x="2637917" y="1910969"/>
                  </a:cubicBezTo>
                  <a:cubicBezTo>
                    <a:pt x="2657602" y="1910969"/>
                    <a:pt x="2657602" y="2038985"/>
                    <a:pt x="2637917" y="2038985"/>
                  </a:cubicBezTo>
                  <a:cubicBezTo>
                    <a:pt x="2598547" y="2058670"/>
                    <a:pt x="2529586" y="2058670"/>
                    <a:pt x="2480437" y="2048891"/>
                  </a:cubicBezTo>
                  <a:cubicBezTo>
                    <a:pt x="2421382" y="2038985"/>
                    <a:pt x="2372106" y="2009521"/>
                    <a:pt x="2313051" y="1989836"/>
                  </a:cubicBezTo>
                  <a:cubicBezTo>
                    <a:pt x="2273681" y="2265680"/>
                    <a:pt x="2273681" y="2265680"/>
                    <a:pt x="1929130" y="2334641"/>
                  </a:cubicBezTo>
                  <a:cubicBezTo>
                    <a:pt x="1958721" y="2393696"/>
                    <a:pt x="1988185" y="2452878"/>
                    <a:pt x="1998091" y="2511933"/>
                  </a:cubicBezTo>
                  <a:cubicBezTo>
                    <a:pt x="2007997" y="2561209"/>
                    <a:pt x="2017776" y="2620264"/>
                    <a:pt x="1998091" y="2659634"/>
                  </a:cubicBezTo>
                  <a:cubicBezTo>
                    <a:pt x="1988185" y="2689225"/>
                    <a:pt x="1909445" y="2669540"/>
                    <a:pt x="1860296" y="2679319"/>
                  </a:cubicBezTo>
                  <a:cubicBezTo>
                    <a:pt x="1850390" y="2620265"/>
                    <a:pt x="1840611" y="2561083"/>
                    <a:pt x="1850390" y="2502027"/>
                  </a:cubicBezTo>
                  <a:cubicBezTo>
                    <a:pt x="1860296" y="2452751"/>
                    <a:pt x="1899666" y="2393696"/>
                    <a:pt x="1929130" y="2314829"/>
                  </a:cubicBezTo>
                  <a:cubicBezTo>
                    <a:pt x="1811020" y="2314829"/>
                    <a:pt x="1732280" y="2314829"/>
                    <a:pt x="1614170" y="2314829"/>
                  </a:cubicBezTo>
                  <a:cubicBezTo>
                    <a:pt x="1653540" y="2393696"/>
                    <a:pt x="1683131" y="2452751"/>
                    <a:pt x="1692910" y="2521712"/>
                  </a:cubicBezTo>
                  <a:cubicBezTo>
                    <a:pt x="1702816" y="2570988"/>
                    <a:pt x="1702816" y="2639949"/>
                    <a:pt x="1673225" y="2669413"/>
                  </a:cubicBezTo>
                  <a:cubicBezTo>
                    <a:pt x="1653540" y="2689098"/>
                    <a:pt x="1555115" y="2689098"/>
                    <a:pt x="1545209" y="2659507"/>
                  </a:cubicBezTo>
                  <a:cubicBezTo>
                    <a:pt x="1515618" y="2629916"/>
                    <a:pt x="1525524" y="2560955"/>
                    <a:pt x="1535303" y="2511806"/>
                  </a:cubicBezTo>
                  <a:cubicBezTo>
                    <a:pt x="1545209" y="2452751"/>
                    <a:pt x="1584579" y="2403475"/>
                    <a:pt x="1614043" y="2324608"/>
                  </a:cubicBezTo>
                  <a:cubicBezTo>
                    <a:pt x="1495933" y="2324608"/>
                    <a:pt x="1417193" y="2324608"/>
                    <a:pt x="1299083" y="2324608"/>
                  </a:cubicBezTo>
                  <a:cubicBezTo>
                    <a:pt x="1328674" y="2393569"/>
                    <a:pt x="1358138" y="2452624"/>
                    <a:pt x="1368044" y="2501900"/>
                  </a:cubicBezTo>
                  <a:cubicBezTo>
                    <a:pt x="1377950" y="2560955"/>
                    <a:pt x="1377950" y="2610231"/>
                    <a:pt x="1377950" y="2659507"/>
                  </a:cubicBezTo>
                  <a:cubicBezTo>
                    <a:pt x="1328674" y="2669413"/>
                    <a:pt x="1269619" y="2669413"/>
                    <a:pt x="1220470" y="2669413"/>
                  </a:cubicBezTo>
                  <a:cubicBezTo>
                    <a:pt x="1220470" y="2620137"/>
                    <a:pt x="1210564" y="2561082"/>
                    <a:pt x="1220470" y="2511806"/>
                  </a:cubicBezTo>
                  <a:cubicBezTo>
                    <a:pt x="1230376" y="2452751"/>
                    <a:pt x="1259840" y="2393569"/>
                    <a:pt x="1289431" y="2314829"/>
                  </a:cubicBezTo>
                  <a:cubicBezTo>
                    <a:pt x="1181100" y="2314829"/>
                    <a:pt x="1102360" y="2314829"/>
                    <a:pt x="994156" y="2314829"/>
                  </a:cubicBezTo>
                  <a:cubicBezTo>
                    <a:pt x="1013841" y="2383790"/>
                    <a:pt x="1043432" y="2442845"/>
                    <a:pt x="1053211" y="2502027"/>
                  </a:cubicBezTo>
                  <a:cubicBezTo>
                    <a:pt x="1063117" y="2551303"/>
                    <a:pt x="1053211" y="2610358"/>
                    <a:pt x="1053211" y="2669540"/>
                  </a:cubicBezTo>
                  <a:cubicBezTo>
                    <a:pt x="1013841" y="2669540"/>
                    <a:pt x="964565" y="2669540"/>
                    <a:pt x="915416" y="2669540"/>
                  </a:cubicBezTo>
                  <a:cubicBezTo>
                    <a:pt x="915416" y="2620264"/>
                    <a:pt x="905510" y="2561209"/>
                    <a:pt x="915416" y="2502027"/>
                  </a:cubicBezTo>
                  <a:cubicBezTo>
                    <a:pt x="925322" y="2442845"/>
                    <a:pt x="954786" y="2393696"/>
                    <a:pt x="984377" y="2324735"/>
                  </a:cubicBezTo>
                  <a:cubicBezTo>
                    <a:pt x="876046" y="2324735"/>
                    <a:pt x="787527" y="2324735"/>
                    <a:pt x="679196" y="2324735"/>
                  </a:cubicBezTo>
                  <a:cubicBezTo>
                    <a:pt x="708787" y="2393696"/>
                    <a:pt x="738251" y="2452751"/>
                    <a:pt x="748157" y="2511933"/>
                  </a:cubicBezTo>
                  <a:cubicBezTo>
                    <a:pt x="758063" y="2561209"/>
                    <a:pt x="748157" y="2610485"/>
                    <a:pt x="748157" y="2669540"/>
                  </a:cubicBezTo>
                  <a:cubicBezTo>
                    <a:pt x="698881" y="2669540"/>
                    <a:pt x="639826" y="2669540"/>
                    <a:pt x="590677" y="2669540"/>
                  </a:cubicBezTo>
                  <a:cubicBezTo>
                    <a:pt x="590677" y="2610485"/>
                    <a:pt x="580771" y="2561209"/>
                    <a:pt x="590677" y="2511933"/>
                  </a:cubicBezTo>
                  <a:cubicBezTo>
                    <a:pt x="610362" y="2452878"/>
                    <a:pt x="639953" y="2393696"/>
                    <a:pt x="659638" y="2334641"/>
                  </a:cubicBezTo>
                  <a:cubicBezTo>
                    <a:pt x="403733" y="2275586"/>
                    <a:pt x="393827" y="2265680"/>
                    <a:pt x="344678" y="1960372"/>
                  </a:cubicBezTo>
                  <a:cubicBezTo>
                    <a:pt x="285623" y="1989963"/>
                    <a:pt x="236347" y="2019427"/>
                    <a:pt x="187198" y="2029333"/>
                  </a:cubicBezTo>
                  <a:cubicBezTo>
                    <a:pt x="128143" y="2039239"/>
                    <a:pt x="69088" y="2029333"/>
                    <a:pt x="10033" y="2029333"/>
                  </a:cubicBezTo>
                  <a:cubicBezTo>
                    <a:pt x="19939" y="1980057"/>
                    <a:pt x="19939" y="1930781"/>
                    <a:pt x="19939" y="1881632"/>
                  </a:cubicBezTo>
                  <a:cubicBezTo>
                    <a:pt x="69215" y="1881632"/>
                    <a:pt x="128270" y="1881632"/>
                    <a:pt x="187325" y="1891538"/>
                  </a:cubicBezTo>
                  <a:cubicBezTo>
                    <a:pt x="236601" y="1901444"/>
                    <a:pt x="285750" y="1930908"/>
                    <a:pt x="354711" y="1960499"/>
                  </a:cubicBezTo>
                  <a:cubicBezTo>
                    <a:pt x="354711" y="1842262"/>
                    <a:pt x="354711" y="1763522"/>
                    <a:pt x="354711" y="1655191"/>
                  </a:cubicBezTo>
                  <a:cubicBezTo>
                    <a:pt x="285750" y="1674876"/>
                    <a:pt x="236601" y="1704467"/>
                    <a:pt x="177546" y="1714246"/>
                  </a:cubicBezTo>
                  <a:cubicBezTo>
                    <a:pt x="128270" y="1724152"/>
                    <a:pt x="69215" y="1714246"/>
                    <a:pt x="10160" y="1714246"/>
                  </a:cubicBezTo>
                  <a:cubicBezTo>
                    <a:pt x="20066" y="1664970"/>
                    <a:pt x="20066" y="1615694"/>
                    <a:pt x="20066" y="1566545"/>
                  </a:cubicBezTo>
                  <a:cubicBezTo>
                    <a:pt x="79121" y="1566545"/>
                    <a:pt x="128397" y="1566545"/>
                    <a:pt x="187452" y="1576451"/>
                  </a:cubicBezTo>
                  <a:cubicBezTo>
                    <a:pt x="236728" y="1586357"/>
                    <a:pt x="285877" y="1615821"/>
                    <a:pt x="354838" y="1645412"/>
                  </a:cubicBezTo>
                  <a:close/>
                  <a:moveTo>
                    <a:pt x="1338707" y="472948"/>
                  </a:moveTo>
                  <a:cubicBezTo>
                    <a:pt x="1102487" y="472948"/>
                    <a:pt x="866267" y="472948"/>
                    <a:pt x="630047" y="472948"/>
                  </a:cubicBezTo>
                  <a:cubicBezTo>
                    <a:pt x="521716" y="472948"/>
                    <a:pt x="452882" y="502539"/>
                    <a:pt x="462661" y="630555"/>
                  </a:cubicBezTo>
                  <a:cubicBezTo>
                    <a:pt x="462661" y="768477"/>
                    <a:pt x="452755" y="896493"/>
                    <a:pt x="452755" y="1034415"/>
                  </a:cubicBezTo>
                  <a:cubicBezTo>
                    <a:pt x="452755" y="1379220"/>
                    <a:pt x="462661" y="1723898"/>
                    <a:pt x="462661" y="2068703"/>
                  </a:cubicBezTo>
                  <a:cubicBezTo>
                    <a:pt x="462661" y="2196719"/>
                    <a:pt x="521716" y="2226310"/>
                    <a:pt x="630047" y="2226310"/>
                  </a:cubicBezTo>
                  <a:cubicBezTo>
                    <a:pt x="1102487" y="2226310"/>
                    <a:pt x="1565148" y="2226310"/>
                    <a:pt x="2027682" y="2226310"/>
                  </a:cubicBezTo>
                  <a:cubicBezTo>
                    <a:pt x="2155698" y="2226310"/>
                    <a:pt x="2214753" y="2177034"/>
                    <a:pt x="2204847" y="2049018"/>
                  </a:cubicBezTo>
                  <a:cubicBezTo>
                    <a:pt x="2204847" y="1586103"/>
                    <a:pt x="2204847" y="1113155"/>
                    <a:pt x="2204847" y="640334"/>
                  </a:cubicBezTo>
                  <a:cubicBezTo>
                    <a:pt x="2214753" y="512318"/>
                    <a:pt x="2145792" y="463042"/>
                    <a:pt x="2027682" y="472821"/>
                  </a:cubicBezTo>
                  <a:cubicBezTo>
                    <a:pt x="1801241" y="472821"/>
                    <a:pt x="1565021" y="472821"/>
                    <a:pt x="1338707" y="47282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055480" y="4772520"/>
            <a:ext cx="1986120" cy="1964520"/>
            <a:chOff x="0" y="0"/>
            <a:chExt cx="2648160" cy="2619360"/>
          </a:xfrm>
        </p:grpSpPr>
        <p:sp>
          <p:nvSpPr>
            <p:cNvPr id="14" name="Freeform 14"/>
            <p:cNvSpPr/>
            <p:nvPr/>
          </p:nvSpPr>
          <p:spPr>
            <a:xfrm>
              <a:off x="-127" y="0"/>
              <a:ext cx="2648204" cy="2620137"/>
            </a:xfrm>
            <a:custGeom>
              <a:avLst/>
              <a:gdLst/>
              <a:ahLst/>
              <a:cxnLst/>
              <a:rect l="l" t="t" r="r" b="b"/>
              <a:pathLst>
                <a:path w="2648204" h="2620137">
                  <a:moveTo>
                    <a:pt x="315087" y="679450"/>
                  </a:moveTo>
                  <a:cubicBezTo>
                    <a:pt x="256032" y="718820"/>
                    <a:pt x="216662" y="748411"/>
                    <a:pt x="167386" y="758190"/>
                  </a:cubicBezTo>
                  <a:cubicBezTo>
                    <a:pt x="118110" y="767969"/>
                    <a:pt x="59055" y="758190"/>
                    <a:pt x="19685" y="738505"/>
                  </a:cubicBezTo>
                  <a:cubicBezTo>
                    <a:pt x="0" y="738505"/>
                    <a:pt x="9779" y="640080"/>
                    <a:pt x="29591" y="620395"/>
                  </a:cubicBezTo>
                  <a:cubicBezTo>
                    <a:pt x="59182" y="600710"/>
                    <a:pt x="128016" y="600710"/>
                    <a:pt x="167386" y="610489"/>
                  </a:cubicBezTo>
                  <a:cubicBezTo>
                    <a:pt x="216662" y="620395"/>
                    <a:pt x="256032" y="659765"/>
                    <a:pt x="305181" y="689229"/>
                  </a:cubicBezTo>
                  <a:cubicBezTo>
                    <a:pt x="383921" y="324866"/>
                    <a:pt x="383921" y="324866"/>
                    <a:pt x="689102" y="305181"/>
                  </a:cubicBezTo>
                  <a:cubicBezTo>
                    <a:pt x="659511" y="255905"/>
                    <a:pt x="630047" y="216535"/>
                    <a:pt x="620141" y="167259"/>
                  </a:cubicBezTo>
                  <a:cubicBezTo>
                    <a:pt x="610235" y="117983"/>
                    <a:pt x="600456" y="49149"/>
                    <a:pt x="630047" y="29337"/>
                  </a:cubicBezTo>
                  <a:cubicBezTo>
                    <a:pt x="659765" y="0"/>
                    <a:pt x="738505" y="0"/>
                    <a:pt x="767969" y="29591"/>
                  </a:cubicBezTo>
                  <a:cubicBezTo>
                    <a:pt x="787654" y="49276"/>
                    <a:pt x="777875" y="118237"/>
                    <a:pt x="767969" y="167513"/>
                  </a:cubicBezTo>
                  <a:cubicBezTo>
                    <a:pt x="758063" y="216789"/>
                    <a:pt x="738378" y="256159"/>
                    <a:pt x="708914" y="315214"/>
                  </a:cubicBezTo>
                  <a:cubicBezTo>
                    <a:pt x="807339" y="315214"/>
                    <a:pt x="886079" y="315214"/>
                    <a:pt x="984504" y="315214"/>
                  </a:cubicBezTo>
                  <a:cubicBezTo>
                    <a:pt x="954913" y="256159"/>
                    <a:pt x="925449" y="216789"/>
                    <a:pt x="915543" y="167513"/>
                  </a:cubicBezTo>
                  <a:cubicBezTo>
                    <a:pt x="905637" y="118237"/>
                    <a:pt x="895858" y="49403"/>
                    <a:pt x="925449" y="29591"/>
                  </a:cubicBezTo>
                  <a:cubicBezTo>
                    <a:pt x="945134" y="9906"/>
                    <a:pt x="1033780" y="0"/>
                    <a:pt x="1053465" y="29591"/>
                  </a:cubicBezTo>
                  <a:cubicBezTo>
                    <a:pt x="1083056" y="49276"/>
                    <a:pt x="1073150" y="118237"/>
                    <a:pt x="1073150" y="167513"/>
                  </a:cubicBezTo>
                  <a:cubicBezTo>
                    <a:pt x="1063244" y="206883"/>
                    <a:pt x="1023874" y="246253"/>
                    <a:pt x="994410" y="315214"/>
                  </a:cubicBezTo>
                  <a:cubicBezTo>
                    <a:pt x="1102741" y="315214"/>
                    <a:pt x="1171575" y="315214"/>
                    <a:pt x="1279906" y="315214"/>
                  </a:cubicBezTo>
                  <a:cubicBezTo>
                    <a:pt x="1250315" y="256159"/>
                    <a:pt x="1220851" y="216789"/>
                    <a:pt x="1220851" y="167513"/>
                  </a:cubicBezTo>
                  <a:cubicBezTo>
                    <a:pt x="1210945" y="118237"/>
                    <a:pt x="1201166" y="59182"/>
                    <a:pt x="1220851" y="19812"/>
                  </a:cubicBezTo>
                  <a:cubicBezTo>
                    <a:pt x="1230757" y="127"/>
                    <a:pt x="1338961" y="127"/>
                    <a:pt x="1348867" y="19812"/>
                  </a:cubicBezTo>
                  <a:cubicBezTo>
                    <a:pt x="1368552" y="59182"/>
                    <a:pt x="1368552" y="118237"/>
                    <a:pt x="1358773" y="167513"/>
                  </a:cubicBezTo>
                  <a:cubicBezTo>
                    <a:pt x="1348994" y="216789"/>
                    <a:pt x="1319403" y="256159"/>
                    <a:pt x="1299718" y="305435"/>
                  </a:cubicBezTo>
                  <a:cubicBezTo>
                    <a:pt x="1388364" y="305435"/>
                    <a:pt x="1467104" y="305435"/>
                    <a:pt x="1565529" y="305435"/>
                  </a:cubicBezTo>
                  <a:cubicBezTo>
                    <a:pt x="1545844" y="256159"/>
                    <a:pt x="1516253" y="216789"/>
                    <a:pt x="1516253" y="177419"/>
                  </a:cubicBezTo>
                  <a:cubicBezTo>
                    <a:pt x="1506347" y="128143"/>
                    <a:pt x="1496568" y="69088"/>
                    <a:pt x="1516253" y="19812"/>
                  </a:cubicBezTo>
                  <a:cubicBezTo>
                    <a:pt x="1526159" y="127"/>
                    <a:pt x="1634363" y="127"/>
                    <a:pt x="1644269" y="19812"/>
                  </a:cubicBezTo>
                  <a:cubicBezTo>
                    <a:pt x="1663954" y="59182"/>
                    <a:pt x="1663954" y="118237"/>
                    <a:pt x="1654175" y="167513"/>
                  </a:cubicBezTo>
                  <a:cubicBezTo>
                    <a:pt x="1644396" y="216789"/>
                    <a:pt x="1614805" y="256159"/>
                    <a:pt x="1585214" y="305435"/>
                  </a:cubicBezTo>
                  <a:cubicBezTo>
                    <a:pt x="1683639" y="305435"/>
                    <a:pt x="1762379" y="305435"/>
                    <a:pt x="1851025" y="305435"/>
                  </a:cubicBezTo>
                  <a:cubicBezTo>
                    <a:pt x="1841119" y="266065"/>
                    <a:pt x="1821434" y="226695"/>
                    <a:pt x="1821434" y="187325"/>
                  </a:cubicBezTo>
                  <a:cubicBezTo>
                    <a:pt x="1811528" y="128270"/>
                    <a:pt x="1811528" y="78994"/>
                    <a:pt x="1801749" y="19939"/>
                  </a:cubicBezTo>
                  <a:cubicBezTo>
                    <a:pt x="1851025" y="19939"/>
                    <a:pt x="1910080" y="254"/>
                    <a:pt x="1939544" y="19939"/>
                  </a:cubicBezTo>
                  <a:cubicBezTo>
                    <a:pt x="2008505" y="69215"/>
                    <a:pt x="1988820" y="128270"/>
                    <a:pt x="1929638" y="187325"/>
                  </a:cubicBezTo>
                  <a:cubicBezTo>
                    <a:pt x="1909953" y="216916"/>
                    <a:pt x="1909953" y="266065"/>
                    <a:pt x="1900047" y="305435"/>
                  </a:cubicBezTo>
                  <a:cubicBezTo>
                    <a:pt x="2205228" y="344805"/>
                    <a:pt x="2205228" y="344805"/>
                    <a:pt x="2264283" y="689483"/>
                  </a:cubicBezTo>
                  <a:cubicBezTo>
                    <a:pt x="2343023" y="659892"/>
                    <a:pt x="2411984" y="630428"/>
                    <a:pt x="2480818" y="610743"/>
                  </a:cubicBezTo>
                  <a:cubicBezTo>
                    <a:pt x="2530094" y="600837"/>
                    <a:pt x="2589149" y="600837"/>
                    <a:pt x="2618613" y="620649"/>
                  </a:cubicBezTo>
                  <a:cubicBezTo>
                    <a:pt x="2648077" y="640461"/>
                    <a:pt x="2648204" y="728980"/>
                    <a:pt x="2618613" y="748665"/>
                  </a:cubicBezTo>
                  <a:cubicBezTo>
                    <a:pt x="2589022" y="778256"/>
                    <a:pt x="2529967" y="778256"/>
                    <a:pt x="2480818" y="768350"/>
                  </a:cubicBezTo>
                  <a:cubicBezTo>
                    <a:pt x="2411857" y="748665"/>
                    <a:pt x="2343023" y="709295"/>
                    <a:pt x="2254377" y="679704"/>
                  </a:cubicBezTo>
                  <a:cubicBezTo>
                    <a:pt x="2254377" y="788035"/>
                    <a:pt x="2254377" y="866775"/>
                    <a:pt x="2254377" y="985012"/>
                  </a:cubicBezTo>
                  <a:cubicBezTo>
                    <a:pt x="2343023" y="955421"/>
                    <a:pt x="2411857" y="916051"/>
                    <a:pt x="2480818" y="906272"/>
                  </a:cubicBezTo>
                  <a:cubicBezTo>
                    <a:pt x="2530094" y="886587"/>
                    <a:pt x="2589149" y="896366"/>
                    <a:pt x="2628519" y="916178"/>
                  </a:cubicBezTo>
                  <a:cubicBezTo>
                    <a:pt x="2648204" y="935863"/>
                    <a:pt x="2638425" y="1034288"/>
                    <a:pt x="2618613" y="1044194"/>
                  </a:cubicBezTo>
                  <a:cubicBezTo>
                    <a:pt x="2589022" y="1073785"/>
                    <a:pt x="2520188" y="1063879"/>
                    <a:pt x="2480818" y="1054100"/>
                  </a:cubicBezTo>
                  <a:cubicBezTo>
                    <a:pt x="2411857" y="1034415"/>
                    <a:pt x="2343023" y="1004824"/>
                    <a:pt x="2254377" y="965454"/>
                  </a:cubicBezTo>
                  <a:cubicBezTo>
                    <a:pt x="2254377" y="1083564"/>
                    <a:pt x="2254377" y="1162431"/>
                    <a:pt x="2254377" y="1280541"/>
                  </a:cubicBezTo>
                  <a:cubicBezTo>
                    <a:pt x="2343023" y="1250950"/>
                    <a:pt x="2411857" y="1211580"/>
                    <a:pt x="2480818" y="1201801"/>
                  </a:cubicBezTo>
                  <a:cubicBezTo>
                    <a:pt x="2530094" y="1182116"/>
                    <a:pt x="2589149" y="1191895"/>
                    <a:pt x="2618613" y="1211707"/>
                  </a:cubicBezTo>
                  <a:cubicBezTo>
                    <a:pt x="2648077" y="1231519"/>
                    <a:pt x="2638298" y="1320038"/>
                    <a:pt x="2618613" y="1339723"/>
                  </a:cubicBezTo>
                  <a:cubicBezTo>
                    <a:pt x="2589022" y="1359408"/>
                    <a:pt x="2520188" y="1359408"/>
                    <a:pt x="2480818" y="1349629"/>
                  </a:cubicBezTo>
                  <a:cubicBezTo>
                    <a:pt x="2411857" y="1339723"/>
                    <a:pt x="2343023" y="1300353"/>
                    <a:pt x="2254377" y="1260983"/>
                  </a:cubicBezTo>
                  <a:cubicBezTo>
                    <a:pt x="2254377" y="1379093"/>
                    <a:pt x="2254377" y="1457960"/>
                    <a:pt x="2254377" y="1576070"/>
                  </a:cubicBezTo>
                  <a:cubicBezTo>
                    <a:pt x="2343023" y="1546479"/>
                    <a:pt x="2411857" y="1507109"/>
                    <a:pt x="2480818" y="1487424"/>
                  </a:cubicBezTo>
                  <a:cubicBezTo>
                    <a:pt x="2530094" y="1477518"/>
                    <a:pt x="2589149" y="1487424"/>
                    <a:pt x="2628519" y="1507109"/>
                  </a:cubicBezTo>
                  <a:cubicBezTo>
                    <a:pt x="2648204" y="1526794"/>
                    <a:pt x="2638425" y="1615440"/>
                    <a:pt x="2618613" y="1635125"/>
                  </a:cubicBezTo>
                  <a:cubicBezTo>
                    <a:pt x="2598928" y="1664716"/>
                    <a:pt x="2529967" y="1664716"/>
                    <a:pt x="2490597" y="1654810"/>
                  </a:cubicBezTo>
                  <a:cubicBezTo>
                    <a:pt x="2411857" y="1635125"/>
                    <a:pt x="2342896" y="1595755"/>
                    <a:pt x="2254377" y="1556385"/>
                  </a:cubicBezTo>
                  <a:cubicBezTo>
                    <a:pt x="2254377" y="1674495"/>
                    <a:pt x="2254377" y="1753362"/>
                    <a:pt x="2254377" y="1861693"/>
                  </a:cubicBezTo>
                  <a:cubicBezTo>
                    <a:pt x="2333117" y="1842008"/>
                    <a:pt x="2402078" y="1812417"/>
                    <a:pt x="2470912" y="1792732"/>
                  </a:cubicBezTo>
                  <a:cubicBezTo>
                    <a:pt x="2520188" y="1782826"/>
                    <a:pt x="2589022" y="1773047"/>
                    <a:pt x="2618613" y="1792732"/>
                  </a:cubicBezTo>
                  <a:cubicBezTo>
                    <a:pt x="2638298" y="1822323"/>
                    <a:pt x="2638298" y="1910842"/>
                    <a:pt x="2618613" y="1930654"/>
                  </a:cubicBezTo>
                  <a:cubicBezTo>
                    <a:pt x="2589022" y="1960245"/>
                    <a:pt x="2520188" y="1950339"/>
                    <a:pt x="2470912" y="1940560"/>
                  </a:cubicBezTo>
                  <a:cubicBezTo>
                    <a:pt x="2401951" y="1920875"/>
                    <a:pt x="2342896" y="1891284"/>
                    <a:pt x="2264156" y="1861820"/>
                  </a:cubicBezTo>
                  <a:cubicBezTo>
                    <a:pt x="2185416" y="2216277"/>
                    <a:pt x="2185416" y="2216277"/>
                    <a:pt x="1880235" y="2235962"/>
                  </a:cubicBezTo>
                  <a:cubicBezTo>
                    <a:pt x="1909826" y="2314702"/>
                    <a:pt x="1939290" y="2383663"/>
                    <a:pt x="1949196" y="2442718"/>
                  </a:cubicBezTo>
                  <a:cubicBezTo>
                    <a:pt x="1959102" y="2491994"/>
                    <a:pt x="1968881" y="2560828"/>
                    <a:pt x="1939290" y="2580640"/>
                  </a:cubicBezTo>
                  <a:cubicBezTo>
                    <a:pt x="1919605" y="2610231"/>
                    <a:pt x="1830959" y="2610231"/>
                    <a:pt x="1801495" y="2580640"/>
                  </a:cubicBezTo>
                  <a:cubicBezTo>
                    <a:pt x="1781810" y="2560955"/>
                    <a:pt x="1791589" y="2491994"/>
                    <a:pt x="1801495" y="2442718"/>
                  </a:cubicBezTo>
                  <a:cubicBezTo>
                    <a:pt x="1811401" y="2383663"/>
                    <a:pt x="1840865" y="2324608"/>
                    <a:pt x="1870456" y="2235962"/>
                  </a:cubicBezTo>
                  <a:cubicBezTo>
                    <a:pt x="1772031" y="2235962"/>
                    <a:pt x="1693291" y="2235962"/>
                    <a:pt x="1584960" y="2235962"/>
                  </a:cubicBezTo>
                  <a:cubicBezTo>
                    <a:pt x="1614551" y="2314702"/>
                    <a:pt x="1644015" y="2383663"/>
                    <a:pt x="1663700" y="2452624"/>
                  </a:cubicBezTo>
                  <a:cubicBezTo>
                    <a:pt x="1673606" y="2491994"/>
                    <a:pt x="1663700" y="2560955"/>
                    <a:pt x="1644015" y="2590546"/>
                  </a:cubicBezTo>
                  <a:cubicBezTo>
                    <a:pt x="1624330" y="2610231"/>
                    <a:pt x="1535684" y="2610231"/>
                    <a:pt x="1515999" y="2590546"/>
                  </a:cubicBezTo>
                  <a:cubicBezTo>
                    <a:pt x="1496314" y="2560955"/>
                    <a:pt x="1486408" y="2492121"/>
                    <a:pt x="1496314" y="2452624"/>
                  </a:cubicBezTo>
                  <a:cubicBezTo>
                    <a:pt x="1515999" y="2383663"/>
                    <a:pt x="1545590" y="2324608"/>
                    <a:pt x="1584960" y="2245868"/>
                  </a:cubicBezTo>
                  <a:cubicBezTo>
                    <a:pt x="1476629" y="2245868"/>
                    <a:pt x="1397889" y="2245868"/>
                    <a:pt x="1289685" y="2245868"/>
                  </a:cubicBezTo>
                  <a:cubicBezTo>
                    <a:pt x="1319276" y="2324608"/>
                    <a:pt x="1348740" y="2383790"/>
                    <a:pt x="1358646" y="2442845"/>
                  </a:cubicBezTo>
                  <a:cubicBezTo>
                    <a:pt x="1368552" y="2492121"/>
                    <a:pt x="1378331" y="2560955"/>
                    <a:pt x="1348740" y="2590546"/>
                  </a:cubicBezTo>
                  <a:cubicBezTo>
                    <a:pt x="1329055" y="2610231"/>
                    <a:pt x="1240409" y="2610231"/>
                    <a:pt x="1220724" y="2580640"/>
                  </a:cubicBezTo>
                  <a:cubicBezTo>
                    <a:pt x="1191133" y="2560955"/>
                    <a:pt x="1201039" y="2491994"/>
                    <a:pt x="1210818" y="2442718"/>
                  </a:cubicBezTo>
                  <a:cubicBezTo>
                    <a:pt x="1230503" y="2383663"/>
                    <a:pt x="1260094" y="2314702"/>
                    <a:pt x="1279779" y="2235962"/>
                  </a:cubicBezTo>
                  <a:cubicBezTo>
                    <a:pt x="1181354" y="2235962"/>
                    <a:pt x="1102614" y="2235962"/>
                    <a:pt x="994283" y="2235962"/>
                  </a:cubicBezTo>
                  <a:cubicBezTo>
                    <a:pt x="1023874" y="2314702"/>
                    <a:pt x="1053338" y="2383663"/>
                    <a:pt x="1073023" y="2452624"/>
                  </a:cubicBezTo>
                  <a:cubicBezTo>
                    <a:pt x="1082929" y="2491994"/>
                    <a:pt x="1082929" y="2560955"/>
                    <a:pt x="1053338" y="2590546"/>
                  </a:cubicBezTo>
                  <a:cubicBezTo>
                    <a:pt x="1033653" y="2610231"/>
                    <a:pt x="945007" y="2610231"/>
                    <a:pt x="925322" y="2590546"/>
                  </a:cubicBezTo>
                  <a:cubicBezTo>
                    <a:pt x="905637" y="2560955"/>
                    <a:pt x="905637" y="2492121"/>
                    <a:pt x="915416" y="2452624"/>
                  </a:cubicBezTo>
                  <a:cubicBezTo>
                    <a:pt x="925322" y="2383663"/>
                    <a:pt x="964692" y="2324608"/>
                    <a:pt x="994156" y="2245868"/>
                  </a:cubicBezTo>
                  <a:cubicBezTo>
                    <a:pt x="885825" y="2245868"/>
                    <a:pt x="807085" y="2245868"/>
                    <a:pt x="698881" y="2245868"/>
                  </a:cubicBezTo>
                  <a:cubicBezTo>
                    <a:pt x="728472" y="2324608"/>
                    <a:pt x="767842" y="2383790"/>
                    <a:pt x="777621" y="2452624"/>
                  </a:cubicBezTo>
                  <a:cubicBezTo>
                    <a:pt x="787527" y="2501900"/>
                    <a:pt x="777621" y="2560955"/>
                    <a:pt x="757936" y="2590546"/>
                  </a:cubicBezTo>
                  <a:cubicBezTo>
                    <a:pt x="738251" y="2620137"/>
                    <a:pt x="659511" y="2610231"/>
                    <a:pt x="629920" y="2580640"/>
                  </a:cubicBezTo>
                  <a:cubicBezTo>
                    <a:pt x="600329" y="2560955"/>
                    <a:pt x="600329" y="2501900"/>
                    <a:pt x="610235" y="2462530"/>
                  </a:cubicBezTo>
                  <a:cubicBezTo>
                    <a:pt x="629920" y="2393569"/>
                    <a:pt x="659511" y="2324608"/>
                    <a:pt x="688975" y="2255774"/>
                  </a:cubicBezTo>
                  <a:cubicBezTo>
                    <a:pt x="344424" y="2196719"/>
                    <a:pt x="344424" y="2196719"/>
                    <a:pt x="314833" y="1871726"/>
                  </a:cubicBezTo>
                  <a:cubicBezTo>
                    <a:pt x="265557" y="1891411"/>
                    <a:pt x="226187" y="1921002"/>
                    <a:pt x="177038" y="1930781"/>
                  </a:cubicBezTo>
                  <a:cubicBezTo>
                    <a:pt x="127889" y="1940560"/>
                    <a:pt x="78613" y="1930781"/>
                    <a:pt x="29337" y="1940687"/>
                  </a:cubicBezTo>
                  <a:cubicBezTo>
                    <a:pt x="29337" y="1891411"/>
                    <a:pt x="29337" y="1842262"/>
                    <a:pt x="29337" y="1792986"/>
                  </a:cubicBezTo>
                  <a:cubicBezTo>
                    <a:pt x="78613" y="1792986"/>
                    <a:pt x="127762" y="1792986"/>
                    <a:pt x="177038" y="1802892"/>
                  </a:cubicBezTo>
                  <a:cubicBezTo>
                    <a:pt x="226314" y="1812798"/>
                    <a:pt x="255778" y="1832483"/>
                    <a:pt x="314833" y="1861947"/>
                  </a:cubicBezTo>
                  <a:cubicBezTo>
                    <a:pt x="314833" y="1763522"/>
                    <a:pt x="314833" y="1684655"/>
                    <a:pt x="314833" y="1576324"/>
                  </a:cubicBezTo>
                  <a:cubicBezTo>
                    <a:pt x="255778" y="1605915"/>
                    <a:pt x="216408" y="1635379"/>
                    <a:pt x="177038" y="1635379"/>
                  </a:cubicBezTo>
                  <a:cubicBezTo>
                    <a:pt x="127762" y="1645285"/>
                    <a:pt x="68707" y="1645285"/>
                    <a:pt x="19558" y="1635379"/>
                  </a:cubicBezTo>
                  <a:cubicBezTo>
                    <a:pt x="9652" y="1625473"/>
                    <a:pt x="9652" y="1517269"/>
                    <a:pt x="19558" y="1507363"/>
                  </a:cubicBezTo>
                  <a:cubicBezTo>
                    <a:pt x="68834" y="1487678"/>
                    <a:pt x="127889" y="1487678"/>
                    <a:pt x="177038" y="1497457"/>
                  </a:cubicBezTo>
                  <a:cubicBezTo>
                    <a:pt x="216408" y="1507363"/>
                    <a:pt x="255778" y="1536827"/>
                    <a:pt x="314833" y="1576197"/>
                  </a:cubicBezTo>
                  <a:cubicBezTo>
                    <a:pt x="314833" y="1467866"/>
                    <a:pt x="314833" y="1389126"/>
                    <a:pt x="314833" y="1270889"/>
                  </a:cubicBezTo>
                  <a:cubicBezTo>
                    <a:pt x="255778" y="1310259"/>
                    <a:pt x="216408" y="1339850"/>
                    <a:pt x="167132" y="1349629"/>
                  </a:cubicBezTo>
                  <a:cubicBezTo>
                    <a:pt x="127762" y="1359535"/>
                    <a:pt x="58801" y="1369314"/>
                    <a:pt x="29337" y="1339723"/>
                  </a:cubicBezTo>
                  <a:cubicBezTo>
                    <a:pt x="9652" y="1320038"/>
                    <a:pt x="9652" y="1231392"/>
                    <a:pt x="29337" y="1211707"/>
                  </a:cubicBezTo>
                  <a:cubicBezTo>
                    <a:pt x="58928" y="1182116"/>
                    <a:pt x="127762" y="1192022"/>
                    <a:pt x="167132" y="1201801"/>
                  </a:cubicBezTo>
                  <a:cubicBezTo>
                    <a:pt x="216408" y="1211707"/>
                    <a:pt x="255778" y="1251077"/>
                    <a:pt x="314833" y="1280541"/>
                  </a:cubicBezTo>
                  <a:cubicBezTo>
                    <a:pt x="314833" y="1172210"/>
                    <a:pt x="314833" y="1093469"/>
                    <a:pt x="314833" y="994918"/>
                  </a:cubicBezTo>
                  <a:cubicBezTo>
                    <a:pt x="265557" y="1014603"/>
                    <a:pt x="226187" y="1034288"/>
                    <a:pt x="186817" y="1034288"/>
                  </a:cubicBezTo>
                  <a:cubicBezTo>
                    <a:pt x="137541" y="1044194"/>
                    <a:pt x="78486" y="1044194"/>
                    <a:pt x="19431" y="1053973"/>
                  </a:cubicBezTo>
                  <a:cubicBezTo>
                    <a:pt x="19431" y="1004697"/>
                    <a:pt x="19431" y="965327"/>
                    <a:pt x="19431" y="916051"/>
                  </a:cubicBezTo>
                  <a:cubicBezTo>
                    <a:pt x="78486" y="916051"/>
                    <a:pt x="127762" y="916051"/>
                    <a:pt x="186817" y="916051"/>
                  </a:cubicBezTo>
                  <a:cubicBezTo>
                    <a:pt x="226187" y="925957"/>
                    <a:pt x="265557" y="955421"/>
                    <a:pt x="314833" y="975106"/>
                  </a:cubicBezTo>
                  <a:cubicBezTo>
                    <a:pt x="314833" y="866775"/>
                    <a:pt x="314833" y="797814"/>
                    <a:pt x="314833" y="679704"/>
                  </a:cubicBezTo>
                  <a:close/>
                  <a:moveTo>
                    <a:pt x="1289685" y="403733"/>
                  </a:moveTo>
                  <a:cubicBezTo>
                    <a:pt x="1053465" y="403733"/>
                    <a:pt x="817118" y="403733"/>
                    <a:pt x="580898" y="403733"/>
                  </a:cubicBezTo>
                  <a:cubicBezTo>
                    <a:pt x="462788" y="393827"/>
                    <a:pt x="403733" y="453009"/>
                    <a:pt x="403733" y="571119"/>
                  </a:cubicBezTo>
                  <a:cubicBezTo>
                    <a:pt x="403733" y="1033907"/>
                    <a:pt x="403733" y="1506601"/>
                    <a:pt x="403733" y="1979295"/>
                  </a:cubicBezTo>
                  <a:cubicBezTo>
                    <a:pt x="403733" y="2097405"/>
                    <a:pt x="462788" y="2146681"/>
                    <a:pt x="580898" y="2146681"/>
                  </a:cubicBezTo>
                  <a:cubicBezTo>
                    <a:pt x="1053465" y="2146681"/>
                    <a:pt x="1516126" y="2146681"/>
                    <a:pt x="1988693" y="2146681"/>
                  </a:cubicBezTo>
                  <a:cubicBezTo>
                    <a:pt x="2106803" y="2146681"/>
                    <a:pt x="2165858" y="2097405"/>
                    <a:pt x="2165858" y="1979295"/>
                  </a:cubicBezTo>
                  <a:cubicBezTo>
                    <a:pt x="2165858" y="1516507"/>
                    <a:pt x="2165858" y="1043813"/>
                    <a:pt x="2165858" y="571119"/>
                  </a:cubicBezTo>
                  <a:cubicBezTo>
                    <a:pt x="2165858" y="443103"/>
                    <a:pt x="2096897" y="393827"/>
                    <a:pt x="1978787" y="393827"/>
                  </a:cubicBezTo>
                  <a:cubicBezTo>
                    <a:pt x="1742567" y="403733"/>
                    <a:pt x="1516126" y="403733"/>
                    <a:pt x="1289685" y="40373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09020" y="2253420"/>
            <a:ext cx="1927260" cy="1899180"/>
            <a:chOff x="0" y="0"/>
            <a:chExt cx="2569680" cy="2532240"/>
          </a:xfrm>
        </p:grpSpPr>
        <p:sp>
          <p:nvSpPr>
            <p:cNvPr id="16" name="Freeform 16"/>
            <p:cNvSpPr/>
            <p:nvPr/>
          </p:nvSpPr>
          <p:spPr>
            <a:xfrm>
              <a:off x="-127" y="-127"/>
              <a:ext cx="2570099" cy="2532761"/>
            </a:xfrm>
            <a:custGeom>
              <a:avLst/>
              <a:gdLst/>
              <a:ahLst/>
              <a:cxnLst/>
              <a:rect l="l" t="t" r="r" b="b"/>
              <a:pathLst>
                <a:path w="2570099" h="2532761">
                  <a:moveTo>
                    <a:pt x="1250569" y="2177669"/>
                  </a:moveTo>
                  <a:cubicBezTo>
                    <a:pt x="1280160" y="2256536"/>
                    <a:pt x="1309624" y="2315591"/>
                    <a:pt x="1329309" y="2384552"/>
                  </a:cubicBezTo>
                  <a:cubicBezTo>
                    <a:pt x="1329309" y="2423922"/>
                    <a:pt x="1329309" y="2483104"/>
                    <a:pt x="1299718" y="2522474"/>
                  </a:cubicBezTo>
                  <a:cubicBezTo>
                    <a:pt x="1289812" y="2532380"/>
                    <a:pt x="1201293" y="2532380"/>
                    <a:pt x="1191387" y="2522474"/>
                  </a:cubicBezTo>
                  <a:cubicBezTo>
                    <a:pt x="1171702" y="2483104"/>
                    <a:pt x="1161796" y="2423922"/>
                    <a:pt x="1171702" y="2374646"/>
                  </a:cubicBezTo>
                  <a:cubicBezTo>
                    <a:pt x="1181608" y="2315591"/>
                    <a:pt x="1220978" y="2256409"/>
                    <a:pt x="1250442" y="2177542"/>
                  </a:cubicBezTo>
                  <a:cubicBezTo>
                    <a:pt x="1142111" y="2177542"/>
                    <a:pt x="1073277" y="2177542"/>
                    <a:pt x="955040" y="2177542"/>
                  </a:cubicBezTo>
                  <a:cubicBezTo>
                    <a:pt x="994410" y="2256409"/>
                    <a:pt x="1024001" y="2315464"/>
                    <a:pt x="1033780" y="2374646"/>
                  </a:cubicBezTo>
                  <a:cubicBezTo>
                    <a:pt x="1043686" y="2423922"/>
                    <a:pt x="1043686" y="2482977"/>
                    <a:pt x="1023874" y="2512568"/>
                  </a:cubicBezTo>
                  <a:cubicBezTo>
                    <a:pt x="1004189" y="2532253"/>
                    <a:pt x="915543" y="2532253"/>
                    <a:pt x="905764" y="2512568"/>
                  </a:cubicBezTo>
                  <a:cubicBezTo>
                    <a:pt x="876173" y="2473198"/>
                    <a:pt x="886079" y="2414016"/>
                    <a:pt x="895858" y="2374646"/>
                  </a:cubicBezTo>
                  <a:cubicBezTo>
                    <a:pt x="905764" y="2315591"/>
                    <a:pt x="935228" y="2256409"/>
                    <a:pt x="964819" y="2177542"/>
                  </a:cubicBezTo>
                  <a:cubicBezTo>
                    <a:pt x="856488" y="2177542"/>
                    <a:pt x="787654" y="2177542"/>
                    <a:pt x="679323" y="2177542"/>
                  </a:cubicBezTo>
                  <a:cubicBezTo>
                    <a:pt x="708914" y="2246503"/>
                    <a:pt x="738378" y="2305685"/>
                    <a:pt x="748284" y="2374646"/>
                  </a:cubicBezTo>
                  <a:cubicBezTo>
                    <a:pt x="758190" y="2414016"/>
                    <a:pt x="758190" y="2473198"/>
                    <a:pt x="738378" y="2512568"/>
                  </a:cubicBezTo>
                  <a:cubicBezTo>
                    <a:pt x="728472" y="2532253"/>
                    <a:pt x="630047" y="2532253"/>
                    <a:pt x="620268" y="2512568"/>
                  </a:cubicBezTo>
                  <a:cubicBezTo>
                    <a:pt x="590677" y="2482977"/>
                    <a:pt x="590677" y="2423922"/>
                    <a:pt x="600583" y="2374646"/>
                  </a:cubicBezTo>
                  <a:cubicBezTo>
                    <a:pt x="620268" y="2315591"/>
                    <a:pt x="649859" y="2256409"/>
                    <a:pt x="679323" y="2187448"/>
                  </a:cubicBezTo>
                  <a:cubicBezTo>
                    <a:pt x="344551" y="2138172"/>
                    <a:pt x="334772" y="2128393"/>
                    <a:pt x="305181" y="1822831"/>
                  </a:cubicBezTo>
                  <a:cubicBezTo>
                    <a:pt x="255905" y="1842516"/>
                    <a:pt x="216535" y="1872107"/>
                    <a:pt x="167386" y="1872107"/>
                  </a:cubicBezTo>
                  <a:cubicBezTo>
                    <a:pt x="118110" y="1882013"/>
                    <a:pt x="68961" y="1872107"/>
                    <a:pt x="19685" y="1872107"/>
                  </a:cubicBezTo>
                  <a:cubicBezTo>
                    <a:pt x="19685" y="1822831"/>
                    <a:pt x="9779" y="1753870"/>
                    <a:pt x="29591" y="1743964"/>
                  </a:cubicBezTo>
                  <a:cubicBezTo>
                    <a:pt x="59182" y="1724279"/>
                    <a:pt x="128016" y="1724279"/>
                    <a:pt x="167386" y="1743964"/>
                  </a:cubicBezTo>
                  <a:cubicBezTo>
                    <a:pt x="206756" y="1743964"/>
                    <a:pt x="246126" y="1783334"/>
                    <a:pt x="305181" y="1812925"/>
                  </a:cubicBezTo>
                  <a:cubicBezTo>
                    <a:pt x="305181" y="1714373"/>
                    <a:pt x="305181" y="1635633"/>
                    <a:pt x="305181" y="1537081"/>
                  </a:cubicBezTo>
                  <a:cubicBezTo>
                    <a:pt x="255905" y="1556766"/>
                    <a:pt x="206756" y="1586357"/>
                    <a:pt x="167386" y="1596136"/>
                  </a:cubicBezTo>
                  <a:cubicBezTo>
                    <a:pt x="118110" y="1606042"/>
                    <a:pt x="59055" y="1606042"/>
                    <a:pt x="19685" y="1586230"/>
                  </a:cubicBezTo>
                  <a:cubicBezTo>
                    <a:pt x="0" y="1576324"/>
                    <a:pt x="0" y="1477899"/>
                    <a:pt x="19685" y="1467993"/>
                  </a:cubicBezTo>
                  <a:cubicBezTo>
                    <a:pt x="49276" y="1448308"/>
                    <a:pt x="108331" y="1438402"/>
                    <a:pt x="157480" y="1448308"/>
                  </a:cubicBezTo>
                  <a:cubicBezTo>
                    <a:pt x="206756" y="1448308"/>
                    <a:pt x="246126" y="1487678"/>
                    <a:pt x="305181" y="1527175"/>
                  </a:cubicBezTo>
                  <a:cubicBezTo>
                    <a:pt x="305181" y="1418844"/>
                    <a:pt x="305181" y="1349883"/>
                    <a:pt x="305181" y="1241425"/>
                  </a:cubicBezTo>
                  <a:cubicBezTo>
                    <a:pt x="255905" y="1271016"/>
                    <a:pt x="216535" y="1290701"/>
                    <a:pt x="177165" y="1300480"/>
                  </a:cubicBezTo>
                  <a:cubicBezTo>
                    <a:pt x="118110" y="1310386"/>
                    <a:pt x="68834" y="1300480"/>
                    <a:pt x="19685" y="1300480"/>
                  </a:cubicBezTo>
                  <a:cubicBezTo>
                    <a:pt x="19685" y="1261110"/>
                    <a:pt x="9779" y="1182243"/>
                    <a:pt x="29591" y="1172337"/>
                  </a:cubicBezTo>
                  <a:cubicBezTo>
                    <a:pt x="59182" y="1152652"/>
                    <a:pt x="118237" y="1152652"/>
                    <a:pt x="167386" y="1162431"/>
                  </a:cubicBezTo>
                  <a:cubicBezTo>
                    <a:pt x="206756" y="1172337"/>
                    <a:pt x="246126" y="1201801"/>
                    <a:pt x="305181" y="1241298"/>
                  </a:cubicBezTo>
                  <a:cubicBezTo>
                    <a:pt x="305181" y="1132967"/>
                    <a:pt x="305181" y="1064006"/>
                    <a:pt x="305181" y="965454"/>
                  </a:cubicBezTo>
                  <a:cubicBezTo>
                    <a:pt x="255905" y="985139"/>
                    <a:pt x="216535" y="1004824"/>
                    <a:pt x="177165" y="1014730"/>
                  </a:cubicBezTo>
                  <a:cubicBezTo>
                    <a:pt x="118110" y="1024636"/>
                    <a:pt x="68834" y="1014730"/>
                    <a:pt x="19685" y="1014730"/>
                  </a:cubicBezTo>
                  <a:cubicBezTo>
                    <a:pt x="19685" y="965454"/>
                    <a:pt x="19685" y="926084"/>
                    <a:pt x="19685" y="876808"/>
                  </a:cubicBezTo>
                  <a:cubicBezTo>
                    <a:pt x="78740" y="886714"/>
                    <a:pt x="128016" y="876808"/>
                    <a:pt x="177165" y="886714"/>
                  </a:cubicBezTo>
                  <a:cubicBezTo>
                    <a:pt x="216535" y="896620"/>
                    <a:pt x="255905" y="926084"/>
                    <a:pt x="314960" y="945769"/>
                  </a:cubicBezTo>
                  <a:cubicBezTo>
                    <a:pt x="314960" y="847217"/>
                    <a:pt x="314960" y="778256"/>
                    <a:pt x="314960" y="679704"/>
                  </a:cubicBezTo>
                  <a:cubicBezTo>
                    <a:pt x="255905" y="699389"/>
                    <a:pt x="206629" y="728980"/>
                    <a:pt x="167259" y="738759"/>
                  </a:cubicBezTo>
                  <a:cubicBezTo>
                    <a:pt x="117983" y="748665"/>
                    <a:pt x="58928" y="748665"/>
                    <a:pt x="19558" y="728853"/>
                  </a:cubicBezTo>
                  <a:cubicBezTo>
                    <a:pt x="127" y="709549"/>
                    <a:pt x="127" y="620903"/>
                    <a:pt x="29718" y="601218"/>
                  </a:cubicBezTo>
                  <a:cubicBezTo>
                    <a:pt x="59309" y="581533"/>
                    <a:pt x="118364" y="581533"/>
                    <a:pt x="167513" y="591312"/>
                  </a:cubicBezTo>
                  <a:cubicBezTo>
                    <a:pt x="206883" y="601218"/>
                    <a:pt x="256159" y="630682"/>
                    <a:pt x="305308" y="650367"/>
                  </a:cubicBezTo>
                  <a:cubicBezTo>
                    <a:pt x="344678" y="335026"/>
                    <a:pt x="344678" y="335026"/>
                    <a:pt x="679450" y="295656"/>
                  </a:cubicBezTo>
                  <a:cubicBezTo>
                    <a:pt x="649859" y="246380"/>
                    <a:pt x="610489" y="207010"/>
                    <a:pt x="600710" y="157734"/>
                  </a:cubicBezTo>
                  <a:cubicBezTo>
                    <a:pt x="590804" y="118364"/>
                    <a:pt x="590804" y="59182"/>
                    <a:pt x="620395" y="19812"/>
                  </a:cubicBezTo>
                  <a:cubicBezTo>
                    <a:pt x="630301" y="127"/>
                    <a:pt x="718820" y="127"/>
                    <a:pt x="738505" y="19812"/>
                  </a:cubicBezTo>
                  <a:cubicBezTo>
                    <a:pt x="758190" y="59182"/>
                    <a:pt x="758190" y="118364"/>
                    <a:pt x="748411" y="157734"/>
                  </a:cubicBezTo>
                  <a:cubicBezTo>
                    <a:pt x="738505" y="207010"/>
                    <a:pt x="709041" y="236601"/>
                    <a:pt x="679450" y="295656"/>
                  </a:cubicBezTo>
                  <a:cubicBezTo>
                    <a:pt x="777875" y="295656"/>
                    <a:pt x="846836" y="295656"/>
                    <a:pt x="945261" y="295656"/>
                  </a:cubicBezTo>
                  <a:cubicBezTo>
                    <a:pt x="925576" y="246380"/>
                    <a:pt x="895985" y="207010"/>
                    <a:pt x="895985" y="167513"/>
                  </a:cubicBezTo>
                  <a:cubicBezTo>
                    <a:pt x="886079" y="118237"/>
                    <a:pt x="895985" y="59182"/>
                    <a:pt x="915670" y="9906"/>
                  </a:cubicBezTo>
                  <a:cubicBezTo>
                    <a:pt x="915670" y="0"/>
                    <a:pt x="1014095" y="0"/>
                    <a:pt x="1024001" y="19812"/>
                  </a:cubicBezTo>
                  <a:cubicBezTo>
                    <a:pt x="1033907" y="59182"/>
                    <a:pt x="1033907" y="118364"/>
                    <a:pt x="1024001" y="167640"/>
                  </a:cubicBezTo>
                  <a:cubicBezTo>
                    <a:pt x="1024001" y="207010"/>
                    <a:pt x="994410" y="246507"/>
                    <a:pt x="964946" y="305562"/>
                  </a:cubicBezTo>
                  <a:cubicBezTo>
                    <a:pt x="1063371" y="305562"/>
                    <a:pt x="1132332" y="305562"/>
                    <a:pt x="1240663" y="305562"/>
                  </a:cubicBezTo>
                  <a:cubicBezTo>
                    <a:pt x="1211072" y="246507"/>
                    <a:pt x="1181608" y="207010"/>
                    <a:pt x="1171702" y="157734"/>
                  </a:cubicBezTo>
                  <a:cubicBezTo>
                    <a:pt x="1171702" y="118364"/>
                    <a:pt x="1161796" y="59182"/>
                    <a:pt x="1191387" y="19812"/>
                  </a:cubicBezTo>
                  <a:cubicBezTo>
                    <a:pt x="1201293" y="127"/>
                    <a:pt x="1299718" y="127"/>
                    <a:pt x="1309497" y="19812"/>
                  </a:cubicBezTo>
                  <a:cubicBezTo>
                    <a:pt x="1329182" y="59182"/>
                    <a:pt x="1329182" y="118364"/>
                    <a:pt x="1319403" y="157734"/>
                  </a:cubicBezTo>
                  <a:cubicBezTo>
                    <a:pt x="1309497" y="207010"/>
                    <a:pt x="1280033" y="246380"/>
                    <a:pt x="1260348" y="305562"/>
                  </a:cubicBezTo>
                  <a:cubicBezTo>
                    <a:pt x="1358773" y="305562"/>
                    <a:pt x="1427734" y="305562"/>
                    <a:pt x="1526159" y="305562"/>
                  </a:cubicBezTo>
                  <a:cubicBezTo>
                    <a:pt x="1506474" y="246507"/>
                    <a:pt x="1476883" y="207010"/>
                    <a:pt x="1467104" y="167640"/>
                  </a:cubicBezTo>
                  <a:cubicBezTo>
                    <a:pt x="1457198" y="118364"/>
                    <a:pt x="1457198" y="59309"/>
                    <a:pt x="1477010" y="19812"/>
                  </a:cubicBezTo>
                  <a:cubicBezTo>
                    <a:pt x="1477010" y="127"/>
                    <a:pt x="1585341" y="127"/>
                    <a:pt x="1585341" y="9906"/>
                  </a:cubicBezTo>
                  <a:cubicBezTo>
                    <a:pt x="1605026" y="59182"/>
                    <a:pt x="1614932" y="118237"/>
                    <a:pt x="1605026" y="167513"/>
                  </a:cubicBezTo>
                  <a:cubicBezTo>
                    <a:pt x="1595120" y="206883"/>
                    <a:pt x="1565656" y="246380"/>
                    <a:pt x="1536065" y="295656"/>
                  </a:cubicBezTo>
                  <a:cubicBezTo>
                    <a:pt x="1634490" y="295656"/>
                    <a:pt x="1703451" y="295656"/>
                    <a:pt x="1811782" y="295656"/>
                  </a:cubicBezTo>
                  <a:cubicBezTo>
                    <a:pt x="1782191" y="246380"/>
                    <a:pt x="1762506" y="207010"/>
                    <a:pt x="1752727" y="167513"/>
                  </a:cubicBezTo>
                  <a:cubicBezTo>
                    <a:pt x="1742821" y="118237"/>
                    <a:pt x="1752727" y="59182"/>
                    <a:pt x="1762633" y="9906"/>
                  </a:cubicBezTo>
                  <a:cubicBezTo>
                    <a:pt x="1802003" y="19812"/>
                    <a:pt x="1870964" y="0"/>
                    <a:pt x="1890649" y="29591"/>
                  </a:cubicBezTo>
                  <a:cubicBezTo>
                    <a:pt x="1910334" y="59182"/>
                    <a:pt x="1900555" y="118237"/>
                    <a:pt x="1890649" y="167513"/>
                  </a:cubicBezTo>
                  <a:cubicBezTo>
                    <a:pt x="1880743" y="206883"/>
                    <a:pt x="1851279" y="246380"/>
                    <a:pt x="1821688" y="285750"/>
                  </a:cubicBezTo>
                  <a:cubicBezTo>
                    <a:pt x="2156460" y="354711"/>
                    <a:pt x="2156460" y="354711"/>
                    <a:pt x="2195830" y="660146"/>
                  </a:cubicBezTo>
                  <a:cubicBezTo>
                    <a:pt x="2274570" y="630555"/>
                    <a:pt x="2343531" y="601091"/>
                    <a:pt x="2412492" y="581279"/>
                  </a:cubicBezTo>
                  <a:cubicBezTo>
                    <a:pt x="2451862" y="571373"/>
                    <a:pt x="2520823" y="581279"/>
                    <a:pt x="2540508" y="600964"/>
                  </a:cubicBezTo>
                  <a:cubicBezTo>
                    <a:pt x="2560193" y="630555"/>
                    <a:pt x="2570099" y="699516"/>
                    <a:pt x="2540508" y="729107"/>
                  </a:cubicBezTo>
                  <a:cubicBezTo>
                    <a:pt x="2520823" y="748792"/>
                    <a:pt x="2461768" y="758698"/>
                    <a:pt x="2412492" y="748792"/>
                  </a:cubicBezTo>
                  <a:cubicBezTo>
                    <a:pt x="2343531" y="729107"/>
                    <a:pt x="2284476" y="699516"/>
                    <a:pt x="2186051" y="660146"/>
                  </a:cubicBezTo>
                  <a:cubicBezTo>
                    <a:pt x="2186051" y="768477"/>
                    <a:pt x="2186051" y="837438"/>
                    <a:pt x="2186051" y="945896"/>
                  </a:cubicBezTo>
                  <a:cubicBezTo>
                    <a:pt x="2264791" y="926211"/>
                    <a:pt x="2333752" y="896620"/>
                    <a:pt x="2402713" y="886841"/>
                  </a:cubicBezTo>
                  <a:cubicBezTo>
                    <a:pt x="2442083" y="876935"/>
                    <a:pt x="2501138" y="867156"/>
                    <a:pt x="2540508" y="886841"/>
                  </a:cubicBezTo>
                  <a:cubicBezTo>
                    <a:pt x="2560193" y="896747"/>
                    <a:pt x="2550414" y="965708"/>
                    <a:pt x="2550414" y="1014984"/>
                  </a:cubicBezTo>
                  <a:cubicBezTo>
                    <a:pt x="2501138" y="1014984"/>
                    <a:pt x="2451989" y="1024890"/>
                    <a:pt x="2402713" y="1014984"/>
                  </a:cubicBezTo>
                  <a:cubicBezTo>
                    <a:pt x="2333752" y="1005078"/>
                    <a:pt x="2264918" y="975614"/>
                    <a:pt x="2186051" y="955929"/>
                  </a:cubicBezTo>
                  <a:cubicBezTo>
                    <a:pt x="2186051" y="1054481"/>
                    <a:pt x="2186051" y="1133221"/>
                    <a:pt x="2186051" y="1241679"/>
                  </a:cubicBezTo>
                  <a:cubicBezTo>
                    <a:pt x="2274697" y="1212088"/>
                    <a:pt x="2333752" y="1182624"/>
                    <a:pt x="2402713" y="1162812"/>
                  </a:cubicBezTo>
                  <a:cubicBezTo>
                    <a:pt x="2451989" y="1152906"/>
                    <a:pt x="2511044" y="1152906"/>
                    <a:pt x="2550414" y="1182497"/>
                  </a:cubicBezTo>
                  <a:cubicBezTo>
                    <a:pt x="2560320" y="1192403"/>
                    <a:pt x="2560320" y="1281049"/>
                    <a:pt x="2540508" y="1300734"/>
                  </a:cubicBezTo>
                  <a:cubicBezTo>
                    <a:pt x="2510917" y="1320419"/>
                    <a:pt x="2451862" y="1320419"/>
                    <a:pt x="2402713" y="1310640"/>
                  </a:cubicBezTo>
                  <a:cubicBezTo>
                    <a:pt x="2333752" y="1290955"/>
                    <a:pt x="2274697" y="1261364"/>
                    <a:pt x="2195957" y="1231773"/>
                  </a:cubicBezTo>
                  <a:cubicBezTo>
                    <a:pt x="2195957" y="1330325"/>
                    <a:pt x="2195957" y="1409065"/>
                    <a:pt x="2195957" y="1507617"/>
                  </a:cubicBezTo>
                  <a:cubicBezTo>
                    <a:pt x="2264918" y="1487932"/>
                    <a:pt x="2333752" y="1468247"/>
                    <a:pt x="2402713" y="1448562"/>
                  </a:cubicBezTo>
                  <a:cubicBezTo>
                    <a:pt x="2451989" y="1438656"/>
                    <a:pt x="2511044" y="1438656"/>
                    <a:pt x="2540508" y="1458468"/>
                  </a:cubicBezTo>
                  <a:cubicBezTo>
                    <a:pt x="2560193" y="1478153"/>
                    <a:pt x="2560193" y="1566799"/>
                    <a:pt x="2540508" y="1586611"/>
                  </a:cubicBezTo>
                  <a:cubicBezTo>
                    <a:pt x="2510917" y="1606296"/>
                    <a:pt x="2451862" y="1606296"/>
                    <a:pt x="2402713" y="1596517"/>
                  </a:cubicBezTo>
                  <a:cubicBezTo>
                    <a:pt x="2343658" y="1586611"/>
                    <a:pt x="2274697" y="1557147"/>
                    <a:pt x="2195957" y="1517650"/>
                  </a:cubicBezTo>
                  <a:cubicBezTo>
                    <a:pt x="2195957" y="1625981"/>
                    <a:pt x="2195957" y="1694942"/>
                    <a:pt x="2195957" y="1803400"/>
                  </a:cubicBezTo>
                  <a:cubicBezTo>
                    <a:pt x="2264918" y="1773809"/>
                    <a:pt x="2333752" y="1744345"/>
                    <a:pt x="2412619" y="1734439"/>
                  </a:cubicBezTo>
                  <a:cubicBezTo>
                    <a:pt x="2451989" y="1724533"/>
                    <a:pt x="2511044" y="1714754"/>
                    <a:pt x="2530729" y="1744345"/>
                  </a:cubicBezTo>
                  <a:cubicBezTo>
                    <a:pt x="2560320" y="1764030"/>
                    <a:pt x="2570099" y="1852676"/>
                    <a:pt x="2550414" y="1862582"/>
                  </a:cubicBezTo>
                  <a:cubicBezTo>
                    <a:pt x="2520823" y="1892173"/>
                    <a:pt x="2451989" y="1892173"/>
                    <a:pt x="2412619" y="1882267"/>
                  </a:cubicBezTo>
                  <a:cubicBezTo>
                    <a:pt x="2343658" y="1872361"/>
                    <a:pt x="2274824" y="1842897"/>
                    <a:pt x="2205863" y="1813306"/>
                  </a:cubicBezTo>
                  <a:cubicBezTo>
                    <a:pt x="2136902" y="2148332"/>
                    <a:pt x="2136902" y="2148332"/>
                    <a:pt x="1821942" y="2177923"/>
                  </a:cubicBezTo>
                  <a:cubicBezTo>
                    <a:pt x="1841627" y="2246884"/>
                    <a:pt x="1871218" y="2306066"/>
                    <a:pt x="1890903" y="2365121"/>
                  </a:cubicBezTo>
                  <a:cubicBezTo>
                    <a:pt x="1900809" y="2414397"/>
                    <a:pt x="1910588" y="2473452"/>
                    <a:pt x="1890903" y="2512949"/>
                  </a:cubicBezTo>
                  <a:cubicBezTo>
                    <a:pt x="1871218" y="2532634"/>
                    <a:pt x="1802257" y="2522855"/>
                    <a:pt x="1762887" y="2522855"/>
                  </a:cubicBezTo>
                  <a:cubicBezTo>
                    <a:pt x="1752981" y="2473579"/>
                    <a:pt x="1743202" y="2414524"/>
                    <a:pt x="1752981" y="2365248"/>
                  </a:cubicBezTo>
                  <a:cubicBezTo>
                    <a:pt x="1762887" y="2306193"/>
                    <a:pt x="1792351" y="2247011"/>
                    <a:pt x="1821942" y="2178050"/>
                  </a:cubicBezTo>
                  <a:cubicBezTo>
                    <a:pt x="1713611" y="2178050"/>
                    <a:pt x="1644777" y="2178050"/>
                    <a:pt x="1536446" y="2178050"/>
                  </a:cubicBezTo>
                  <a:cubicBezTo>
                    <a:pt x="1566037" y="2256917"/>
                    <a:pt x="1595501" y="2315972"/>
                    <a:pt x="1605407" y="2375154"/>
                  </a:cubicBezTo>
                  <a:cubicBezTo>
                    <a:pt x="1615313" y="2424430"/>
                    <a:pt x="1615313" y="2483485"/>
                    <a:pt x="1595501" y="2513076"/>
                  </a:cubicBezTo>
                  <a:cubicBezTo>
                    <a:pt x="1575816" y="2532761"/>
                    <a:pt x="1487170" y="2532761"/>
                    <a:pt x="1467485" y="2513076"/>
                  </a:cubicBezTo>
                  <a:cubicBezTo>
                    <a:pt x="1447800" y="2483485"/>
                    <a:pt x="1447800" y="2414524"/>
                    <a:pt x="1457579" y="2375154"/>
                  </a:cubicBezTo>
                  <a:cubicBezTo>
                    <a:pt x="1477264" y="2316099"/>
                    <a:pt x="1506855" y="2256917"/>
                    <a:pt x="1546225" y="2178050"/>
                  </a:cubicBezTo>
                  <a:cubicBezTo>
                    <a:pt x="1437894" y="2178050"/>
                    <a:pt x="1359154" y="2178050"/>
                    <a:pt x="1250823" y="2178050"/>
                  </a:cubicBezTo>
                  <a:close/>
                  <a:moveTo>
                    <a:pt x="1240663" y="2089023"/>
                  </a:moveTo>
                  <a:cubicBezTo>
                    <a:pt x="1457325" y="2089023"/>
                    <a:pt x="1683766" y="2079117"/>
                    <a:pt x="1910207" y="2089023"/>
                  </a:cubicBezTo>
                  <a:cubicBezTo>
                    <a:pt x="2048002" y="2089023"/>
                    <a:pt x="2097278" y="2039747"/>
                    <a:pt x="2097278" y="1901825"/>
                  </a:cubicBezTo>
                  <a:cubicBezTo>
                    <a:pt x="2097278" y="1458468"/>
                    <a:pt x="2097278" y="1015111"/>
                    <a:pt x="2097278" y="561848"/>
                  </a:cubicBezTo>
                  <a:cubicBezTo>
                    <a:pt x="2097278" y="443611"/>
                    <a:pt x="2048002" y="384556"/>
                    <a:pt x="1920113" y="384556"/>
                  </a:cubicBezTo>
                  <a:cubicBezTo>
                    <a:pt x="1467231" y="394462"/>
                    <a:pt x="1024128" y="394462"/>
                    <a:pt x="571246" y="384556"/>
                  </a:cubicBezTo>
                  <a:cubicBezTo>
                    <a:pt x="443230" y="384556"/>
                    <a:pt x="394081" y="443611"/>
                    <a:pt x="394081" y="571754"/>
                  </a:cubicBezTo>
                  <a:cubicBezTo>
                    <a:pt x="394081" y="1015111"/>
                    <a:pt x="394081" y="1468374"/>
                    <a:pt x="394081" y="1911731"/>
                  </a:cubicBezTo>
                  <a:cubicBezTo>
                    <a:pt x="394081" y="2029968"/>
                    <a:pt x="443357" y="2089023"/>
                    <a:pt x="571246" y="2089023"/>
                  </a:cubicBezTo>
                  <a:cubicBezTo>
                    <a:pt x="797687" y="2079117"/>
                    <a:pt x="1014349" y="2089023"/>
                    <a:pt x="1240790" y="208902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3425220" y="2808000"/>
            <a:ext cx="856440" cy="856440"/>
            <a:chOff x="0" y="0"/>
            <a:chExt cx="1141920" cy="11419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1857" cy="1141857"/>
            </a:xfrm>
            <a:custGeom>
              <a:avLst/>
              <a:gdLst/>
              <a:ahLst/>
              <a:cxnLst/>
              <a:rect l="l" t="t" r="r" b="b"/>
              <a:pathLst>
                <a:path w="1141857" h="1141857">
                  <a:moveTo>
                    <a:pt x="570992" y="1132078"/>
                  </a:moveTo>
                  <a:cubicBezTo>
                    <a:pt x="442976" y="1132078"/>
                    <a:pt x="315087" y="1132078"/>
                    <a:pt x="187071" y="1132078"/>
                  </a:cubicBezTo>
                  <a:cubicBezTo>
                    <a:pt x="78740" y="1141857"/>
                    <a:pt x="9906" y="1082802"/>
                    <a:pt x="9906" y="974598"/>
                  </a:cubicBezTo>
                  <a:cubicBezTo>
                    <a:pt x="0" y="708787"/>
                    <a:pt x="0" y="433197"/>
                    <a:pt x="9906" y="167386"/>
                  </a:cubicBezTo>
                  <a:cubicBezTo>
                    <a:pt x="9906" y="59055"/>
                    <a:pt x="78740" y="0"/>
                    <a:pt x="177165" y="0"/>
                  </a:cubicBezTo>
                  <a:cubicBezTo>
                    <a:pt x="442976" y="0"/>
                    <a:pt x="708787" y="0"/>
                    <a:pt x="964692" y="0"/>
                  </a:cubicBezTo>
                  <a:cubicBezTo>
                    <a:pt x="1073023" y="0"/>
                    <a:pt x="1141857" y="68961"/>
                    <a:pt x="1141857" y="177165"/>
                  </a:cubicBezTo>
                  <a:cubicBezTo>
                    <a:pt x="1131951" y="442976"/>
                    <a:pt x="1141857" y="698881"/>
                    <a:pt x="1131951" y="964692"/>
                  </a:cubicBezTo>
                  <a:cubicBezTo>
                    <a:pt x="1131951" y="1082802"/>
                    <a:pt x="1072896" y="1141857"/>
                    <a:pt x="954786" y="1132078"/>
                  </a:cubicBezTo>
                  <a:cubicBezTo>
                    <a:pt x="826770" y="1132078"/>
                    <a:pt x="698881" y="1132078"/>
                    <a:pt x="570865" y="113207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3558600" y="5445900"/>
            <a:ext cx="620460" cy="611820"/>
            <a:chOff x="0" y="0"/>
            <a:chExt cx="827280" cy="8157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27278" cy="815721"/>
            </a:xfrm>
            <a:custGeom>
              <a:avLst/>
              <a:gdLst/>
              <a:ahLst/>
              <a:cxnLst/>
              <a:rect l="l" t="t" r="r" b="b"/>
              <a:pathLst>
                <a:path w="827278" h="815721">
                  <a:moveTo>
                    <a:pt x="778002" y="402971"/>
                  </a:moveTo>
                  <a:cubicBezTo>
                    <a:pt x="778002" y="815721"/>
                    <a:pt x="827278" y="776478"/>
                    <a:pt x="413639" y="776478"/>
                  </a:cubicBezTo>
                  <a:cubicBezTo>
                    <a:pt x="364363" y="776478"/>
                    <a:pt x="324993" y="776478"/>
                    <a:pt x="275717" y="776478"/>
                  </a:cubicBezTo>
                  <a:cubicBezTo>
                    <a:pt x="9779" y="776478"/>
                    <a:pt x="9779" y="776478"/>
                    <a:pt x="9779" y="511048"/>
                  </a:cubicBezTo>
                  <a:cubicBezTo>
                    <a:pt x="9779" y="402971"/>
                    <a:pt x="19685" y="284988"/>
                    <a:pt x="9779" y="176911"/>
                  </a:cubicBezTo>
                  <a:cubicBezTo>
                    <a:pt x="0" y="58928"/>
                    <a:pt x="39370" y="0"/>
                    <a:pt x="167386" y="9779"/>
                  </a:cubicBezTo>
                  <a:cubicBezTo>
                    <a:pt x="324993" y="9779"/>
                    <a:pt x="472694" y="9779"/>
                    <a:pt x="620395" y="9779"/>
                  </a:cubicBezTo>
                  <a:cubicBezTo>
                    <a:pt x="738632" y="0"/>
                    <a:pt x="787908" y="49149"/>
                    <a:pt x="778002" y="167132"/>
                  </a:cubicBezTo>
                  <a:cubicBezTo>
                    <a:pt x="778002" y="245745"/>
                    <a:pt x="778002" y="324358"/>
                    <a:pt x="778002" y="402971"/>
                  </a:cubicBezTo>
                  <a:close/>
                  <a:moveTo>
                    <a:pt x="728726" y="402971"/>
                  </a:moveTo>
                  <a:cubicBezTo>
                    <a:pt x="728726" y="49149"/>
                    <a:pt x="728726" y="49149"/>
                    <a:pt x="374142" y="49149"/>
                  </a:cubicBezTo>
                  <a:cubicBezTo>
                    <a:pt x="9906" y="49149"/>
                    <a:pt x="49276" y="0"/>
                    <a:pt x="49276" y="373507"/>
                  </a:cubicBezTo>
                  <a:cubicBezTo>
                    <a:pt x="49276" y="727329"/>
                    <a:pt x="49276" y="727329"/>
                    <a:pt x="403860" y="727329"/>
                  </a:cubicBezTo>
                  <a:cubicBezTo>
                    <a:pt x="728853" y="727329"/>
                    <a:pt x="728853" y="727329"/>
                    <a:pt x="728853" y="40297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202580" y="2734020"/>
            <a:ext cx="887220" cy="893700"/>
            <a:chOff x="0" y="0"/>
            <a:chExt cx="1182960" cy="1191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83005" cy="1191641"/>
            </a:xfrm>
            <a:custGeom>
              <a:avLst/>
              <a:gdLst/>
              <a:ahLst/>
              <a:cxnLst/>
              <a:rect l="l" t="t" r="r" b="b"/>
              <a:pathLst>
                <a:path w="1183005" h="1191641">
                  <a:moveTo>
                    <a:pt x="1183005" y="590931"/>
                  </a:moveTo>
                  <a:cubicBezTo>
                    <a:pt x="1183005" y="709168"/>
                    <a:pt x="1183005" y="837184"/>
                    <a:pt x="1183005" y="955294"/>
                  </a:cubicBezTo>
                  <a:cubicBezTo>
                    <a:pt x="1173099" y="1102995"/>
                    <a:pt x="1114044" y="1181735"/>
                    <a:pt x="966089" y="1181735"/>
                  </a:cubicBezTo>
                  <a:cubicBezTo>
                    <a:pt x="719582" y="1191641"/>
                    <a:pt x="463296" y="1191641"/>
                    <a:pt x="216916" y="1181735"/>
                  </a:cubicBezTo>
                  <a:cubicBezTo>
                    <a:pt x="68961" y="1181735"/>
                    <a:pt x="0" y="1112774"/>
                    <a:pt x="0" y="965073"/>
                  </a:cubicBezTo>
                  <a:cubicBezTo>
                    <a:pt x="0" y="718947"/>
                    <a:pt x="0" y="472694"/>
                    <a:pt x="0" y="226441"/>
                  </a:cubicBezTo>
                  <a:cubicBezTo>
                    <a:pt x="0" y="88646"/>
                    <a:pt x="78867" y="9906"/>
                    <a:pt x="216916" y="0"/>
                  </a:cubicBezTo>
                  <a:cubicBezTo>
                    <a:pt x="463296" y="0"/>
                    <a:pt x="709803" y="0"/>
                    <a:pt x="956183" y="0"/>
                  </a:cubicBezTo>
                  <a:cubicBezTo>
                    <a:pt x="1104138" y="9906"/>
                    <a:pt x="1173099" y="88646"/>
                    <a:pt x="1183005" y="236347"/>
                  </a:cubicBezTo>
                  <a:cubicBezTo>
                    <a:pt x="1183005" y="354584"/>
                    <a:pt x="1183005" y="472694"/>
                    <a:pt x="1183005" y="590931"/>
                  </a:cubicBezTo>
                  <a:close/>
                  <a:moveTo>
                    <a:pt x="59182" y="590931"/>
                  </a:moveTo>
                  <a:cubicBezTo>
                    <a:pt x="59182" y="709168"/>
                    <a:pt x="59182" y="837184"/>
                    <a:pt x="59182" y="955294"/>
                  </a:cubicBezTo>
                  <a:cubicBezTo>
                    <a:pt x="49276" y="1073531"/>
                    <a:pt x="108458" y="1132586"/>
                    <a:pt x="226822" y="1132586"/>
                  </a:cubicBezTo>
                  <a:cubicBezTo>
                    <a:pt x="473329" y="1132586"/>
                    <a:pt x="719709" y="1132586"/>
                    <a:pt x="966216" y="1132586"/>
                  </a:cubicBezTo>
                  <a:cubicBezTo>
                    <a:pt x="1064768" y="1132586"/>
                    <a:pt x="1123950" y="1073531"/>
                    <a:pt x="1123950" y="965200"/>
                  </a:cubicBezTo>
                  <a:cubicBezTo>
                    <a:pt x="1123950" y="718947"/>
                    <a:pt x="1123950" y="472821"/>
                    <a:pt x="1123950" y="226568"/>
                  </a:cubicBezTo>
                  <a:cubicBezTo>
                    <a:pt x="1123950" y="118237"/>
                    <a:pt x="1064768" y="59182"/>
                    <a:pt x="966216" y="59182"/>
                  </a:cubicBezTo>
                  <a:cubicBezTo>
                    <a:pt x="719709" y="59182"/>
                    <a:pt x="473329" y="59182"/>
                    <a:pt x="226822" y="59182"/>
                  </a:cubicBezTo>
                  <a:cubicBezTo>
                    <a:pt x="118364" y="59182"/>
                    <a:pt x="49403" y="118237"/>
                    <a:pt x="59182" y="236474"/>
                  </a:cubicBezTo>
                  <a:cubicBezTo>
                    <a:pt x="59182" y="354711"/>
                    <a:pt x="59182" y="472821"/>
                    <a:pt x="59182" y="59105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2089520" y="2181060"/>
            <a:ext cx="1973160" cy="1983960"/>
            <a:chOff x="0" y="0"/>
            <a:chExt cx="2630880" cy="26452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30678" cy="2645156"/>
            </a:xfrm>
            <a:custGeom>
              <a:avLst/>
              <a:gdLst/>
              <a:ahLst/>
              <a:cxnLst/>
              <a:rect l="l" t="t" r="r" b="b"/>
              <a:pathLst>
                <a:path w="2630678" h="2645156">
                  <a:moveTo>
                    <a:pt x="254254" y="940816"/>
                  </a:moveTo>
                  <a:cubicBezTo>
                    <a:pt x="187960" y="929767"/>
                    <a:pt x="121539" y="918591"/>
                    <a:pt x="0" y="907542"/>
                  </a:cubicBezTo>
                  <a:cubicBezTo>
                    <a:pt x="121539" y="885444"/>
                    <a:pt x="187960" y="874395"/>
                    <a:pt x="243205" y="863219"/>
                  </a:cubicBezTo>
                  <a:cubicBezTo>
                    <a:pt x="254254" y="852170"/>
                    <a:pt x="254254" y="830072"/>
                    <a:pt x="254254" y="818896"/>
                  </a:cubicBezTo>
                  <a:cubicBezTo>
                    <a:pt x="176911" y="807847"/>
                    <a:pt x="110490" y="796798"/>
                    <a:pt x="44196" y="785749"/>
                  </a:cubicBezTo>
                  <a:cubicBezTo>
                    <a:pt x="44196" y="774700"/>
                    <a:pt x="44196" y="774700"/>
                    <a:pt x="44196" y="763651"/>
                  </a:cubicBezTo>
                  <a:cubicBezTo>
                    <a:pt x="110490" y="752602"/>
                    <a:pt x="176784" y="741553"/>
                    <a:pt x="243205" y="741553"/>
                  </a:cubicBezTo>
                  <a:cubicBezTo>
                    <a:pt x="243205" y="719455"/>
                    <a:pt x="254254" y="708406"/>
                    <a:pt x="254254" y="697230"/>
                  </a:cubicBezTo>
                  <a:cubicBezTo>
                    <a:pt x="176911" y="686181"/>
                    <a:pt x="110490" y="675132"/>
                    <a:pt x="33147" y="652907"/>
                  </a:cubicBezTo>
                  <a:cubicBezTo>
                    <a:pt x="33147" y="652907"/>
                    <a:pt x="33147" y="641858"/>
                    <a:pt x="44196" y="630809"/>
                  </a:cubicBezTo>
                  <a:cubicBezTo>
                    <a:pt x="99441" y="619760"/>
                    <a:pt x="165735" y="619760"/>
                    <a:pt x="254254" y="608711"/>
                  </a:cubicBezTo>
                  <a:cubicBezTo>
                    <a:pt x="243205" y="387350"/>
                    <a:pt x="331597" y="243459"/>
                    <a:pt x="585851" y="254508"/>
                  </a:cubicBezTo>
                  <a:cubicBezTo>
                    <a:pt x="585851" y="177038"/>
                    <a:pt x="596900" y="110617"/>
                    <a:pt x="607949" y="44196"/>
                  </a:cubicBezTo>
                  <a:cubicBezTo>
                    <a:pt x="618998" y="44196"/>
                    <a:pt x="618998" y="44196"/>
                    <a:pt x="630047" y="44196"/>
                  </a:cubicBezTo>
                  <a:cubicBezTo>
                    <a:pt x="641096" y="110617"/>
                    <a:pt x="652145" y="177038"/>
                    <a:pt x="652145" y="243459"/>
                  </a:cubicBezTo>
                  <a:cubicBezTo>
                    <a:pt x="674243" y="254508"/>
                    <a:pt x="685292" y="254508"/>
                    <a:pt x="696341" y="254508"/>
                  </a:cubicBezTo>
                  <a:cubicBezTo>
                    <a:pt x="707390" y="177038"/>
                    <a:pt x="718439" y="110617"/>
                    <a:pt x="729488" y="44196"/>
                  </a:cubicBezTo>
                  <a:cubicBezTo>
                    <a:pt x="740537" y="44196"/>
                    <a:pt x="751586" y="44196"/>
                    <a:pt x="762635" y="44196"/>
                  </a:cubicBezTo>
                  <a:cubicBezTo>
                    <a:pt x="773684" y="110617"/>
                    <a:pt x="773684" y="177038"/>
                    <a:pt x="784733" y="254508"/>
                  </a:cubicBezTo>
                  <a:cubicBezTo>
                    <a:pt x="806831" y="254508"/>
                    <a:pt x="817880" y="254508"/>
                    <a:pt x="828929" y="254508"/>
                  </a:cubicBezTo>
                  <a:cubicBezTo>
                    <a:pt x="839978" y="188087"/>
                    <a:pt x="851027" y="110617"/>
                    <a:pt x="862076" y="44196"/>
                  </a:cubicBezTo>
                  <a:cubicBezTo>
                    <a:pt x="862076" y="44196"/>
                    <a:pt x="873125" y="44196"/>
                    <a:pt x="884174" y="44196"/>
                  </a:cubicBezTo>
                  <a:cubicBezTo>
                    <a:pt x="895223" y="110617"/>
                    <a:pt x="906272" y="177038"/>
                    <a:pt x="917321" y="243459"/>
                  </a:cubicBezTo>
                  <a:cubicBezTo>
                    <a:pt x="928370" y="254508"/>
                    <a:pt x="939419" y="254508"/>
                    <a:pt x="961517" y="254508"/>
                  </a:cubicBezTo>
                  <a:cubicBezTo>
                    <a:pt x="972566" y="188087"/>
                    <a:pt x="983615" y="121666"/>
                    <a:pt x="994664" y="22098"/>
                  </a:cubicBezTo>
                  <a:cubicBezTo>
                    <a:pt x="1016762" y="121666"/>
                    <a:pt x="1027811" y="188087"/>
                    <a:pt x="1038860" y="254508"/>
                  </a:cubicBezTo>
                  <a:cubicBezTo>
                    <a:pt x="1060958" y="254508"/>
                    <a:pt x="1083056" y="254508"/>
                    <a:pt x="1094105" y="254508"/>
                  </a:cubicBezTo>
                  <a:cubicBezTo>
                    <a:pt x="1105154" y="188087"/>
                    <a:pt x="1116203" y="121666"/>
                    <a:pt x="1116203" y="44196"/>
                  </a:cubicBezTo>
                  <a:cubicBezTo>
                    <a:pt x="1127252" y="44196"/>
                    <a:pt x="1127252" y="44196"/>
                    <a:pt x="1138301" y="44196"/>
                  </a:cubicBezTo>
                  <a:cubicBezTo>
                    <a:pt x="1149350" y="121666"/>
                    <a:pt x="1160399" y="188087"/>
                    <a:pt x="1160399" y="254508"/>
                  </a:cubicBezTo>
                  <a:cubicBezTo>
                    <a:pt x="1182497" y="254508"/>
                    <a:pt x="1204595" y="254508"/>
                    <a:pt x="1215644" y="254508"/>
                  </a:cubicBezTo>
                  <a:cubicBezTo>
                    <a:pt x="1226947" y="188214"/>
                    <a:pt x="1238123" y="121793"/>
                    <a:pt x="1260221" y="0"/>
                  </a:cubicBezTo>
                  <a:cubicBezTo>
                    <a:pt x="1271270" y="110744"/>
                    <a:pt x="1282319" y="177038"/>
                    <a:pt x="1293368" y="243459"/>
                  </a:cubicBezTo>
                  <a:cubicBezTo>
                    <a:pt x="1304417" y="254508"/>
                    <a:pt x="1315466" y="254508"/>
                    <a:pt x="1337564" y="254508"/>
                  </a:cubicBezTo>
                  <a:cubicBezTo>
                    <a:pt x="1348613" y="188087"/>
                    <a:pt x="1370711" y="121666"/>
                    <a:pt x="1392809" y="11049"/>
                  </a:cubicBezTo>
                  <a:cubicBezTo>
                    <a:pt x="1403858" y="110617"/>
                    <a:pt x="1414907" y="177038"/>
                    <a:pt x="1414907" y="243459"/>
                  </a:cubicBezTo>
                  <a:cubicBezTo>
                    <a:pt x="1437005" y="254508"/>
                    <a:pt x="1448054" y="254508"/>
                    <a:pt x="1470152" y="254508"/>
                  </a:cubicBezTo>
                  <a:cubicBezTo>
                    <a:pt x="1481201" y="177038"/>
                    <a:pt x="1492250" y="110617"/>
                    <a:pt x="1503299" y="33147"/>
                  </a:cubicBezTo>
                  <a:cubicBezTo>
                    <a:pt x="1514348" y="33147"/>
                    <a:pt x="1514348" y="33147"/>
                    <a:pt x="1525397" y="33147"/>
                  </a:cubicBezTo>
                  <a:cubicBezTo>
                    <a:pt x="1536446" y="110617"/>
                    <a:pt x="1547495" y="177038"/>
                    <a:pt x="1547495" y="243459"/>
                  </a:cubicBezTo>
                  <a:cubicBezTo>
                    <a:pt x="1569593" y="254508"/>
                    <a:pt x="1580642" y="254508"/>
                    <a:pt x="1591691" y="254508"/>
                  </a:cubicBezTo>
                  <a:cubicBezTo>
                    <a:pt x="1602740" y="177038"/>
                    <a:pt x="1613789" y="110617"/>
                    <a:pt x="1624838" y="33147"/>
                  </a:cubicBezTo>
                  <a:cubicBezTo>
                    <a:pt x="1635887" y="33147"/>
                    <a:pt x="1646936" y="33147"/>
                    <a:pt x="1646936" y="33147"/>
                  </a:cubicBezTo>
                  <a:cubicBezTo>
                    <a:pt x="1657985" y="110617"/>
                    <a:pt x="1680083" y="177038"/>
                    <a:pt x="1691132" y="254508"/>
                  </a:cubicBezTo>
                  <a:cubicBezTo>
                    <a:pt x="1702181" y="254508"/>
                    <a:pt x="1713230" y="254508"/>
                    <a:pt x="1724279" y="254508"/>
                  </a:cubicBezTo>
                  <a:cubicBezTo>
                    <a:pt x="1735328" y="177038"/>
                    <a:pt x="1746377" y="110617"/>
                    <a:pt x="1757426" y="44196"/>
                  </a:cubicBezTo>
                  <a:cubicBezTo>
                    <a:pt x="1757426" y="33147"/>
                    <a:pt x="1768475" y="33147"/>
                    <a:pt x="1768475" y="33147"/>
                  </a:cubicBezTo>
                  <a:cubicBezTo>
                    <a:pt x="1790573" y="110617"/>
                    <a:pt x="1801622" y="177038"/>
                    <a:pt x="1812671" y="254508"/>
                  </a:cubicBezTo>
                  <a:cubicBezTo>
                    <a:pt x="1823720" y="254508"/>
                    <a:pt x="1845818" y="254508"/>
                    <a:pt x="1856867" y="254508"/>
                  </a:cubicBezTo>
                  <a:cubicBezTo>
                    <a:pt x="1867916" y="188087"/>
                    <a:pt x="1878965" y="110617"/>
                    <a:pt x="1890014" y="0"/>
                  </a:cubicBezTo>
                  <a:cubicBezTo>
                    <a:pt x="1912112" y="121793"/>
                    <a:pt x="1923161" y="188214"/>
                    <a:pt x="1934210" y="254508"/>
                  </a:cubicBezTo>
                  <a:cubicBezTo>
                    <a:pt x="1956308" y="254508"/>
                    <a:pt x="1967357" y="254508"/>
                    <a:pt x="1989455" y="254508"/>
                  </a:cubicBezTo>
                  <a:cubicBezTo>
                    <a:pt x="2000504" y="188087"/>
                    <a:pt x="2011553" y="121666"/>
                    <a:pt x="2011553" y="55245"/>
                  </a:cubicBezTo>
                  <a:cubicBezTo>
                    <a:pt x="2022602" y="55245"/>
                    <a:pt x="2022602" y="55245"/>
                    <a:pt x="2033651" y="55245"/>
                  </a:cubicBezTo>
                  <a:cubicBezTo>
                    <a:pt x="2033651" y="110617"/>
                    <a:pt x="2044700" y="177038"/>
                    <a:pt x="2044700" y="243459"/>
                  </a:cubicBezTo>
                  <a:cubicBezTo>
                    <a:pt x="2343150" y="309880"/>
                    <a:pt x="2365248" y="331978"/>
                    <a:pt x="2398395" y="608711"/>
                  </a:cubicBezTo>
                  <a:cubicBezTo>
                    <a:pt x="2453640" y="619760"/>
                    <a:pt x="2508885" y="619760"/>
                    <a:pt x="2619502" y="641858"/>
                  </a:cubicBezTo>
                  <a:cubicBezTo>
                    <a:pt x="2520061" y="663956"/>
                    <a:pt x="2453640" y="686181"/>
                    <a:pt x="2398395" y="697230"/>
                  </a:cubicBezTo>
                  <a:cubicBezTo>
                    <a:pt x="2398395" y="708279"/>
                    <a:pt x="2398395" y="719328"/>
                    <a:pt x="2398395" y="730377"/>
                  </a:cubicBezTo>
                  <a:cubicBezTo>
                    <a:pt x="2453640" y="741426"/>
                    <a:pt x="2508885" y="752475"/>
                    <a:pt x="2608453" y="774700"/>
                  </a:cubicBezTo>
                  <a:cubicBezTo>
                    <a:pt x="2520061" y="796798"/>
                    <a:pt x="2453640" y="807847"/>
                    <a:pt x="2398395" y="819023"/>
                  </a:cubicBezTo>
                  <a:cubicBezTo>
                    <a:pt x="2398395" y="830072"/>
                    <a:pt x="2398395" y="852170"/>
                    <a:pt x="2387346" y="863346"/>
                  </a:cubicBezTo>
                  <a:cubicBezTo>
                    <a:pt x="2453640" y="874395"/>
                    <a:pt x="2508885" y="885444"/>
                    <a:pt x="2608453" y="896493"/>
                  </a:cubicBezTo>
                  <a:cubicBezTo>
                    <a:pt x="2531110" y="907542"/>
                    <a:pt x="2509012" y="918591"/>
                    <a:pt x="2475865" y="918591"/>
                  </a:cubicBezTo>
                  <a:cubicBezTo>
                    <a:pt x="2442718" y="929640"/>
                    <a:pt x="2420620" y="940689"/>
                    <a:pt x="2387473" y="985012"/>
                  </a:cubicBezTo>
                  <a:cubicBezTo>
                    <a:pt x="2453767" y="996061"/>
                    <a:pt x="2509012" y="1007110"/>
                    <a:pt x="2586482" y="1029335"/>
                  </a:cubicBezTo>
                  <a:cubicBezTo>
                    <a:pt x="2509139" y="1040384"/>
                    <a:pt x="2453894" y="1051433"/>
                    <a:pt x="2398522" y="1062482"/>
                  </a:cubicBezTo>
                  <a:cubicBezTo>
                    <a:pt x="2398522" y="1073531"/>
                    <a:pt x="2387473" y="1095629"/>
                    <a:pt x="2387473" y="1106805"/>
                  </a:cubicBezTo>
                  <a:cubicBezTo>
                    <a:pt x="2453767" y="1117854"/>
                    <a:pt x="2509012" y="1139952"/>
                    <a:pt x="2597531" y="1162177"/>
                  </a:cubicBezTo>
                  <a:cubicBezTo>
                    <a:pt x="2509139" y="1173226"/>
                    <a:pt x="2453767" y="1184275"/>
                    <a:pt x="2398522" y="1184275"/>
                  </a:cubicBezTo>
                  <a:cubicBezTo>
                    <a:pt x="2398522" y="1195324"/>
                    <a:pt x="2398522" y="1206373"/>
                    <a:pt x="2387473" y="1228598"/>
                  </a:cubicBezTo>
                  <a:cubicBezTo>
                    <a:pt x="2453767" y="1250696"/>
                    <a:pt x="2509012" y="1272921"/>
                    <a:pt x="2575433" y="1295019"/>
                  </a:cubicBezTo>
                  <a:cubicBezTo>
                    <a:pt x="2509139" y="1306068"/>
                    <a:pt x="2453894" y="1317117"/>
                    <a:pt x="2398522" y="1328166"/>
                  </a:cubicBezTo>
                  <a:cubicBezTo>
                    <a:pt x="2398522" y="1339215"/>
                    <a:pt x="2398522" y="1350264"/>
                    <a:pt x="2398522" y="1361313"/>
                  </a:cubicBezTo>
                  <a:cubicBezTo>
                    <a:pt x="2453767" y="1383411"/>
                    <a:pt x="2520061" y="1394460"/>
                    <a:pt x="2575433" y="1405636"/>
                  </a:cubicBezTo>
                  <a:cubicBezTo>
                    <a:pt x="2575433" y="1416685"/>
                    <a:pt x="2575433" y="1416685"/>
                    <a:pt x="2575433" y="1427734"/>
                  </a:cubicBezTo>
                  <a:cubicBezTo>
                    <a:pt x="2520188" y="1438783"/>
                    <a:pt x="2453894" y="1449832"/>
                    <a:pt x="2398522" y="1449832"/>
                  </a:cubicBezTo>
                  <a:cubicBezTo>
                    <a:pt x="2398522" y="1471930"/>
                    <a:pt x="2398522" y="1482979"/>
                    <a:pt x="2398522" y="1494155"/>
                  </a:cubicBezTo>
                  <a:cubicBezTo>
                    <a:pt x="2453767" y="1505204"/>
                    <a:pt x="2520061" y="1516253"/>
                    <a:pt x="2630678" y="1538478"/>
                  </a:cubicBezTo>
                  <a:cubicBezTo>
                    <a:pt x="2520188" y="1560576"/>
                    <a:pt x="2453767" y="1571625"/>
                    <a:pt x="2398522" y="1593850"/>
                  </a:cubicBezTo>
                  <a:cubicBezTo>
                    <a:pt x="2398522" y="1604899"/>
                    <a:pt x="2398522" y="1615948"/>
                    <a:pt x="2398522" y="1626997"/>
                  </a:cubicBezTo>
                  <a:cubicBezTo>
                    <a:pt x="2453767" y="1638046"/>
                    <a:pt x="2509012" y="1649095"/>
                    <a:pt x="2608580" y="1660144"/>
                  </a:cubicBezTo>
                  <a:cubicBezTo>
                    <a:pt x="2520188" y="1682242"/>
                    <a:pt x="2453767" y="1704467"/>
                    <a:pt x="2398522" y="1715516"/>
                  </a:cubicBezTo>
                  <a:cubicBezTo>
                    <a:pt x="2398522" y="1737614"/>
                    <a:pt x="2398522" y="1748663"/>
                    <a:pt x="2398522" y="1759839"/>
                  </a:cubicBezTo>
                  <a:cubicBezTo>
                    <a:pt x="2453767" y="1770888"/>
                    <a:pt x="2509012" y="1781937"/>
                    <a:pt x="2586482" y="1792986"/>
                  </a:cubicBezTo>
                  <a:cubicBezTo>
                    <a:pt x="2509139" y="1815084"/>
                    <a:pt x="2442718" y="1826133"/>
                    <a:pt x="2387473" y="1837309"/>
                  </a:cubicBezTo>
                  <a:cubicBezTo>
                    <a:pt x="2387473" y="1859407"/>
                    <a:pt x="2387473" y="1870456"/>
                    <a:pt x="2387473" y="1881632"/>
                  </a:cubicBezTo>
                  <a:cubicBezTo>
                    <a:pt x="2453767" y="1892681"/>
                    <a:pt x="2509012" y="1903730"/>
                    <a:pt x="2597531" y="1925955"/>
                  </a:cubicBezTo>
                  <a:cubicBezTo>
                    <a:pt x="2509139" y="1937004"/>
                    <a:pt x="2453767" y="1948053"/>
                    <a:pt x="2398522" y="1959102"/>
                  </a:cubicBezTo>
                  <a:cubicBezTo>
                    <a:pt x="2398522" y="1970151"/>
                    <a:pt x="2387473" y="1981200"/>
                    <a:pt x="2387473" y="1992249"/>
                  </a:cubicBezTo>
                  <a:cubicBezTo>
                    <a:pt x="2442719" y="2014347"/>
                    <a:pt x="2497963" y="2036572"/>
                    <a:pt x="2575433" y="2058670"/>
                  </a:cubicBezTo>
                  <a:cubicBezTo>
                    <a:pt x="2520188" y="2069719"/>
                    <a:pt x="2464944" y="2069719"/>
                    <a:pt x="2409572" y="2080768"/>
                  </a:cubicBezTo>
                  <a:cubicBezTo>
                    <a:pt x="2387473" y="2280031"/>
                    <a:pt x="2276983" y="2401697"/>
                    <a:pt x="2044828" y="2401697"/>
                  </a:cubicBezTo>
                  <a:cubicBezTo>
                    <a:pt x="2044828" y="2468118"/>
                    <a:pt x="2033779" y="2534539"/>
                    <a:pt x="2033779" y="2600960"/>
                  </a:cubicBezTo>
                  <a:cubicBezTo>
                    <a:pt x="2022730" y="2600960"/>
                    <a:pt x="2022730" y="2600960"/>
                    <a:pt x="2011681" y="2600960"/>
                  </a:cubicBezTo>
                  <a:cubicBezTo>
                    <a:pt x="2011681" y="2534539"/>
                    <a:pt x="2000632" y="2468118"/>
                    <a:pt x="1989582" y="2401697"/>
                  </a:cubicBezTo>
                  <a:cubicBezTo>
                    <a:pt x="1978533" y="2401697"/>
                    <a:pt x="1956435" y="2401697"/>
                    <a:pt x="1945386" y="2390648"/>
                  </a:cubicBezTo>
                  <a:cubicBezTo>
                    <a:pt x="1923288" y="2457069"/>
                    <a:pt x="1912239" y="2534539"/>
                    <a:pt x="1890141" y="2623058"/>
                  </a:cubicBezTo>
                  <a:cubicBezTo>
                    <a:pt x="1879092" y="2534539"/>
                    <a:pt x="1868043" y="2468118"/>
                    <a:pt x="1856994" y="2401697"/>
                  </a:cubicBezTo>
                  <a:cubicBezTo>
                    <a:pt x="1845945" y="2401697"/>
                    <a:pt x="1823847" y="2401697"/>
                    <a:pt x="1812798" y="2401697"/>
                  </a:cubicBezTo>
                  <a:cubicBezTo>
                    <a:pt x="1801750" y="2468118"/>
                    <a:pt x="1790700" y="2534539"/>
                    <a:pt x="1779651" y="2600960"/>
                  </a:cubicBezTo>
                  <a:cubicBezTo>
                    <a:pt x="1768603" y="2600960"/>
                    <a:pt x="1768603" y="2600960"/>
                    <a:pt x="1757553" y="2600960"/>
                  </a:cubicBezTo>
                  <a:cubicBezTo>
                    <a:pt x="1746504" y="2534539"/>
                    <a:pt x="1735455" y="2468118"/>
                    <a:pt x="1724406" y="2401697"/>
                  </a:cubicBezTo>
                  <a:cubicBezTo>
                    <a:pt x="1713357" y="2401697"/>
                    <a:pt x="1702308" y="2401697"/>
                    <a:pt x="1691259" y="2401697"/>
                  </a:cubicBezTo>
                  <a:cubicBezTo>
                    <a:pt x="1680210" y="2468118"/>
                    <a:pt x="1669161" y="2534539"/>
                    <a:pt x="1658112" y="2600960"/>
                  </a:cubicBezTo>
                  <a:cubicBezTo>
                    <a:pt x="1647063" y="2600960"/>
                    <a:pt x="1636014" y="2612009"/>
                    <a:pt x="1636014" y="2612009"/>
                  </a:cubicBezTo>
                  <a:cubicBezTo>
                    <a:pt x="1624965" y="2545588"/>
                    <a:pt x="1613916" y="2468118"/>
                    <a:pt x="1602867" y="2401697"/>
                  </a:cubicBezTo>
                  <a:cubicBezTo>
                    <a:pt x="1580769" y="2401697"/>
                    <a:pt x="1569720" y="2401697"/>
                    <a:pt x="1558671" y="2401697"/>
                  </a:cubicBezTo>
                  <a:cubicBezTo>
                    <a:pt x="1547622" y="2468118"/>
                    <a:pt x="1536573" y="2534539"/>
                    <a:pt x="1525524" y="2600960"/>
                  </a:cubicBezTo>
                  <a:cubicBezTo>
                    <a:pt x="1514475" y="2612009"/>
                    <a:pt x="1514475" y="2612009"/>
                    <a:pt x="1503426" y="2612009"/>
                  </a:cubicBezTo>
                  <a:cubicBezTo>
                    <a:pt x="1492377" y="2534539"/>
                    <a:pt x="1481328" y="2468118"/>
                    <a:pt x="1470279" y="2401697"/>
                  </a:cubicBezTo>
                  <a:cubicBezTo>
                    <a:pt x="1448181" y="2401697"/>
                    <a:pt x="1437132" y="2401697"/>
                    <a:pt x="1426083" y="2401697"/>
                  </a:cubicBezTo>
                  <a:cubicBezTo>
                    <a:pt x="1415034" y="2468118"/>
                    <a:pt x="1403985" y="2534539"/>
                    <a:pt x="1392936" y="2645156"/>
                  </a:cubicBezTo>
                  <a:cubicBezTo>
                    <a:pt x="1370838" y="2534412"/>
                    <a:pt x="1359789" y="2468118"/>
                    <a:pt x="1348740" y="2401697"/>
                  </a:cubicBezTo>
                  <a:cubicBezTo>
                    <a:pt x="1326642" y="2401697"/>
                    <a:pt x="1315593" y="2401697"/>
                    <a:pt x="1293495" y="2401697"/>
                  </a:cubicBezTo>
                  <a:cubicBezTo>
                    <a:pt x="1282446" y="2468118"/>
                    <a:pt x="1271397" y="2534539"/>
                    <a:pt x="1260348" y="2623058"/>
                  </a:cubicBezTo>
                  <a:cubicBezTo>
                    <a:pt x="1238250" y="2534539"/>
                    <a:pt x="1227201" y="2468118"/>
                    <a:pt x="1205103" y="2390648"/>
                  </a:cubicBezTo>
                  <a:cubicBezTo>
                    <a:pt x="1194054" y="2390648"/>
                    <a:pt x="1171956" y="2401697"/>
                    <a:pt x="1160907" y="2401697"/>
                  </a:cubicBezTo>
                  <a:cubicBezTo>
                    <a:pt x="1149858" y="2468118"/>
                    <a:pt x="1149858" y="2534539"/>
                    <a:pt x="1138809" y="2600960"/>
                  </a:cubicBezTo>
                  <a:cubicBezTo>
                    <a:pt x="1127760" y="2600960"/>
                    <a:pt x="1127760" y="2600960"/>
                    <a:pt x="1127760" y="2600960"/>
                  </a:cubicBezTo>
                  <a:cubicBezTo>
                    <a:pt x="1116711" y="2534539"/>
                    <a:pt x="1105662" y="2468118"/>
                    <a:pt x="1094613" y="2401697"/>
                  </a:cubicBezTo>
                  <a:cubicBezTo>
                    <a:pt x="1083564" y="2401697"/>
                    <a:pt x="1061466" y="2390648"/>
                    <a:pt x="1050417" y="2390648"/>
                  </a:cubicBezTo>
                  <a:cubicBezTo>
                    <a:pt x="1028319" y="2468118"/>
                    <a:pt x="1017270" y="2534539"/>
                    <a:pt x="995172" y="2645156"/>
                  </a:cubicBezTo>
                  <a:cubicBezTo>
                    <a:pt x="984123" y="2534412"/>
                    <a:pt x="973074" y="2468118"/>
                    <a:pt x="973074" y="2401697"/>
                  </a:cubicBezTo>
                  <a:cubicBezTo>
                    <a:pt x="950976" y="2401697"/>
                    <a:pt x="939927" y="2401697"/>
                    <a:pt x="928878" y="2401697"/>
                  </a:cubicBezTo>
                  <a:cubicBezTo>
                    <a:pt x="906780" y="2468118"/>
                    <a:pt x="895731" y="2534539"/>
                    <a:pt x="873633" y="2645156"/>
                  </a:cubicBezTo>
                  <a:cubicBezTo>
                    <a:pt x="851535" y="2534412"/>
                    <a:pt x="840486" y="2468118"/>
                    <a:pt x="829437" y="2401697"/>
                  </a:cubicBezTo>
                  <a:cubicBezTo>
                    <a:pt x="818388" y="2401697"/>
                    <a:pt x="807339" y="2401697"/>
                    <a:pt x="796290" y="2401697"/>
                  </a:cubicBezTo>
                  <a:cubicBezTo>
                    <a:pt x="785241" y="2468118"/>
                    <a:pt x="774192" y="2534539"/>
                    <a:pt x="763143" y="2600960"/>
                  </a:cubicBezTo>
                  <a:cubicBezTo>
                    <a:pt x="752094" y="2600960"/>
                    <a:pt x="741045" y="2600960"/>
                    <a:pt x="741045" y="2600960"/>
                  </a:cubicBezTo>
                  <a:cubicBezTo>
                    <a:pt x="729996" y="2534539"/>
                    <a:pt x="718947" y="2468118"/>
                    <a:pt x="707898" y="2401697"/>
                  </a:cubicBezTo>
                  <a:cubicBezTo>
                    <a:pt x="685800" y="2401697"/>
                    <a:pt x="674751" y="2401697"/>
                    <a:pt x="663702" y="2401697"/>
                  </a:cubicBezTo>
                  <a:cubicBezTo>
                    <a:pt x="652653" y="2468118"/>
                    <a:pt x="641604" y="2534539"/>
                    <a:pt x="630555" y="2600960"/>
                  </a:cubicBezTo>
                  <a:cubicBezTo>
                    <a:pt x="630555" y="2600960"/>
                    <a:pt x="619506" y="2600960"/>
                    <a:pt x="608457" y="2600960"/>
                  </a:cubicBezTo>
                  <a:cubicBezTo>
                    <a:pt x="597408" y="2545588"/>
                    <a:pt x="597408" y="2479167"/>
                    <a:pt x="586359" y="2401697"/>
                  </a:cubicBezTo>
                  <a:cubicBezTo>
                    <a:pt x="376301" y="2390648"/>
                    <a:pt x="254762" y="2313178"/>
                    <a:pt x="254762" y="2080768"/>
                  </a:cubicBezTo>
                  <a:cubicBezTo>
                    <a:pt x="188468" y="2080768"/>
                    <a:pt x="122174" y="2069719"/>
                    <a:pt x="11557" y="2058670"/>
                  </a:cubicBezTo>
                  <a:cubicBezTo>
                    <a:pt x="122047" y="2036572"/>
                    <a:pt x="188468" y="2025523"/>
                    <a:pt x="254762" y="2014347"/>
                  </a:cubicBezTo>
                  <a:cubicBezTo>
                    <a:pt x="254762" y="1992249"/>
                    <a:pt x="254762" y="1981200"/>
                    <a:pt x="254762" y="1958975"/>
                  </a:cubicBezTo>
                  <a:cubicBezTo>
                    <a:pt x="188468" y="1947926"/>
                    <a:pt x="122174" y="1936877"/>
                    <a:pt x="22606" y="1925828"/>
                  </a:cubicBezTo>
                  <a:cubicBezTo>
                    <a:pt x="122047" y="1914779"/>
                    <a:pt x="188468" y="1903730"/>
                    <a:pt x="254762" y="1892681"/>
                  </a:cubicBezTo>
                  <a:cubicBezTo>
                    <a:pt x="254762" y="1870583"/>
                    <a:pt x="254762" y="1859534"/>
                    <a:pt x="254762" y="1837309"/>
                  </a:cubicBezTo>
                  <a:cubicBezTo>
                    <a:pt x="188468" y="1826260"/>
                    <a:pt x="122174" y="1815211"/>
                    <a:pt x="22606" y="1792986"/>
                  </a:cubicBezTo>
                  <a:cubicBezTo>
                    <a:pt x="122047" y="1781937"/>
                    <a:pt x="177419" y="1770888"/>
                    <a:pt x="243713" y="1759839"/>
                  </a:cubicBezTo>
                  <a:cubicBezTo>
                    <a:pt x="243713" y="1748790"/>
                    <a:pt x="254762" y="1737741"/>
                    <a:pt x="254762" y="1715516"/>
                  </a:cubicBezTo>
                  <a:cubicBezTo>
                    <a:pt x="177419" y="1704467"/>
                    <a:pt x="110998" y="1693418"/>
                    <a:pt x="44704" y="1671193"/>
                  </a:cubicBezTo>
                  <a:cubicBezTo>
                    <a:pt x="44704" y="1671193"/>
                    <a:pt x="44704" y="1660144"/>
                    <a:pt x="44704" y="1660144"/>
                  </a:cubicBezTo>
                  <a:cubicBezTo>
                    <a:pt x="110998" y="1649095"/>
                    <a:pt x="177292" y="1638046"/>
                    <a:pt x="243713" y="1626997"/>
                  </a:cubicBezTo>
                  <a:cubicBezTo>
                    <a:pt x="243713" y="1615948"/>
                    <a:pt x="254762" y="1604899"/>
                    <a:pt x="254762" y="1582674"/>
                  </a:cubicBezTo>
                  <a:cubicBezTo>
                    <a:pt x="177419" y="1571625"/>
                    <a:pt x="110998" y="1560576"/>
                    <a:pt x="33655" y="1549527"/>
                  </a:cubicBezTo>
                  <a:cubicBezTo>
                    <a:pt x="33655" y="1538478"/>
                    <a:pt x="33655" y="1538478"/>
                    <a:pt x="33655" y="1527429"/>
                  </a:cubicBezTo>
                  <a:cubicBezTo>
                    <a:pt x="110998" y="1516380"/>
                    <a:pt x="177419" y="1505331"/>
                    <a:pt x="243713" y="1505331"/>
                  </a:cubicBezTo>
                  <a:cubicBezTo>
                    <a:pt x="243713" y="1483233"/>
                    <a:pt x="243713" y="1472184"/>
                    <a:pt x="254762" y="1461008"/>
                  </a:cubicBezTo>
                  <a:cubicBezTo>
                    <a:pt x="177419" y="1449959"/>
                    <a:pt x="110998" y="1438910"/>
                    <a:pt x="44704" y="1427861"/>
                  </a:cubicBezTo>
                  <a:cubicBezTo>
                    <a:pt x="33655" y="1427861"/>
                    <a:pt x="33655" y="1416812"/>
                    <a:pt x="33655" y="1405763"/>
                  </a:cubicBezTo>
                  <a:cubicBezTo>
                    <a:pt x="110998" y="1394714"/>
                    <a:pt x="177419" y="1383665"/>
                    <a:pt x="243713" y="1372616"/>
                  </a:cubicBezTo>
                  <a:cubicBezTo>
                    <a:pt x="243713" y="1350518"/>
                    <a:pt x="254762" y="1339469"/>
                    <a:pt x="254762" y="1328293"/>
                  </a:cubicBezTo>
                  <a:cubicBezTo>
                    <a:pt x="177419" y="1317244"/>
                    <a:pt x="110998" y="1306195"/>
                    <a:pt x="11557" y="1295146"/>
                  </a:cubicBezTo>
                  <a:cubicBezTo>
                    <a:pt x="110998" y="1273048"/>
                    <a:pt x="188468" y="1250823"/>
                    <a:pt x="254762" y="1239774"/>
                  </a:cubicBezTo>
                  <a:cubicBezTo>
                    <a:pt x="254762" y="1217676"/>
                    <a:pt x="254762" y="1206627"/>
                    <a:pt x="254762" y="1195451"/>
                  </a:cubicBezTo>
                  <a:cubicBezTo>
                    <a:pt x="187960" y="1184275"/>
                    <a:pt x="121539" y="1173226"/>
                    <a:pt x="11049" y="1162177"/>
                  </a:cubicBezTo>
                  <a:cubicBezTo>
                    <a:pt x="121539" y="1140079"/>
                    <a:pt x="187960" y="1129030"/>
                    <a:pt x="254254" y="1117854"/>
                  </a:cubicBezTo>
                  <a:cubicBezTo>
                    <a:pt x="254254" y="1095756"/>
                    <a:pt x="254254" y="1084707"/>
                    <a:pt x="254254" y="1062482"/>
                  </a:cubicBezTo>
                  <a:cubicBezTo>
                    <a:pt x="187960" y="1051433"/>
                    <a:pt x="121666" y="1051433"/>
                    <a:pt x="11049" y="1029335"/>
                  </a:cubicBezTo>
                  <a:cubicBezTo>
                    <a:pt x="121539" y="1018286"/>
                    <a:pt x="187960" y="1007237"/>
                    <a:pt x="254254" y="996188"/>
                  </a:cubicBezTo>
                  <a:cubicBezTo>
                    <a:pt x="254254" y="974090"/>
                    <a:pt x="254254" y="951865"/>
                    <a:pt x="254254" y="940816"/>
                  </a:cubicBezTo>
                  <a:close/>
                  <a:moveTo>
                    <a:pt x="1326515" y="586613"/>
                  </a:moveTo>
                  <a:cubicBezTo>
                    <a:pt x="1127506" y="586613"/>
                    <a:pt x="939673" y="586613"/>
                    <a:pt x="751713" y="575564"/>
                  </a:cubicBezTo>
                  <a:cubicBezTo>
                    <a:pt x="619125" y="575564"/>
                    <a:pt x="563753" y="619887"/>
                    <a:pt x="563753" y="752602"/>
                  </a:cubicBezTo>
                  <a:cubicBezTo>
                    <a:pt x="563753" y="1139952"/>
                    <a:pt x="563753" y="1516253"/>
                    <a:pt x="563753" y="1903730"/>
                  </a:cubicBezTo>
                  <a:cubicBezTo>
                    <a:pt x="563753" y="2025523"/>
                    <a:pt x="618998" y="2069719"/>
                    <a:pt x="740664" y="2069719"/>
                  </a:cubicBezTo>
                  <a:cubicBezTo>
                    <a:pt x="1127506" y="2069719"/>
                    <a:pt x="1525524" y="2069719"/>
                    <a:pt x="1912366" y="2069719"/>
                  </a:cubicBezTo>
                  <a:cubicBezTo>
                    <a:pt x="2033905" y="2069719"/>
                    <a:pt x="2078228" y="2014347"/>
                    <a:pt x="2078228" y="1903730"/>
                  </a:cubicBezTo>
                  <a:cubicBezTo>
                    <a:pt x="2067179" y="1516380"/>
                    <a:pt x="2067179" y="1128903"/>
                    <a:pt x="2078228" y="741553"/>
                  </a:cubicBezTo>
                  <a:cubicBezTo>
                    <a:pt x="2078228" y="619760"/>
                    <a:pt x="2022983" y="575564"/>
                    <a:pt x="1901317" y="575564"/>
                  </a:cubicBezTo>
                  <a:cubicBezTo>
                    <a:pt x="1713357" y="586613"/>
                    <a:pt x="1514475" y="586613"/>
                    <a:pt x="1326515" y="58661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9694620" y="2255580"/>
            <a:ext cx="1848960" cy="1835460"/>
            <a:chOff x="0" y="0"/>
            <a:chExt cx="2465280" cy="24472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64817" cy="2448307"/>
            </a:xfrm>
            <a:custGeom>
              <a:avLst/>
              <a:gdLst/>
              <a:ahLst/>
              <a:cxnLst/>
              <a:rect l="l" t="t" r="r" b="b"/>
              <a:pathLst>
                <a:path w="2464817" h="2448307">
                  <a:moveTo>
                    <a:pt x="199009" y="1085215"/>
                  </a:moveTo>
                  <a:cubicBezTo>
                    <a:pt x="143764" y="1074166"/>
                    <a:pt x="99568" y="1074166"/>
                    <a:pt x="22098" y="1051941"/>
                  </a:cubicBezTo>
                  <a:cubicBezTo>
                    <a:pt x="99441" y="1029843"/>
                    <a:pt x="143764" y="1018667"/>
                    <a:pt x="199009" y="996569"/>
                  </a:cubicBezTo>
                  <a:cubicBezTo>
                    <a:pt x="199009" y="985520"/>
                    <a:pt x="199009" y="974471"/>
                    <a:pt x="199009" y="963295"/>
                  </a:cubicBezTo>
                  <a:cubicBezTo>
                    <a:pt x="143764" y="952246"/>
                    <a:pt x="88519" y="941197"/>
                    <a:pt x="11049" y="930021"/>
                  </a:cubicBezTo>
                  <a:cubicBezTo>
                    <a:pt x="88392" y="907923"/>
                    <a:pt x="143764" y="896747"/>
                    <a:pt x="187960" y="885698"/>
                  </a:cubicBezTo>
                  <a:cubicBezTo>
                    <a:pt x="199009" y="874649"/>
                    <a:pt x="199009" y="863600"/>
                    <a:pt x="199009" y="852424"/>
                  </a:cubicBezTo>
                  <a:cubicBezTo>
                    <a:pt x="143764" y="841375"/>
                    <a:pt x="88519" y="819150"/>
                    <a:pt x="11049" y="797052"/>
                  </a:cubicBezTo>
                  <a:cubicBezTo>
                    <a:pt x="88392" y="786003"/>
                    <a:pt x="143764" y="774954"/>
                    <a:pt x="199009" y="763778"/>
                  </a:cubicBezTo>
                  <a:cubicBezTo>
                    <a:pt x="199009" y="752729"/>
                    <a:pt x="199009" y="741680"/>
                    <a:pt x="199009" y="730504"/>
                  </a:cubicBezTo>
                  <a:cubicBezTo>
                    <a:pt x="143764" y="719455"/>
                    <a:pt x="88519" y="708406"/>
                    <a:pt x="0" y="697230"/>
                  </a:cubicBezTo>
                  <a:cubicBezTo>
                    <a:pt x="88392" y="675132"/>
                    <a:pt x="143764" y="652907"/>
                    <a:pt x="199009" y="641858"/>
                  </a:cubicBezTo>
                  <a:cubicBezTo>
                    <a:pt x="199009" y="630809"/>
                    <a:pt x="199009" y="619760"/>
                    <a:pt x="199009" y="608584"/>
                  </a:cubicBezTo>
                  <a:cubicBezTo>
                    <a:pt x="143764" y="597535"/>
                    <a:pt x="99568" y="586486"/>
                    <a:pt x="11049" y="564261"/>
                  </a:cubicBezTo>
                  <a:cubicBezTo>
                    <a:pt x="88392" y="553212"/>
                    <a:pt x="132715" y="542163"/>
                    <a:pt x="176911" y="542163"/>
                  </a:cubicBezTo>
                  <a:cubicBezTo>
                    <a:pt x="232156" y="265303"/>
                    <a:pt x="276352" y="209931"/>
                    <a:pt x="530733" y="176784"/>
                  </a:cubicBezTo>
                  <a:cubicBezTo>
                    <a:pt x="541782" y="132461"/>
                    <a:pt x="552831" y="88138"/>
                    <a:pt x="574929" y="21717"/>
                  </a:cubicBezTo>
                  <a:cubicBezTo>
                    <a:pt x="585978" y="88138"/>
                    <a:pt x="597027" y="143510"/>
                    <a:pt x="608076" y="187833"/>
                  </a:cubicBezTo>
                  <a:cubicBezTo>
                    <a:pt x="619125" y="187833"/>
                    <a:pt x="630174" y="187833"/>
                    <a:pt x="641223" y="187833"/>
                  </a:cubicBezTo>
                  <a:cubicBezTo>
                    <a:pt x="652272" y="143510"/>
                    <a:pt x="674370" y="88138"/>
                    <a:pt x="685419" y="32766"/>
                  </a:cubicBezTo>
                  <a:cubicBezTo>
                    <a:pt x="707517" y="88138"/>
                    <a:pt x="718566" y="132461"/>
                    <a:pt x="729615" y="187833"/>
                  </a:cubicBezTo>
                  <a:cubicBezTo>
                    <a:pt x="740664" y="187833"/>
                    <a:pt x="751713" y="187833"/>
                    <a:pt x="773811" y="187833"/>
                  </a:cubicBezTo>
                  <a:cubicBezTo>
                    <a:pt x="784860" y="143510"/>
                    <a:pt x="795909" y="99187"/>
                    <a:pt x="806958" y="32766"/>
                  </a:cubicBezTo>
                  <a:cubicBezTo>
                    <a:pt x="829056" y="99187"/>
                    <a:pt x="840105" y="143510"/>
                    <a:pt x="851154" y="187833"/>
                  </a:cubicBezTo>
                  <a:cubicBezTo>
                    <a:pt x="862203" y="187833"/>
                    <a:pt x="873252" y="187833"/>
                    <a:pt x="873252" y="187833"/>
                  </a:cubicBezTo>
                  <a:cubicBezTo>
                    <a:pt x="895477" y="132842"/>
                    <a:pt x="906526" y="88646"/>
                    <a:pt x="928624" y="0"/>
                  </a:cubicBezTo>
                  <a:cubicBezTo>
                    <a:pt x="950722" y="77470"/>
                    <a:pt x="961771" y="132842"/>
                    <a:pt x="972820" y="188214"/>
                  </a:cubicBezTo>
                  <a:cubicBezTo>
                    <a:pt x="983869" y="188214"/>
                    <a:pt x="994918" y="188214"/>
                    <a:pt x="1005967" y="188214"/>
                  </a:cubicBezTo>
                  <a:cubicBezTo>
                    <a:pt x="1017016" y="143891"/>
                    <a:pt x="1028065" y="99568"/>
                    <a:pt x="1050163" y="33147"/>
                  </a:cubicBezTo>
                  <a:cubicBezTo>
                    <a:pt x="1061212" y="88519"/>
                    <a:pt x="1072261" y="132842"/>
                    <a:pt x="1083310" y="177165"/>
                  </a:cubicBezTo>
                  <a:cubicBezTo>
                    <a:pt x="1094359" y="188214"/>
                    <a:pt x="1105408" y="188214"/>
                    <a:pt x="1116457" y="188214"/>
                  </a:cubicBezTo>
                  <a:cubicBezTo>
                    <a:pt x="1138555" y="143891"/>
                    <a:pt x="1149604" y="88519"/>
                    <a:pt x="1171702" y="11049"/>
                  </a:cubicBezTo>
                  <a:cubicBezTo>
                    <a:pt x="1182751" y="88519"/>
                    <a:pt x="1193800" y="132842"/>
                    <a:pt x="1204849" y="188214"/>
                  </a:cubicBezTo>
                  <a:cubicBezTo>
                    <a:pt x="1215898" y="188214"/>
                    <a:pt x="1226947" y="188214"/>
                    <a:pt x="1237996" y="188214"/>
                  </a:cubicBezTo>
                  <a:cubicBezTo>
                    <a:pt x="1249045" y="143891"/>
                    <a:pt x="1260094" y="88519"/>
                    <a:pt x="1282192" y="0"/>
                  </a:cubicBezTo>
                  <a:cubicBezTo>
                    <a:pt x="1304290" y="88646"/>
                    <a:pt x="1315339" y="132842"/>
                    <a:pt x="1326388" y="188214"/>
                  </a:cubicBezTo>
                  <a:cubicBezTo>
                    <a:pt x="1337437" y="188214"/>
                    <a:pt x="1348486" y="188214"/>
                    <a:pt x="1370584" y="188214"/>
                  </a:cubicBezTo>
                  <a:cubicBezTo>
                    <a:pt x="1381633" y="143891"/>
                    <a:pt x="1392682" y="99568"/>
                    <a:pt x="1403731" y="22098"/>
                  </a:cubicBezTo>
                  <a:cubicBezTo>
                    <a:pt x="1425829" y="99568"/>
                    <a:pt x="1425829" y="143891"/>
                    <a:pt x="1436878" y="188214"/>
                  </a:cubicBezTo>
                  <a:cubicBezTo>
                    <a:pt x="1447927" y="188214"/>
                    <a:pt x="1458976" y="188214"/>
                    <a:pt x="1481074" y="188214"/>
                  </a:cubicBezTo>
                  <a:cubicBezTo>
                    <a:pt x="1492123" y="143891"/>
                    <a:pt x="1503172" y="88519"/>
                    <a:pt x="1525270" y="0"/>
                  </a:cubicBezTo>
                  <a:cubicBezTo>
                    <a:pt x="1547368" y="77470"/>
                    <a:pt x="1558417" y="132842"/>
                    <a:pt x="1569466" y="188214"/>
                  </a:cubicBezTo>
                  <a:cubicBezTo>
                    <a:pt x="1580515" y="188214"/>
                    <a:pt x="1591564" y="188214"/>
                    <a:pt x="1602613" y="188214"/>
                  </a:cubicBezTo>
                  <a:cubicBezTo>
                    <a:pt x="1613662" y="143891"/>
                    <a:pt x="1624711" y="99568"/>
                    <a:pt x="1646809" y="44196"/>
                  </a:cubicBezTo>
                  <a:cubicBezTo>
                    <a:pt x="1657858" y="99568"/>
                    <a:pt x="1668907" y="143891"/>
                    <a:pt x="1679956" y="188214"/>
                  </a:cubicBezTo>
                  <a:cubicBezTo>
                    <a:pt x="1691005" y="188214"/>
                    <a:pt x="1702054" y="188214"/>
                    <a:pt x="1713103" y="188214"/>
                  </a:cubicBezTo>
                  <a:cubicBezTo>
                    <a:pt x="1735201" y="143891"/>
                    <a:pt x="1746250" y="88519"/>
                    <a:pt x="1768348" y="33147"/>
                  </a:cubicBezTo>
                  <a:cubicBezTo>
                    <a:pt x="1779397" y="88519"/>
                    <a:pt x="1790447" y="132842"/>
                    <a:pt x="1801495" y="188214"/>
                  </a:cubicBezTo>
                  <a:cubicBezTo>
                    <a:pt x="1812544" y="188214"/>
                    <a:pt x="1823594" y="188214"/>
                    <a:pt x="1834642" y="188214"/>
                  </a:cubicBezTo>
                  <a:cubicBezTo>
                    <a:pt x="1845691" y="143891"/>
                    <a:pt x="1856741" y="88519"/>
                    <a:pt x="1878838" y="11049"/>
                  </a:cubicBezTo>
                  <a:cubicBezTo>
                    <a:pt x="1889887" y="88519"/>
                    <a:pt x="1900936" y="132842"/>
                    <a:pt x="1911985" y="177165"/>
                  </a:cubicBezTo>
                  <a:cubicBezTo>
                    <a:pt x="2188337" y="221488"/>
                    <a:pt x="2232533" y="265811"/>
                    <a:pt x="2265807" y="542544"/>
                  </a:cubicBezTo>
                  <a:cubicBezTo>
                    <a:pt x="2310003" y="542544"/>
                    <a:pt x="2365248" y="553593"/>
                    <a:pt x="2453767" y="564642"/>
                  </a:cubicBezTo>
                  <a:cubicBezTo>
                    <a:pt x="2365375" y="586740"/>
                    <a:pt x="2310004" y="597916"/>
                    <a:pt x="2254758" y="608965"/>
                  </a:cubicBezTo>
                  <a:cubicBezTo>
                    <a:pt x="2254758" y="620014"/>
                    <a:pt x="2254758" y="631063"/>
                    <a:pt x="2254758" y="642239"/>
                  </a:cubicBezTo>
                  <a:cubicBezTo>
                    <a:pt x="2310004" y="653288"/>
                    <a:pt x="2365248" y="664337"/>
                    <a:pt x="2442719" y="686562"/>
                  </a:cubicBezTo>
                  <a:cubicBezTo>
                    <a:pt x="2365376" y="708660"/>
                    <a:pt x="2310004" y="719836"/>
                    <a:pt x="2254758" y="730885"/>
                  </a:cubicBezTo>
                  <a:cubicBezTo>
                    <a:pt x="2254758" y="741934"/>
                    <a:pt x="2254758" y="752983"/>
                    <a:pt x="2254758" y="764159"/>
                  </a:cubicBezTo>
                  <a:cubicBezTo>
                    <a:pt x="2310004" y="775208"/>
                    <a:pt x="2365248" y="786257"/>
                    <a:pt x="2442719" y="797433"/>
                  </a:cubicBezTo>
                  <a:cubicBezTo>
                    <a:pt x="2365376" y="819531"/>
                    <a:pt x="2310004" y="830707"/>
                    <a:pt x="2254758" y="841756"/>
                  </a:cubicBezTo>
                  <a:cubicBezTo>
                    <a:pt x="2254758" y="863854"/>
                    <a:pt x="2254758" y="875030"/>
                    <a:pt x="2254758" y="886079"/>
                  </a:cubicBezTo>
                  <a:cubicBezTo>
                    <a:pt x="2310004" y="897128"/>
                    <a:pt x="2365248" y="908177"/>
                    <a:pt x="2431669" y="930402"/>
                  </a:cubicBezTo>
                  <a:cubicBezTo>
                    <a:pt x="2365375" y="941451"/>
                    <a:pt x="2310003" y="952500"/>
                    <a:pt x="2254758" y="963676"/>
                  </a:cubicBezTo>
                  <a:cubicBezTo>
                    <a:pt x="2254758" y="974725"/>
                    <a:pt x="2254758" y="985774"/>
                    <a:pt x="2254758" y="996950"/>
                  </a:cubicBezTo>
                  <a:cubicBezTo>
                    <a:pt x="2310004" y="1007999"/>
                    <a:pt x="2365248" y="1030224"/>
                    <a:pt x="2442719" y="1052322"/>
                  </a:cubicBezTo>
                  <a:cubicBezTo>
                    <a:pt x="2365376" y="1063371"/>
                    <a:pt x="2310004" y="1074420"/>
                    <a:pt x="2254758" y="1096645"/>
                  </a:cubicBezTo>
                  <a:cubicBezTo>
                    <a:pt x="2254758" y="1107694"/>
                    <a:pt x="2254758" y="1118743"/>
                    <a:pt x="2254758" y="1129919"/>
                  </a:cubicBezTo>
                  <a:cubicBezTo>
                    <a:pt x="2310004" y="1140968"/>
                    <a:pt x="2365248" y="1152017"/>
                    <a:pt x="2420620" y="1163193"/>
                  </a:cubicBezTo>
                  <a:cubicBezTo>
                    <a:pt x="2365375" y="1174242"/>
                    <a:pt x="2310131" y="1196467"/>
                    <a:pt x="2254758" y="1207516"/>
                  </a:cubicBezTo>
                  <a:cubicBezTo>
                    <a:pt x="2254758" y="1218565"/>
                    <a:pt x="2254758" y="1229614"/>
                    <a:pt x="2254758" y="1240790"/>
                  </a:cubicBezTo>
                  <a:cubicBezTo>
                    <a:pt x="2310004" y="1251839"/>
                    <a:pt x="2354200" y="1274064"/>
                    <a:pt x="2442719" y="1296162"/>
                  </a:cubicBezTo>
                  <a:cubicBezTo>
                    <a:pt x="2365376" y="1307211"/>
                    <a:pt x="2310004" y="1318260"/>
                    <a:pt x="2254758" y="1329436"/>
                  </a:cubicBezTo>
                  <a:cubicBezTo>
                    <a:pt x="2254758" y="1340485"/>
                    <a:pt x="2254758" y="1351534"/>
                    <a:pt x="2254758" y="1362710"/>
                  </a:cubicBezTo>
                  <a:cubicBezTo>
                    <a:pt x="2310004" y="1373759"/>
                    <a:pt x="2365248" y="1384808"/>
                    <a:pt x="2431669" y="1407033"/>
                  </a:cubicBezTo>
                  <a:cubicBezTo>
                    <a:pt x="2365375" y="1418082"/>
                    <a:pt x="2310003" y="1429131"/>
                    <a:pt x="2254758" y="1451356"/>
                  </a:cubicBezTo>
                  <a:cubicBezTo>
                    <a:pt x="2254758" y="1462405"/>
                    <a:pt x="2254758" y="1473454"/>
                    <a:pt x="2254758" y="1484630"/>
                  </a:cubicBezTo>
                  <a:cubicBezTo>
                    <a:pt x="2310004" y="1495679"/>
                    <a:pt x="2354200" y="1506728"/>
                    <a:pt x="2431669" y="1528953"/>
                  </a:cubicBezTo>
                  <a:cubicBezTo>
                    <a:pt x="2354326" y="1540002"/>
                    <a:pt x="2310003" y="1551051"/>
                    <a:pt x="2265807" y="1562227"/>
                  </a:cubicBezTo>
                  <a:cubicBezTo>
                    <a:pt x="2254758" y="1573276"/>
                    <a:pt x="2254758" y="1584325"/>
                    <a:pt x="2254758" y="1595501"/>
                  </a:cubicBezTo>
                  <a:cubicBezTo>
                    <a:pt x="2310004" y="1606550"/>
                    <a:pt x="2365248" y="1617599"/>
                    <a:pt x="2453767" y="1639824"/>
                  </a:cubicBezTo>
                  <a:cubicBezTo>
                    <a:pt x="2365375" y="1661922"/>
                    <a:pt x="2310004" y="1673098"/>
                    <a:pt x="2254758" y="1684147"/>
                  </a:cubicBezTo>
                  <a:cubicBezTo>
                    <a:pt x="2254758" y="1695196"/>
                    <a:pt x="2254758" y="1717421"/>
                    <a:pt x="2254758" y="1728470"/>
                  </a:cubicBezTo>
                  <a:cubicBezTo>
                    <a:pt x="2310004" y="1739519"/>
                    <a:pt x="2354200" y="1750569"/>
                    <a:pt x="2431669" y="1761744"/>
                  </a:cubicBezTo>
                  <a:cubicBezTo>
                    <a:pt x="2365375" y="1772793"/>
                    <a:pt x="2310003" y="1783842"/>
                    <a:pt x="2254758" y="1795018"/>
                  </a:cubicBezTo>
                  <a:cubicBezTo>
                    <a:pt x="2254758" y="1806067"/>
                    <a:pt x="2254758" y="1828292"/>
                    <a:pt x="2254758" y="1839341"/>
                  </a:cubicBezTo>
                  <a:cubicBezTo>
                    <a:pt x="2310004" y="1850390"/>
                    <a:pt x="2365248" y="1861439"/>
                    <a:pt x="2464817" y="1894713"/>
                  </a:cubicBezTo>
                  <a:cubicBezTo>
                    <a:pt x="2365376" y="1905762"/>
                    <a:pt x="2321053" y="1905762"/>
                    <a:pt x="2265808" y="1916811"/>
                  </a:cubicBezTo>
                  <a:cubicBezTo>
                    <a:pt x="2232661" y="2182623"/>
                    <a:pt x="2188465" y="2226819"/>
                    <a:pt x="1911986" y="2282191"/>
                  </a:cubicBezTo>
                  <a:cubicBezTo>
                    <a:pt x="1900937" y="2326514"/>
                    <a:pt x="1900937" y="2370836"/>
                    <a:pt x="1878839" y="2437258"/>
                  </a:cubicBezTo>
                  <a:cubicBezTo>
                    <a:pt x="1867790" y="2359788"/>
                    <a:pt x="1845692" y="2315465"/>
                    <a:pt x="1834643" y="2271142"/>
                  </a:cubicBezTo>
                  <a:cubicBezTo>
                    <a:pt x="1823594" y="2271142"/>
                    <a:pt x="1812545" y="2271142"/>
                    <a:pt x="1812545" y="2271142"/>
                  </a:cubicBezTo>
                  <a:cubicBezTo>
                    <a:pt x="1790447" y="2315465"/>
                    <a:pt x="1779398" y="2359788"/>
                    <a:pt x="1768349" y="2426209"/>
                  </a:cubicBezTo>
                  <a:cubicBezTo>
                    <a:pt x="1746251" y="2370837"/>
                    <a:pt x="1735202" y="2315465"/>
                    <a:pt x="1724153" y="2271142"/>
                  </a:cubicBezTo>
                  <a:cubicBezTo>
                    <a:pt x="1713104" y="2271142"/>
                    <a:pt x="1702055" y="2271142"/>
                    <a:pt x="1679957" y="2260093"/>
                  </a:cubicBezTo>
                  <a:cubicBezTo>
                    <a:pt x="1668908" y="2315465"/>
                    <a:pt x="1657859" y="2359788"/>
                    <a:pt x="1646810" y="2415160"/>
                  </a:cubicBezTo>
                  <a:cubicBezTo>
                    <a:pt x="1624712" y="2359788"/>
                    <a:pt x="1613663" y="2315465"/>
                    <a:pt x="1602614" y="2271142"/>
                  </a:cubicBezTo>
                  <a:cubicBezTo>
                    <a:pt x="1602614" y="2271142"/>
                    <a:pt x="1591565" y="2271142"/>
                    <a:pt x="1580516" y="2271142"/>
                  </a:cubicBezTo>
                  <a:cubicBezTo>
                    <a:pt x="1558418" y="2315465"/>
                    <a:pt x="1547369" y="2370837"/>
                    <a:pt x="1525271" y="2437258"/>
                  </a:cubicBezTo>
                  <a:cubicBezTo>
                    <a:pt x="1503173" y="2370837"/>
                    <a:pt x="1492124" y="2315465"/>
                    <a:pt x="1481075" y="2271142"/>
                  </a:cubicBezTo>
                  <a:cubicBezTo>
                    <a:pt x="1470026" y="2271142"/>
                    <a:pt x="1458977" y="2271142"/>
                    <a:pt x="1447928" y="2271142"/>
                  </a:cubicBezTo>
                  <a:cubicBezTo>
                    <a:pt x="1436879" y="2315465"/>
                    <a:pt x="1425830" y="2359788"/>
                    <a:pt x="1403732" y="2426209"/>
                  </a:cubicBezTo>
                  <a:cubicBezTo>
                    <a:pt x="1392683" y="2370837"/>
                    <a:pt x="1381634" y="2315465"/>
                    <a:pt x="1370585" y="2271142"/>
                  </a:cubicBezTo>
                  <a:cubicBezTo>
                    <a:pt x="1359536" y="2271142"/>
                    <a:pt x="1348487" y="2271142"/>
                    <a:pt x="1337438" y="2260093"/>
                  </a:cubicBezTo>
                  <a:cubicBezTo>
                    <a:pt x="1315340" y="2315465"/>
                    <a:pt x="1304291" y="2370837"/>
                    <a:pt x="1282193" y="2448307"/>
                  </a:cubicBezTo>
                  <a:cubicBezTo>
                    <a:pt x="1271144" y="2370837"/>
                    <a:pt x="1260095" y="2315465"/>
                    <a:pt x="1249046" y="2271142"/>
                  </a:cubicBezTo>
                  <a:cubicBezTo>
                    <a:pt x="1237997" y="2271142"/>
                    <a:pt x="1226948" y="2271142"/>
                    <a:pt x="1215899" y="2271142"/>
                  </a:cubicBezTo>
                  <a:cubicBezTo>
                    <a:pt x="1204850" y="2315465"/>
                    <a:pt x="1193801" y="2359788"/>
                    <a:pt x="1171703" y="2426209"/>
                  </a:cubicBezTo>
                  <a:cubicBezTo>
                    <a:pt x="1149605" y="2359788"/>
                    <a:pt x="1138556" y="2315465"/>
                    <a:pt x="1105409" y="2215770"/>
                  </a:cubicBezTo>
                  <a:cubicBezTo>
                    <a:pt x="1072262" y="2315465"/>
                    <a:pt x="1061213" y="2359788"/>
                    <a:pt x="1050164" y="2426209"/>
                  </a:cubicBezTo>
                  <a:cubicBezTo>
                    <a:pt x="1028066" y="2359788"/>
                    <a:pt x="1017017" y="2315465"/>
                    <a:pt x="1005968" y="2271142"/>
                  </a:cubicBezTo>
                  <a:cubicBezTo>
                    <a:pt x="994919" y="2271142"/>
                    <a:pt x="983870" y="2271142"/>
                    <a:pt x="972821" y="2271142"/>
                  </a:cubicBezTo>
                  <a:cubicBezTo>
                    <a:pt x="961772" y="2315465"/>
                    <a:pt x="950723" y="2370837"/>
                    <a:pt x="928625" y="2448307"/>
                  </a:cubicBezTo>
                  <a:cubicBezTo>
                    <a:pt x="906527" y="2370837"/>
                    <a:pt x="895478" y="2326514"/>
                    <a:pt x="884428" y="2271142"/>
                  </a:cubicBezTo>
                  <a:cubicBezTo>
                    <a:pt x="873379" y="2271142"/>
                    <a:pt x="862331" y="2271142"/>
                    <a:pt x="851281" y="2260093"/>
                  </a:cubicBezTo>
                  <a:cubicBezTo>
                    <a:pt x="840232" y="2315465"/>
                    <a:pt x="829183" y="2359788"/>
                    <a:pt x="807085" y="2415160"/>
                  </a:cubicBezTo>
                  <a:cubicBezTo>
                    <a:pt x="796036" y="2359788"/>
                    <a:pt x="784987" y="2315465"/>
                    <a:pt x="773938" y="2271142"/>
                  </a:cubicBezTo>
                  <a:cubicBezTo>
                    <a:pt x="762889" y="2271142"/>
                    <a:pt x="751840" y="2271142"/>
                    <a:pt x="740791" y="2260093"/>
                  </a:cubicBezTo>
                  <a:cubicBezTo>
                    <a:pt x="718693" y="2315465"/>
                    <a:pt x="707644" y="2359788"/>
                    <a:pt x="685546" y="2415160"/>
                  </a:cubicBezTo>
                  <a:cubicBezTo>
                    <a:pt x="674497" y="2359788"/>
                    <a:pt x="663448" y="2315465"/>
                    <a:pt x="641350" y="2271142"/>
                  </a:cubicBezTo>
                  <a:cubicBezTo>
                    <a:pt x="630301" y="2271142"/>
                    <a:pt x="630301" y="2271142"/>
                    <a:pt x="619252" y="2271142"/>
                  </a:cubicBezTo>
                  <a:cubicBezTo>
                    <a:pt x="597154" y="2315465"/>
                    <a:pt x="586105" y="2359788"/>
                    <a:pt x="575056" y="2437258"/>
                  </a:cubicBezTo>
                  <a:cubicBezTo>
                    <a:pt x="552958" y="2370837"/>
                    <a:pt x="552958" y="2326514"/>
                    <a:pt x="541909" y="2282191"/>
                  </a:cubicBezTo>
                  <a:cubicBezTo>
                    <a:pt x="265557" y="2226819"/>
                    <a:pt x="221361" y="2182496"/>
                    <a:pt x="188087" y="1916812"/>
                  </a:cubicBezTo>
                  <a:cubicBezTo>
                    <a:pt x="132842" y="1905763"/>
                    <a:pt x="88646" y="1905763"/>
                    <a:pt x="33274" y="1894714"/>
                  </a:cubicBezTo>
                  <a:cubicBezTo>
                    <a:pt x="33274" y="1894714"/>
                    <a:pt x="33274" y="1883665"/>
                    <a:pt x="33274" y="1883665"/>
                  </a:cubicBezTo>
                  <a:cubicBezTo>
                    <a:pt x="88519" y="1861567"/>
                    <a:pt x="143764" y="1850391"/>
                    <a:pt x="199136" y="1839342"/>
                  </a:cubicBezTo>
                  <a:cubicBezTo>
                    <a:pt x="199136" y="1828293"/>
                    <a:pt x="199136" y="1806068"/>
                    <a:pt x="199136" y="1795019"/>
                  </a:cubicBezTo>
                  <a:cubicBezTo>
                    <a:pt x="143891" y="1783970"/>
                    <a:pt x="99695" y="1783970"/>
                    <a:pt x="11176" y="1761745"/>
                  </a:cubicBezTo>
                  <a:cubicBezTo>
                    <a:pt x="88519" y="1750696"/>
                    <a:pt x="143891" y="1739647"/>
                    <a:pt x="199136" y="1728471"/>
                  </a:cubicBezTo>
                  <a:cubicBezTo>
                    <a:pt x="199136" y="1717422"/>
                    <a:pt x="199136" y="1706373"/>
                    <a:pt x="199136" y="1695197"/>
                  </a:cubicBezTo>
                  <a:cubicBezTo>
                    <a:pt x="154940" y="1684148"/>
                    <a:pt x="99695" y="1661923"/>
                    <a:pt x="22225" y="1639825"/>
                  </a:cubicBezTo>
                  <a:cubicBezTo>
                    <a:pt x="99568" y="1628776"/>
                    <a:pt x="143891" y="1617727"/>
                    <a:pt x="199136" y="1606551"/>
                  </a:cubicBezTo>
                  <a:cubicBezTo>
                    <a:pt x="199136" y="1584453"/>
                    <a:pt x="199136" y="1573277"/>
                    <a:pt x="199136" y="1562228"/>
                  </a:cubicBezTo>
                  <a:cubicBezTo>
                    <a:pt x="143891" y="1551179"/>
                    <a:pt x="99695" y="1540130"/>
                    <a:pt x="22225" y="1528954"/>
                  </a:cubicBezTo>
                  <a:cubicBezTo>
                    <a:pt x="88519" y="1506856"/>
                    <a:pt x="143891" y="1506856"/>
                    <a:pt x="199136" y="1495680"/>
                  </a:cubicBezTo>
                  <a:cubicBezTo>
                    <a:pt x="199136" y="1473582"/>
                    <a:pt x="199136" y="1462406"/>
                    <a:pt x="199136" y="1451357"/>
                  </a:cubicBezTo>
                  <a:cubicBezTo>
                    <a:pt x="143891" y="1440308"/>
                    <a:pt x="88646" y="1418083"/>
                    <a:pt x="22225" y="1395985"/>
                  </a:cubicBezTo>
                  <a:cubicBezTo>
                    <a:pt x="88519" y="1384936"/>
                    <a:pt x="143891" y="1373887"/>
                    <a:pt x="199136" y="1362711"/>
                  </a:cubicBezTo>
                  <a:cubicBezTo>
                    <a:pt x="199136" y="1351662"/>
                    <a:pt x="199136" y="1340613"/>
                    <a:pt x="199136" y="1329437"/>
                  </a:cubicBezTo>
                  <a:cubicBezTo>
                    <a:pt x="143891" y="1318388"/>
                    <a:pt x="88646" y="1307339"/>
                    <a:pt x="22225" y="1285114"/>
                  </a:cubicBezTo>
                  <a:cubicBezTo>
                    <a:pt x="88519" y="1274065"/>
                    <a:pt x="143891" y="1251840"/>
                    <a:pt x="199136" y="1240791"/>
                  </a:cubicBezTo>
                  <a:cubicBezTo>
                    <a:pt x="199136" y="1229742"/>
                    <a:pt x="199136" y="1218693"/>
                    <a:pt x="199136" y="1207517"/>
                  </a:cubicBezTo>
                  <a:cubicBezTo>
                    <a:pt x="143891" y="1196468"/>
                    <a:pt x="99695" y="1185419"/>
                    <a:pt x="22225" y="1163194"/>
                  </a:cubicBezTo>
                  <a:cubicBezTo>
                    <a:pt x="88519" y="1152145"/>
                    <a:pt x="143891" y="1141096"/>
                    <a:pt x="199136" y="1129920"/>
                  </a:cubicBezTo>
                  <a:cubicBezTo>
                    <a:pt x="199136" y="1118871"/>
                    <a:pt x="199136" y="1096646"/>
                    <a:pt x="199136" y="1085597"/>
                  </a:cubicBezTo>
                  <a:close/>
                  <a:moveTo>
                    <a:pt x="508508" y="1959991"/>
                  </a:moveTo>
                  <a:cubicBezTo>
                    <a:pt x="994918" y="1959991"/>
                    <a:pt x="1470279" y="1959991"/>
                    <a:pt x="1945640" y="1959991"/>
                  </a:cubicBezTo>
                  <a:cubicBezTo>
                    <a:pt x="1945640" y="1461643"/>
                    <a:pt x="1945640" y="985520"/>
                    <a:pt x="1945640" y="498221"/>
                  </a:cubicBezTo>
                  <a:cubicBezTo>
                    <a:pt x="1459230" y="498221"/>
                    <a:pt x="983869" y="498221"/>
                    <a:pt x="508508" y="498221"/>
                  </a:cubicBezTo>
                  <a:cubicBezTo>
                    <a:pt x="508508" y="985520"/>
                    <a:pt x="508508" y="1472692"/>
                    <a:pt x="508508" y="195999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2279600" y="5245020"/>
            <a:ext cx="1584360" cy="1593000"/>
            <a:chOff x="0" y="0"/>
            <a:chExt cx="2112480" cy="2124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12391" cy="2123948"/>
            </a:xfrm>
            <a:custGeom>
              <a:avLst/>
              <a:gdLst/>
              <a:ahLst/>
              <a:cxnLst/>
              <a:rect l="l" t="t" r="r" b="b"/>
              <a:pathLst>
                <a:path w="2112391" h="2123948">
                  <a:moveTo>
                    <a:pt x="2101469" y="1084072"/>
                  </a:moveTo>
                  <a:cubicBezTo>
                    <a:pt x="2101469" y="1327404"/>
                    <a:pt x="2101469" y="1570863"/>
                    <a:pt x="2101469" y="1825244"/>
                  </a:cubicBezTo>
                  <a:cubicBezTo>
                    <a:pt x="2101469" y="2024380"/>
                    <a:pt x="2012950" y="2112899"/>
                    <a:pt x="1813941" y="2112899"/>
                  </a:cubicBezTo>
                  <a:cubicBezTo>
                    <a:pt x="1305179" y="2123948"/>
                    <a:pt x="796417" y="2123948"/>
                    <a:pt x="287655" y="2112899"/>
                  </a:cubicBezTo>
                  <a:cubicBezTo>
                    <a:pt x="88519" y="2112899"/>
                    <a:pt x="0" y="2035556"/>
                    <a:pt x="0" y="1836420"/>
                  </a:cubicBezTo>
                  <a:cubicBezTo>
                    <a:pt x="0" y="1327531"/>
                    <a:pt x="0" y="807593"/>
                    <a:pt x="0" y="287655"/>
                  </a:cubicBezTo>
                  <a:cubicBezTo>
                    <a:pt x="0" y="88519"/>
                    <a:pt x="77470" y="11049"/>
                    <a:pt x="276479" y="11049"/>
                  </a:cubicBezTo>
                  <a:cubicBezTo>
                    <a:pt x="785241" y="0"/>
                    <a:pt x="1305052" y="0"/>
                    <a:pt x="1824863" y="11049"/>
                  </a:cubicBezTo>
                  <a:cubicBezTo>
                    <a:pt x="2023999" y="11049"/>
                    <a:pt x="2101342" y="99568"/>
                    <a:pt x="2101342" y="298704"/>
                  </a:cubicBezTo>
                  <a:cubicBezTo>
                    <a:pt x="2112391" y="564261"/>
                    <a:pt x="2101342" y="818642"/>
                    <a:pt x="2101342" y="1084199"/>
                  </a:cubicBezTo>
                  <a:close/>
                  <a:moveTo>
                    <a:pt x="298577" y="1792097"/>
                  </a:moveTo>
                  <a:cubicBezTo>
                    <a:pt x="807339" y="1792097"/>
                    <a:pt x="1305052" y="1792097"/>
                    <a:pt x="1791716" y="1792097"/>
                  </a:cubicBezTo>
                  <a:cubicBezTo>
                    <a:pt x="1791716" y="1294257"/>
                    <a:pt x="1791716" y="818642"/>
                    <a:pt x="1791716" y="331851"/>
                  </a:cubicBezTo>
                  <a:cubicBezTo>
                    <a:pt x="1294003" y="331851"/>
                    <a:pt x="807339" y="331851"/>
                    <a:pt x="298577" y="331851"/>
                  </a:cubicBezTo>
                  <a:cubicBezTo>
                    <a:pt x="298577" y="818642"/>
                    <a:pt x="298577" y="1294257"/>
                    <a:pt x="298577" y="179209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9834480" y="5260140"/>
            <a:ext cx="1551420" cy="1553580"/>
            <a:chOff x="0" y="0"/>
            <a:chExt cx="2068560" cy="20714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68576" cy="2071497"/>
            </a:xfrm>
            <a:custGeom>
              <a:avLst/>
              <a:gdLst/>
              <a:ahLst/>
              <a:cxnLst/>
              <a:rect l="l" t="t" r="r" b="b"/>
              <a:pathLst>
                <a:path w="2068576" h="2071497">
                  <a:moveTo>
                    <a:pt x="2068576" y="1030224"/>
                  </a:moveTo>
                  <a:cubicBezTo>
                    <a:pt x="2068576" y="1273937"/>
                    <a:pt x="2068576" y="1506601"/>
                    <a:pt x="2068576" y="1739138"/>
                  </a:cubicBezTo>
                  <a:cubicBezTo>
                    <a:pt x="2057527" y="1971802"/>
                    <a:pt x="1969008" y="2071497"/>
                    <a:pt x="1747774" y="2071497"/>
                  </a:cubicBezTo>
                  <a:cubicBezTo>
                    <a:pt x="1272159" y="2071497"/>
                    <a:pt x="796417" y="2071497"/>
                    <a:pt x="320802" y="2071497"/>
                  </a:cubicBezTo>
                  <a:cubicBezTo>
                    <a:pt x="99568" y="2071497"/>
                    <a:pt x="0" y="1971802"/>
                    <a:pt x="0" y="1750187"/>
                  </a:cubicBezTo>
                  <a:cubicBezTo>
                    <a:pt x="0" y="1273937"/>
                    <a:pt x="0" y="797560"/>
                    <a:pt x="0" y="321183"/>
                  </a:cubicBezTo>
                  <a:cubicBezTo>
                    <a:pt x="0" y="99695"/>
                    <a:pt x="99568" y="0"/>
                    <a:pt x="320802" y="0"/>
                  </a:cubicBezTo>
                  <a:cubicBezTo>
                    <a:pt x="796417" y="0"/>
                    <a:pt x="1261110" y="0"/>
                    <a:pt x="1736725" y="0"/>
                  </a:cubicBezTo>
                  <a:cubicBezTo>
                    <a:pt x="1969008" y="0"/>
                    <a:pt x="2057527" y="99695"/>
                    <a:pt x="2068576" y="332359"/>
                  </a:cubicBezTo>
                  <a:cubicBezTo>
                    <a:pt x="2068576" y="565023"/>
                    <a:pt x="2068576" y="797560"/>
                    <a:pt x="2068576" y="1030224"/>
                  </a:cubicBezTo>
                  <a:close/>
                  <a:moveTo>
                    <a:pt x="287655" y="288036"/>
                  </a:moveTo>
                  <a:cubicBezTo>
                    <a:pt x="287655" y="797560"/>
                    <a:pt x="287655" y="1284986"/>
                    <a:pt x="287655" y="1772412"/>
                  </a:cubicBezTo>
                  <a:cubicBezTo>
                    <a:pt x="796544" y="1772412"/>
                    <a:pt x="1283208" y="1772412"/>
                    <a:pt x="1758823" y="1772412"/>
                  </a:cubicBezTo>
                  <a:cubicBezTo>
                    <a:pt x="1758823" y="1273937"/>
                    <a:pt x="1758823" y="786511"/>
                    <a:pt x="1758823" y="288036"/>
                  </a:cubicBezTo>
                  <a:cubicBezTo>
                    <a:pt x="1260983" y="288036"/>
                    <a:pt x="785368" y="288036"/>
                    <a:pt x="287655" y="28803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7231680" y="2255580"/>
            <a:ext cx="1848960" cy="1841940"/>
            <a:chOff x="0" y="0"/>
            <a:chExt cx="2465280" cy="2455920"/>
          </a:xfrm>
        </p:grpSpPr>
        <p:sp>
          <p:nvSpPr>
            <p:cNvPr id="32" name="Freeform 32"/>
            <p:cNvSpPr/>
            <p:nvPr/>
          </p:nvSpPr>
          <p:spPr>
            <a:xfrm>
              <a:off x="0" y="-254"/>
              <a:ext cx="2464562" cy="2455037"/>
            </a:xfrm>
            <a:custGeom>
              <a:avLst/>
              <a:gdLst/>
              <a:ahLst/>
              <a:cxnLst/>
              <a:rect l="l" t="t" r="r" b="b"/>
              <a:pathLst>
                <a:path w="2464562" h="2455037">
                  <a:moveTo>
                    <a:pt x="265303" y="2135378"/>
                  </a:moveTo>
                  <a:cubicBezTo>
                    <a:pt x="243205" y="2068957"/>
                    <a:pt x="210058" y="2002663"/>
                    <a:pt x="165862" y="1914144"/>
                  </a:cubicBezTo>
                  <a:cubicBezTo>
                    <a:pt x="143764" y="1903095"/>
                    <a:pt x="88519" y="1903095"/>
                    <a:pt x="33147" y="1892046"/>
                  </a:cubicBezTo>
                  <a:cubicBezTo>
                    <a:pt x="33147" y="1892046"/>
                    <a:pt x="33147" y="1880997"/>
                    <a:pt x="33147" y="1880997"/>
                  </a:cubicBezTo>
                  <a:cubicBezTo>
                    <a:pt x="88392" y="1858899"/>
                    <a:pt x="143637" y="1847850"/>
                    <a:pt x="199009" y="1836801"/>
                  </a:cubicBezTo>
                  <a:cubicBezTo>
                    <a:pt x="199009" y="1825752"/>
                    <a:pt x="199009" y="1814703"/>
                    <a:pt x="199009" y="1792605"/>
                  </a:cubicBezTo>
                  <a:cubicBezTo>
                    <a:pt x="154813" y="1781556"/>
                    <a:pt x="99568" y="1770507"/>
                    <a:pt x="33147" y="1759458"/>
                  </a:cubicBezTo>
                  <a:cubicBezTo>
                    <a:pt x="99441" y="1748409"/>
                    <a:pt x="143637" y="1737360"/>
                    <a:pt x="199009" y="1726311"/>
                  </a:cubicBezTo>
                  <a:cubicBezTo>
                    <a:pt x="199009" y="1715262"/>
                    <a:pt x="199009" y="1704213"/>
                    <a:pt x="199009" y="1693164"/>
                  </a:cubicBezTo>
                  <a:cubicBezTo>
                    <a:pt x="154813" y="1682115"/>
                    <a:pt x="99568" y="1660017"/>
                    <a:pt x="11049" y="1637792"/>
                  </a:cubicBezTo>
                  <a:cubicBezTo>
                    <a:pt x="99441" y="1626743"/>
                    <a:pt x="143764" y="1615694"/>
                    <a:pt x="199009" y="1604645"/>
                  </a:cubicBezTo>
                  <a:cubicBezTo>
                    <a:pt x="199009" y="1582547"/>
                    <a:pt x="199009" y="1571498"/>
                    <a:pt x="199009" y="1560449"/>
                  </a:cubicBezTo>
                  <a:cubicBezTo>
                    <a:pt x="154813" y="1549400"/>
                    <a:pt x="99568" y="1538351"/>
                    <a:pt x="33147" y="1527302"/>
                  </a:cubicBezTo>
                  <a:cubicBezTo>
                    <a:pt x="99441" y="1516253"/>
                    <a:pt x="143637" y="1494155"/>
                    <a:pt x="199009" y="1483106"/>
                  </a:cubicBezTo>
                  <a:cubicBezTo>
                    <a:pt x="199009" y="1472057"/>
                    <a:pt x="199009" y="1461008"/>
                    <a:pt x="199009" y="1449959"/>
                  </a:cubicBezTo>
                  <a:cubicBezTo>
                    <a:pt x="154813" y="1438910"/>
                    <a:pt x="99568" y="1416812"/>
                    <a:pt x="33147" y="1394587"/>
                  </a:cubicBezTo>
                  <a:cubicBezTo>
                    <a:pt x="99441" y="1383538"/>
                    <a:pt x="143637" y="1372489"/>
                    <a:pt x="199009" y="1361440"/>
                  </a:cubicBezTo>
                  <a:cubicBezTo>
                    <a:pt x="199009" y="1350391"/>
                    <a:pt x="199009" y="1339342"/>
                    <a:pt x="199009" y="1328293"/>
                  </a:cubicBezTo>
                  <a:cubicBezTo>
                    <a:pt x="154813" y="1317244"/>
                    <a:pt x="99568" y="1306195"/>
                    <a:pt x="22098" y="1295146"/>
                  </a:cubicBezTo>
                  <a:cubicBezTo>
                    <a:pt x="99441" y="1273048"/>
                    <a:pt x="143764" y="1250950"/>
                    <a:pt x="199009" y="1239774"/>
                  </a:cubicBezTo>
                  <a:cubicBezTo>
                    <a:pt x="199009" y="1228725"/>
                    <a:pt x="199009" y="1217676"/>
                    <a:pt x="199009" y="1206627"/>
                  </a:cubicBezTo>
                  <a:cubicBezTo>
                    <a:pt x="143764" y="1195578"/>
                    <a:pt x="99568" y="1173480"/>
                    <a:pt x="22098" y="1162431"/>
                  </a:cubicBezTo>
                  <a:cubicBezTo>
                    <a:pt x="99441" y="1151382"/>
                    <a:pt x="143764" y="1140333"/>
                    <a:pt x="199009" y="1129284"/>
                  </a:cubicBezTo>
                  <a:cubicBezTo>
                    <a:pt x="199009" y="1118235"/>
                    <a:pt x="199009" y="1107186"/>
                    <a:pt x="199009" y="1096137"/>
                  </a:cubicBezTo>
                  <a:cubicBezTo>
                    <a:pt x="154813" y="1085088"/>
                    <a:pt x="99568" y="1074039"/>
                    <a:pt x="11049" y="1051941"/>
                  </a:cubicBezTo>
                  <a:cubicBezTo>
                    <a:pt x="99441" y="1029843"/>
                    <a:pt x="143764" y="1018794"/>
                    <a:pt x="199009" y="1007745"/>
                  </a:cubicBezTo>
                  <a:cubicBezTo>
                    <a:pt x="199009" y="996696"/>
                    <a:pt x="199009" y="985647"/>
                    <a:pt x="199009" y="974598"/>
                  </a:cubicBezTo>
                  <a:cubicBezTo>
                    <a:pt x="143764" y="963549"/>
                    <a:pt x="99568" y="941451"/>
                    <a:pt x="33147" y="930402"/>
                  </a:cubicBezTo>
                  <a:cubicBezTo>
                    <a:pt x="88392" y="908304"/>
                    <a:pt x="143637" y="897255"/>
                    <a:pt x="199009" y="886206"/>
                  </a:cubicBezTo>
                  <a:cubicBezTo>
                    <a:pt x="199009" y="875157"/>
                    <a:pt x="199009" y="864108"/>
                    <a:pt x="199009" y="853059"/>
                  </a:cubicBezTo>
                  <a:cubicBezTo>
                    <a:pt x="143764" y="842010"/>
                    <a:pt x="99568" y="819912"/>
                    <a:pt x="11049" y="797687"/>
                  </a:cubicBezTo>
                  <a:cubicBezTo>
                    <a:pt x="99441" y="786638"/>
                    <a:pt x="143764" y="775589"/>
                    <a:pt x="199009" y="764540"/>
                  </a:cubicBezTo>
                  <a:cubicBezTo>
                    <a:pt x="199009" y="753491"/>
                    <a:pt x="199009" y="742442"/>
                    <a:pt x="199009" y="731393"/>
                  </a:cubicBezTo>
                  <a:cubicBezTo>
                    <a:pt x="143764" y="720344"/>
                    <a:pt x="88519" y="709295"/>
                    <a:pt x="0" y="687197"/>
                  </a:cubicBezTo>
                  <a:cubicBezTo>
                    <a:pt x="88392" y="665099"/>
                    <a:pt x="143764" y="654050"/>
                    <a:pt x="199009" y="643001"/>
                  </a:cubicBezTo>
                  <a:cubicBezTo>
                    <a:pt x="199009" y="631952"/>
                    <a:pt x="199009" y="620903"/>
                    <a:pt x="199009" y="609854"/>
                  </a:cubicBezTo>
                  <a:cubicBezTo>
                    <a:pt x="154813" y="598805"/>
                    <a:pt x="99568" y="587756"/>
                    <a:pt x="11049" y="565658"/>
                  </a:cubicBezTo>
                  <a:cubicBezTo>
                    <a:pt x="88392" y="554609"/>
                    <a:pt x="143764" y="543560"/>
                    <a:pt x="187960" y="543560"/>
                  </a:cubicBezTo>
                  <a:cubicBezTo>
                    <a:pt x="232156" y="266954"/>
                    <a:pt x="287401" y="211709"/>
                    <a:pt x="541782" y="178435"/>
                  </a:cubicBezTo>
                  <a:cubicBezTo>
                    <a:pt x="552831" y="134239"/>
                    <a:pt x="563880" y="89916"/>
                    <a:pt x="585978" y="34671"/>
                  </a:cubicBezTo>
                  <a:cubicBezTo>
                    <a:pt x="597027" y="90043"/>
                    <a:pt x="608076" y="145288"/>
                    <a:pt x="619125" y="189611"/>
                  </a:cubicBezTo>
                  <a:cubicBezTo>
                    <a:pt x="630174" y="189611"/>
                    <a:pt x="641223" y="189611"/>
                    <a:pt x="652272" y="189611"/>
                  </a:cubicBezTo>
                  <a:cubicBezTo>
                    <a:pt x="663321" y="132969"/>
                    <a:pt x="674370" y="88773"/>
                    <a:pt x="696468" y="254"/>
                  </a:cubicBezTo>
                  <a:cubicBezTo>
                    <a:pt x="707517" y="88773"/>
                    <a:pt x="729615" y="132969"/>
                    <a:pt x="740664" y="188341"/>
                  </a:cubicBezTo>
                  <a:cubicBezTo>
                    <a:pt x="751713" y="188341"/>
                    <a:pt x="762762" y="188341"/>
                    <a:pt x="773811" y="188341"/>
                  </a:cubicBezTo>
                  <a:cubicBezTo>
                    <a:pt x="784860" y="144145"/>
                    <a:pt x="795909" y="99822"/>
                    <a:pt x="818007" y="44577"/>
                  </a:cubicBezTo>
                  <a:cubicBezTo>
                    <a:pt x="829056" y="99949"/>
                    <a:pt x="840105" y="144145"/>
                    <a:pt x="851154" y="188341"/>
                  </a:cubicBezTo>
                  <a:cubicBezTo>
                    <a:pt x="862203" y="188341"/>
                    <a:pt x="873252" y="188341"/>
                    <a:pt x="884301" y="188341"/>
                  </a:cubicBezTo>
                  <a:cubicBezTo>
                    <a:pt x="895350" y="132969"/>
                    <a:pt x="917448" y="88773"/>
                    <a:pt x="939546" y="11303"/>
                  </a:cubicBezTo>
                  <a:cubicBezTo>
                    <a:pt x="950595" y="88773"/>
                    <a:pt x="972693" y="132969"/>
                    <a:pt x="983742" y="188341"/>
                  </a:cubicBezTo>
                  <a:cubicBezTo>
                    <a:pt x="994791" y="188341"/>
                    <a:pt x="1005840" y="188341"/>
                    <a:pt x="1016889" y="188341"/>
                  </a:cubicBezTo>
                  <a:cubicBezTo>
                    <a:pt x="1027938" y="144145"/>
                    <a:pt x="1038987" y="88773"/>
                    <a:pt x="1050036" y="33401"/>
                  </a:cubicBezTo>
                  <a:cubicBezTo>
                    <a:pt x="1061085" y="88773"/>
                    <a:pt x="1072134" y="132969"/>
                    <a:pt x="1083183" y="177165"/>
                  </a:cubicBezTo>
                  <a:cubicBezTo>
                    <a:pt x="1094232" y="188214"/>
                    <a:pt x="1116330" y="188214"/>
                    <a:pt x="1127379" y="188214"/>
                  </a:cubicBezTo>
                  <a:cubicBezTo>
                    <a:pt x="1138428" y="144018"/>
                    <a:pt x="1160526" y="88646"/>
                    <a:pt x="1182624" y="33274"/>
                  </a:cubicBezTo>
                  <a:cubicBezTo>
                    <a:pt x="1193673" y="88646"/>
                    <a:pt x="1204722" y="132842"/>
                    <a:pt x="1215771" y="188214"/>
                  </a:cubicBezTo>
                  <a:cubicBezTo>
                    <a:pt x="1226820" y="188214"/>
                    <a:pt x="1237869" y="188214"/>
                    <a:pt x="1248918" y="188214"/>
                  </a:cubicBezTo>
                  <a:cubicBezTo>
                    <a:pt x="1259967" y="132842"/>
                    <a:pt x="1271016" y="88646"/>
                    <a:pt x="1293114" y="127"/>
                  </a:cubicBezTo>
                  <a:cubicBezTo>
                    <a:pt x="1315212" y="77597"/>
                    <a:pt x="1326261" y="132842"/>
                    <a:pt x="1337310" y="188214"/>
                  </a:cubicBezTo>
                  <a:cubicBezTo>
                    <a:pt x="1348359" y="188214"/>
                    <a:pt x="1359408" y="188214"/>
                    <a:pt x="1370457" y="188214"/>
                  </a:cubicBezTo>
                  <a:cubicBezTo>
                    <a:pt x="1381506" y="144018"/>
                    <a:pt x="1403604" y="88646"/>
                    <a:pt x="1414653" y="33274"/>
                  </a:cubicBezTo>
                  <a:cubicBezTo>
                    <a:pt x="1425702" y="88646"/>
                    <a:pt x="1436751" y="132842"/>
                    <a:pt x="1447800" y="177038"/>
                  </a:cubicBezTo>
                  <a:cubicBezTo>
                    <a:pt x="1458849" y="188087"/>
                    <a:pt x="1469898" y="188087"/>
                    <a:pt x="1480947" y="188087"/>
                  </a:cubicBezTo>
                  <a:cubicBezTo>
                    <a:pt x="1491996" y="132715"/>
                    <a:pt x="1514094" y="88519"/>
                    <a:pt x="1536192" y="0"/>
                  </a:cubicBezTo>
                  <a:cubicBezTo>
                    <a:pt x="1558290" y="77470"/>
                    <a:pt x="1569339" y="132715"/>
                    <a:pt x="1580388" y="188087"/>
                  </a:cubicBezTo>
                  <a:cubicBezTo>
                    <a:pt x="1591437" y="188087"/>
                    <a:pt x="1602486" y="188087"/>
                    <a:pt x="1613535" y="188087"/>
                  </a:cubicBezTo>
                  <a:cubicBezTo>
                    <a:pt x="1624584" y="143891"/>
                    <a:pt x="1635633" y="88519"/>
                    <a:pt x="1646682" y="33147"/>
                  </a:cubicBezTo>
                  <a:cubicBezTo>
                    <a:pt x="1668780" y="88519"/>
                    <a:pt x="1679829" y="143764"/>
                    <a:pt x="1712976" y="232283"/>
                  </a:cubicBezTo>
                  <a:cubicBezTo>
                    <a:pt x="1735074" y="143764"/>
                    <a:pt x="1757172" y="88519"/>
                    <a:pt x="1779270" y="33147"/>
                  </a:cubicBezTo>
                  <a:cubicBezTo>
                    <a:pt x="1790319" y="88519"/>
                    <a:pt x="1801368" y="132715"/>
                    <a:pt x="1812417" y="188087"/>
                  </a:cubicBezTo>
                  <a:cubicBezTo>
                    <a:pt x="1823466" y="188087"/>
                    <a:pt x="1834515" y="188087"/>
                    <a:pt x="1845564" y="188087"/>
                  </a:cubicBezTo>
                  <a:cubicBezTo>
                    <a:pt x="1856613" y="132715"/>
                    <a:pt x="1867662" y="88519"/>
                    <a:pt x="1889760" y="0"/>
                  </a:cubicBezTo>
                  <a:cubicBezTo>
                    <a:pt x="1900809" y="77470"/>
                    <a:pt x="1911858" y="121666"/>
                    <a:pt x="1922907" y="177038"/>
                  </a:cubicBezTo>
                  <a:cubicBezTo>
                    <a:pt x="2144014" y="188087"/>
                    <a:pt x="2276729" y="287655"/>
                    <a:pt x="2265553" y="542163"/>
                  </a:cubicBezTo>
                  <a:cubicBezTo>
                    <a:pt x="2320798" y="542163"/>
                    <a:pt x="2376043" y="553212"/>
                    <a:pt x="2453513" y="564261"/>
                  </a:cubicBezTo>
                  <a:cubicBezTo>
                    <a:pt x="2376170" y="575310"/>
                    <a:pt x="2320798" y="597408"/>
                    <a:pt x="2265553" y="608457"/>
                  </a:cubicBezTo>
                  <a:cubicBezTo>
                    <a:pt x="2265553" y="619506"/>
                    <a:pt x="2265553" y="630555"/>
                    <a:pt x="2265553" y="641604"/>
                  </a:cubicBezTo>
                  <a:cubicBezTo>
                    <a:pt x="2320798" y="652653"/>
                    <a:pt x="2364994" y="663702"/>
                    <a:pt x="2453513" y="685800"/>
                  </a:cubicBezTo>
                  <a:cubicBezTo>
                    <a:pt x="2376170" y="707898"/>
                    <a:pt x="2320798" y="718947"/>
                    <a:pt x="2265553" y="729996"/>
                  </a:cubicBezTo>
                  <a:cubicBezTo>
                    <a:pt x="2265553" y="741045"/>
                    <a:pt x="2265553" y="752094"/>
                    <a:pt x="2265553" y="763143"/>
                  </a:cubicBezTo>
                  <a:cubicBezTo>
                    <a:pt x="2320798" y="774192"/>
                    <a:pt x="2376043" y="785241"/>
                    <a:pt x="2442464" y="796290"/>
                  </a:cubicBezTo>
                  <a:cubicBezTo>
                    <a:pt x="2376170" y="818388"/>
                    <a:pt x="2320798" y="840486"/>
                    <a:pt x="2265553" y="851662"/>
                  </a:cubicBezTo>
                  <a:cubicBezTo>
                    <a:pt x="2265553" y="862711"/>
                    <a:pt x="2265553" y="873760"/>
                    <a:pt x="2265553" y="884809"/>
                  </a:cubicBezTo>
                  <a:cubicBezTo>
                    <a:pt x="2320798" y="895858"/>
                    <a:pt x="2376043" y="906907"/>
                    <a:pt x="2442464" y="929005"/>
                  </a:cubicBezTo>
                  <a:cubicBezTo>
                    <a:pt x="2376170" y="940054"/>
                    <a:pt x="2320798" y="951103"/>
                    <a:pt x="2265553" y="962152"/>
                  </a:cubicBezTo>
                  <a:cubicBezTo>
                    <a:pt x="2265553" y="973201"/>
                    <a:pt x="2265553" y="984250"/>
                    <a:pt x="2265553" y="995299"/>
                  </a:cubicBezTo>
                  <a:cubicBezTo>
                    <a:pt x="2320798" y="1006348"/>
                    <a:pt x="2364994" y="1028446"/>
                    <a:pt x="2464562" y="1050671"/>
                  </a:cubicBezTo>
                  <a:cubicBezTo>
                    <a:pt x="2365121" y="1061720"/>
                    <a:pt x="2320798" y="1072769"/>
                    <a:pt x="2265553" y="1083818"/>
                  </a:cubicBezTo>
                  <a:cubicBezTo>
                    <a:pt x="2265553" y="1094867"/>
                    <a:pt x="2265553" y="1105916"/>
                    <a:pt x="2265553" y="1116965"/>
                  </a:cubicBezTo>
                  <a:cubicBezTo>
                    <a:pt x="2309749" y="1139063"/>
                    <a:pt x="2364994" y="1150112"/>
                    <a:pt x="2431415" y="1161161"/>
                  </a:cubicBezTo>
                  <a:cubicBezTo>
                    <a:pt x="2365121" y="1172210"/>
                    <a:pt x="2320925" y="1194308"/>
                    <a:pt x="2265553" y="1205357"/>
                  </a:cubicBezTo>
                  <a:cubicBezTo>
                    <a:pt x="2265553" y="1216406"/>
                    <a:pt x="2265553" y="1227455"/>
                    <a:pt x="2265553" y="1238504"/>
                  </a:cubicBezTo>
                  <a:cubicBezTo>
                    <a:pt x="2320798" y="1249553"/>
                    <a:pt x="2364994" y="1271651"/>
                    <a:pt x="2442464" y="1293876"/>
                  </a:cubicBezTo>
                  <a:cubicBezTo>
                    <a:pt x="2365121" y="1304925"/>
                    <a:pt x="2320798" y="1315974"/>
                    <a:pt x="2265553" y="1327023"/>
                  </a:cubicBezTo>
                  <a:cubicBezTo>
                    <a:pt x="2265553" y="1338072"/>
                    <a:pt x="2265553" y="1349121"/>
                    <a:pt x="2265553" y="1360170"/>
                  </a:cubicBezTo>
                  <a:cubicBezTo>
                    <a:pt x="2320798" y="1371219"/>
                    <a:pt x="2364994" y="1382268"/>
                    <a:pt x="2431415" y="1393317"/>
                  </a:cubicBezTo>
                  <a:cubicBezTo>
                    <a:pt x="2365121" y="1415415"/>
                    <a:pt x="2320925" y="1426464"/>
                    <a:pt x="2265553" y="1448689"/>
                  </a:cubicBezTo>
                  <a:cubicBezTo>
                    <a:pt x="2265553" y="1459738"/>
                    <a:pt x="2265553" y="1470787"/>
                    <a:pt x="2265553" y="1481836"/>
                  </a:cubicBezTo>
                  <a:cubicBezTo>
                    <a:pt x="2320798" y="1492885"/>
                    <a:pt x="2364994" y="1503934"/>
                    <a:pt x="2431415" y="1526032"/>
                  </a:cubicBezTo>
                  <a:cubicBezTo>
                    <a:pt x="2365121" y="1537081"/>
                    <a:pt x="2320925" y="1548130"/>
                    <a:pt x="2265553" y="1559179"/>
                  </a:cubicBezTo>
                  <a:cubicBezTo>
                    <a:pt x="2265553" y="1570228"/>
                    <a:pt x="2265553" y="1581277"/>
                    <a:pt x="2265553" y="1592326"/>
                  </a:cubicBezTo>
                  <a:cubicBezTo>
                    <a:pt x="2309749" y="1603375"/>
                    <a:pt x="2364994" y="1614424"/>
                    <a:pt x="2453513" y="1636522"/>
                  </a:cubicBezTo>
                  <a:cubicBezTo>
                    <a:pt x="2376170" y="1658620"/>
                    <a:pt x="2320798" y="1669669"/>
                    <a:pt x="2265553" y="1680718"/>
                  </a:cubicBezTo>
                  <a:cubicBezTo>
                    <a:pt x="2265553" y="1691767"/>
                    <a:pt x="2265553" y="1702816"/>
                    <a:pt x="2265553" y="1724914"/>
                  </a:cubicBezTo>
                  <a:cubicBezTo>
                    <a:pt x="2309749" y="1735963"/>
                    <a:pt x="2364994" y="1747012"/>
                    <a:pt x="2431415" y="1758061"/>
                  </a:cubicBezTo>
                  <a:cubicBezTo>
                    <a:pt x="2365121" y="1769110"/>
                    <a:pt x="2320925" y="1780159"/>
                    <a:pt x="2265553" y="1802257"/>
                  </a:cubicBezTo>
                  <a:cubicBezTo>
                    <a:pt x="2265553" y="1813306"/>
                    <a:pt x="2265553" y="1824355"/>
                    <a:pt x="2265553" y="1835404"/>
                  </a:cubicBezTo>
                  <a:cubicBezTo>
                    <a:pt x="2320798" y="1846453"/>
                    <a:pt x="2364994" y="1857502"/>
                    <a:pt x="2453513" y="1890776"/>
                  </a:cubicBezTo>
                  <a:cubicBezTo>
                    <a:pt x="2376170" y="1901825"/>
                    <a:pt x="2320798" y="1901825"/>
                    <a:pt x="2276602" y="1912874"/>
                  </a:cubicBezTo>
                  <a:cubicBezTo>
                    <a:pt x="2232406" y="2189480"/>
                    <a:pt x="2199259" y="2222627"/>
                    <a:pt x="1922780" y="2277999"/>
                  </a:cubicBezTo>
                  <a:cubicBezTo>
                    <a:pt x="1911731" y="2322195"/>
                    <a:pt x="1911731" y="2366518"/>
                    <a:pt x="1889633" y="2455037"/>
                  </a:cubicBezTo>
                  <a:cubicBezTo>
                    <a:pt x="1867535" y="2366518"/>
                    <a:pt x="1856486" y="2311273"/>
                    <a:pt x="1845437" y="2266950"/>
                  </a:cubicBezTo>
                  <a:cubicBezTo>
                    <a:pt x="1834388" y="2266950"/>
                    <a:pt x="1823339" y="2266950"/>
                    <a:pt x="1812290" y="2266950"/>
                  </a:cubicBezTo>
                  <a:cubicBezTo>
                    <a:pt x="1801241" y="2311146"/>
                    <a:pt x="1790192" y="2366518"/>
                    <a:pt x="1768094" y="2421890"/>
                  </a:cubicBezTo>
                  <a:cubicBezTo>
                    <a:pt x="1757045" y="2366518"/>
                    <a:pt x="1745996" y="2311273"/>
                    <a:pt x="1723898" y="2266950"/>
                  </a:cubicBezTo>
                  <a:cubicBezTo>
                    <a:pt x="1712849" y="2266950"/>
                    <a:pt x="1701800" y="2266950"/>
                    <a:pt x="1690751" y="2266950"/>
                  </a:cubicBezTo>
                  <a:cubicBezTo>
                    <a:pt x="1679702" y="2311146"/>
                    <a:pt x="1668653" y="2355469"/>
                    <a:pt x="1646555" y="2421890"/>
                  </a:cubicBezTo>
                  <a:cubicBezTo>
                    <a:pt x="1635506" y="2355469"/>
                    <a:pt x="1624457" y="2311273"/>
                    <a:pt x="1613408" y="2266950"/>
                  </a:cubicBezTo>
                  <a:cubicBezTo>
                    <a:pt x="1602359" y="2266950"/>
                    <a:pt x="1591310" y="2266950"/>
                    <a:pt x="1580261" y="2266950"/>
                  </a:cubicBezTo>
                  <a:cubicBezTo>
                    <a:pt x="1569212" y="2311146"/>
                    <a:pt x="1558163" y="2366518"/>
                    <a:pt x="1536065" y="2455037"/>
                  </a:cubicBezTo>
                  <a:cubicBezTo>
                    <a:pt x="1513967" y="2366518"/>
                    <a:pt x="1502918" y="2322322"/>
                    <a:pt x="1480820" y="2266950"/>
                  </a:cubicBezTo>
                  <a:cubicBezTo>
                    <a:pt x="1469771" y="2266950"/>
                    <a:pt x="1458722" y="2266950"/>
                    <a:pt x="1447673" y="2266950"/>
                  </a:cubicBezTo>
                  <a:cubicBezTo>
                    <a:pt x="1436624" y="2311146"/>
                    <a:pt x="1425575" y="2355469"/>
                    <a:pt x="1414526" y="2421890"/>
                  </a:cubicBezTo>
                  <a:cubicBezTo>
                    <a:pt x="1403477" y="2355469"/>
                    <a:pt x="1392428" y="2311273"/>
                    <a:pt x="1381379" y="2266950"/>
                  </a:cubicBezTo>
                  <a:cubicBezTo>
                    <a:pt x="1370330" y="2266950"/>
                    <a:pt x="1359281" y="2266950"/>
                    <a:pt x="1348232" y="2266950"/>
                  </a:cubicBezTo>
                  <a:cubicBezTo>
                    <a:pt x="1326134" y="2311146"/>
                    <a:pt x="1315085" y="2366518"/>
                    <a:pt x="1292987" y="2443988"/>
                  </a:cubicBezTo>
                  <a:cubicBezTo>
                    <a:pt x="1270889" y="2366518"/>
                    <a:pt x="1259840" y="2322322"/>
                    <a:pt x="1248791" y="2266950"/>
                  </a:cubicBezTo>
                  <a:cubicBezTo>
                    <a:pt x="1237742" y="2266950"/>
                    <a:pt x="1226693" y="2266950"/>
                    <a:pt x="1215644" y="2266950"/>
                  </a:cubicBezTo>
                  <a:cubicBezTo>
                    <a:pt x="1204595" y="2311146"/>
                    <a:pt x="1193546" y="2355469"/>
                    <a:pt x="1182497" y="2421890"/>
                  </a:cubicBezTo>
                  <a:cubicBezTo>
                    <a:pt x="1160399" y="2355469"/>
                    <a:pt x="1138301" y="2311273"/>
                    <a:pt x="1127252" y="2266950"/>
                  </a:cubicBezTo>
                  <a:cubicBezTo>
                    <a:pt x="1116203" y="2266950"/>
                    <a:pt x="1105154" y="2266950"/>
                    <a:pt x="1094105" y="2266950"/>
                  </a:cubicBezTo>
                  <a:cubicBezTo>
                    <a:pt x="1083056" y="2311146"/>
                    <a:pt x="1060958" y="2355469"/>
                    <a:pt x="1049909" y="2421890"/>
                  </a:cubicBezTo>
                  <a:cubicBezTo>
                    <a:pt x="1038860" y="2355469"/>
                    <a:pt x="1027811" y="2311273"/>
                    <a:pt x="1016762" y="2266950"/>
                  </a:cubicBezTo>
                  <a:cubicBezTo>
                    <a:pt x="1005713" y="2266950"/>
                    <a:pt x="994664" y="2266950"/>
                    <a:pt x="983615" y="2266950"/>
                  </a:cubicBezTo>
                  <a:cubicBezTo>
                    <a:pt x="972566" y="2311146"/>
                    <a:pt x="961517" y="2366518"/>
                    <a:pt x="939419" y="2432939"/>
                  </a:cubicBezTo>
                  <a:cubicBezTo>
                    <a:pt x="917321" y="2366518"/>
                    <a:pt x="906272" y="2311273"/>
                    <a:pt x="884174" y="2266950"/>
                  </a:cubicBezTo>
                  <a:cubicBezTo>
                    <a:pt x="873125" y="2266950"/>
                    <a:pt x="862076" y="2266950"/>
                    <a:pt x="851027" y="2266950"/>
                  </a:cubicBezTo>
                  <a:cubicBezTo>
                    <a:pt x="839978" y="2311146"/>
                    <a:pt x="828929" y="2355469"/>
                    <a:pt x="817880" y="2399665"/>
                  </a:cubicBezTo>
                  <a:cubicBezTo>
                    <a:pt x="806831" y="2355469"/>
                    <a:pt x="784733" y="2311146"/>
                    <a:pt x="773684" y="2266950"/>
                  </a:cubicBezTo>
                  <a:cubicBezTo>
                    <a:pt x="762635" y="2266950"/>
                    <a:pt x="751586" y="2266950"/>
                    <a:pt x="740537" y="2266950"/>
                  </a:cubicBezTo>
                  <a:cubicBezTo>
                    <a:pt x="729488" y="2311146"/>
                    <a:pt x="718439" y="2355469"/>
                    <a:pt x="696341" y="2432939"/>
                  </a:cubicBezTo>
                  <a:cubicBezTo>
                    <a:pt x="674243" y="2366518"/>
                    <a:pt x="663194" y="2311273"/>
                    <a:pt x="652145" y="2266950"/>
                  </a:cubicBezTo>
                  <a:cubicBezTo>
                    <a:pt x="641096" y="2266950"/>
                    <a:pt x="630047" y="2266950"/>
                    <a:pt x="618998" y="2266950"/>
                  </a:cubicBezTo>
                  <a:cubicBezTo>
                    <a:pt x="607949" y="2311146"/>
                    <a:pt x="596900" y="2355469"/>
                    <a:pt x="596900" y="2366518"/>
                  </a:cubicBezTo>
                  <a:cubicBezTo>
                    <a:pt x="552704" y="2333371"/>
                    <a:pt x="497459" y="2300097"/>
                    <a:pt x="442087" y="2255901"/>
                  </a:cubicBezTo>
                  <a:cubicBezTo>
                    <a:pt x="386715" y="2211705"/>
                    <a:pt x="320421" y="2178431"/>
                    <a:pt x="265176" y="2134235"/>
                  </a:cubicBezTo>
                  <a:cubicBezTo>
                    <a:pt x="353568" y="2156333"/>
                    <a:pt x="442087" y="2211705"/>
                    <a:pt x="519430" y="2211705"/>
                  </a:cubicBezTo>
                  <a:cubicBezTo>
                    <a:pt x="994791" y="2211705"/>
                    <a:pt x="1470152" y="2211705"/>
                    <a:pt x="1945513" y="2211705"/>
                  </a:cubicBezTo>
                  <a:cubicBezTo>
                    <a:pt x="2144522" y="2211705"/>
                    <a:pt x="2221865" y="2134235"/>
                    <a:pt x="2221865" y="1935099"/>
                  </a:cubicBezTo>
                  <a:cubicBezTo>
                    <a:pt x="2232914" y="1459357"/>
                    <a:pt x="2232914" y="983742"/>
                    <a:pt x="2221865" y="508000"/>
                  </a:cubicBezTo>
                  <a:cubicBezTo>
                    <a:pt x="2221865" y="308864"/>
                    <a:pt x="2144522" y="231394"/>
                    <a:pt x="1945513" y="231394"/>
                  </a:cubicBezTo>
                  <a:cubicBezTo>
                    <a:pt x="1470152" y="220345"/>
                    <a:pt x="994791" y="220345"/>
                    <a:pt x="530479" y="220345"/>
                  </a:cubicBezTo>
                  <a:cubicBezTo>
                    <a:pt x="320421" y="231394"/>
                    <a:pt x="243078" y="319913"/>
                    <a:pt x="232029" y="519049"/>
                  </a:cubicBezTo>
                  <a:cubicBezTo>
                    <a:pt x="232029" y="950468"/>
                    <a:pt x="232029" y="1370838"/>
                    <a:pt x="243078" y="1791208"/>
                  </a:cubicBezTo>
                  <a:cubicBezTo>
                    <a:pt x="243078" y="1912874"/>
                    <a:pt x="254127" y="2023491"/>
                    <a:pt x="265176" y="213410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7448220" y="5251500"/>
            <a:ext cx="1483920" cy="1569240"/>
            <a:chOff x="0" y="0"/>
            <a:chExt cx="1978560" cy="20923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78533" cy="2092325"/>
            </a:xfrm>
            <a:custGeom>
              <a:avLst/>
              <a:gdLst/>
              <a:ahLst/>
              <a:cxnLst/>
              <a:rect l="l" t="t" r="r" b="b"/>
              <a:pathLst>
                <a:path w="1978533" h="2092325">
                  <a:moveTo>
                    <a:pt x="44196" y="2025904"/>
                  </a:moveTo>
                  <a:cubicBezTo>
                    <a:pt x="596900" y="2025904"/>
                    <a:pt x="1160653" y="2036953"/>
                    <a:pt x="1713230" y="2036953"/>
                  </a:cubicBezTo>
                  <a:cubicBezTo>
                    <a:pt x="1856867" y="2036953"/>
                    <a:pt x="1945386" y="1948434"/>
                    <a:pt x="1945386" y="1793367"/>
                  </a:cubicBezTo>
                  <a:cubicBezTo>
                    <a:pt x="1945386" y="1295146"/>
                    <a:pt x="1945386" y="797052"/>
                    <a:pt x="1934337" y="298831"/>
                  </a:cubicBezTo>
                  <a:cubicBezTo>
                    <a:pt x="1934337" y="143891"/>
                    <a:pt x="1856994" y="55245"/>
                    <a:pt x="1691132" y="55245"/>
                  </a:cubicBezTo>
                  <a:cubicBezTo>
                    <a:pt x="1193673" y="55245"/>
                    <a:pt x="696341" y="55245"/>
                    <a:pt x="198882" y="55245"/>
                  </a:cubicBezTo>
                  <a:cubicBezTo>
                    <a:pt x="132588" y="55372"/>
                    <a:pt x="66294" y="88519"/>
                    <a:pt x="0" y="99695"/>
                  </a:cubicBezTo>
                  <a:cubicBezTo>
                    <a:pt x="77343" y="66421"/>
                    <a:pt x="154686" y="11049"/>
                    <a:pt x="232156" y="11049"/>
                  </a:cubicBezTo>
                  <a:cubicBezTo>
                    <a:pt x="707390" y="0"/>
                    <a:pt x="1182751" y="0"/>
                    <a:pt x="1657985" y="11049"/>
                  </a:cubicBezTo>
                  <a:cubicBezTo>
                    <a:pt x="1879092" y="11049"/>
                    <a:pt x="1978533" y="110744"/>
                    <a:pt x="1978533" y="332105"/>
                  </a:cubicBezTo>
                  <a:cubicBezTo>
                    <a:pt x="1978533" y="808101"/>
                    <a:pt x="1978533" y="1284224"/>
                    <a:pt x="1978533" y="1760220"/>
                  </a:cubicBezTo>
                  <a:cubicBezTo>
                    <a:pt x="1978533" y="1992757"/>
                    <a:pt x="1879092" y="2081276"/>
                    <a:pt x="1646936" y="2081276"/>
                  </a:cubicBezTo>
                  <a:cubicBezTo>
                    <a:pt x="1182751" y="2081276"/>
                    <a:pt x="718439" y="2092325"/>
                    <a:pt x="254254" y="2081276"/>
                  </a:cubicBezTo>
                  <a:cubicBezTo>
                    <a:pt x="187960" y="2081276"/>
                    <a:pt x="110617" y="2036953"/>
                    <a:pt x="44196" y="202590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7380180" y="5334660"/>
            <a:ext cx="109080" cy="1438020"/>
            <a:chOff x="0" y="0"/>
            <a:chExt cx="145440" cy="191736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5415" cy="1917319"/>
            </a:xfrm>
            <a:custGeom>
              <a:avLst/>
              <a:gdLst/>
              <a:ahLst/>
              <a:cxnLst/>
              <a:rect l="l" t="t" r="r" b="b"/>
              <a:pathLst>
                <a:path w="145415" h="1917319">
                  <a:moveTo>
                    <a:pt x="78359" y="0"/>
                  </a:moveTo>
                  <a:cubicBezTo>
                    <a:pt x="67183" y="565277"/>
                    <a:pt x="44704" y="1130427"/>
                    <a:pt x="44704" y="1695704"/>
                  </a:cubicBezTo>
                  <a:cubicBezTo>
                    <a:pt x="44704" y="1773301"/>
                    <a:pt x="111887" y="1839722"/>
                    <a:pt x="145415" y="1917319"/>
                  </a:cubicBezTo>
                  <a:cubicBezTo>
                    <a:pt x="100711" y="1839722"/>
                    <a:pt x="11176" y="1773301"/>
                    <a:pt x="11176" y="1695704"/>
                  </a:cubicBezTo>
                  <a:cubicBezTo>
                    <a:pt x="0" y="1196975"/>
                    <a:pt x="0" y="687197"/>
                    <a:pt x="11176" y="177292"/>
                  </a:cubicBezTo>
                  <a:cubicBezTo>
                    <a:pt x="11176" y="121920"/>
                    <a:pt x="55880" y="66548"/>
                    <a:pt x="78359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7620480" y="5493960"/>
            <a:ext cx="1079460" cy="1085940"/>
            <a:chOff x="0" y="0"/>
            <a:chExt cx="1439280" cy="14479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39291" cy="1447927"/>
            </a:xfrm>
            <a:custGeom>
              <a:avLst/>
              <a:gdLst/>
              <a:ahLst/>
              <a:cxnLst/>
              <a:rect l="l" t="t" r="r" b="b"/>
              <a:pathLst>
                <a:path w="1439291" h="1447927">
                  <a:moveTo>
                    <a:pt x="0" y="0"/>
                  </a:moveTo>
                  <a:cubicBezTo>
                    <a:pt x="476123" y="0"/>
                    <a:pt x="952119" y="0"/>
                    <a:pt x="1439291" y="0"/>
                  </a:cubicBezTo>
                  <a:cubicBezTo>
                    <a:pt x="1439291" y="475234"/>
                    <a:pt x="1439291" y="961644"/>
                    <a:pt x="1439291" y="1447927"/>
                  </a:cubicBezTo>
                  <a:cubicBezTo>
                    <a:pt x="963168" y="1447927"/>
                    <a:pt x="487172" y="1447927"/>
                    <a:pt x="0" y="1447927"/>
                  </a:cubicBezTo>
                  <a:cubicBezTo>
                    <a:pt x="0" y="972693"/>
                    <a:pt x="0" y="486283"/>
                    <a:pt x="0" y="0"/>
                  </a:cubicBezTo>
                  <a:close/>
                  <a:moveTo>
                    <a:pt x="22098" y="1414780"/>
                  </a:moveTo>
                  <a:cubicBezTo>
                    <a:pt x="487045" y="1414780"/>
                    <a:pt x="952119" y="1414780"/>
                    <a:pt x="1406017" y="1414780"/>
                  </a:cubicBezTo>
                  <a:cubicBezTo>
                    <a:pt x="1406017" y="950595"/>
                    <a:pt x="1406017" y="497459"/>
                    <a:pt x="1406017" y="44196"/>
                  </a:cubicBezTo>
                  <a:cubicBezTo>
                    <a:pt x="941070" y="44196"/>
                    <a:pt x="487045" y="44196"/>
                    <a:pt x="22098" y="44196"/>
                  </a:cubicBezTo>
                  <a:cubicBezTo>
                    <a:pt x="22098" y="508381"/>
                    <a:pt x="22098" y="950468"/>
                    <a:pt x="22098" y="141478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2778020" y="3492180"/>
            <a:ext cx="605340" cy="17280"/>
            <a:chOff x="0" y="0"/>
            <a:chExt cx="807120" cy="230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07085" cy="22987"/>
            </a:xfrm>
            <a:custGeom>
              <a:avLst/>
              <a:gdLst/>
              <a:ahLst/>
              <a:cxnLst/>
              <a:rect l="l" t="t" r="r" b="b"/>
              <a:pathLst>
                <a:path w="807085" h="22987">
                  <a:moveTo>
                    <a:pt x="0" y="0"/>
                  </a:moveTo>
                  <a:cubicBezTo>
                    <a:pt x="265303" y="0"/>
                    <a:pt x="541782" y="0"/>
                    <a:pt x="807085" y="0"/>
                  </a:cubicBezTo>
                  <a:cubicBezTo>
                    <a:pt x="807085" y="11557"/>
                    <a:pt x="807085" y="11557"/>
                    <a:pt x="807085" y="22987"/>
                  </a:cubicBezTo>
                  <a:cubicBezTo>
                    <a:pt x="541782" y="22987"/>
                    <a:pt x="265303" y="22987"/>
                    <a:pt x="0" y="22987"/>
                  </a:cubicBezTo>
                  <a:cubicBezTo>
                    <a:pt x="0" y="11557"/>
                    <a:pt x="0" y="11557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2786660" y="3409560"/>
            <a:ext cx="530820" cy="17280"/>
            <a:chOff x="0" y="0"/>
            <a:chExt cx="707760" cy="230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07771" cy="22987"/>
            </a:xfrm>
            <a:custGeom>
              <a:avLst/>
              <a:gdLst/>
              <a:ahLst/>
              <a:cxnLst/>
              <a:rect l="l" t="t" r="r" b="b"/>
              <a:pathLst>
                <a:path w="707771" h="22987">
                  <a:moveTo>
                    <a:pt x="707771" y="22987"/>
                  </a:moveTo>
                  <a:cubicBezTo>
                    <a:pt x="475488" y="22987"/>
                    <a:pt x="232283" y="22987"/>
                    <a:pt x="0" y="22987"/>
                  </a:cubicBezTo>
                  <a:cubicBezTo>
                    <a:pt x="0" y="11557"/>
                    <a:pt x="0" y="11557"/>
                    <a:pt x="0" y="0"/>
                  </a:cubicBezTo>
                  <a:cubicBezTo>
                    <a:pt x="232283" y="0"/>
                    <a:pt x="464439" y="0"/>
                    <a:pt x="707771" y="0"/>
                  </a:cubicBezTo>
                  <a:cubicBezTo>
                    <a:pt x="707771" y="11557"/>
                    <a:pt x="707771" y="11557"/>
                    <a:pt x="707771" y="2298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12745080" y="2896020"/>
            <a:ext cx="231660" cy="240300"/>
            <a:chOff x="0" y="0"/>
            <a:chExt cx="308880" cy="320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08864" cy="320421"/>
            </a:xfrm>
            <a:custGeom>
              <a:avLst/>
              <a:gdLst/>
              <a:ahLst/>
              <a:cxnLst/>
              <a:rect l="l" t="t" r="r" b="b"/>
              <a:pathLst>
                <a:path w="308864" h="320421">
                  <a:moveTo>
                    <a:pt x="187579" y="0"/>
                  </a:moveTo>
                  <a:cubicBezTo>
                    <a:pt x="231648" y="55245"/>
                    <a:pt x="308864" y="121539"/>
                    <a:pt x="297942" y="176784"/>
                  </a:cubicBezTo>
                  <a:cubicBezTo>
                    <a:pt x="297942" y="232029"/>
                    <a:pt x="209677" y="320421"/>
                    <a:pt x="165608" y="320421"/>
                  </a:cubicBezTo>
                  <a:cubicBezTo>
                    <a:pt x="110490" y="320421"/>
                    <a:pt x="22225" y="243078"/>
                    <a:pt x="11176" y="176784"/>
                  </a:cubicBezTo>
                  <a:cubicBezTo>
                    <a:pt x="0" y="132588"/>
                    <a:pt x="77216" y="66294"/>
                    <a:pt x="121285" y="0"/>
                  </a:cubicBezTo>
                  <a:cubicBezTo>
                    <a:pt x="143383" y="0"/>
                    <a:pt x="165354" y="0"/>
                    <a:pt x="187452" y="0"/>
                  </a:cubicBezTo>
                  <a:close/>
                  <a:moveTo>
                    <a:pt x="286893" y="187833"/>
                  </a:moveTo>
                  <a:cubicBezTo>
                    <a:pt x="231775" y="143637"/>
                    <a:pt x="198628" y="110490"/>
                    <a:pt x="165608" y="110490"/>
                  </a:cubicBezTo>
                  <a:cubicBezTo>
                    <a:pt x="132588" y="110490"/>
                    <a:pt x="88392" y="154686"/>
                    <a:pt x="88392" y="176784"/>
                  </a:cubicBezTo>
                  <a:cubicBezTo>
                    <a:pt x="88392" y="209931"/>
                    <a:pt x="132461" y="265176"/>
                    <a:pt x="154559" y="265176"/>
                  </a:cubicBezTo>
                  <a:cubicBezTo>
                    <a:pt x="187706" y="265176"/>
                    <a:pt x="220726" y="220980"/>
                    <a:pt x="286893" y="18783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10100700" y="2655180"/>
            <a:ext cx="1027080" cy="1029240"/>
            <a:chOff x="0" y="0"/>
            <a:chExt cx="1369440" cy="13723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369441" cy="1372362"/>
            </a:xfrm>
            <a:custGeom>
              <a:avLst/>
              <a:gdLst/>
              <a:ahLst/>
              <a:cxnLst/>
              <a:rect l="l" t="t" r="r" b="b"/>
              <a:pathLst>
                <a:path w="1369441" h="1372362">
                  <a:moveTo>
                    <a:pt x="0" y="0"/>
                  </a:moveTo>
                  <a:cubicBezTo>
                    <a:pt x="463804" y="0"/>
                    <a:pt x="905637" y="0"/>
                    <a:pt x="1369441" y="0"/>
                  </a:cubicBezTo>
                  <a:cubicBezTo>
                    <a:pt x="1369441" y="464820"/>
                    <a:pt x="1369441" y="907542"/>
                    <a:pt x="1369441" y="1372362"/>
                  </a:cubicBezTo>
                  <a:cubicBezTo>
                    <a:pt x="916686" y="1372362"/>
                    <a:pt x="463804" y="1372362"/>
                    <a:pt x="0" y="1372362"/>
                  </a:cubicBezTo>
                  <a:cubicBezTo>
                    <a:pt x="0" y="918591"/>
                    <a:pt x="0" y="464820"/>
                    <a:pt x="0" y="0"/>
                  </a:cubicBezTo>
                  <a:close/>
                  <a:moveTo>
                    <a:pt x="342392" y="365252"/>
                  </a:moveTo>
                  <a:cubicBezTo>
                    <a:pt x="298196" y="431673"/>
                    <a:pt x="242951" y="475869"/>
                    <a:pt x="242951" y="509143"/>
                  </a:cubicBezTo>
                  <a:cubicBezTo>
                    <a:pt x="254000" y="553466"/>
                    <a:pt x="309245" y="597662"/>
                    <a:pt x="342392" y="630936"/>
                  </a:cubicBezTo>
                  <a:cubicBezTo>
                    <a:pt x="386588" y="597789"/>
                    <a:pt x="452882" y="553466"/>
                    <a:pt x="463931" y="509143"/>
                  </a:cubicBezTo>
                  <a:cubicBezTo>
                    <a:pt x="474980" y="475996"/>
                    <a:pt x="397637" y="431673"/>
                    <a:pt x="342392" y="365252"/>
                  </a:cubicBezTo>
                  <a:close/>
                  <a:moveTo>
                    <a:pt x="265049" y="852170"/>
                  </a:moveTo>
                  <a:cubicBezTo>
                    <a:pt x="265049" y="863219"/>
                    <a:pt x="265049" y="874268"/>
                    <a:pt x="265049" y="874268"/>
                  </a:cubicBezTo>
                  <a:cubicBezTo>
                    <a:pt x="419608" y="874268"/>
                    <a:pt x="563245" y="874268"/>
                    <a:pt x="717804" y="874268"/>
                  </a:cubicBezTo>
                  <a:cubicBezTo>
                    <a:pt x="717804" y="874268"/>
                    <a:pt x="717804" y="863219"/>
                    <a:pt x="717804" y="852170"/>
                  </a:cubicBezTo>
                  <a:cubicBezTo>
                    <a:pt x="563245" y="852170"/>
                    <a:pt x="408559" y="852170"/>
                    <a:pt x="265049" y="85217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13184100" y="5882760"/>
            <a:ext cx="281880" cy="281880"/>
            <a:chOff x="0" y="0"/>
            <a:chExt cx="375840" cy="3758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75793" cy="375793"/>
            </a:xfrm>
            <a:custGeom>
              <a:avLst/>
              <a:gdLst/>
              <a:ahLst/>
              <a:cxnLst/>
              <a:rect l="l" t="t" r="r" b="b"/>
              <a:pathLst>
                <a:path w="375793" h="375793">
                  <a:moveTo>
                    <a:pt x="110490" y="66294"/>
                  </a:moveTo>
                  <a:cubicBezTo>
                    <a:pt x="121539" y="110490"/>
                    <a:pt x="121539" y="165735"/>
                    <a:pt x="121539" y="232156"/>
                  </a:cubicBezTo>
                  <a:cubicBezTo>
                    <a:pt x="176911" y="165862"/>
                    <a:pt x="110490" y="0"/>
                    <a:pt x="276352" y="77343"/>
                  </a:cubicBezTo>
                  <a:cubicBezTo>
                    <a:pt x="243205" y="176784"/>
                    <a:pt x="375793" y="342646"/>
                    <a:pt x="154813" y="364744"/>
                  </a:cubicBezTo>
                  <a:cubicBezTo>
                    <a:pt x="77470" y="375793"/>
                    <a:pt x="11049" y="364744"/>
                    <a:pt x="0" y="243205"/>
                  </a:cubicBezTo>
                  <a:cubicBezTo>
                    <a:pt x="0" y="77343"/>
                    <a:pt x="0" y="77343"/>
                    <a:pt x="110490" y="6629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12968100" y="5891940"/>
            <a:ext cx="216540" cy="281880"/>
            <a:chOff x="0" y="0"/>
            <a:chExt cx="288720" cy="3758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88671" cy="375793"/>
            </a:xfrm>
            <a:custGeom>
              <a:avLst/>
              <a:gdLst/>
              <a:ahLst/>
              <a:cxnLst/>
              <a:rect l="l" t="t" r="r" b="b"/>
              <a:pathLst>
                <a:path w="288671" h="375793">
                  <a:moveTo>
                    <a:pt x="0" y="375793"/>
                  </a:moveTo>
                  <a:cubicBezTo>
                    <a:pt x="0" y="243205"/>
                    <a:pt x="0" y="154813"/>
                    <a:pt x="0" y="55245"/>
                  </a:cubicBezTo>
                  <a:cubicBezTo>
                    <a:pt x="110998" y="33147"/>
                    <a:pt x="244348" y="0"/>
                    <a:pt x="266573" y="154813"/>
                  </a:cubicBezTo>
                  <a:cubicBezTo>
                    <a:pt x="288671" y="320548"/>
                    <a:pt x="122174" y="298450"/>
                    <a:pt x="0" y="37579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2745080" y="5915700"/>
            <a:ext cx="207360" cy="240300"/>
            <a:chOff x="0" y="0"/>
            <a:chExt cx="276480" cy="320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76479" cy="320421"/>
            </a:xfrm>
            <a:custGeom>
              <a:avLst/>
              <a:gdLst/>
              <a:ahLst/>
              <a:cxnLst/>
              <a:rect l="l" t="t" r="r" b="b"/>
              <a:pathLst>
                <a:path w="276479" h="320421">
                  <a:moveTo>
                    <a:pt x="99568" y="165735"/>
                  </a:moveTo>
                  <a:cubicBezTo>
                    <a:pt x="165862" y="198882"/>
                    <a:pt x="221234" y="220980"/>
                    <a:pt x="276479" y="243078"/>
                  </a:cubicBezTo>
                  <a:cubicBezTo>
                    <a:pt x="265430" y="265176"/>
                    <a:pt x="265430" y="276225"/>
                    <a:pt x="265430" y="298323"/>
                  </a:cubicBezTo>
                  <a:cubicBezTo>
                    <a:pt x="199136" y="298323"/>
                    <a:pt x="110617" y="320421"/>
                    <a:pt x="77470" y="298323"/>
                  </a:cubicBezTo>
                  <a:cubicBezTo>
                    <a:pt x="33147" y="265176"/>
                    <a:pt x="0" y="165735"/>
                    <a:pt x="11049" y="110490"/>
                  </a:cubicBezTo>
                  <a:cubicBezTo>
                    <a:pt x="22098" y="66294"/>
                    <a:pt x="99568" y="33147"/>
                    <a:pt x="154813" y="11049"/>
                  </a:cubicBezTo>
                  <a:cubicBezTo>
                    <a:pt x="187960" y="0"/>
                    <a:pt x="232283" y="44196"/>
                    <a:pt x="265430" y="55245"/>
                  </a:cubicBezTo>
                  <a:cubicBezTo>
                    <a:pt x="232283" y="77343"/>
                    <a:pt x="199136" y="99441"/>
                    <a:pt x="165862" y="121539"/>
                  </a:cubicBezTo>
                  <a:cubicBezTo>
                    <a:pt x="154813" y="132588"/>
                    <a:pt x="132715" y="143637"/>
                    <a:pt x="99568" y="16573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3" name="Group 53"/>
          <p:cNvGrpSpPr>
            <a:grpSpLocks noChangeAspect="1"/>
          </p:cNvGrpSpPr>
          <p:nvPr/>
        </p:nvGrpSpPr>
        <p:grpSpPr>
          <a:xfrm>
            <a:off x="10100700" y="5535540"/>
            <a:ext cx="1018440" cy="1011960"/>
            <a:chOff x="0" y="0"/>
            <a:chExt cx="1357920" cy="13492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57884" cy="1349248"/>
            </a:xfrm>
            <a:custGeom>
              <a:avLst/>
              <a:gdLst/>
              <a:ahLst/>
              <a:cxnLst/>
              <a:rect l="l" t="t" r="r" b="b"/>
              <a:pathLst>
                <a:path w="1357884" h="1349248">
                  <a:moveTo>
                    <a:pt x="0" y="1349248"/>
                  </a:moveTo>
                  <a:cubicBezTo>
                    <a:pt x="0" y="884809"/>
                    <a:pt x="0" y="453390"/>
                    <a:pt x="0" y="0"/>
                  </a:cubicBezTo>
                  <a:cubicBezTo>
                    <a:pt x="452628" y="0"/>
                    <a:pt x="894207" y="0"/>
                    <a:pt x="1357884" y="0"/>
                  </a:cubicBezTo>
                  <a:cubicBezTo>
                    <a:pt x="1357884" y="442341"/>
                    <a:pt x="1357884" y="895858"/>
                    <a:pt x="1357884" y="1349248"/>
                  </a:cubicBezTo>
                  <a:cubicBezTo>
                    <a:pt x="905256" y="1349248"/>
                    <a:pt x="452628" y="1349248"/>
                    <a:pt x="0" y="1349248"/>
                  </a:cubicBezTo>
                  <a:close/>
                  <a:moveTo>
                    <a:pt x="938403" y="729996"/>
                  </a:moveTo>
                  <a:cubicBezTo>
                    <a:pt x="938403" y="652526"/>
                    <a:pt x="938403" y="608330"/>
                    <a:pt x="938403" y="575183"/>
                  </a:cubicBezTo>
                  <a:cubicBezTo>
                    <a:pt x="927354" y="553085"/>
                    <a:pt x="905256" y="519938"/>
                    <a:pt x="883158" y="519938"/>
                  </a:cubicBezTo>
                  <a:cubicBezTo>
                    <a:pt x="872109" y="519938"/>
                    <a:pt x="827913" y="542036"/>
                    <a:pt x="827913" y="553085"/>
                  </a:cubicBezTo>
                  <a:cubicBezTo>
                    <a:pt x="827913" y="630555"/>
                    <a:pt x="827913" y="707898"/>
                    <a:pt x="861060" y="774319"/>
                  </a:cubicBezTo>
                  <a:cubicBezTo>
                    <a:pt x="872109" y="796417"/>
                    <a:pt x="982472" y="818515"/>
                    <a:pt x="1015619" y="796417"/>
                  </a:cubicBezTo>
                  <a:cubicBezTo>
                    <a:pt x="1048766" y="763270"/>
                    <a:pt x="1070864" y="696849"/>
                    <a:pt x="1081913" y="630555"/>
                  </a:cubicBezTo>
                  <a:cubicBezTo>
                    <a:pt x="1092962" y="597408"/>
                    <a:pt x="1070864" y="564134"/>
                    <a:pt x="1070864" y="519938"/>
                  </a:cubicBezTo>
                  <a:cubicBezTo>
                    <a:pt x="1059815" y="519938"/>
                    <a:pt x="1037717" y="519938"/>
                    <a:pt x="1015619" y="508889"/>
                  </a:cubicBezTo>
                  <a:cubicBezTo>
                    <a:pt x="1004570" y="564134"/>
                    <a:pt x="982472" y="630555"/>
                    <a:pt x="938276" y="730123"/>
                  </a:cubicBezTo>
                  <a:close/>
                  <a:moveTo>
                    <a:pt x="551942" y="796290"/>
                  </a:moveTo>
                  <a:cubicBezTo>
                    <a:pt x="574040" y="807339"/>
                    <a:pt x="585089" y="807339"/>
                    <a:pt x="596138" y="818388"/>
                  </a:cubicBezTo>
                  <a:cubicBezTo>
                    <a:pt x="651383" y="740918"/>
                    <a:pt x="838962" y="763143"/>
                    <a:pt x="783844" y="597154"/>
                  </a:cubicBezTo>
                  <a:cubicBezTo>
                    <a:pt x="761746" y="541909"/>
                    <a:pt x="640334" y="530733"/>
                    <a:pt x="551942" y="486537"/>
                  </a:cubicBezTo>
                  <a:cubicBezTo>
                    <a:pt x="551942" y="630301"/>
                    <a:pt x="551942" y="707771"/>
                    <a:pt x="551942" y="796163"/>
                  </a:cubicBezTo>
                  <a:close/>
                  <a:moveTo>
                    <a:pt x="342265" y="663575"/>
                  </a:moveTo>
                  <a:cubicBezTo>
                    <a:pt x="430530" y="619379"/>
                    <a:pt x="474726" y="597154"/>
                    <a:pt x="541020" y="564007"/>
                  </a:cubicBezTo>
                  <a:cubicBezTo>
                    <a:pt x="430657" y="497586"/>
                    <a:pt x="342265" y="486537"/>
                    <a:pt x="298196" y="575056"/>
                  </a:cubicBezTo>
                  <a:cubicBezTo>
                    <a:pt x="276098" y="630301"/>
                    <a:pt x="298196" y="729869"/>
                    <a:pt x="331343" y="774192"/>
                  </a:cubicBezTo>
                  <a:cubicBezTo>
                    <a:pt x="364490" y="807339"/>
                    <a:pt x="452755" y="785241"/>
                    <a:pt x="508000" y="785241"/>
                  </a:cubicBezTo>
                  <a:cubicBezTo>
                    <a:pt x="508000" y="763143"/>
                    <a:pt x="508000" y="752094"/>
                    <a:pt x="508000" y="729996"/>
                  </a:cubicBezTo>
                  <a:cubicBezTo>
                    <a:pt x="463804" y="718947"/>
                    <a:pt x="419735" y="696849"/>
                    <a:pt x="342392" y="66357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5" name="Group 55"/>
          <p:cNvGrpSpPr>
            <a:grpSpLocks noChangeAspect="1"/>
          </p:cNvGrpSpPr>
          <p:nvPr/>
        </p:nvGrpSpPr>
        <p:grpSpPr>
          <a:xfrm>
            <a:off x="7614000" y="2629260"/>
            <a:ext cx="1077300" cy="1096740"/>
            <a:chOff x="0" y="0"/>
            <a:chExt cx="1436400" cy="14623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436370" cy="1462278"/>
            </a:xfrm>
            <a:custGeom>
              <a:avLst/>
              <a:gdLst/>
              <a:ahLst/>
              <a:cxnLst/>
              <a:rect l="l" t="t" r="r" b="b"/>
              <a:pathLst>
                <a:path w="1436370" h="1462278">
                  <a:moveTo>
                    <a:pt x="0" y="1462278"/>
                  </a:moveTo>
                  <a:cubicBezTo>
                    <a:pt x="0" y="963803"/>
                    <a:pt x="0" y="487426"/>
                    <a:pt x="0" y="0"/>
                  </a:cubicBezTo>
                  <a:cubicBezTo>
                    <a:pt x="486156" y="0"/>
                    <a:pt x="950214" y="0"/>
                    <a:pt x="1436370" y="0"/>
                  </a:cubicBezTo>
                  <a:cubicBezTo>
                    <a:pt x="1436370" y="476377"/>
                    <a:pt x="1436370" y="963803"/>
                    <a:pt x="1436370" y="1462278"/>
                  </a:cubicBezTo>
                  <a:cubicBezTo>
                    <a:pt x="972312" y="1462278"/>
                    <a:pt x="486156" y="1462278"/>
                    <a:pt x="0" y="1462278"/>
                  </a:cubicBezTo>
                  <a:close/>
                  <a:moveTo>
                    <a:pt x="33147" y="1406906"/>
                  </a:moveTo>
                  <a:cubicBezTo>
                    <a:pt x="497205" y="1406906"/>
                    <a:pt x="950214" y="1406906"/>
                    <a:pt x="1414272" y="1406906"/>
                  </a:cubicBezTo>
                  <a:cubicBezTo>
                    <a:pt x="1414272" y="952754"/>
                    <a:pt x="1414272" y="498475"/>
                    <a:pt x="1414272" y="44323"/>
                  </a:cubicBezTo>
                  <a:cubicBezTo>
                    <a:pt x="950214" y="44323"/>
                    <a:pt x="497205" y="44323"/>
                    <a:pt x="33147" y="44323"/>
                  </a:cubicBezTo>
                  <a:cubicBezTo>
                    <a:pt x="33147" y="498475"/>
                    <a:pt x="33147" y="941705"/>
                    <a:pt x="33147" y="140690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10282140" y="2928420"/>
            <a:ext cx="174960" cy="198720"/>
            <a:chOff x="0" y="0"/>
            <a:chExt cx="233280" cy="26496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33299" cy="264922"/>
            </a:xfrm>
            <a:custGeom>
              <a:avLst/>
              <a:gdLst/>
              <a:ahLst/>
              <a:cxnLst/>
              <a:rect l="l" t="t" r="r" b="b"/>
              <a:pathLst>
                <a:path w="233299" h="264922">
                  <a:moveTo>
                    <a:pt x="99949" y="0"/>
                  </a:moveTo>
                  <a:cubicBezTo>
                    <a:pt x="155448" y="66294"/>
                    <a:pt x="233299" y="110363"/>
                    <a:pt x="222123" y="143510"/>
                  </a:cubicBezTo>
                  <a:cubicBezTo>
                    <a:pt x="211074" y="187706"/>
                    <a:pt x="144399" y="231775"/>
                    <a:pt x="99949" y="264922"/>
                  </a:cubicBezTo>
                  <a:cubicBezTo>
                    <a:pt x="66675" y="231902"/>
                    <a:pt x="11049" y="187706"/>
                    <a:pt x="0" y="143510"/>
                  </a:cubicBezTo>
                  <a:cubicBezTo>
                    <a:pt x="0" y="110363"/>
                    <a:pt x="55499" y="66294"/>
                    <a:pt x="99949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7837020" y="3477060"/>
            <a:ext cx="540000" cy="15120"/>
            <a:chOff x="0" y="0"/>
            <a:chExt cx="720000" cy="2016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719963" cy="20193"/>
            </a:xfrm>
            <a:custGeom>
              <a:avLst/>
              <a:gdLst/>
              <a:ahLst/>
              <a:cxnLst/>
              <a:rect l="l" t="t" r="r" b="b"/>
              <a:pathLst>
                <a:path w="719963" h="20193">
                  <a:moveTo>
                    <a:pt x="719963" y="20193"/>
                  </a:moveTo>
                  <a:cubicBezTo>
                    <a:pt x="476250" y="20193"/>
                    <a:pt x="243713" y="20193"/>
                    <a:pt x="0" y="20193"/>
                  </a:cubicBezTo>
                  <a:cubicBezTo>
                    <a:pt x="0" y="20193"/>
                    <a:pt x="0" y="10033"/>
                    <a:pt x="0" y="0"/>
                  </a:cubicBezTo>
                  <a:cubicBezTo>
                    <a:pt x="243713" y="0"/>
                    <a:pt x="476250" y="0"/>
                    <a:pt x="719963" y="0"/>
                  </a:cubicBezTo>
                  <a:cubicBezTo>
                    <a:pt x="719963" y="10033"/>
                    <a:pt x="719963" y="20193"/>
                    <a:pt x="719963" y="20193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1" name="Group 61"/>
          <p:cNvGrpSpPr>
            <a:grpSpLocks noChangeAspect="1"/>
          </p:cNvGrpSpPr>
          <p:nvPr/>
        </p:nvGrpSpPr>
        <p:grpSpPr>
          <a:xfrm>
            <a:off x="7828380" y="3293460"/>
            <a:ext cx="356400" cy="24300"/>
            <a:chOff x="0" y="0"/>
            <a:chExt cx="475200" cy="324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475234" cy="32385"/>
            </a:xfrm>
            <a:custGeom>
              <a:avLst/>
              <a:gdLst/>
              <a:ahLst/>
              <a:cxnLst/>
              <a:rect l="l" t="t" r="r" b="b"/>
              <a:pathLst>
                <a:path w="475234" h="32385">
                  <a:moveTo>
                    <a:pt x="0" y="0"/>
                  </a:moveTo>
                  <a:cubicBezTo>
                    <a:pt x="165735" y="0"/>
                    <a:pt x="320421" y="0"/>
                    <a:pt x="475234" y="0"/>
                  </a:cubicBezTo>
                  <a:cubicBezTo>
                    <a:pt x="475234" y="10795"/>
                    <a:pt x="475234" y="21590"/>
                    <a:pt x="475234" y="32385"/>
                  </a:cubicBezTo>
                  <a:cubicBezTo>
                    <a:pt x="320548" y="32385"/>
                    <a:pt x="165862" y="32385"/>
                    <a:pt x="11049" y="32385"/>
                  </a:cubicBezTo>
                  <a:cubicBezTo>
                    <a:pt x="11049" y="21590"/>
                    <a:pt x="0" y="10795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14336460" y="2390580"/>
            <a:ext cx="3374460" cy="1309500"/>
            <a:chOff x="0" y="0"/>
            <a:chExt cx="4499280" cy="17460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499229" cy="1745869"/>
            </a:xfrm>
            <a:custGeom>
              <a:avLst/>
              <a:gdLst/>
              <a:ahLst/>
              <a:cxnLst/>
              <a:rect l="l" t="t" r="r" b="b"/>
              <a:pathLst>
                <a:path w="4499229" h="1745869">
                  <a:moveTo>
                    <a:pt x="4203700" y="0"/>
                  </a:moveTo>
                  <a:cubicBezTo>
                    <a:pt x="4203700" y="32639"/>
                    <a:pt x="4203700" y="32639"/>
                    <a:pt x="4203700" y="48895"/>
                  </a:cubicBezTo>
                  <a:cubicBezTo>
                    <a:pt x="4154424" y="228346"/>
                    <a:pt x="4252976" y="326263"/>
                    <a:pt x="4417187" y="375285"/>
                  </a:cubicBezTo>
                  <a:cubicBezTo>
                    <a:pt x="4466463" y="391541"/>
                    <a:pt x="4499229" y="440563"/>
                    <a:pt x="4499229" y="505841"/>
                  </a:cubicBezTo>
                  <a:cubicBezTo>
                    <a:pt x="4482846" y="685292"/>
                    <a:pt x="4482846" y="864870"/>
                    <a:pt x="4482846" y="1044321"/>
                  </a:cubicBezTo>
                  <a:cubicBezTo>
                    <a:pt x="4449953" y="1044321"/>
                    <a:pt x="4417187" y="1044321"/>
                    <a:pt x="4367911" y="1044321"/>
                  </a:cubicBezTo>
                  <a:cubicBezTo>
                    <a:pt x="4351528" y="913765"/>
                    <a:pt x="4318635" y="783209"/>
                    <a:pt x="4302252" y="652653"/>
                  </a:cubicBezTo>
                  <a:cubicBezTo>
                    <a:pt x="4269359" y="473202"/>
                    <a:pt x="4121658" y="407924"/>
                    <a:pt x="3940937" y="505841"/>
                  </a:cubicBezTo>
                  <a:cubicBezTo>
                    <a:pt x="3940937" y="505841"/>
                    <a:pt x="3957320" y="522097"/>
                    <a:pt x="3957320" y="522097"/>
                  </a:cubicBezTo>
                  <a:cubicBezTo>
                    <a:pt x="4072255" y="554736"/>
                    <a:pt x="4088638" y="636270"/>
                    <a:pt x="4088638" y="750570"/>
                  </a:cubicBezTo>
                  <a:cubicBezTo>
                    <a:pt x="4072255" y="897382"/>
                    <a:pt x="4072255" y="1044321"/>
                    <a:pt x="4072255" y="1191133"/>
                  </a:cubicBezTo>
                  <a:cubicBezTo>
                    <a:pt x="4072255" y="1191133"/>
                    <a:pt x="4072255" y="1207389"/>
                    <a:pt x="4072255" y="1207389"/>
                  </a:cubicBezTo>
                  <a:cubicBezTo>
                    <a:pt x="4039362" y="1207389"/>
                    <a:pt x="4006595" y="1207389"/>
                    <a:pt x="3957320" y="1207389"/>
                  </a:cubicBezTo>
                  <a:cubicBezTo>
                    <a:pt x="3940937" y="1093216"/>
                    <a:pt x="3908044" y="962660"/>
                    <a:pt x="3891661" y="832104"/>
                  </a:cubicBezTo>
                  <a:cubicBezTo>
                    <a:pt x="3858768" y="652653"/>
                    <a:pt x="3711067" y="587375"/>
                    <a:pt x="3530345" y="668909"/>
                  </a:cubicBezTo>
                  <a:cubicBezTo>
                    <a:pt x="3530345" y="668909"/>
                    <a:pt x="3530345" y="685165"/>
                    <a:pt x="3530345" y="685165"/>
                  </a:cubicBezTo>
                  <a:cubicBezTo>
                    <a:pt x="3661663" y="717804"/>
                    <a:pt x="3678174" y="815721"/>
                    <a:pt x="3661663" y="946277"/>
                  </a:cubicBezTo>
                  <a:cubicBezTo>
                    <a:pt x="3661663" y="1076833"/>
                    <a:pt x="3661663" y="1223645"/>
                    <a:pt x="3661663" y="1370584"/>
                  </a:cubicBezTo>
                  <a:cubicBezTo>
                    <a:pt x="3661663" y="1370584"/>
                    <a:pt x="3661663" y="1370584"/>
                    <a:pt x="3645280" y="1386840"/>
                  </a:cubicBezTo>
                  <a:cubicBezTo>
                    <a:pt x="3628897" y="1386840"/>
                    <a:pt x="3596004" y="1386840"/>
                    <a:pt x="3546728" y="1386840"/>
                  </a:cubicBezTo>
                  <a:cubicBezTo>
                    <a:pt x="3530345" y="1256284"/>
                    <a:pt x="3497452" y="1142111"/>
                    <a:pt x="3481069" y="1011555"/>
                  </a:cubicBezTo>
                  <a:cubicBezTo>
                    <a:pt x="3431793" y="815721"/>
                    <a:pt x="3283965" y="750443"/>
                    <a:pt x="3119754" y="832104"/>
                  </a:cubicBezTo>
                  <a:cubicBezTo>
                    <a:pt x="3119754" y="848360"/>
                    <a:pt x="3119754" y="848360"/>
                    <a:pt x="3119754" y="848360"/>
                  </a:cubicBezTo>
                  <a:cubicBezTo>
                    <a:pt x="3251072" y="897255"/>
                    <a:pt x="3267582" y="995172"/>
                    <a:pt x="3251072" y="1109472"/>
                  </a:cubicBezTo>
                  <a:cubicBezTo>
                    <a:pt x="3251072" y="1256284"/>
                    <a:pt x="3251072" y="1403223"/>
                    <a:pt x="3251072" y="1550035"/>
                  </a:cubicBezTo>
                  <a:cubicBezTo>
                    <a:pt x="3218179" y="1550035"/>
                    <a:pt x="3169030" y="1550035"/>
                    <a:pt x="3136137" y="1550035"/>
                  </a:cubicBezTo>
                  <a:cubicBezTo>
                    <a:pt x="3103244" y="1435862"/>
                    <a:pt x="3086861" y="1305306"/>
                    <a:pt x="3070478" y="1174750"/>
                  </a:cubicBezTo>
                  <a:cubicBezTo>
                    <a:pt x="3021202" y="978916"/>
                    <a:pt x="2873374" y="913638"/>
                    <a:pt x="2692780" y="1011555"/>
                  </a:cubicBezTo>
                  <a:cubicBezTo>
                    <a:pt x="2692780" y="1011555"/>
                    <a:pt x="2692780" y="1011555"/>
                    <a:pt x="2692780" y="1011555"/>
                  </a:cubicBezTo>
                  <a:cubicBezTo>
                    <a:pt x="2840608" y="1060450"/>
                    <a:pt x="2856991" y="1158367"/>
                    <a:pt x="2840608" y="1288923"/>
                  </a:cubicBezTo>
                  <a:cubicBezTo>
                    <a:pt x="2840608" y="1419479"/>
                    <a:pt x="2840608" y="1566291"/>
                    <a:pt x="2840608" y="1696847"/>
                  </a:cubicBezTo>
                  <a:cubicBezTo>
                    <a:pt x="2840608" y="1713103"/>
                    <a:pt x="2840608" y="1713103"/>
                    <a:pt x="2840608" y="1729486"/>
                  </a:cubicBezTo>
                  <a:cubicBezTo>
                    <a:pt x="2807715" y="1729486"/>
                    <a:pt x="2758566" y="1729486"/>
                    <a:pt x="2725673" y="1729486"/>
                  </a:cubicBezTo>
                  <a:cubicBezTo>
                    <a:pt x="2692780" y="1582674"/>
                    <a:pt x="2676397" y="1452118"/>
                    <a:pt x="2643631" y="1321562"/>
                  </a:cubicBezTo>
                  <a:cubicBezTo>
                    <a:pt x="2627248" y="1191006"/>
                    <a:pt x="2446527" y="1093089"/>
                    <a:pt x="2331592" y="1142111"/>
                  </a:cubicBezTo>
                  <a:cubicBezTo>
                    <a:pt x="2265933" y="1174750"/>
                    <a:pt x="2216657" y="1174750"/>
                    <a:pt x="2150998" y="1142111"/>
                  </a:cubicBezTo>
                  <a:cubicBezTo>
                    <a:pt x="2036063" y="1093216"/>
                    <a:pt x="1855469" y="1191006"/>
                    <a:pt x="1838959" y="1305306"/>
                  </a:cubicBezTo>
                  <a:cubicBezTo>
                    <a:pt x="1822449" y="1419606"/>
                    <a:pt x="1789683" y="1533779"/>
                    <a:pt x="1789683" y="1631696"/>
                  </a:cubicBezTo>
                  <a:cubicBezTo>
                    <a:pt x="1773300" y="1713230"/>
                    <a:pt x="1740407" y="1745869"/>
                    <a:pt x="1641855" y="1713230"/>
                  </a:cubicBezTo>
                  <a:cubicBezTo>
                    <a:pt x="1641855" y="1647952"/>
                    <a:pt x="1641855" y="1582674"/>
                    <a:pt x="1641855" y="1501140"/>
                  </a:cubicBezTo>
                  <a:cubicBezTo>
                    <a:pt x="1641855" y="1435862"/>
                    <a:pt x="1641855" y="1370584"/>
                    <a:pt x="1641855" y="1305306"/>
                  </a:cubicBezTo>
                  <a:cubicBezTo>
                    <a:pt x="1641855" y="1191133"/>
                    <a:pt x="1608962" y="1044194"/>
                    <a:pt x="1806066" y="1027938"/>
                  </a:cubicBezTo>
                  <a:cubicBezTo>
                    <a:pt x="1641855" y="913765"/>
                    <a:pt x="1461261" y="979043"/>
                    <a:pt x="1428368" y="1158494"/>
                  </a:cubicBezTo>
                  <a:cubicBezTo>
                    <a:pt x="1411985" y="1256411"/>
                    <a:pt x="1379092" y="1370584"/>
                    <a:pt x="1362709" y="1468501"/>
                  </a:cubicBezTo>
                  <a:cubicBezTo>
                    <a:pt x="1362709" y="1550035"/>
                    <a:pt x="1329816" y="1582674"/>
                    <a:pt x="1231391" y="1550035"/>
                  </a:cubicBezTo>
                  <a:cubicBezTo>
                    <a:pt x="1231391" y="1435862"/>
                    <a:pt x="1231391" y="1321562"/>
                    <a:pt x="1231391" y="1207389"/>
                  </a:cubicBezTo>
                  <a:cubicBezTo>
                    <a:pt x="1231391" y="1191133"/>
                    <a:pt x="1231391" y="1174750"/>
                    <a:pt x="1231391" y="1142111"/>
                  </a:cubicBezTo>
                  <a:cubicBezTo>
                    <a:pt x="1231391" y="1027938"/>
                    <a:pt x="1182115" y="880999"/>
                    <a:pt x="1395602" y="864743"/>
                  </a:cubicBezTo>
                  <a:cubicBezTo>
                    <a:pt x="1215008" y="750570"/>
                    <a:pt x="1050797" y="815848"/>
                    <a:pt x="1017904" y="978916"/>
                  </a:cubicBezTo>
                  <a:cubicBezTo>
                    <a:pt x="1001521" y="1093089"/>
                    <a:pt x="968628" y="1191006"/>
                    <a:pt x="952245" y="1305306"/>
                  </a:cubicBezTo>
                  <a:cubicBezTo>
                    <a:pt x="952245" y="1386840"/>
                    <a:pt x="902969" y="1403223"/>
                    <a:pt x="820927" y="1386840"/>
                  </a:cubicBezTo>
                  <a:cubicBezTo>
                    <a:pt x="820927" y="1256284"/>
                    <a:pt x="820927" y="1125728"/>
                    <a:pt x="820927" y="995172"/>
                  </a:cubicBezTo>
                  <a:cubicBezTo>
                    <a:pt x="820927" y="864616"/>
                    <a:pt x="771779" y="717931"/>
                    <a:pt x="985266" y="685292"/>
                  </a:cubicBezTo>
                  <a:cubicBezTo>
                    <a:pt x="837438" y="603758"/>
                    <a:pt x="739013" y="620014"/>
                    <a:pt x="640461" y="701548"/>
                  </a:cubicBezTo>
                  <a:cubicBezTo>
                    <a:pt x="624078" y="717804"/>
                    <a:pt x="607568" y="750443"/>
                    <a:pt x="607568" y="783082"/>
                  </a:cubicBezTo>
                  <a:cubicBezTo>
                    <a:pt x="591185" y="897255"/>
                    <a:pt x="558292" y="1011555"/>
                    <a:pt x="541909" y="1125728"/>
                  </a:cubicBezTo>
                  <a:cubicBezTo>
                    <a:pt x="541909" y="1207262"/>
                    <a:pt x="509016" y="1239901"/>
                    <a:pt x="410591" y="1207262"/>
                  </a:cubicBezTo>
                  <a:cubicBezTo>
                    <a:pt x="410591" y="1109345"/>
                    <a:pt x="410591" y="1011428"/>
                    <a:pt x="410591" y="913511"/>
                  </a:cubicBezTo>
                  <a:cubicBezTo>
                    <a:pt x="410591" y="864616"/>
                    <a:pt x="410591" y="831977"/>
                    <a:pt x="410591" y="799338"/>
                  </a:cubicBezTo>
                  <a:cubicBezTo>
                    <a:pt x="410591" y="685165"/>
                    <a:pt x="377698" y="554609"/>
                    <a:pt x="558419" y="521970"/>
                  </a:cubicBezTo>
                  <a:cubicBezTo>
                    <a:pt x="427101" y="440436"/>
                    <a:pt x="295656" y="456692"/>
                    <a:pt x="213614" y="554609"/>
                  </a:cubicBezTo>
                  <a:cubicBezTo>
                    <a:pt x="197231" y="554609"/>
                    <a:pt x="197231" y="587248"/>
                    <a:pt x="197231" y="603504"/>
                  </a:cubicBezTo>
                  <a:cubicBezTo>
                    <a:pt x="180848" y="717677"/>
                    <a:pt x="147955" y="848233"/>
                    <a:pt x="131572" y="962533"/>
                  </a:cubicBezTo>
                  <a:cubicBezTo>
                    <a:pt x="114935" y="1060704"/>
                    <a:pt x="114935" y="1060704"/>
                    <a:pt x="0" y="1044321"/>
                  </a:cubicBezTo>
                  <a:cubicBezTo>
                    <a:pt x="0" y="848487"/>
                    <a:pt x="0" y="636397"/>
                    <a:pt x="0" y="440563"/>
                  </a:cubicBezTo>
                  <a:cubicBezTo>
                    <a:pt x="0" y="424307"/>
                    <a:pt x="16383" y="407924"/>
                    <a:pt x="32893" y="407924"/>
                  </a:cubicBezTo>
                  <a:cubicBezTo>
                    <a:pt x="32893" y="391668"/>
                    <a:pt x="49276" y="391668"/>
                    <a:pt x="49276" y="391668"/>
                  </a:cubicBezTo>
                  <a:cubicBezTo>
                    <a:pt x="229870" y="326390"/>
                    <a:pt x="344805" y="228473"/>
                    <a:pt x="262763" y="0"/>
                  </a:cubicBezTo>
                  <a:cubicBezTo>
                    <a:pt x="328422" y="16256"/>
                    <a:pt x="344805" y="16256"/>
                    <a:pt x="377698" y="32639"/>
                  </a:cubicBezTo>
                  <a:cubicBezTo>
                    <a:pt x="968883" y="277368"/>
                    <a:pt x="1576451" y="505841"/>
                    <a:pt x="2167509" y="750570"/>
                  </a:cubicBezTo>
                  <a:cubicBezTo>
                    <a:pt x="2249551" y="783209"/>
                    <a:pt x="2298827" y="766826"/>
                    <a:pt x="2364613" y="734314"/>
                  </a:cubicBezTo>
                  <a:cubicBezTo>
                    <a:pt x="2939288" y="505841"/>
                    <a:pt x="3530473" y="277368"/>
                    <a:pt x="4105148" y="32639"/>
                  </a:cubicBezTo>
                  <a:cubicBezTo>
                    <a:pt x="4138041" y="32639"/>
                    <a:pt x="4154424" y="16383"/>
                    <a:pt x="420370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5" name="Group 65"/>
          <p:cNvGrpSpPr>
            <a:grpSpLocks noChangeAspect="1"/>
          </p:cNvGrpSpPr>
          <p:nvPr/>
        </p:nvGrpSpPr>
        <p:grpSpPr>
          <a:xfrm>
            <a:off x="14557860" y="1704780"/>
            <a:ext cx="2931120" cy="1162080"/>
            <a:chOff x="0" y="0"/>
            <a:chExt cx="3908160" cy="154944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908298" cy="1549400"/>
            </a:xfrm>
            <a:custGeom>
              <a:avLst/>
              <a:gdLst/>
              <a:ahLst/>
              <a:cxnLst/>
              <a:rect l="l" t="t" r="r" b="b"/>
              <a:pathLst>
                <a:path w="3908298" h="1549400">
                  <a:moveTo>
                    <a:pt x="0" y="766572"/>
                  </a:moveTo>
                  <a:cubicBezTo>
                    <a:pt x="114935" y="733933"/>
                    <a:pt x="213487" y="685038"/>
                    <a:pt x="312039" y="652399"/>
                  </a:cubicBezTo>
                  <a:cubicBezTo>
                    <a:pt x="837565" y="440309"/>
                    <a:pt x="1362964" y="228346"/>
                    <a:pt x="1888490" y="16256"/>
                  </a:cubicBezTo>
                  <a:cubicBezTo>
                    <a:pt x="1921383" y="0"/>
                    <a:pt x="1970532" y="0"/>
                    <a:pt x="2003425" y="16256"/>
                  </a:cubicBezTo>
                  <a:cubicBezTo>
                    <a:pt x="2610993" y="260858"/>
                    <a:pt x="3234944" y="505587"/>
                    <a:pt x="3859022" y="750189"/>
                  </a:cubicBezTo>
                  <a:cubicBezTo>
                    <a:pt x="3859022" y="750189"/>
                    <a:pt x="3875405" y="766445"/>
                    <a:pt x="3908298" y="782828"/>
                  </a:cubicBezTo>
                  <a:cubicBezTo>
                    <a:pt x="3793363" y="815467"/>
                    <a:pt x="3711194" y="848106"/>
                    <a:pt x="3629152" y="880745"/>
                  </a:cubicBezTo>
                  <a:cubicBezTo>
                    <a:pt x="3087243" y="1092835"/>
                    <a:pt x="2561844" y="1321054"/>
                    <a:pt x="2019935" y="1533144"/>
                  </a:cubicBezTo>
                  <a:cubicBezTo>
                    <a:pt x="1987042" y="1549400"/>
                    <a:pt x="1921383" y="1549400"/>
                    <a:pt x="1888617" y="1533144"/>
                  </a:cubicBezTo>
                  <a:cubicBezTo>
                    <a:pt x="1280795" y="1288542"/>
                    <a:pt x="673227" y="1043813"/>
                    <a:pt x="65659" y="815467"/>
                  </a:cubicBezTo>
                  <a:cubicBezTo>
                    <a:pt x="49276" y="799211"/>
                    <a:pt x="32893" y="782828"/>
                    <a:pt x="0" y="766572"/>
                  </a:cubicBezTo>
                  <a:close/>
                  <a:moveTo>
                    <a:pt x="2709418" y="766572"/>
                  </a:moveTo>
                  <a:cubicBezTo>
                    <a:pt x="2528824" y="701294"/>
                    <a:pt x="2348103" y="636143"/>
                    <a:pt x="2200402" y="554482"/>
                  </a:cubicBezTo>
                  <a:cubicBezTo>
                    <a:pt x="2019808" y="472948"/>
                    <a:pt x="1871980" y="472948"/>
                    <a:pt x="1707769" y="554482"/>
                  </a:cubicBezTo>
                  <a:cubicBezTo>
                    <a:pt x="1543558" y="636016"/>
                    <a:pt x="1362964" y="701294"/>
                    <a:pt x="1182243" y="766572"/>
                  </a:cubicBezTo>
                  <a:cubicBezTo>
                    <a:pt x="1395730" y="864489"/>
                    <a:pt x="1609217" y="929640"/>
                    <a:pt x="1789811" y="1027557"/>
                  </a:cubicBezTo>
                  <a:cubicBezTo>
                    <a:pt x="1904746" y="1076452"/>
                    <a:pt x="1986915" y="1076452"/>
                    <a:pt x="2101850" y="1027557"/>
                  </a:cubicBezTo>
                  <a:cubicBezTo>
                    <a:pt x="2298954" y="929640"/>
                    <a:pt x="2495931" y="864489"/>
                    <a:pt x="2709418" y="76657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7" name="Group 67"/>
          <p:cNvGrpSpPr>
            <a:grpSpLocks noChangeAspect="1"/>
          </p:cNvGrpSpPr>
          <p:nvPr/>
        </p:nvGrpSpPr>
        <p:grpSpPr>
          <a:xfrm>
            <a:off x="14569740" y="4790340"/>
            <a:ext cx="2907360" cy="1250100"/>
            <a:chOff x="0" y="0"/>
            <a:chExt cx="3876480" cy="1666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3876421" cy="1666748"/>
            </a:xfrm>
            <a:custGeom>
              <a:avLst/>
              <a:gdLst/>
              <a:ahLst/>
              <a:cxnLst/>
              <a:rect l="l" t="t" r="r" b="b"/>
              <a:pathLst>
                <a:path w="3876421" h="1666748">
                  <a:moveTo>
                    <a:pt x="3876421" y="0"/>
                  </a:moveTo>
                  <a:cubicBezTo>
                    <a:pt x="3876421" y="555625"/>
                    <a:pt x="3876421" y="1111250"/>
                    <a:pt x="3876421" y="1666748"/>
                  </a:cubicBezTo>
                  <a:cubicBezTo>
                    <a:pt x="2578735" y="1666748"/>
                    <a:pt x="1297559" y="1666748"/>
                    <a:pt x="0" y="1666748"/>
                  </a:cubicBezTo>
                  <a:cubicBezTo>
                    <a:pt x="0" y="1111250"/>
                    <a:pt x="0" y="555625"/>
                    <a:pt x="0" y="0"/>
                  </a:cubicBezTo>
                  <a:cubicBezTo>
                    <a:pt x="1281176" y="0"/>
                    <a:pt x="2578862" y="0"/>
                    <a:pt x="3876421" y="0"/>
                  </a:cubicBezTo>
                  <a:close/>
                  <a:moveTo>
                    <a:pt x="1560449" y="833374"/>
                  </a:moveTo>
                  <a:cubicBezTo>
                    <a:pt x="1560449" y="1029462"/>
                    <a:pt x="1724660" y="1209167"/>
                    <a:pt x="1938274" y="1209167"/>
                  </a:cubicBezTo>
                  <a:cubicBezTo>
                    <a:pt x="2135378" y="1209167"/>
                    <a:pt x="2299589" y="1029462"/>
                    <a:pt x="2299589" y="833374"/>
                  </a:cubicBezTo>
                  <a:cubicBezTo>
                    <a:pt x="2299589" y="637286"/>
                    <a:pt x="2135378" y="473837"/>
                    <a:pt x="1938274" y="473837"/>
                  </a:cubicBezTo>
                  <a:cubicBezTo>
                    <a:pt x="1724787" y="473837"/>
                    <a:pt x="1560449" y="637286"/>
                    <a:pt x="1560449" y="83337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15396480" y="6138180"/>
            <a:ext cx="393120" cy="390420"/>
            <a:chOff x="0" y="0"/>
            <a:chExt cx="524160" cy="52056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524129" cy="520573"/>
            </a:xfrm>
            <a:custGeom>
              <a:avLst/>
              <a:gdLst/>
              <a:ahLst/>
              <a:cxnLst/>
              <a:rect l="l" t="t" r="r" b="b"/>
              <a:pathLst>
                <a:path w="524129" h="520573">
                  <a:moveTo>
                    <a:pt x="0" y="0"/>
                  </a:moveTo>
                  <a:cubicBezTo>
                    <a:pt x="180213" y="0"/>
                    <a:pt x="344043" y="0"/>
                    <a:pt x="491363" y="0"/>
                  </a:cubicBezTo>
                  <a:cubicBezTo>
                    <a:pt x="524129" y="146431"/>
                    <a:pt x="524129" y="162687"/>
                    <a:pt x="409448" y="243967"/>
                  </a:cubicBezTo>
                  <a:cubicBezTo>
                    <a:pt x="343916" y="276479"/>
                    <a:pt x="376682" y="325247"/>
                    <a:pt x="360299" y="374142"/>
                  </a:cubicBezTo>
                  <a:cubicBezTo>
                    <a:pt x="343916" y="423037"/>
                    <a:pt x="343916" y="471805"/>
                    <a:pt x="311150" y="488061"/>
                  </a:cubicBezTo>
                  <a:cubicBezTo>
                    <a:pt x="229235" y="520573"/>
                    <a:pt x="163703" y="471805"/>
                    <a:pt x="163703" y="390398"/>
                  </a:cubicBezTo>
                  <a:cubicBezTo>
                    <a:pt x="180086" y="292735"/>
                    <a:pt x="147320" y="243967"/>
                    <a:pt x="65405" y="195199"/>
                  </a:cubicBezTo>
                  <a:cubicBezTo>
                    <a:pt x="16383" y="162687"/>
                    <a:pt x="16383" y="8128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1" name="Group 71"/>
          <p:cNvGrpSpPr>
            <a:grpSpLocks noChangeAspect="1"/>
          </p:cNvGrpSpPr>
          <p:nvPr/>
        </p:nvGrpSpPr>
        <p:grpSpPr>
          <a:xfrm>
            <a:off x="17096400" y="6138180"/>
            <a:ext cx="393120" cy="378540"/>
            <a:chOff x="0" y="0"/>
            <a:chExt cx="524160" cy="50472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524129" cy="504698"/>
            </a:xfrm>
            <a:custGeom>
              <a:avLst/>
              <a:gdLst/>
              <a:ahLst/>
              <a:cxnLst/>
              <a:rect l="l" t="t" r="r" b="b"/>
              <a:pathLst>
                <a:path w="524129" h="504698">
                  <a:moveTo>
                    <a:pt x="0" y="0"/>
                  </a:moveTo>
                  <a:cubicBezTo>
                    <a:pt x="196596" y="0"/>
                    <a:pt x="344043" y="0"/>
                    <a:pt x="491363" y="0"/>
                  </a:cubicBezTo>
                  <a:cubicBezTo>
                    <a:pt x="524129" y="146558"/>
                    <a:pt x="524129" y="162814"/>
                    <a:pt x="409448" y="244221"/>
                  </a:cubicBezTo>
                  <a:cubicBezTo>
                    <a:pt x="343916" y="276733"/>
                    <a:pt x="360299" y="325628"/>
                    <a:pt x="360299" y="374523"/>
                  </a:cubicBezTo>
                  <a:cubicBezTo>
                    <a:pt x="360299" y="439674"/>
                    <a:pt x="360299" y="488442"/>
                    <a:pt x="294767" y="488442"/>
                  </a:cubicBezTo>
                  <a:cubicBezTo>
                    <a:pt x="212852" y="504698"/>
                    <a:pt x="163703" y="472186"/>
                    <a:pt x="163703" y="390779"/>
                  </a:cubicBezTo>
                  <a:cubicBezTo>
                    <a:pt x="180086" y="293116"/>
                    <a:pt x="147320" y="244221"/>
                    <a:pt x="65405" y="195453"/>
                  </a:cubicBezTo>
                  <a:cubicBezTo>
                    <a:pt x="32766" y="179070"/>
                    <a:pt x="32766" y="81407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3" name="Group 73"/>
          <p:cNvGrpSpPr>
            <a:grpSpLocks noChangeAspect="1"/>
          </p:cNvGrpSpPr>
          <p:nvPr/>
        </p:nvGrpSpPr>
        <p:grpSpPr>
          <a:xfrm>
            <a:off x="15827400" y="6138180"/>
            <a:ext cx="393120" cy="378540"/>
            <a:chOff x="0" y="0"/>
            <a:chExt cx="524160" cy="50472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524129" cy="504698"/>
            </a:xfrm>
            <a:custGeom>
              <a:avLst/>
              <a:gdLst/>
              <a:ahLst/>
              <a:cxnLst/>
              <a:rect l="l" t="t" r="r" b="b"/>
              <a:pathLst>
                <a:path w="524129" h="504698">
                  <a:moveTo>
                    <a:pt x="0" y="0"/>
                  </a:moveTo>
                  <a:cubicBezTo>
                    <a:pt x="180213" y="0"/>
                    <a:pt x="327660" y="0"/>
                    <a:pt x="491363" y="0"/>
                  </a:cubicBezTo>
                  <a:cubicBezTo>
                    <a:pt x="524129" y="146558"/>
                    <a:pt x="507746" y="162814"/>
                    <a:pt x="393065" y="244221"/>
                  </a:cubicBezTo>
                  <a:cubicBezTo>
                    <a:pt x="327533" y="276733"/>
                    <a:pt x="360299" y="325628"/>
                    <a:pt x="360299" y="374523"/>
                  </a:cubicBezTo>
                  <a:cubicBezTo>
                    <a:pt x="343916" y="439674"/>
                    <a:pt x="343916" y="488442"/>
                    <a:pt x="278384" y="488442"/>
                  </a:cubicBezTo>
                  <a:cubicBezTo>
                    <a:pt x="196469" y="504698"/>
                    <a:pt x="147320" y="472186"/>
                    <a:pt x="163703" y="390779"/>
                  </a:cubicBezTo>
                  <a:cubicBezTo>
                    <a:pt x="163703" y="293116"/>
                    <a:pt x="130937" y="244221"/>
                    <a:pt x="65405" y="195453"/>
                  </a:cubicBezTo>
                  <a:cubicBezTo>
                    <a:pt x="16383" y="179070"/>
                    <a:pt x="16383" y="81407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16677360" y="6138180"/>
            <a:ext cx="381240" cy="378540"/>
            <a:chOff x="0" y="0"/>
            <a:chExt cx="508320" cy="50472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508254" cy="504698"/>
            </a:xfrm>
            <a:custGeom>
              <a:avLst/>
              <a:gdLst/>
              <a:ahLst/>
              <a:cxnLst/>
              <a:rect l="l" t="t" r="r" b="b"/>
              <a:pathLst>
                <a:path w="508254" h="504698">
                  <a:moveTo>
                    <a:pt x="0" y="0"/>
                  </a:moveTo>
                  <a:cubicBezTo>
                    <a:pt x="180340" y="0"/>
                    <a:pt x="327914" y="0"/>
                    <a:pt x="491871" y="0"/>
                  </a:cubicBezTo>
                  <a:cubicBezTo>
                    <a:pt x="508254" y="146558"/>
                    <a:pt x="508254" y="162814"/>
                    <a:pt x="393446" y="244221"/>
                  </a:cubicBezTo>
                  <a:cubicBezTo>
                    <a:pt x="327914" y="276733"/>
                    <a:pt x="360680" y="341884"/>
                    <a:pt x="360680" y="390779"/>
                  </a:cubicBezTo>
                  <a:cubicBezTo>
                    <a:pt x="344297" y="472186"/>
                    <a:pt x="327914" y="504698"/>
                    <a:pt x="245872" y="488442"/>
                  </a:cubicBezTo>
                  <a:cubicBezTo>
                    <a:pt x="163830" y="488442"/>
                    <a:pt x="147447" y="439547"/>
                    <a:pt x="163830" y="390779"/>
                  </a:cubicBezTo>
                  <a:cubicBezTo>
                    <a:pt x="163830" y="293116"/>
                    <a:pt x="131064" y="244221"/>
                    <a:pt x="65405" y="195453"/>
                  </a:cubicBezTo>
                  <a:cubicBezTo>
                    <a:pt x="16383" y="179070"/>
                    <a:pt x="16383" y="81407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7" name="Group 77"/>
          <p:cNvGrpSpPr>
            <a:grpSpLocks noChangeAspect="1"/>
          </p:cNvGrpSpPr>
          <p:nvPr/>
        </p:nvGrpSpPr>
        <p:grpSpPr>
          <a:xfrm>
            <a:off x="14520060" y="6138180"/>
            <a:ext cx="419040" cy="378540"/>
            <a:chOff x="0" y="0"/>
            <a:chExt cx="558720" cy="50472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558800" cy="504698"/>
            </a:xfrm>
            <a:custGeom>
              <a:avLst/>
              <a:gdLst/>
              <a:ahLst/>
              <a:cxnLst/>
              <a:rect l="l" t="t" r="r" b="b"/>
              <a:pathLst>
                <a:path w="558800" h="504698">
                  <a:moveTo>
                    <a:pt x="49276" y="0"/>
                  </a:moveTo>
                  <a:cubicBezTo>
                    <a:pt x="213614" y="0"/>
                    <a:pt x="377952" y="0"/>
                    <a:pt x="525907" y="0"/>
                  </a:cubicBezTo>
                  <a:cubicBezTo>
                    <a:pt x="558800" y="146558"/>
                    <a:pt x="558800" y="162814"/>
                    <a:pt x="443738" y="244221"/>
                  </a:cubicBezTo>
                  <a:cubicBezTo>
                    <a:pt x="410845" y="260477"/>
                    <a:pt x="394462" y="325628"/>
                    <a:pt x="394462" y="374523"/>
                  </a:cubicBezTo>
                  <a:cubicBezTo>
                    <a:pt x="394462" y="423418"/>
                    <a:pt x="394462" y="488442"/>
                    <a:pt x="328676" y="488442"/>
                  </a:cubicBezTo>
                  <a:cubicBezTo>
                    <a:pt x="230124" y="504698"/>
                    <a:pt x="197231" y="472186"/>
                    <a:pt x="197231" y="390779"/>
                  </a:cubicBezTo>
                  <a:cubicBezTo>
                    <a:pt x="213614" y="309372"/>
                    <a:pt x="197231" y="244221"/>
                    <a:pt x="98679" y="211709"/>
                  </a:cubicBezTo>
                  <a:cubicBezTo>
                    <a:pt x="0" y="162814"/>
                    <a:pt x="82169" y="81407"/>
                    <a:pt x="49276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79" name="Group 79"/>
          <p:cNvGrpSpPr>
            <a:grpSpLocks noChangeAspect="1"/>
          </p:cNvGrpSpPr>
          <p:nvPr/>
        </p:nvGrpSpPr>
        <p:grpSpPr>
          <a:xfrm>
            <a:off x="15815520" y="4326480"/>
            <a:ext cx="416880" cy="366660"/>
            <a:chOff x="0" y="0"/>
            <a:chExt cx="555840" cy="488880"/>
          </a:xfrm>
        </p:grpSpPr>
        <p:sp>
          <p:nvSpPr>
            <p:cNvPr id="80" name="Freeform 80"/>
            <p:cNvSpPr/>
            <p:nvPr/>
          </p:nvSpPr>
          <p:spPr>
            <a:xfrm>
              <a:off x="0" y="-127"/>
              <a:ext cx="555752" cy="488950"/>
            </a:xfrm>
            <a:custGeom>
              <a:avLst/>
              <a:gdLst/>
              <a:ahLst/>
              <a:cxnLst/>
              <a:rect l="l" t="t" r="r" b="b"/>
              <a:pathLst>
                <a:path w="555752" h="488950">
                  <a:moveTo>
                    <a:pt x="523113" y="488950"/>
                  </a:moveTo>
                  <a:cubicBezTo>
                    <a:pt x="343281" y="488950"/>
                    <a:pt x="196088" y="488950"/>
                    <a:pt x="32639" y="488950"/>
                  </a:cubicBezTo>
                  <a:cubicBezTo>
                    <a:pt x="32639" y="391160"/>
                    <a:pt x="0" y="293370"/>
                    <a:pt x="130683" y="244475"/>
                  </a:cubicBezTo>
                  <a:cubicBezTo>
                    <a:pt x="163322" y="244475"/>
                    <a:pt x="163322" y="162941"/>
                    <a:pt x="179705" y="114046"/>
                  </a:cubicBezTo>
                  <a:cubicBezTo>
                    <a:pt x="179705" y="48895"/>
                    <a:pt x="179705" y="0"/>
                    <a:pt x="261493" y="0"/>
                  </a:cubicBezTo>
                  <a:cubicBezTo>
                    <a:pt x="326898" y="0"/>
                    <a:pt x="375920" y="16256"/>
                    <a:pt x="375920" y="97790"/>
                  </a:cubicBezTo>
                  <a:cubicBezTo>
                    <a:pt x="359537" y="195580"/>
                    <a:pt x="375920" y="244475"/>
                    <a:pt x="473964" y="293370"/>
                  </a:cubicBezTo>
                  <a:cubicBezTo>
                    <a:pt x="555752" y="326009"/>
                    <a:pt x="490347" y="407416"/>
                    <a:pt x="522986" y="488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1" name="Group 81"/>
          <p:cNvGrpSpPr>
            <a:grpSpLocks noChangeAspect="1"/>
          </p:cNvGrpSpPr>
          <p:nvPr/>
        </p:nvGrpSpPr>
        <p:grpSpPr>
          <a:xfrm>
            <a:off x="16677360" y="4326480"/>
            <a:ext cx="381240" cy="366660"/>
            <a:chOff x="0" y="0"/>
            <a:chExt cx="508320" cy="48888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508381" cy="488950"/>
            </a:xfrm>
            <a:custGeom>
              <a:avLst/>
              <a:gdLst/>
              <a:ahLst/>
              <a:cxnLst/>
              <a:rect l="l" t="t" r="r" b="b"/>
              <a:pathLst>
                <a:path w="508381" h="488950">
                  <a:moveTo>
                    <a:pt x="508381" y="488823"/>
                  </a:moveTo>
                  <a:cubicBezTo>
                    <a:pt x="328041" y="488823"/>
                    <a:pt x="180467" y="488823"/>
                    <a:pt x="32893" y="488823"/>
                  </a:cubicBezTo>
                  <a:cubicBezTo>
                    <a:pt x="0" y="342265"/>
                    <a:pt x="0" y="325882"/>
                    <a:pt x="114808" y="260731"/>
                  </a:cubicBezTo>
                  <a:cubicBezTo>
                    <a:pt x="180340" y="211836"/>
                    <a:pt x="163957" y="162941"/>
                    <a:pt x="163957" y="114046"/>
                  </a:cubicBezTo>
                  <a:cubicBezTo>
                    <a:pt x="163957" y="16256"/>
                    <a:pt x="180340" y="0"/>
                    <a:pt x="278765" y="0"/>
                  </a:cubicBezTo>
                  <a:cubicBezTo>
                    <a:pt x="327914" y="0"/>
                    <a:pt x="360807" y="32639"/>
                    <a:pt x="344297" y="81534"/>
                  </a:cubicBezTo>
                  <a:cubicBezTo>
                    <a:pt x="344297" y="179324"/>
                    <a:pt x="360680" y="244475"/>
                    <a:pt x="459105" y="293370"/>
                  </a:cubicBezTo>
                  <a:cubicBezTo>
                    <a:pt x="491871" y="326009"/>
                    <a:pt x="491871" y="423799"/>
                    <a:pt x="508254" y="488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3" name="Group 83"/>
          <p:cNvGrpSpPr>
            <a:grpSpLocks noChangeAspect="1"/>
          </p:cNvGrpSpPr>
          <p:nvPr/>
        </p:nvGrpSpPr>
        <p:grpSpPr>
          <a:xfrm>
            <a:off x="17096400" y="4326480"/>
            <a:ext cx="393120" cy="366660"/>
            <a:chOff x="0" y="0"/>
            <a:chExt cx="524160" cy="48888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524256" cy="488950"/>
            </a:xfrm>
            <a:custGeom>
              <a:avLst/>
              <a:gdLst/>
              <a:ahLst/>
              <a:cxnLst/>
              <a:rect l="l" t="t" r="r" b="b"/>
              <a:pathLst>
                <a:path w="524256" h="488950">
                  <a:moveTo>
                    <a:pt x="524129" y="488823"/>
                  </a:moveTo>
                  <a:cubicBezTo>
                    <a:pt x="343916" y="488823"/>
                    <a:pt x="180086" y="488823"/>
                    <a:pt x="32766" y="488823"/>
                  </a:cubicBezTo>
                  <a:cubicBezTo>
                    <a:pt x="16383" y="391160"/>
                    <a:pt x="0" y="293370"/>
                    <a:pt x="131064" y="244475"/>
                  </a:cubicBezTo>
                  <a:cubicBezTo>
                    <a:pt x="163830" y="228219"/>
                    <a:pt x="163830" y="146685"/>
                    <a:pt x="163830" y="97790"/>
                  </a:cubicBezTo>
                  <a:cubicBezTo>
                    <a:pt x="163830" y="32639"/>
                    <a:pt x="196596" y="0"/>
                    <a:pt x="262128" y="0"/>
                  </a:cubicBezTo>
                  <a:cubicBezTo>
                    <a:pt x="344043" y="0"/>
                    <a:pt x="376809" y="32639"/>
                    <a:pt x="360426" y="97790"/>
                  </a:cubicBezTo>
                  <a:cubicBezTo>
                    <a:pt x="344043" y="195580"/>
                    <a:pt x="376809" y="244475"/>
                    <a:pt x="458724" y="293370"/>
                  </a:cubicBezTo>
                  <a:cubicBezTo>
                    <a:pt x="507873" y="326009"/>
                    <a:pt x="507873" y="407416"/>
                    <a:pt x="524256" y="488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5" name="Group 85"/>
          <p:cNvGrpSpPr>
            <a:grpSpLocks noChangeAspect="1"/>
          </p:cNvGrpSpPr>
          <p:nvPr/>
        </p:nvGrpSpPr>
        <p:grpSpPr>
          <a:xfrm>
            <a:off x="15396480" y="4326480"/>
            <a:ext cx="393120" cy="366660"/>
            <a:chOff x="0" y="0"/>
            <a:chExt cx="524160" cy="48888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524256" cy="488950"/>
            </a:xfrm>
            <a:custGeom>
              <a:avLst/>
              <a:gdLst/>
              <a:ahLst/>
              <a:cxnLst/>
              <a:rect l="l" t="t" r="r" b="b"/>
              <a:pathLst>
                <a:path w="524256" h="488950">
                  <a:moveTo>
                    <a:pt x="524129" y="488823"/>
                  </a:moveTo>
                  <a:cubicBezTo>
                    <a:pt x="343916" y="488823"/>
                    <a:pt x="180086" y="488823"/>
                    <a:pt x="32766" y="488823"/>
                  </a:cubicBezTo>
                  <a:cubicBezTo>
                    <a:pt x="16383" y="391160"/>
                    <a:pt x="0" y="293370"/>
                    <a:pt x="131064" y="244475"/>
                  </a:cubicBezTo>
                  <a:cubicBezTo>
                    <a:pt x="147447" y="228219"/>
                    <a:pt x="163830" y="162941"/>
                    <a:pt x="163830" y="114046"/>
                  </a:cubicBezTo>
                  <a:cubicBezTo>
                    <a:pt x="163830" y="48895"/>
                    <a:pt x="180213" y="0"/>
                    <a:pt x="245745" y="0"/>
                  </a:cubicBezTo>
                  <a:cubicBezTo>
                    <a:pt x="327660" y="0"/>
                    <a:pt x="360426" y="16256"/>
                    <a:pt x="360426" y="97790"/>
                  </a:cubicBezTo>
                  <a:cubicBezTo>
                    <a:pt x="344043" y="195580"/>
                    <a:pt x="376809" y="244475"/>
                    <a:pt x="458724" y="293370"/>
                  </a:cubicBezTo>
                  <a:cubicBezTo>
                    <a:pt x="507873" y="326009"/>
                    <a:pt x="507873" y="407416"/>
                    <a:pt x="524256" y="488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7" name="Group 87"/>
          <p:cNvGrpSpPr>
            <a:grpSpLocks noChangeAspect="1"/>
          </p:cNvGrpSpPr>
          <p:nvPr/>
        </p:nvGrpSpPr>
        <p:grpSpPr>
          <a:xfrm>
            <a:off x="14545980" y="4326480"/>
            <a:ext cx="393120" cy="366660"/>
            <a:chOff x="0" y="0"/>
            <a:chExt cx="524160" cy="48888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24256" cy="488950"/>
            </a:xfrm>
            <a:custGeom>
              <a:avLst/>
              <a:gdLst/>
              <a:ahLst/>
              <a:cxnLst/>
              <a:rect l="l" t="t" r="r" b="b"/>
              <a:pathLst>
                <a:path w="524256" h="488950">
                  <a:moveTo>
                    <a:pt x="524129" y="488823"/>
                  </a:moveTo>
                  <a:cubicBezTo>
                    <a:pt x="343916" y="488823"/>
                    <a:pt x="180086" y="488823"/>
                    <a:pt x="32766" y="488823"/>
                  </a:cubicBezTo>
                  <a:cubicBezTo>
                    <a:pt x="0" y="358521"/>
                    <a:pt x="16383" y="325882"/>
                    <a:pt x="131064" y="260731"/>
                  </a:cubicBezTo>
                  <a:cubicBezTo>
                    <a:pt x="196596" y="211836"/>
                    <a:pt x="163830" y="162941"/>
                    <a:pt x="163830" y="114046"/>
                  </a:cubicBezTo>
                  <a:cubicBezTo>
                    <a:pt x="163830" y="48895"/>
                    <a:pt x="180213" y="0"/>
                    <a:pt x="245745" y="0"/>
                  </a:cubicBezTo>
                  <a:cubicBezTo>
                    <a:pt x="327660" y="0"/>
                    <a:pt x="376809" y="32639"/>
                    <a:pt x="360426" y="97790"/>
                  </a:cubicBezTo>
                  <a:cubicBezTo>
                    <a:pt x="344043" y="195580"/>
                    <a:pt x="393192" y="244475"/>
                    <a:pt x="458724" y="293370"/>
                  </a:cubicBezTo>
                  <a:cubicBezTo>
                    <a:pt x="507873" y="326009"/>
                    <a:pt x="507873" y="407416"/>
                    <a:pt x="524256" y="488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9" name="Group 89"/>
          <p:cNvGrpSpPr>
            <a:grpSpLocks noChangeAspect="1"/>
          </p:cNvGrpSpPr>
          <p:nvPr/>
        </p:nvGrpSpPr>
        <p:grpSpPr>
          <a:xfrm>
            <a:off x="16231860" y="6138180"/>
            <a:ext cx="407160" cy="378540"/>
            <a:chOff x="0" y="0"/>
            <a:chExt cx="542880" cy="50472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542925" cy="504698"/>
            </a:xfrm>
            <a:custGeom>
              <a:avLst/>
              <a:gdLst/>
              <a:ahLst/>
              <a:cxnLst/>
              <a:rect l="l" t="t" r="r" b="b"/>
              <a:pathLst>
                <a:path w="542925" h="504698">
                  <a:moveTo>
                    <a:pt x="32893" y="0"/>
                  </a:moveTo>
                  <a:cubicBezTo>
                    <a:pt x="213868" y="0"/>
                    <a:pt x="361950" y="0"/>
                    <a:pt x="510032" y="0"/>
                  </a:cubicBezTo>
                  <a:cubicBezTo>
                    <a:pt x="542925" y="146558"/>
                    <a:pt x="542925" y="162814"/>
                    <a:pt x="427736" y="244221"/>
                  </a:cubicBezTo>
                  <a:cubicBezTo>
                    <a:pt x="361950" y="276733"/>
                    <a:pt x="378333" y="325628"/>
                    <a:pt x="378333" y="374523"/>
                  </a:cubicBezTo>
                  <a:cubicBezTo>
                    <a:pt x="378333" y="423418"/>
                    <a:pt x="378333" y="488442"/>
                    <a:pt x="312547" y="488442"/>
                  </a:cubicBezTo>
                  <a:cubicBezTo>
                    <a:pt x="230251" y="504698"/>
                    <a:pt x="180975" y="472186"/>
                    <a:pt x="180975" y="390779"/>
                  </a:cubicBezTo>
                  <a:cubicBezTo>
                    <a:pt x="197485" y="293116"/>
                    <a:pt x="164465" y="244221"/>
                    <a:pt x="82296" y="195453"/>
                  </a:cubicBezTo>
                  <a:cubicBezTo>
                    <a:pt x="0" y="162814"/>
                    <a:pt x="65786" y="81407"/>
                    <a:pt x="32893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1" name="Group 91"/>
          <p:cNvGrpSpPr>
            <a:grpSpLocks noChangeAspect="1"/>
          </p:cNvGrpSpPr>
          <p:nvPr/>
        </p:nvGrpSpPr>
        <p:grpSpPr>
          <a:xfrm>
            <a:off x="16246440" y="4326480"/>
            <a:ext cx="419040" cy="366660"/>
            <a:chOff x="0" y="0"/>
            <a:chExt cx="558720" cy="48888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558673" cy="488950"/>
            </a:xfrm>
            <a:custGeom>
              <a:avLst/>
              <a:gdLst/>
              <a:ahLst/>
              <a:cxnLst/>
              <a:rect l="l" t="t" r="r" b="b"/>
              <a:pathLst>
                <a:path w="558673" h="488950">
                  <a:moveTo>
                    <a:pt x="509397" y="488823"/>
                  </a:moveTo>
                  <a:cubicBezTo>
                    <a:pt x="345059" y="488823"/>
                    <a:pt x="180721" y="488823"/>
                    <a:pt x="32893" y="488823"/>
                  </a:cubicBezTo>
                  <a:cubicBezTo>
                    <a:pt x="16383" y="391160"/>
                    <a:pt x="0" y="293370"/>
                    <a:pt x="131445" y="244475"/>
                  </a:cubicBezTo>
                  <a:cubicBezTo>
                    <a:pt x="164338" y="228219"/>
                    <a:pt x="164338" y="162941"/>
                    <a:pt x="164338" y="114046"/>
                  </a:cubicBezTo>
                  <a:cubicBezTo>
                    <a:pt x="180721" y="48895"/>
                    <a:pt x="180721" y="16256"/>
                    <a:pt x="246507" y="0"/>
                  </a:cubicBezTo>
                  <a:cubicBezTo>
                    <a:pt x="328676" y="0"/>
                    <a:pt x="361569" y="16256"/>
                    <a:pt x="361569" y="97790"/>
                  </a:cubicBezTo>
                  <a:cubicBezTo>
                    <a:pt x="345186" y="195580"/>
                    <a:pt x="377952" y="244475"/>
                    <a:pt x="460121" y="293370"/>
                  </a:cubicBezTo>
                  <a:cubicBezTo>
                    <a:pt x="558673" y="326009"/>
                    <a:pt x="493014" y="423799"/>
                    <a:pt x="509397" y="488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3" name="Group 93"/>
          <p:cNvGrpSpPr>
            <a:grpSpLocks noChangeAspect="1"/>
          </p:cNvGrpSpPr>
          <p:nvPr/>
        </p:nvGrpSpPr>
        <p:grpSpPr>
          <a:xfrm>
            <a:off x="14976900" y="4326480"/>
            <a:ext cx="381240" cy="366660"/>
            <a:chOff x="0" y="0"/>
            <a:chExt cx="508320" cy="48888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508381" cy="488950"/>
            </a:xfrm>
            <a:custGeom>
              <a:avLst/>
              <a:gdLst/>
              <a:ahLst/>
              <a:cxnLst/>
              <a:rect l="l" t="t" r="r" b="b"/>
              <a:pathLst>
                <a:path w="508381" h="488950">
                  <a:moveTo>
                    <a:pt x="16383" y="488823"/>
                  </a:moveTo>
                  <a:cubicBezTo>
                    <a:pt x="0" y="391160"/>
                    <a:pt x="0" y="293370"/>
                    <a:pt x="114808" y="260731"/>
                  </a:cubicBezTo>
                  <a:cubicBezTo>
                    <a:pt x="196850" y="228092"/>
                    <a:pt x="163957" y="162941"/>
                    <a:pt x="163957" y="97790"/>
                  </a:cubicBezTo>
                  <a:cubicBezTo>
                    <a:pt x="163957" y="32639"/>
                    <a:pt x="180340" y="0"/>
                    <a:pt x="262382" y="0"/>
                  </a:cubicBezTo>
                  <a:cubicBezTo>
                    <a:pt x="311531" y="0"/>
                    <a:pt x="360807" y="32639"/>
                    <a:pt x="344424" y="97790"/>
                  </a:cubicBezTo>
                  <a:cubicBezTo>
                    <a:pt x="344424" y="179324"/>
                    <a:pt x="360807" y="244475"/>
                    <a:pt x="459232" y="293370"/>
                  </a:cubicBezTo>
                  <a:cubicBezTo>
                    <a:pt x="491998" y="326009"/>
                    <a:pt x="491998" y="423799"/>
                    <a:pt x="508381" y="488950"/>
                  </a:cubicBezTo>
                  <a:cubicBezTo>
                    <a:pt x="328041" y="488950"/>
                    <a:pt x="180467" y="488950"/>
                    <a:pt x="16510" y="48895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5" name="Group 95"/>
          <p:cNvGrpSpPr>
            <a:grpSpLocks noChangeAspect="1"/>
          </p:cNvGrpSpPr>
          <p:nvPr/>
        </p:nvGrpSpPr>
        <p:grpSpPr>
          <a:xfrm>
            <a:off x="14976900" y="6138180"/>
            <a:ext cx="381240" cy="316440"/>
            <a:chOff x="0" y="0"/>
            <a:chExt cx="508320" cy="42192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508254" cy="422021"/>
            </a:xfrm>
            <a:custGeom>
              <a:avLst/>
              <a:gdLst/>
              <a:ahLst/>
              <a:cxnLst/>
              <a:rect l="l" t="t" r="r" b="b"/>
              <a:pathLst>
                <a:path w="508254" h="422021">
                  <a:moveTo>
                    <a:pt x="163957" y="421894"/>
                  </a:moveTo>
                  <a:cubicBezTo>
                    <a:pt x="163957" y="389382"/>
                    <a:pt x="163957" y="356997"/>
                    <a:pt x="163957" y="324485"/>
                  </a:cubicBezTo>
                  <a:cubicBezTo>
                    <a:pt x="147574" y="291973"/>
                    <a:pt x="131191" y="243332"/>
                    <a:pt x="114808" y="243332"/>
                  </a:cubicBezTo>
                  <a:cubicBezTo>
                    <a:pt x="0" y="194691"/>
                    <a:pt x="0" y="113538"/>
                    <a:pt x="16383" y="0"/>
                  </a:cubicBezTo>
                  <a:cubicBezTo>
                    <a:pt x="180340" y="0"/>
                    <a:pt x="327914" y="0"/>
                    <a:pt x="491871" y="0"/>
                  </a:cubicBezTo>
                  <a:cubicBezTo>
                    <a:pt x="508254" y="113538"/>
                    <a:pt x="508254" y="194691"/>
                    <a:pt x="393446" y="243459"/>
                  </a:cubicBezTo>
                  <a:cubicBezTo>
                    <a:pt x="377063" y="243459"/>
                    <a:pt x="360680" y="292100"/>
                    <a:pt x="344297" y="324612"/>
                  </a:cubicBezTo>
                  <a:cubicBezTo>
                    <a:pt x="344297" y="357124"/>
                    <a:pt x="344297" y="389509"/>
                    <a:pt x="344297" y="422021"/>
                  </a:cubicBezTo>
                  <a:cubicBezTo>
                    <a:pt x="278765" y="422021"/>
                    <a:pt x="229489" y="422021"/>
                    <a:pt x="163957" y="42202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7" name="Group 97"/>
          <p:cNvGrpSpPr>
            <a:grpSpLocks noChangeAspect="1"/>
          </p:cNvGrpSpPr>
          <p:nvPr/>
        </p:nvGrpSpPr>
        <p:grpSpPr>
          <a:xfrm>
            <a:off x="7707960" y="7538940"/>
            <a:ext cx="1938600" cy="1966680"/>
            <a:chOff x="0" y="0"/>
            <a:chExt cx="2584800" cy="262224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2584704" cy="2622169"/>
            </a:xfrm>
            <a:custGeom>
              <a:avLst/>
              <a:gdLst/>
              <a:ahLst/>
              <a:cxnLst/>
              <a:rect l="l" t="t" r="r" b="b"/>
              <a:pathLst>
                <a:path w="2584704" h="2622169">
                  <a:moveTo>
                    <a:pt x="995426" y="830707"/>
                  </a:moveTo>
                  <a:cubicBezTo>
                    <a:pt x="1059688" y="830707"/>
                    <a:pt x="1123823" y="830707"/>
                    <a:pt x="1188085" y="830707"/>
                  </a:cubicBezTo>
                  <a:cubicBezTo>
                    <a:pt x="1188085" y="830707"/>
                    <a:pt x="1220216" y="798195"/>
                    <a:pt x="1220216" y="798195"/>
                  </a:cubicBezTo>
                  <a:cubicBezTo>
                    <a:pt x="1220216" y="684149"/>
                    <a:pt x="1220216" y="586486"/>
                    <a:pt x="1220216" y="472440"/>
                  </a:cubicBezTo>
                  <a:cubicBezTo>
                    <a:pt x="1204214" y="456184"/>
                    <a:pt x="1188085" y="423545"/>
                    <a:pt x="1172083" y="407289"/>
                  </a:cubicBezTo>
                  <a:cubicBezTo>
                    <a:pt x="1075817" y="342138"/>
                    <a:pt x="1059688" y="211836"/>
                    <a:pt x="1123950" y="114173"/>
                  </a:cubicBezTo>
                  <a:cubicBezTo>
                    <a:pt x="1188085" y="32512"/>
                    <a:pt x="1300480" y="0"/>
                    <a:pt x="1396746" y="48895"/>
                  </a:cubicBezTo>
                  <a:cubicBezTo>
                    <a:pt x="1509141" y="97790"/>
                    <a:pt x="1541272" y="228092"/>
                    <a:pt x="1493012" y="325755"/>
                  </a:cubicBezTo>
                  <a:cubicBezTo>
                    <a:pt x="1477010" y="358267"/>
                    <a:pt x="1460881" y="390906"/>
                    <a:pt x="1428750" y="407162"/>
                  </a:cubicBezTo>
                  <a:cubicBezTo>
                    <a:pt x="1380617" y="439674"/>
                    <a:pt x="1380617" y="472313"/>
                    <a:pt x="1380617" y="521208"/>
                  </a:cubicBezTo>
                  <a:cubicBezTo>
                    <a:pt x="1380617" y="618871"/>
                    <a:pt x="1380617" y="716661"/>
                    <a:pt x="1380617" y="830707"/>
                  </a:cubicBezTo>
                  <a:cubicBezTo>
                    <a:pt x="1444879" y="830707"/>
                    <a:pt x="1509014" y="830707"/>
                    <a:pt x="1557274" y="830707"/>
                  </a:cubicBezTo>
                  <a:cubicBezTo>
                    <a:pt x="1573276" y="830707"/>
                    <a:pt x="1605407" y="798195"/>
                    <a:pt x="1589405" y="781812"/>
                  </a:cubicBezTo>
                  <a:cubicBezTo>
                    <a:pt x="1589405" y="716661"/>
                    <a:pt x="1621536" y="651510"/>
                    <a:pt x="1669669" y="602615"/>
                  </a:cubicBezTo>
                  <a:cubicBezTo>
                    <a:pt x="1749933" y="553720"/>
                    <a:pt x="1733931" y="472313"/>
                    <a:pt x="1669669" y="407162"/>
                  </a:cubicBezTo>
                  <a:cubicBezTo>
                    <a:pt x="1573403" y="325755"/>
                    <a:pt x="1557274" y="179197"/>
                    <a:pt x="1637538" y="97663"/>
                  </a:cubicBezTo>
                  <a:cubicBezTo>
                    <a:pt x="1733804" y="0"/>
                    <a:pt x="1878330" y="0"/>
                    <a:pt x="1958594" y="97663"/>
                  </a:cubicBezTo>
                  <a:cubicBezTo>
                    <a:pt x="2054860" y="179070"/>
                    <a:pt x="2038858" y="342011"/>
                    <a:pt x="1942592" y="407162"/>
                  </a:cubicBezTo>
                  <a:cubicBezTo>
                    <a:pt x="1894459" y="439674"/>
                    <a:pt x="1878330" y="472313"/>
                    <a:pt x="1894459" y="521208"/>
                  </a:cubicBezTo>
                  <a:cubicBezTo>
                    <a:pt x="1894459" y="602615"/>
                    <a:pt x="1878457" y="667766"/>
                    <a:pt x="1798193" y="732917"/>
                  </a:cubicBezTo>
                  <a:cubicBezTo>
                    <a:pt x="1782191" y="749173"/>
                    <a:pt x="1766062" y="781812"/>
                    <a:pt x="1766062" y="814324"/>
                  </a:cubicBezTo>
                  <a:cubicBezTo>
                    <a:pt x="1766062" y="814324"/>
                    <a:pt x="1766062" y="830580"/>
                    <a:pt x="1782064" y="830580"/>
                  </a:cubicBezTo>
                  <a:cubicBezTo>
                    <a:pt x="1814195" y="830580"/>
                    <a:pt x="1846326" y="814324"/>
                    <a:pt x="1862328" y="798068"/>
                  </a:cubicBezTo>
                  <a:cubicBezTo>
                    <a:pt x="1926590" y="732917"/>
                    <a:pt x="1990725" y="700405"/>
                    <a:pt x="2087118" y="716661"/>
                  </a:cubicBezTo>
                  <a:cubicBezTo>
                    <a:pt x="2135251" y="716661"/>
                    <a:pt x="2167382" y="700405"/>
                    <a:pt x="2183384" y="651510"/>
                  </a:cubicBezTo>
                  <a:cubicBezTo>
                    <a:pt x="2247646" y="570103"/>
                    <a:pt x="2376043" y="553847"/>
                    <a:pt x="2472309" y="602615"/>
                  </a:cubicBezTo>
                  <a:cubicBezTo>
                    <a:pt x="2552573" y="667766"/>
                    <a:pt x="2584704" y="798068"/>
                    <a:pt x="2536571" y="895731"/>
                  </a:cubicBezTo>
                  <a:cubicBezTo>
                    <a:pt x="2488438" y="993394"/>
                    <a:pt x="2359914" y="1042289"/>
                    <a:pt x="2263648" y="993394"/>
                  </a:cubicBezTo>
                  <a:cubicBezTo>
                    <a:pt x="2231517" y="977138"/>
                    <a:pt x="2199386" y="944499"/>
                    <a:pt x="2183384" y="911987"/>
                  </a:cubicBezTo>
                  <a:cubicBezTo>
                    <a:pt x="2151253" y="879475"/>
                    <a:pt x="2054987" y="863092"/>
                    <a:pt x="2006727" y="895731"/>
                  </a:cubicBezTo>
                  <a:cubicBezTo>
                    <a:pt x="1942465" y="960882"/>
                    <a:pt x="1878330" y="1026033"/>
                    <a:pt x="1765935" y="993394"/>
                  </a:cubicBezTo>
                  <a:cubicBezTo>
                    <a:pt x="1765935" y="1074801"/>
                    <a:pt x="1765935" y="1123696"/>
                    <a:pt x="1765935" y="1188847"/>
                  </a:cubicBezTo>
                  <a:cubicBezTo>
                    <a:pt x="1765935" y="1188847"/>
                    <a:pt x="1798066" y="1221359"/>
                    <a:pt x="1814068" y="1221359"/>
                  </a:cubicBezTo>
                  <a:cubicBezTo>
                    <a:pt x="1910334" y="1221359"/>
                    <a:pt x="2022729" y="1221359"/>
                    <a:pt x="2119122" y="1221359"/>
                  </a:cubicBezTo>
                  <a:cubicBezTo>
                    <a:pt x="2135124" y="1221359"/>
                    <a:pt x="2151253" y="1205103"/>
                    <a:pt x="2167255" y="1188847"/>
                  </a:cubicBezTo>
                  <a:cubicBezTo>
                    <a:pt x="2231517" y="1107440"/>
                    <a:pt x="2327783" y="1058545"/>
                    <a:pt x="2408047" y="1091184"/>
                  </a:cubicBezTo>
                  <a:cubicBezTo>
                    <a:pt x="2504313" y="1123696"/>
                    <a:pt x="2568575" y="1205230"/>
                    <a:pt x="2568575" y="1302893"/>
                  </a:cubicBezTo>
                  <a:cubicBezTo>
                    <a:pt x="2568575" y="1400556"/>
                    <a:pt x="2504313" y="1482090"/>
                    <a:pt x="2424049" y="1514602"/>
                  </a:cubicBezTo>
                  <a:cubicBezTo>
                    <a:pt x="2327783" y="1547114"/>
                    <a:pt x="2231390" y="1514602"/>
                    <a:pt x="2167128" y="1433195"/>
                  </a:cubicBezTo>
                  <a:cubicBezTo>
                    <a:pt x="2151126" y="1416939"/>
                    <a:pt x="2118995" y="1400683"/>
                    <a:pt x="2086864" y="1400683"/>
                  </a:cubicBezTo>
                  <a:cubicBezTo>
                    <a:pt x="2006600" y="1384427"/>
                    <a:pt x="1926336" y="1400683"/>
                    <a:pt x="1829943" y="1384427"/>
                  </a:cubicBezTo>
                  <a:cubicBezTo>
                    <a:pt x="1781810" y="1384427"/>
                    <a:pt x="1765681" y="1416939"/>
                    <a:pt x="1765681" y="1465834"/>
                  </a:cubicBezTo>
                  <a:cubicBezTo>
                    <a:pt x="1765681" y="1514729"/>
                    <a:pt x="1765681" y="1547241"/>
                    <a:pt x="1765681" y="1596136"/>
                  </a:cubicBezTo>
                  <a:cubicBezTo>
                    <a:pt x="1781683" y="1596136"/>
                    <a:pt x="1797812" y="1612392"/>
                    <a:pt x="1813814" y="1612392"/>
                  </a:cubicBezTo>
                  <a:cubicBezTo>
                    <a:pt x="1878076" y="1596136"/>
                    <a:pt x="1926209" y="1628648"/>
                    <a:pt x="1974342" y="1677543"/>
                  </a:cubicBezTo>
                  <a:cubicBezTo>
                    <a:pt x="2006473" y="1710055"/>
                    <a:pt x="2038604" y="1742694"/>
                    <a:pt x="2086737" y="1726438"/>
                  </a:cubicBezTo>
                  <a:cubicBezTo>
                    <a:pt x="2134870" y="1726438"/>
                    <a:pt x="2150999" y="1726438"/>
                    <a:pt x="2167001" y="1693926"/>
                  </a:cubicBezTo>
                  <a:cubicBezTo>
                    <a:pt x="2231263" y="1612519"/>
                    <a:pt x="2327529" y="1579880"/>
                    <a:pt x="2423922" y="1612519"/>
                  </a:cubicBezTo>
                  <a:cubicBezTo>
                    <a:pt x="2504186" y="1645031"/>
                    <a:pt x="2568448" y="1726565"/>
                    <a:pt x="2568448" y="1824228"/>
                  </a:cubicBezTo>
                  <a:cubicBezTo>
                    <a:pt x="2568448" y="1921891"/>
                    <a:pt x="2504186" y="2003425"/>
                    <a:pt x="2423922" y="2019681"/>
                  </a:cubicBezTo>
                  <a:cubicBezTo>
                    <a:pt x="2327656" y="2052193"/>
                    <a:pt x="2231263" y="2019681"/>
                    <a:pt x="2183130" y="1954530"/>
                  </a:cubicBezTo>
                  <a:cubicBezTo>
                    <a:pt x="2150999" y="1905635"/>
                    <a:pt x="2134997" y="1905635"/>
                    <a:pt x="2086864" y="1905635"/>
                  </a:cubicBezTo>
                  <a:cubicBezTo>
                    <a:pt x="1990598" y="1921891"/>
                    <a:pt x="1926336" y="1889379"/>
                    <a:pt x="1862074" y="1807972"/>
                  </a:cubicBezTo>
                  <a:cubicBezTo>
                    <a:pt x="1846072" y="1791716"/>
                    <a:pt x="1813941" y="1791716"/>
                    <a:pt x="1781810" y="1775460"/>
                  </a:cubicBezTo>
                  <a:cubicBezTo>
                    <a:pt x="1765808" y="1775460"/>
                    <a:pt x="1765808" y="1791716"/>
                    <a:pt x="1765808" y="1791716"/>
                  </a:cubicBezTo>
                  <a:cubicBezTo>
                    <a:pt x="1765808" y="1824228"/>
                    <a:pt x="1781810" y="1856867"/>
                    <a:pt x="1797939" y="1873123"/>
                  </a:cubicBezTo>
                  <a:cubicBezTo>
                    <a:pt x="1878203" y="1938274"/>
                    <a:pt x="1894205" y="2003425"/>
                    <a:pt x="1894205" y="2101088"/>
                  </a:cubicBezTo>
                  <a:cubicBezTo>
                    <a:pt x="1878203" y="2133600"/>
                    <a:pt x="1894205" y="2166239"/>
                    <a:pt x="1926336" y="2198751"/>
                  </a:cubicBezTo>
                  <a:cubicBezTo>
                    <a:pt x="2038731" y="2280158"/>
                    <a:pt x="2054733" y="2426716"/>
                    <a:pt x="1958467" y="2524506"/>
                  </a:cubicBezTo>
                  <a:cubicBezTo>
                    <a:pt x="1878203" y="2622169"/>
                    <a:pt x="1717675" y="2605913"/>
                    <a:pt x="1637411" y="2524506"/>
                  </a:cubicBezTo>
                  <a:cubicBezTo>
                    <a:pt x="1557147" y="2410460"/>
                    <a:pt x="1573149" y="2280158"/>
                    <a:pt x="1669542" y="2198751"/>
                  </a:cubicBezTo>
                  <a:cubicBezTo>
                    <a:pt x="1733804" y="2149856"/>
                    <a:pt x="1733804" y="2068449"/>
                    <a:pt x="1685544" y="2019554"/>
                  </a:cubicBezTo>
                  <a:cubicBezTo>
                    <a:pt x="1637411" y="1954403"/>
                    <a:pt x="1589278" y="1905508"/>
                    <a:pt x="1589278" y="1807845"/>
                  </a:cubicBezTo>
                  <a:cubicBezTo>
                    <a:pt x="1589278" y="1807845"/>
                    <a:pt x="1573276" y="1791589"/>
                    <a:pt x="1557147" y="1775333"/>
                  </a:cubicBezTo>
                  <a:cubicBezTo>
                    <a:pt x="1509014" y="1775333"/>
                    <a:pt x="1444752" y="1775333"/>
                    <a:pt x="1380490" y="1775333"/>
                  </a:cubicBezTo>
                  <a:cubicBezTo>
                    <a:pt x="1380490" y="1905635"/>
                    <a:pt x="1380490" y="2035937"/>
                    <a:pt x="1380490" y="2149983"/>
                  </a:cubicBezTo>
                  <a:cubicBezTo>
                    <a:pt x="1380490" y="2166239"/>
                    <a:pt x="1412621" y="2182495"/>
                    <a:pt x="1412621" y="2182495"/>
                  </a:cubicBezTo>
                  <a:cubicBezTo>
                    <a:pt x="1508887" y="2247646"/>
                    <a:pt x="1541018" y="2345309"/>
                    <a:pt x="1508887" y="2443099"/>
                  </a:cubicBezTo>
                  <a:cubicBezTo>
                    <a:pt x="1476756" y="2524506"/>
                    <a:pt x="1396492" y="2589657"/>
                    <a:pt x="1300226" y="2589657"/>
                  </a:cubicBezTo>
                  <a:cubicBezTo>
                    <a:pt x="1203960" y="2589657"/>
                    <a:pt x="1123569" y="2524506"/>
                    <a:pt x="1091565" y="2443099"/>
                  </a:cubicBezTo>
                  <a:cubicBezTo>
                    <a:pt x="1059434" y="2345436"/>
                    <a:pt x="1091565" y="2247646"/>
                    <a:pt x="1187831" y="2182495"/>
                  </a:cubicBezTo>
                  <a:cubicBezTo>
                    <a:pt x="1203833" y="2166239"/>
                    <a:pt x="1219962" y="2149983"/>
                    <a:pt x="1219962" y="2133600"/>
                  </a:cubicBezTo>
                  <a:cubicBezTo>
                    <a:pt x="1219962" y="2019554"/>
                    <a:pt x="1219962" y="1921891"/>
                    <a:pt x="1219962" y="1824101"/>
                  </a:cubicBezTo>
                  <a:cubicBezTo>
                    <a:pt x="1219962" y="1791589"/>
                    <a:pt x="1203960" y="1775206"/>
                    <a:pt x="1171829" y="1775206"/>
                  </a:cubicBezTo>
                  <a:cubicBezTo>
                    <a:pt x="1107567" y="1775206"/>
                    <a:pt x="1059434" y="1775206"/>
                    <a:pt x="995172" y="1775206"/>
                  </a:cubicBezTo>
                  <a:cubicBezTo>
                    <a:pt x="1027303" y="1889252"/>
                    <a:pt x="979170" y="1954403"/>
                    <a:pt x="898906" y="2019554"/>
                  </a:cubicBezTo>
                  <a:cubicBezTo>
                    <a:pt x="850773" y="2068449"/>
                    <a:pt x="866775" y="2149856"/>
                    <a:pt x="914908" y="2198751"/>
                  </a:cubicBezTo>
                  <a:cubicBezTo>
                    <a:pt x="995172" y="2247646"/>
                    <a:pt x="1027303" y="2345309"/>
                    <a:pt x="995172" y="2443099"/>
                  </a:cubicBezTo>
                  <a:cubicBezTo>
                    <a:pt x="979170" y="2524506"/>
                    <a:pt x="882777" y="2589657"/>
                    <a:pt x="802513" y="2589657"/>
                  </a:cubicBezTo>
                  <a:cubicBezTo>
                    <a:pt x="706247" y="2589657"/>
                    <a:pt x="625856" y="2540762"/>
                    <a:pt x="593852" y="2443099"/>
                  </a:cubicBezTo>
                  <a:cubicBezTo>
                    <a:pt x="561848" y="2345436"/>
                    <a:pt x="593852" y="2263902"/>
                    <a:pt x="674116" y="2182495"/>
                  </a:cubicBezTo>
                  <a:cubicBezTo>
                    <a:pt x="690118" y="2166239"/>
                    <a:pt x="706247" y="2133600"/>
                    <a:pt x="706247" y="2117344"/>
                  </a:cubicBezTo>
                  <a:cubicBezTo>
                    <a:pt x="706247" y="2019681"/>
                    <a:pt x="722249" y="1938147"/>
                    <a:pt x="802513" y="1872996"/>
                  </a:cubicBezTo>
                  <a:cubicBezTo>
                    <a:pt x="818515" y="1856740"/>
                    <a:pt x="818515" y="1824101"/>
                    <a:pt x="818515" y="1791589"/>
                  </a:cubicBezTo>
                  <a:cubicBezTo>
                    <a:pt x="802513" y="1791589"/>
                    <a:pt x="754253" y="1791589"/>
                    <a:pt x="738251" y="1807845"/>
                  </a:cubicBezTo>
                  <a:cubicBezTo>
                    <a:pt x="673989" y="1889252"/>
                    <a:pt x="593725" y="1921891"/>
                    <a:pt x="497459" y="1905508"/>
                  </a:cubicBezTo>
                  <a:cubicBezTo>
                    <a:pt x="481457" y="1905508"/>
                    <a:pt x="449326" y="1921764"/>
                    <a:pt x="433197" y="1938020"/>
                  </a:cubicBezTo>
                  <a:cubicBezTo>
                    <a:pt x="368935" y="2019427"/>
                    <a:pt x="272669" y="2052066"/>
                    <a:pt x="176276" y="2019427"/>
                  </a:cubicBezTo>
                  <a:cubicBezTo>
                    <a:pt x="96012" y="2003171"/>
                    <a:pt x="31750" y="1905381"/>
                    <a:pt x="31750" y="1823974"/>
                  </a:cubicBezTo>
                  <a:cubicBezTo>
                    <a:pt x="31750" y="1726311"/>
                    <a:pt x="96012" y="1644777"/>
                    <a:pt x="176276" y="1612265"/>
                  </a:cubicBezTo>
                  <a:cubicBezTo>
                    <a:pt x="272542" y="1579753"/>
                    <a:pt x="368935" y="1612265"/>
                    <a:pt x="433197" y="1693672"/>
                  </a:cubicBezTo>
                  <a:cubicBezTo>
                    <a:pt x="465328" y="1742567"/>
                    <a:pt x="545592" y="1742567"/>
                    <a:pt x="593725" y="1709928"/>
                  </a:cubicBezTo>
                  <a:cubicBezTo>
                    <a:pt x="689991" y="1612265"/>
                    <a:pt x="689991" y="1612265"/>
                    <a:pt x="834517" y="1595882"/>
                  </a:cubicBezTo>
                  <a:cubicBezTo>
                    <a:pt x="834517" y="1546987"/>
                    <a:pt x="834517" y="1481836"/>
                    <a:pt x="834517" y="1416685"/>
                  </a:cubicBezTo>
                  <a:cubicBezTo>
                    <a:pt x="834517" y="1416685"/>
                    <a:pt x="802386" y="1400429"/>
                    <a:pt x="786384" y="1400429"/>
                  </a:cubicBezTo>
                  <a:cubicBezTo>
                    <a:pt x="690118" y="1384173"/>
                    <a:pt x="577723" y="1384173"/>
                    <a:pt x="481330" y="1400429"/>
                  </a:cubicBezTo>
                  <a:cubicBezTo>
                    <a:pt x="465328" y="1400429"/>
                    <a:pt x="433197" y="1416685"/>
                    <a:pt x="417068" y="1449324"/>
                  </a:cubicBezTo>
                  <a:cubicBezTo>
                    <a:pt x="336804" y="1530731"/>
                    <a:pt x="208407" y="1546987"/>
                    <a:pt x="128143" y="1481836"/>
                  </a:cubicBezTo>
                  <a:cubicBezTo>
                    <a:pt x="32131" y="1416939"/>
                    <a:pt x="0" y="1286637"/>
                    <a:pt x="64262" y="1188974"/>
                  </a:cubicBezTo>
                  <a:cubicBezTo>
                    <a:pt x="128524" y="1091311"/>
                    <a:pt x="256921" y="1058672"/>
                    <a:pt x="353187" y="1123823"/>
                  </a:cubicBezTo>
                  <a:cubicBezTo>
                    <a:pt x="385318" y="1123823"/>
                    <a:pt x="401320" y="1140079"/>
                    <a:pt x="417449" y="1156335"/>
                  </a:cubicBezTo>
                  <a:cubicBezTo>
                    <a:pt x="449580" y="1221486"/>
                    <a:pt x="481711" y="1221486"/>
                    <a:pt x="545846" y="1221486"/>
                  </a:cubicBezTo>
                  <a:cubicBezTo>
                    <a:pt x="642112" y="1221486"/>
                    <a:pt x="722503" y="1221486"/>
                    <a:pt x="818769" y="1221486"/>
                  </a:cubicBezTo>
                  <a:cubicBezTo>
                    <a:pt x="818769" y="1140079"/>
                    <a:pt x="818769" y="1074928"/>
                    <a:pt x="818769" y="1009777"/>
                  </a:cubicBezTo>
                  <a:cubicBezTo>
                    <a:pt x="802767" y="1009777"/>
                    <a:pt x="786638" y="993521"/>
                    <a:pt x="786638" y="1009777"/>
                  </a:cubicBezTo>
                  <a:cubicBezTo>
                    <a:pt x="722376" y="1009777"/>
                    <a:pt x="674243" y="977265"/>
                    <a:pt x="626110" y="944626"/>
                  </a:cubicBezTo>
                  <a:cubicBezTo>
                    <a:pt x="593979" y="912114"/>
                    <a:pt x="561848" y="895731"/>
                    <a:pt x="529844" y="879475"/>
                  </a:cubicBezTo>
                  <a:cubicBezTo>
                    <a:pt x="481711" y="863219"/>
                    <a:pt x="449580" y="879475"/>
                    <a:pt x="417449" y="928370"/>
                  </a:cubicBezTo>
                  <a:cubicBezTo>
                    <a:pt x="337185" y="1026033"/>
                    <a:pt x="192659" y="1042416"/>
                    <a:pt x="96393" y="960882"/>
                  </a:cubicBezTo>
                  <a:cubicBezTo>
                    <a:pt x="16129" y="863219"/>
                    <a:pt x="16129" y="716534"/>
                    <a:pt x="96393" y="635127"/>
                  </a:cubicBezTo>
                  <a:cubicBezTo>
                    <a:pt x="192659" y="537464"/>
                    <a:pt x="337185" y="553720"/>
                    <a:pt x="417449" y="667639"/>
                  </a:cubicBezTo>
                  <a:cubicBezTo>
                    <a:pt x="449580" y="700151"/>
                    <a:pt x="481711" y="716534"/>
                    <a:pt x="513715" y="716534"/>
                  </a:cubicBezTo>
                  <a:cubicBezTo>
                    <a:pt x="609981" y="700278"/>
                    <a:pt x="674243" y="716534"/>
                    <a:pt x="738505" y="797941"/>
                  </a:cubicBezTo>
                  <a:cubicBezTo>
                    <a:pt x="754507" y="814197"/>
                    <a:pt x="786638" y="830453"/>
                    <a:pt x="818769" y="846836"/>
                  </a:cubicBezTo>
                  <a:cubicBezTo>
                    <a:pt x="818769" y="830580"/>
                    <a:pt x="834771" y="830580"/>
                    <a:pt x="834771" y="814324"/>
                  </a:cubicBezTo>
                  <a:cubicBezTo>
                    <a:pt x="818769" y="798068"/>
                    <a:pt x="818769" y="749173"/>
                    <a:pt x="802640" y="732917"/>
                  </a:cubicBezTo>
                  <a:cubicBezTo>
                    <a:pt x="722376" y="667766"/>
                    <a:pt x="690245" y="602615"/>
                    <a:pt x="706374" y="504952"/>
                  </a:cubicBezTo>
                  <a:cubicBezTo>
                    <a:pt x="722376" y="472440"/>
                    <a:pt x="706374" y="439801"/>
                    <a:pt x="658241" y="407289"/>
                  </a:cubicBezTo>
                  <a:cubicBezTo>
                    <a:pt x="561975" y="342138"/>
                    <a:pt x="545846" y="179324"/>
                    <a:pt x="642239" y="97790"/>
                  </a:cubicBezTo>
                  <a:cubicBezTo>
                    <a:pt x="722503" y="0"/>
                    <a:pt x="866902" y="0"/>
                    <a:pt x="947166" y="97663"/>
                  </a:cubicBezTo>
                  <a:cubicBezTo>
                    <a:pt x="1043432" y="179070"/>
                    <a:pt x="1027430" y="342011"/>
                    <a:pt x="931164" y="423418"/>
                  </a:cubicBezTo>
                  <a:cubicBezTo>
                    <a:pt x="866902" y="456057"/>
                    <a:pt x="850900" y="553720"/>
                    <a:pt x="899033" y="586359"/>
                  </a:cubicBezTo>
                  <a:cubicBezTo>
                    <a:pt x="963295" y="651510"/>
                    <a:pt x="1027430" y="716661"/>
                    <a:pt x="995299" y="830707"/>
                  </a:cubicBezTo>
                  <a:close/>
                  <a:moveTo>
                    <a:pt x="2440305" y="798195"/>
                  </a:moveTo>
                  <a:cubicBezTo>
                    <a:pt x="2440305" y="733044"/>
                    <a:pt x="2408174" y="700532"/>
                    <a:pt x="2360041" y="700532"/>
                  </a:cubicBezTo>
                  <a:cubicBezTo>
                    <a:pt x="2311908" y="700532"/>
                    <a:pt x="2263775" y="749427"/>
                    <a:pt x="2263775" y="798195"/>
                  </a:cubicBezTo>
                  <a:cubicBezTo>
                    <a:pt x="2263775" y="846963"/>
                    <a:pt x="2295906" y="895858"/>
                    <a:pt x="2344039" y="895858"/>
                  </a:cubicBezTo>
                  <a:cubicBezTo>
                    <a:pt x="2392172" y="895858"/>
                    <a:pt x="2440305" y="846963"/>
                    <a:pt x="2440305" y="798195"/>
                  </a:cubicBezTo>
                  <a:close/>
                  <a:moveTo>
                    <a:pt x="2344039" y="1221613"/>
                  </a:moveTo>
                  <a:cubicBezTo>
                    <a:pt x="2295906" y="1221613"/>
                    <a:pt x="2263775" y="1254125"/>
                    <a:pt x="2263775" y="1303020"/>
                  </a:cubicBezTo>
                  <a:cubicBezTo>
                    <a:pt x="2263775" y="1351915"/>
                    <a:pt x="2295906" y="1400683"/>
                    <a:pt x="2344039" y="1400683"/>
                  </a:cubicBezTo>
                  <a:cubicBezTo>
                    <a:pt x="2392172" y="1400683"/>
                    <a:pt x="2440305" y="1351788"/>
                    <a:pt x="2440305" y="1303020"/>
                  </a:cubicBezTo>
                  <a:cubicBezTo>
                    <a:pt x="2440305" y="1254252"/>
                    <a:pt x="2392172" y="1221613"/>
                    <a:pt x="2344039" y="1221613"/>
                  </a:cubicBezTo>
                  <a:close/>
                  <a:moveTo>
                    <a:pt x="1380744" y="244348"/>
                  </a:moveTo>
                  <a:cubicBezTo>
                    <a:pt x="1380744" y="179197"/>
                    <a:pt x="1348613" y="146685"/>
                    <a:pt x="1300480" y="146685"/>
                  </a:cubicBezTo>
                  <a:cubicBezTo>
                    <a:pt x="1252347" y="146685"/>
                    <a:pt x="1204214" y="195580"/>
                    <a:pt x="1204214" y="244348"/>
                  </a:cubicBezTo>
                  <a:cubicBezTo>
                    <a:pt x="1220216" y="293243"/>
                    <a:pt x="1252347" y="325755"/>
                    <a:pt x="1300480" y="325755"/>
                  </a:cubicBezTo>
                  <a:cubicBezTo>
                    <a:pt x="1348613" y="325755"/>
                    <a:pt x="1380744" y="293243"/>
                    <a:pt x="1380744" y="244348"/>
                  </a:cubicBezTo>
                  <a:close/>
                  <a:moveTo>
                    <a:pt x="883031" y="244348"/>
                  </a:moveTo>
                  <a:cubicBezTo>
                    <a:pt x="883031" y="195453"/>
                    <a:pt x="850900" y="146685"/>
                    <a:pt x="802767" y="146685"/>
                  </a:cubicBezTo>
                  <a:cubicBezTo>
                    <a:pt x="754634" y="146685"/>
                    <a:pt x="706501" y="195580"/>
                    <a:pt x="706501" y="244348"/>
                  </a:cubicBezTo>
                  <a:cubicBezTo>
                    <a:pt x="706501" y="293116"/>
                    <a:pt x="738632" y="325755"/>
                    <a:pt x="786765" y="325755"/>
                  </a:cubicBezTo>
                  <a:cubicBezTo>
                    <a:pt x="834898" y="325755"/>
                    <a:pt x="883031" y="293243"/>
                    <a:pt x="883031" y="244348"/>
                  </a:cubicBezTo>
                  <a:close/>
                  <a:moveTo>
                    <a:pt x="1894459" y="244348"/>
                  </a:moveTo>
                  <a:cubicBezTo>
                    <a:pt x="1894459" y="195453"/>
                    <a:pt x="1846326" y="146685"/>
                    <a:pt x="1798193" y="146685"/>
                  </a:cubicBezTo>
                  <a:cubicBezTo>
                    <a:pt x="1750060" y="162941"/>
                    <a:pt x="1717929" y="195580"/>
                    <a:pt x="1717929" y="244348"/>
                  </a:cubicBezTo>
                  <a:cubicBezTo>
                    <a:pt x="1717929" y="293116"/>
                    <a:pt x="1750060" y="325755"/>
                    <a:pt x="1798193" y="325755"/>
                  </a:cubicBezTo>
                  <a:cubicBezTo>
                    <a:pt x="1846326" y="325755"/>
                    <a:pt x="1894459" y="293243"/>
                    <a:pt x="1894459" y="244348"/>
                  </a:cubicBezTo>
                  <a:close/>
                  <a:moveTo>
                    <a:pt x="2440305" y="1807972"/>
                  </a:moveTo>
                  <a:cubicBezTo>
                    <a:pt x="2440305" y="1759077"/>
                    <a:pt x="2392172" y="1726565"/>
                    <a:pt x="2344039" y="1726565"/>
                  </a:cubicBezTo>
                  <a:cubicBezTo>
                    <a:pt x="2295906" y="1726565"/>
                    <a:pt x="2263775" y="1775460"/>
                    <a:pt x="2263775" y="1824228"/>
                  </a:cubicBezTo>
                  <a:cubicBezTo>
                    <a:pt x="2263775" y="1872996"/>
                    <a:pt x="2295906" y="1905635"/>
                    <a:pt x="2344039" y="1905635"/>
                  </a:cubicBezTo>
                  <a:cubicBezTo>
                    <a:pt x="2392172" y="1905635"/>
                    <a:pt x="2440305" y="1856740"/>
                    <a:pt x="2440305" y="1807972"/>
                  </a:cubicBezTo>
                  <a:close/>
                  <a:moveTo>
                    <a:pt x="1814195" y="2280285"/>
                  </a:moveTo>
                  <a:cubicBezTo>
                    <a:pt x="1766062" y="2280285"/>
                    <a:pt x="1717929" y="2312797"/>
                    <a:pt x="1717929" y="2361692"/>
                  </a:cubicBezTo>
                  <a:cubicBezTo>
                    <a:pt x="1717929" y="2410587"/>
                    <a:pt x="1750060" y="2459355"/>
                    <a:pt x="1798193" y="2459355"/>
                  </a:cubicBezTo>
                  <a:cubicBezTo>
                    <a:pt x="1846326" y="2459355"/>
                    <a:pt x="1894459" y="2426843"/>
                    <a:pt x="1894459" y="2377948"/>
                  </a:cubicBezTo>
                  <a:cubicBezTo>
                    <a:pt x="1894459" y="2329053"/>
                    <a:pt x="1862328" y="2280285"/>
                    <a:pt x="1814195" y="2280285"/>
                  </a:cubicBezTo>
                  <a:close/>
                  <a:moveTo>
                    <a:pt x="337185" y="1303020"/>
                  </a:moveTo>
                  <a:cubicBezTo>
                    <a:pt x="337185" y="1254125"/>
                    <a:pt x="305054" y="1221613"/>
                    <a:pt x="256921" y="1221613"/>
                  </a:cubicBezTo>
                  <a:cubicBezTo>
                    <a:pt x="192659" y="1221613"/>
                    <a:pt x="160655" y="1254125"/>
                    <a:pt x="160655" y="1303020"/>
                  </a:cubicBezTo>
                  <a:cubicBezTo>
                    <a:pt x="160655" y="1351915"/>
                    <a:pt x="192786" y="1400683"/>
                    <a:pt x="256921" y="1400683"/>
                  </a:cubicBezTo>
                  <a:cubicBezTo>
                    <a:pt x="289052" y="1400683"/>
                    <a:pt x="337185" y="1351788"/>
                    <a:pt x="337185" y="1303020"/>
                  </a:cubicBezTo>
                  <a:close/>
                  <a:moveTo>
                    <a:pt x="802767" y="2280285"/>
                  </a:moveTo>
                  <a:cubicBezTo>
                    <a:pt x="738505" y="2280285"/>
                    <a:pt x="706501" y="2329180"/>
                    <a:pt x="706501" y="2377948"/>
                  </a:cubicBezTo>
                  <a:cubicBezTo>
                    <a:pt x="706501" y="2426716"/>
                    <a:pt x="738632" y="2459355"/>
                    <a:pt x="786765" y="2459355"/>
                  </a:cubicBezTo>
                  <a:cubicBezTo>
                    <a:pt x="851027" y="2459355"/>
                    <a:pt x="883031" y="2426843"/>
                    <a:pt x="883031" y="2361692"/>
                  </a:cubicBezTo>
                  <a:cubicBezTo>
                    <a:pt x="883031" y="2312797"/>
                    <a:pt x="850900" y="2280285"/>
                    <a:pt x="802767" y="2280285"/>
                  </a:cubicBezTo>
                  <a:close/>
                  <a:moveTo>
                    <a:pt x="1380744" y="2377948"/>
                  </a:moveTo>
                  <a:cubicBezTo>
                    <a:pt x="1380744" y="2312797"/>
                    <a:pt x="1348613" y="2280285"/>
                    <a:pt x="1300480" y="2280285"/>
                  </a:cubicBezTo>
                  <a:cubicBezTo>
                    <a:pt x="1252347" y="2280285"/>
                    <a:pt x="1220216" y="2312797"/>
                    <a:pt x="1204214" y="2361692"/>
                  </a:cubicBezTo>
                  <a:cubicBezTo>
                    <a:pt x="1204214" y="2426843"/>
                    <a:pt x="1252347" y="2459355"/>
                    <a:pt x="1300480" y="2459355"/>
                  </a:cubicBezTo>
                  <a:cubicBezTo>
                    <a:pt x="1348613" y="2459355"/>
                    <a:pt x="1380744" y="2426843"/>
                    <a:pt x="1380744" y="2377948"/>
                  </a:cubicBezTo>
                  <a:close/>
                  <a:moveTo>
                    <a:pt x="256921" y="700405"/>
                  </a:moveTo>
                  <a:cubicBezTo>
                    <a:pt x="192659" y="700405"/>
                    <a:pt x="160655" y="749300"/>
                    <a:pt x="160655" y="798068"/>
                  </a:cubicBezTo>
                  <a:cubicBezTo>
                    <a:pt x="160655" y="846836"/>
                    <a:pt x="192786" y="879475"/>
                    <a:pt x="240919" y="879475"/>
                  </a:cubicBezTo>
                  <a:cubicBezTo>
                    <a:pt x="305181" y="879475"/>
                    <a:pt x="337185" y="846963"/>
                    <a:pt x="337185" y="798068"/>
                  </a:cubicBezTo>
                  <a:cubicBezTo>
                    <a:pt x="337185" y="749173"/>
                    <a:pt x="305054" y="700405"/>
                    <a:pt x="256921" y="700405"/>
                  </a:cubicBezTo>
                  <a:close/>
                  <a:moveTo>
                    <a:pt x="256921" y="1726438"/>
                  </a:moveTo>
                  <a:cubicBezTo>
                    <a:pt x="208788" y="1726438"/>
                    <a:pt x="160655" y="1775333"/>
                    <a:pt x="160655" y="1824101"/>
                  </a:cubicBezTo>
                  <a:cubicBezTo>
                    <a:pt x="160655" y="1872869"/>
                    <a:pt x="192786" y="1905508"/>
                    <a:pt x="240919" y="1905508"/>
                  </a:cubicBezTo>
                  <a:cubicBezTo>
                    <a:pt x="305181" y="1905508"/>
                    <a:pt x="337185" y="1872996"/>
                    <a:pt x="337185" y="1824101"/>
                  </a:cubicBezTo>
                  <a:cubicBezTo>
                    <a:pt x="337185" y="1775206"/>
                    <a:pt x="305054" y="1726438"/>
                    <a:pt x="256921" y="172643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9" name="Group 99"/>
          <p:cNvGrpSpPr>
            <a:grpSpLocks noChangeAspect="1"/>
          </p:cNvGrpSpPr>
          <p:nvPr/>
        </p:nvGrpSpPr>
        <p:grpSpPr>
          <a:xfrm>
            <a:off x="5334120" y="7550820"/>
            <a:ext cx="1928880" cy="1931040"/>
            <a:chOff x="0" y="0"/>
            <a:chExt cx="2571840" cy="257472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2572004" cy="2575306"/>
            </a:xfrm>
            <a:custGeom>
              <a:avLst/>
              <a:gdLst/>
              <a:ahLst/>
              <a:cxnLst/>
              <a:rect l="l" t="t" r="r" b="b"/>
              <a:pathLst>
                <a:path w="2572004" h="2575306">
                  <a:moveTo>
                    <a:pt x="353568" y="2265045"/>
                  </a:moveTo>
                  <a:cubicBezTo>
                    <a:pt x="273177" y="2265045"/>
                    <a:pt x="192786" y="2265045"/>
                    <a:pt x="112395" y="2265045"/>
                  </a:cubicBezTo>
                  <a:cubicBezTo>
                    <a:pt x="48260" y="2248789"/>
                    <a:pt x="0" y="2216277"/>
                    <a:pt x="0" y="2167382"/>
                  </a:cubicBezTo>
                  <a:cubicBezTo>
                    <a:pt x="0" y="2118487"/>
                    <a:pt x="48260" y="2085848"/>
                    <a:pt x="112522" y="2085848"/>
                  </a:cubicBezTo>
                  <a:cubicBezTo>
                    <a:pt x="192913" y="2085848"/>
                    <a:pt x="273304" y="2085848"/>
                    <a:pt x="369697" y="2085848"/>
                  </a:cubicBezTo>
                  <a:cubicBezTo>
                    <a:pt x="369697" y="2036953"/>
                    <a:pt x="369697" y="1988058"/>
                    <a:pt x="369697" y="1939163"/>
                  </a:cubicBezTo>
                  <a:cubicBezTo>
                    <a:pt x="369697" y="1922907"/>
                    <a:pt x="337566" y="1906524"/>
                    <a:pt x="321437" y="1906524"/>
                  </a:cubicBezTo>
                  <a:cubicBezTo>
                    <a:pt x="257175" y="1906524"/>
                    <a:pt x="176784" y="1906524"/>
                    <a:pt x="112522" y="1906524"/>
                  </a:cubicBezTo>
                  <a:cubicBezTo>
                    <a:pt x="48260" y="1906524"/>
                    <a:pt x="0" y="1874012"/>
                    <a:pt x="0" y="1825117"/>
                  </a:cubicBezTo>
                  <a:cubicBezTo>
                    <a:pt x="0" y="1759966"/>
                    <a:pt x="48260" y="1727327"/>
                    <a:pt x="112522" y="1727327"/>
                  </a:cubicBezTo>
                  <a:cubicBezTo>
                    <a:pt x="192913" y="1727327"/>
                    <a:pt x="273304" y="1727327"/>
                    <a:pt x="369697" y="1727327"/>
                  </a:cubicBezTo>
                  <a:cubicBezTo>
                    <a:pt x="369697" y="1678432"/>
                    <a:pt x="369697" y="1613281"/>
                    <a:pt x="369697" y="1548130"/>
                  </a:cubicBezTo>
                  <a:cubicBezTo>
                    <a:pt x="289306" y="1548130"/>
                    <a:pt x="225044" y="1548130"/>
                    <a:pt x="160782" y="1548130"/>
                  </a:cubicBezTo>
                  <a:cubicBezTo>
                    <a:pt x="128651" y="1548130"/>
                    <a:pt x="112522" y="1548130"/>
                    <a:pt x="96520" y="1548130"/>
                  </a:cubicBezTo>
                  <a:cubicBezTo>
                    <a:pt x="32258" y="1548130"/>
                    <a:pt x="127" y="1515491"/>
                    <a:pt x="127" y="1466596"/>
                  </a:cubicBezTo>
                  <a:cubicBezTo>
                    <a:pt x="127" y="1417701"/>
                    <a:pt x="48387" y="1385062"/>
                    <a:pt x="96520" y="1385062"/>
                  </a:cubicBezTo>
                  <a:cubicBezTo>
                    <a:pt x="176911" y="1385062"/>
                    <a:pt x="273304" y="1385062"/>
                    <a:pt x="369824" y="1385062"/>
                  </a:cubicBezTo>
                  <a:cubicBezTo>
                    <a:pt x="369824" y="1319911"/>
                    <a:pt x="369824" y="1271016"/>
                    <a:pt x="369824" y="1205865"/>
                  </a:cubicBezTo>
                  <a:cubicBezTo>
                    <a:pt x="289433" y="1205865"/>
                    <a:pt x="209042" y="1205865"/>
                    <a:pt x="144780" y="1205865"/>
                  </a:cubicBezTo>
                  <a:cubicBezTo>
                    <a:pt x="112649" y="1205865"/>
                    <a:pt x="80518" y="1205865"/>
                    <a:pt x="64389" y="1189609"/>
                  </a:cubicBezTo>
                  <a:cubicBezTo>
                    <a:pt x="48260" y="1173353"/>
                    <a:pt x="16129" y="1140714"/>
                    <a:pt x="16129" y="1108075"/>
                  </a:cubicBezTo>
                  <a:cubicBezTo>
                    <a:pt x="0" y="1059180"/>
                    <a:pt x="48260" y="1026668"/>
                    <a:pt x="96393" y="1026668"/>
                  </a:cubicBezTo>
                  <a:cubicBezTo>
                    <a:pt x="160655" y="1026668"/>
                    <a:pt x="225044" y="1026668"/>
                    <a:pt x="289306" y="1026668"/>
                  </a:cubicBezTo>
                  <a:cubicBezTo>
                    <a:pt x="321437" y="1026668"/>
                    <a:pt x="337566" y="1026668"/>
                    <a:pt x="369697" y="1026668"/>
                  </a:cubicBezTo>
                  <a:cubicBezTo>
                    <a:pt x="369697" y="961517"/>
                    <a:pt x="369697" y="912622"/>
                    <a:pt x="369697" y="847471"/>
                  </a:cubicBezTo>
                  <a:cubicBezTo>
                    <a:pt x="289306" y="847471"/>
                    <a:pt x="225044" y="847471"/>
                    <a:pt x="160782" y="847471"/>
                  </a:cubicBezTo>
                  <a:cubicBezTo>
                    <a:pt x="128651" y="847471"/>
                    <a:pt x="112522" y="847471"/>
                    <a:pt x="80391" y="847471"/>
                  </a:cubicBezTo>
                  <a:cubicBezTo>
                    <a:pt x="32131" y="847471"/>
                    <a:pt x="16129" y="814832"/>
                    <a:pt x="0" y="765937"/>
                  </a:cubicBezTo>
                  <a:cubicBezTo>
                    <a:pt x="0" y="717042"/>
                    <a:pt x="32131" y="684403"/>
                    <a:pt x="80391" y="684403"/>
                  </a:cubicBezTo>
                  <a:cubicBezTo>
                    <a:pt x="144653" y="668147"/>
                    <a:pt x="209042" y="668147"/>
                    <a:pt x="273304" y="668147"/>
                  </a:cubicBezTo>
                  <a:cubicBezTo>
                    <a:pt x="305435" y="668147"/>
                    <a:pt x="337566" y="668147"/>
                    <a:pt x="369697" y="668147"/>
                  </a:cubicBezTo>
                  <a:cubicBezTo>
                    <a:pt x="369697" y="619252"/>
                    <a:pt x="369697" y="554101"/>
                    <a:pt x="369697" y="488950"/>
                  </a:cubicBezTo>
                  <a:cubicBezTo>
                    <a:pt x="273304" y="488950"/>
                    <a:pt x="192913" y="488950"/>
                    <a:pt x="112522" y="488950"/>
                  </a:cubicBezTo>
                  <a:cubicBezTo>
                    <a:pt x="48260" y="488823"/>
                    <a:pt x="0" y="456311"/>
                    <a:pt x="0" y="407416"/>
                  </a:cubicBezTo>
                  <a:cubicBezTo>
                    <a:pt x="0" y="358521"/>
                    <a:pt x="48260" y="325882"/>
                    <a:pt x="112522" y="325882"/>
                  </a:cubicBezTo>
                  <a:cubicBezTo>
                    <a:pt x="192913" y="325882"/>
                    <a:pt x="257175" y="325882"/>
                    <a:pt x="321437" y="325882"/>
                  </a:cubicBezTo>
                  <a:cubicBezTo>
                    <a:pt x="353568" y="325882"/>
                    <a:pt x="369697" y="309626"/>
                    <a:pt x="369697" y="276987"/>
                  </a:cubicBezTo>
                  <a:cubicBezTo>
                    <a:pt x="369697" y="211836"/>
                    <a:pt x="369697" y="162941"/>
                    <a:pt x="369697" y="97790"/>
                  </a:cubicBezTo>
                  <a:cubicBezTo>
                    <a:pt x="369697" y="32639"/>
                    <a:pt x="401828" y="0"/>
                    <a:pt x="466090" y="0"/>
                  </a:cubicBezTo>
                  <a:cubicBezTo>
                    <a:pt x="498221" y="0"/>
                    <a:pt x="546481" y="0"/>
                    <a:pt x="578612" y="0"/>
                  </a:cubicBezTo>
                  <a:cubicBezTo>
                    <a:pt x="1060831" y="0"/>
                    <a:pt x="1559179" y="0"/>
                    <a:pt x="2041398" y="0"/>
                  </a:cubicBezTo>
                  <a:cubicBezTo>
                    <a:pt x="2170049" y="0"/>
                    <a:pt x="2170049" y="16256"/>
                    <a:pt x="2170049" y="130429"/>
                  </a:cubicBezTo>
                  <a:cubicBezTo>
                    <a:pt x="2170049" y="195580"/>
                    <a:pt x="2170049" y="244475"/>
                    <a:pt x="2186178" y="293370"/>
                  </a:cubicBezTo>
                  <a:cubicBezTo>
                    <a:pt x="2186178" y="293370"/>
                    <a:pt x="2186178" y="309626"/>
                    <a:pt x="2186178" y="326009"/>
                  </a:cubicBezTo>
                  <a:cubicBezTo>
                    <a:pt x="2266569" y="326009"/>
                    <a:pt x="2346960" y="326009"/>
                    <a:pt x="2427351" y="326009"/>
                  </a:cubicBezTo>
                  <a:cubicBezTo>
                    <a:pt x="2507742" y="326009"/>
                    <a:pt x="2539873" y="358648"/>
                    <a:pt x="2539873" y="407543"/>
                  </a:cubicBezTo>
                  <a:cubicBezTo>
                    <a:pt x="2539873" y="472694"/>
                    <a:pt x="2507742" y="489077"/>
                    <a:pt x="2427351" y="489077"/>
                  </a:cubicBezTo>
                  <a:cubicBezTo>
                    <a:pt x="2346960" y="489077"/>
                    <a:pt x="2266569" y="489077"/>
                    <a:pt x="2186178" y="489077"/>
                  </a:cubicBezTo>
                  <a:cubicBezTo>
                    <a:pt x="2186178" y="554228"/>
                    <a:pt x="2170049" y="603123"/>
                    <a:pt x="2186178" y="652018"/>
                  </a:cubicBezTo>
                  <a:cubicBezTo>
                    <a:pt x="2186178" y="668274"/>
                    <a:pt x="2218309" y="684657"/>
                    <a:pt x="2234438" y="684657"/>
                  </a:cubicBezTo>
                  <a:cubicBezTo>
                    <a:pt x="2298700" y="684657"/>
                    <a:pt x="2379091" y="684657"/>
                    <a:pt x="2443353" y="684657"/>
                  </a:cubicBezTo>
                  <a:cubicBezTo>
                    <a:pt x="2507615" y="684657"/>
                    <a:pt x="2539746" y="700913"/>
                    <a:pt x="2539746" y="749808"/>
                  </a:cubicBezTo>
                  <a:cubicBezTo>
                    <a:pt x="2539746" y="814959"/>
                    <a:pt x="2507615" y="847598"/>
                    <a:pt x="2459355" y="847598"/>
                  </a:cubicBezTo>
                  <a:cubicBezTo>
                    <a:pt x="2378964" y="847598"/>
                    <a:pt x="2298573" y="847598"/>
                    <a:pt x="2234311" y="847598"/>
                  </a:cubicBezTo>
                  <a:cubicBezTo>
                    <a:pt x="2186051" y="831342"/>
                    <a:pt x="2170049" y="847598"/>
                    <a:pt x="2170049" y="896493"/>
                  </a:cubicBezTo>
                  <a:cubicBezTo>
                    <a:pt x="2186178" y="929132"/>
                    <a:pt x="2186178" y="978027"/>
                    <a:pt x="2186178" y="1026922"/>
                  </a:cubicBezTo>
                  <a:cubicBezTo>
                    <a:pt x="2266569" y="1026922"/>
                    <a:pt x="2362962" y="1026922"/>
                    <a:pt x="2443353" y="1026922"/>
                  </a:cubicBezTo>
                  <a:cubicBezTo>
                    <a:pt x="2523744" y="1026922"/>
                    <a:pt x="2572004" y="1092073"/>
                    <a:pt x="2523744" y="1157351"/>
                  </a:cubicBezTo>
                  <a:cubicBezTo>
                    <a:pt x="2507615" y="1173607"/>
                    <a:pt x="2475484" y="1189990"/>
                    <a:pt x="2443353" y="1189990"/>
                  </a:cubicBezTo>
                  <a:cubicBezTo>
                    <a:pt x="2379091" y="1206246"/>
                    <a:pt x="2298700" y="1206246"/>
                    <a:pt x="2234438" y="1189990"/>
                  </a:cubicBezTo>
                  <a:cubicBezTo>
                    <a:pt x="2186178" y="1189990"/>
                    <a:pt x="2170176" y="1206246"/>
                    <a:pt x="2170176" y="1238885"/>
                  </a:cubicBezTo>
                  <a:cubicBezTo>
                    <a:pt x="2186305" y="1287780"/>
                    <a:pt x="2170176" y="1336675"/>
                    <a:pt x="2170176" y="1385570"/>
                  </a:cubicBezTo>
                  <a:cubicBezTo>
                    <a:pt x="2250567" y="1385570"/>
                    <a:pt x="2330958" y="1385570"/>
                    <a:pt x="2395220" y="1385570"/>
                  </a:cubicBezTo>
                  <a:cubicBezTo>
                    <a:pt x="2411349" y="1385570"/>
                    <a:pt x="2443480" y="1385570"/>
                    <a:pt x="2459482" y="1385570"/>
                  </a:cubicBezTo>
                  <a:cubicBezTo>
                    <a:pt x="2507742" y="1385570"/>
                    <a:pt x="2539873" y="1418209"/>
                    <a:pt x="2539873" y="1467104"/>
                  </a:cubicBezTo>
                  <a:cubicBezTo>
                    <a:pt x="2539873" y="1532255"/>
                    <a:pt x="2507742" y="1548638"/>
                    <a:pt x="2459482" y="1548638"/>
                  </a:cubicBezTo>
                  <a:cubicBezTo>
                    <a:pt x="2363089" y="1548638"/>
                    <a:pt x="2282698" y="1548638"/>
                    <a:pt x="2186178" y="1548638"/>
                  </a:cubicBezTo>
                  <a:cubicBezTo>
                    <a:pt x="2186178" y="1613789"/>
                    <a:pt x="2186178" y="1662684"/>
                    <a:pt x="2186178" y="1727835"/>
                  </a:cubicBezTo>
                  <a:cubicBezTo>
                    <a:pt x="2266569" y="1727835"/>
                    <a:pt x="2362962" y="1727835"/>
                    <a:pt x="2459482" y="1727835"/>
                  </a:cubicBezTo>
                  <a:cubicBezTo>
                    <a:pt x="2507742" y="1727835"/>
                    <a:pt x="2539873" y="1760474"/>
                    <a:pt x="2539873" y="1825625"/>
                  </a:cubicBezTo>
                  <a:cubicBezTo>
                    <a:pt x="2539873" y="1874520"/>
                    <a:pt x="2507742" y="1907159"/>
                    <a:pt x="2459482" y="1907159"/>
                  </a:cubicBezTo>
                  <a:cubicBezTo>
                    <a:pt x="2427351" y="1907159"/>
                    <a:pt x="2411222" y="1907159"/>
                    <a:pt x="2395220" y="1907159"/>
                  </a:cubicBezTo>
                  <a:cubicBezTo>
                    <a:pt x="2314829" y="1907159"/>
                    <a:pt x="2250567" y="1907159"/>
                    <a:pt x="2186305" y="1907159"/>
                  </a:cubicBezTo>
                  <a:cubicBezTo>
                    <a:pt x="2186305" y="1972310"/>
                    <a:pt x="2186305" y="2021205"/>
                    <a:pt x="2186305" y="2086356"/>
                  </a:cubicBezTo>
                  <a:cubicBezTo>
                    <a:pt x="2266696" y="2086356"/>
                    <a:pt x="2363089" y="2086356"/>
                    <a:pt x="2459609" y="2086356"/>
                  </a:cubicBezTo>
                  <a:cubicBezTo>
                    <a:pt x="2507869" y="2086356"/>
                    <a:pt x="2540000" y="2118995"/>
                    <a:pt x="2540000" y="2167890"/>
                  </a:cubicBezTo>
                  <a:cubicBezTo>
                    <a:pt x="2540000" y="2233041"/>
                    <a:pt x="2507869" y="2249424"/>
                    <a:pt x="2459609" y="2249424"/>
                  </a:cubicBezTo>
                  <a:cubicBezTo>
                    <a:pt x="2427478" y="2265680"/>
                    <a:pt x="2411349" y="2265680"/>
                    <a:pt x="2395347" y="2265680"/>
                  </a:cubicBezTo>
                  <a:cubicBezTo>
                    <a:pt x="2331085" y="2265680"/>
                    <a:pt x="2250694" y="2265680"/>
                    <a:pt x="2170303" y="2265680"/>
                  </a:cubicBezTo>
                  <a:cubicBezTo>
                    <a:pt x="2170303" y="2330831"/>
                    <a:pt x="2170303" y="2396109"/>
                    <a:pt x="2170303" y="2461260"/>
                  </a:cubicBezTo>
                  <a:cubicBezTo>
                    <a:pt x="2170303" y="2559050"/>
                    <a:pt x="2154174" y="2575306"/>
                    <a:pt x="2073910" y="2575306"/>
                  </a:cubicBezTo>
                  <a:cubicBezTo>
                    <a:pt x="1543431" y="2575306"/>
                    <a:pt x="1013079" y="2575306"/>
                    <a:pt x="482600" y="2575306"/>
                  </a:cubicBezTo>
                  <a:cubicBezTo>
                    <a:pt x="386207" y="2575306"/>
                    <a:pt x="370078" y="2559050"/>
                    <a:pt x="370078" y="2477516"/>
                  </a:cubicBezTo>
                  <a:cubicBezTo>
                    <a:pt x="370078" y="2412365"/>
                    <a:pt x="370078" y="2347087"/>
                    <a:pt x="370078" y="2281936"/>
                  </a:cubicBezTo>
                  <a:cubicBezTo>
                    <a:pt x="370078" y="2281936"/>
                    <a:pt x="370078" y="2265680"/>
                    <a:pt x="353949" y="2265680"/>
                  </a:cubicBezTo>
                  <a:close/>
                  <a:moveTo>
                    <a:pt x="1559179" y="2395474"/>
                  </a:moveTo>
                  <a:cubicBezTo>
                    <a:pt x="1559179" y="2265045"/>
                    <a:pt x="1543050" y="2134743"/>
                    <a:pt x="1559179" y="2004314"/>
                  </a:cubicBezTo>
                  <a:cubicBezTo>
                    <a:pt x="1559179" y="1955419"/>
                    <a:pt x="1543050" y="1939163"/>
                    <a:pt x="1510919" y="1906524"/>
                  </a:cubicBezTo>
                  <a:cubicBezTo>
                    <a:pt x="1478788" y="1890268"/>
                    <a:pt x="1446657" y="1857629"/>
                    <a:pt x="1430528" y="1808734"/>
                  </a:cubicBezTo>
                  <a:cubicBezTo>
                    <a:pt x="1398397" y="1710944"/>
                    <a:pt x="1430528" y="1596898"/>
                    <a:pt x="1543050" y="1531747"/>
                  </a:cubicBezTo>
                  <a:cubicBezTo>
                    <a:pt x="1639443" y="1482852"/>
                    <a:pt x="1751965" y="1515491"/>
                    <a:pt x="1816354" y="1613281"/>
                  </a:cubicBezTo>
                  <a:cubicBezTo>
                    <a:pt x="1880743" y="1711071"/>
                    <a:pt x="1864614" y="1841373"/>
                    <a:pt x="1768094" y="1906651"/>
                  </a:cubicBezTo>
                  <a:cubicBezTo>
                    <a:pt x="1751965" y="1922907"/>
                    <a:pt x="1719834" y="1939290"/>
                    <a:pt x="1719834" y="1955546"/>
                  </a:cubicBezTo>
                  <a:cubicBezTo>
                    <a:pt x="1719834" y="2102231"/>
                    <a:pt x="1719834" y="2248916"/>
                    <a:pt x="1719834" y="2411857"/>
                  </a:cubicBezTo>
                  <a:cubicBezTo>
                    <a:pt x="1800225" y="2411857"/>
                    <a:pt x="1864487" y="2395601"/>
                    <a:pt x="1928749" y="2411857"/>
                  </a:cubicBezTo>
                  <a:cubicBezTo>
                    <a:pt x="1993011" y="2411857"/>
                    <a:pt x="2009140" y="2395601"/>
                    <a:pt x="2009140" y="2330323"/>
                  </a:cubicBezTo>
                  <a:cubicBezTo>
                    <a:pt x="2009140" y="1629664"/>
                    <a:pt x="2009140" y="945134"/>
                    <a:pt x="2009140" y="244475"/>
                  </a:cubicBezTo>
                  <a:cubicBezTo>
                    <a:pt x="2009140" y="195580"/>
                    <a:pt x="1993011" y="179324"/>
                    <a:pt x="1944878" y="179324"/>
                  </a:cubicBezTo>
                  <a:cubicBezTo>
                    <a:pt x="1719834" y="179324"/>
                    <a:pt x="1510919" y="179324"/>
                    <a:pt x="1285875" y="179324"/>
                  </a:cubicBezTo>
                  <a:cubicBezTo>
                    <a:pt x="1269746" y="179324"/>
                    <a:pt x="1237615" y="179324"/>
                    <a:pt x="1221613" y="179324"/>
                  </a:cubicBezTo>
                  <a:cubicBezTo>
                    <a:pt x="1221613" y="293370"/>
                    <a:pt x="1221613" y="391160"/>
                    <a:pt x="1221613" y="505206"/>
                  </a:cubicBezTo>
                  <a:cubicBezTo>
                    <a:pt x="1205484" y="537845"/>
                    <a:pt x="1205484" y="570357"/>
                    <a:pt x="1173353" y="602996"/>
                  </a:cubicBezTo>
                  <a:cubicBezTo>
                    <a:pt x="1125093" y="668147"/>
                    <a:pt x="1044702" y="733425"/>
                    <a:pt x="980440" y="798576"/>
                  </a:cubicBezTo>
                  <a:cubicBezTo>
                    <a:pt x="932180" y="847471"/>
                    <a:pt x="948309" y="994156"/>
                    <a:pt x="996569" y="1026668"/>
                  </a:cubicBezTo>
                  <a:cubicBezTo>
                    <a:pt x="1076960" y="1091819"/>
                    <a:pt x="1109091" y="1157097"/>
                    <a:pt x="1092962" y="1254760"/>
                  </a:cubicBezTo>
                  <a:cubicBezTo>
                    <a:pt x="1060831" y="1352550"/>
                    <a:pt x="996569" y="1417701"/>
                    <a:pt x="916178" y="1433957"/>
                  </a:cubicBezTo>
                  <a:cubicBezTo>
                    <a:pt x="819785" y="1433957"/>
                    <a:pt x="723265" y="1385062"/>
                    <a:pt x="675005" y="1303528"/>
                  </a:cubicBezTo>
                  <a:cubicBezTo>
                    <a:pt x="642874" y="1221994"/>
                    <a:pt x="658876" y="1107948"/>
                    <a:pt x="739267" y="1059053"/>
                  </a:cubicBezTo>
                  <a:cubicBezTo>
                    <a:pt x="787527" y="1010158"/>
                    <a:pt x="803529" y="961263"/>
                    <a:pt x="787527" y="912368"/>
                  </a:cubicBezTo>
                  <a:cubicBezTo>
                    <a:pt x="787527" y="879729"/>
                    <a:pt x="803656" y="847217"/>
                    <a:pt x="787527" y="814578"/>
                  </a:cubicBezTo>
                  <a:cubicBezTo>
                    <a:pt x="787527" y="765683"/>
                    <a:pt x="819658" y="716788"/>
                    <a:pt x="851789" y="684149"/>
                  </a:cubicBezTo>
                  <a:cubicBezTo>
                    <a:pt x="916051" y="635254"/>
                    <a:pt x="964311" y="570103"/>
                    <a:pt x="1012571" y="521208"/>
                  </a:cubicBezTo>
                  <a:cubicBezTo>
                    <a:pt x="1028700" y="504952"/>
                    <a:pt x="1044702" y="488569"/>
                    <a:pt x="1044702" y="472313"/>
                  </a:cubicBezTo>
                  <a:cubicBezTo>
                    <a:pt x="1044702" y="374523"/>
                    <a:pt x="1044702" y="276733"/>
                    <a:pt x="1044702" y="178943"/>
                  </a:cubicBezTo>
                  <a:cubicBezTo>
                    <a:pt x="883920" y="178943"/>
                    <a:pt x="707136" y="178943"/>
                    <a:pt x="546354" y="178943"/>
                  </a:cubicBezTo>
                  <a:cubicBezTo>
                    <a:pt x="546354" y="928497"/>
                    <a:pt x="546354" y="1661795"/>
                    <a:pt x="546354" y="2395220"/>
                  </a:cubicBezTo>
                  <a:cubicBezTo>
                    <a:pt x="883920" y="2395220"/>
                    <a:pt x="1205357" y="2395220"/>
                    <a:pt x="1559052" y="2395220"/>
                  </a:cubicBezTo>
                  <a:close/>
                  <a:moveTo>
                    <a:pt x="1639570" y="1645920"/>
                  </a:moveTo>
                  <a:cubicBezTo>
                    <a:pt x="1591310" y="1645920"/>
                    <a:pt x="1543177" y="1678559"/>
                    <a:pt x="1543177" y="1727454"/>
                  </a:cubicBezTo>
                  <a:cubicBezTo>
                    <a:pt x="1543177" y="1776349"/>
                    <a:pt x="1591437" y="1825244"/>
                    <a:pt x="1639570" y="1825244"/>
                  </a:cubicBezTo>
                  <a:cubicBezTo>
                    <a:pt x="1687703" y="1825244"/>
                    <a:pt x="1719961" y="1792605"/>
                    <a:pt x="1719961" y="1743710"/>
                  </a:cubicBezTo>
                  <a:cubicBezTo>
                    <a:pt x="1719961" y="1694815"/>
                    <a:pt x="1687830" y="1645920"/>
                    <a:pt x="1639570" y="1645920"/>
                  </a:cubicBezTo>
                  <a:close/>
                  <a:moveTo>
                    <a:pt x="884047" y="1303655"/>
                  </a:moveTo>
                  <a:cubicBezTo>
                    <a:pt x="932307" y="1303655"/>
                    <a:pt x="964438" y="1254760"/>
                    <a:pt x="964438" y="1205865"/>
                  </a:cubicBezTo>
                  <a:cubicBezTo>
                    <a:pt x="964438" y="1156970"/>
                    <a:pt x="932307" y="1124331"/>
                    <a:pt x="884047" y="1124331"/>
                  </a:cubicBezTo>
                  <a:cubicBezTo>
                    <a:pt x="835787" y="1124331"/>
                    <a:pt x="787654" y="1156970"/>
                    <a:pt x="787654" y="1222121"/>
                  </a:cubicBezTo>
                  <a:cubicBezTo>
                    <a:pt x="787654" y="1271016"/>
                    <a:pt x="835914" y="1303655"/>
                    <a:pt x="884047" y="130365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1" name="Group 101"/>
          <p:cNvGrpSpPr>
            <a:grpSpLocks noChangeAspect="1"/>
          </p:cNvGrpSpPr>
          <p:nvPr/>
        </p:nvGrpSpPr>
        <p:grpSpPr>
          <a:xfrm>
            <a:off x="552420" y="7550820"/>
            <a:ext cx="1902420" cy="1931040"/>
            <a:chOff x="0" y="0"/>
            <a:chExt cx="2536560" cy="257472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536444" cy="2575179"/>
            </a:xfrm>
            <a:custGeom>
              <a:avLst/>
              <a:gdLst/>
              <a:ahLst/>
              <a:cxnLst/>
              <a:rect l="l" t="t" r="r" b="b"/>
              <a:pathLst>
                <a:path w="2536444" h="2575179">
                  <a:moveTo>
                    <a:pt x="658241" y="2183638"/>
                  </a:moveTo>
                  <a:cubicBezTo>
                    <a:pt x="626110" y="2183638"/>
                    <a:pt x="610108" y="2183638"/>
                    <a:pt x="593979" y="2183638"/>
                  </a:cubicBezTo>
                  <a:cubicBezTo>
                    <a:pt x="465582" y="2183638"/>
                    <a:pt x="385318" y="2118487"/>
                    <a:pt x="385318" y="1988058"/>
                  </a:cubicBezTo>
                  <a:cubicBezTo>
                    <a:pt x="385318" y="1922907"/>
                    <a:pt x="369316" y="1890268"/>
                    <a:pt x="305054" y="1906524"/>
                  </a:cubicBezTo>
                  <a:cubicBezTo>
                    <a:pt x="224790" y="1906524"/>
                    <a:pt x="160528" y="1906524"/>
                    <a:pt x="96393" y="1906524"/>
                  </a:cubicBezTo>
                  <a:cubicBezTo>
                    <a:pt x="32258" y="1906524"/>
                    <a:pt x="0" y="1874012"/>
                    <a:pt x="0" y="1825117"/>
                  </a:cubicBezTo>
                  <a:cubicBezTo>
                    <a:pt x="0" y="1776222"/>
                    <a:pt x="32131" y="1727327"/>
                    <a:pt x="96266" y="1727327"/>
                  </a:cubicBezTo>
                  <a:cubicBezTo>
                    <a:pt x="176530" y="1727327"/>
                    <a:pt x="272923" y="1727327"/>
                    <a:pt x="385191" y="1727327"/>
                  </a:cubicBezTo>
                  <a:cubicBezTo>
                    <a:pt x="385191" y="1678432"/>
                    <a:pt x="385191" y="1629537"/>
                    <a:pt x="369189" y="1580642"/>
                  </a:cubicBezTo>
                  <a:cubicBezTo>
                    <a:pt x="369189" y="1580642"/>
                    <a:pt x="353187" y="1548003"/>
                    <a:pt x="321056" y="1548003"/>
                  </a:cubicBezTo>
                  <a:cubicBezTo>
                    <a:pt x="256794" y="1548003"/>
                    <a:pt x="176530" y="1548003"/>
                    <a:pt x="96266" y="1548003"/>
                  </a:cubicBezTo>
                  <a:cubicBezTo>
                    <a:pt x="32004" y="1548003"/>
                    <a:pt x="0" y="1515364"/>
                    <a:pt x="0" y="1466469"/>
                  </a:cubicBezTo>
                  <a:cubicBezTo>
                    <a:pt x="0" y="1417574"/>
                    <a:pt x="32131" y="1384935"/>
                    <a:pt x="96266" y="1384935"/>
                  </a:cubicBezTo>
                  <a:cubicBezTo>
                    <a:pt x="176530" y="1384935"/>
                    <a:pt x="256794" y="1384935"/>
                    <a:pt x="321056" y="1384935"/>
                  </a:cubicBezTo>
                  <a:cubicBezTo>
                    <a:pt x="369189" y="1384935"/>
                    <a:pt x="385318" y="1368679"/>
                    <a:pt x="385318" y="1319784"/>
                  </a:cubicBezTo>
                  <a:cubicBezTo>
                    <a:pt x="385318" y="1205738"/>
                    <a:pt x="385318" y="1205738"/>
                    <a:pt x="256921" y="1205738"/>
                  </a:cubicBezTo>
                  <a:cubicBezTo>
                    <a:pt x="208788" y="1205738"/>
                    <a:pt x="144526" y="1189482"/>
                    <a:pt x="80264" y="1189482"/>
                  </a:cubicBezTo>
                  <a:cubicBezTo>
                    <a:pt x="32131" y="1189609"/>
                    <a:pt x="0" y="1156970"/>
                    <a:pt x="0" y="1108075"/>
                  </a:cubicBezTo>
                  <a:cubicBezTo>
                    <a:pt x="0" y="1059180"/>
                    <a:pt x="32131" y="1026541"/>
                    <a:pt x="80264" y="1026541"/>
                  </a:cubicBezTo>
                  <a:cubicBezTo>
                    <a:pt x="160528" y="1026541"/>
                    <a:pt x="240792" y="1026541"/>
                    <a:pt x="321056" y="1026541"/>
                  </a:cubicBezTo>
                  <a:cubicBezTo>
                    <a:pt x="337058" y="1026541"/>
                    <a:pt x="353187" y="1026541"/>
                    <a:pt x="369189" y="1026541"/>
                  </a:cubicBezTo>
                  <a:cubicBezTo>
                    <a:pt x="369189" y="1026541"/>
                    <a:pt x="369189" y="1010285"/>
                    <a:pt x="369189" y="1010285"/>
                  </a:cubicBezTo>
                  <a:cubicBezTo>
                    <a:pt x="401320" y="847344"/>
                    <a:pt x="385191" y="831088"/>
                    <a:pt x="208661" y="847344"/>
                  </a:cubicBezTo>
                  <a:cubicBezTo>
                    <a:pt x="160528" y="847344"/>
                    <a:pt x="112395" y="847344"/>
                    <a:pt x="64135" y="847344"/>
                  </a:cubicBezTo>
                  <a:cubicBezTo>
                    <a:pt x="16002" y="831088"/>
                    <a:pt x="0" y="798449"/>
                    <a:pt x="0" y="749554"/>
                  </a:cubicBezTo>
                  <a:cubicBezTo>
                    <a:pt x="0" y="700659"/>
                    <a:pt x="32131" y="684403"/>
                    <a:pt x="80264" y="684403"/>
                  </a:cubicBezTo>
                  <a:cubicBezTo>
                    <a:pt x="160528" y="684403"/>
                    <a:pt x="240792" y="684403"/>
                    <a:pt x="321056" y="684403"/>
                  </a:cubicBezTo>
                  <a:cubicBezTo>
                    <a:pt x="369189" y="684403"/>
                    <a:pt x="385318" y="668147"/>
                    <a:pt x="385318" y="619252"/>
                  </a:cubicBezTo>
                  <a:cubicBezTo>
                    <a:pt x="385318" y="456311"/>
                    <a:pt x="449580" y="391160"/>
                    <a:pt x="610108" y="391160"/>
                  </a:cubicBezTo>
                  <a:cubicBezTo>
                    <a:pt x="626110" y="391160"/>
                    <a:pt x="642239" y="391160"/>
                    <a:pt x="658241" y="391160"/>
                  </a:cubicBezTo>
                  <a:cubicBezTo>
                    <a:pt x="658241" y="326009"/>
                    <a:pt x="658241" y="260731"/>
                    <a:pt x="658241" y="195580"/>
                  </a:cubicBezTo>
                  <a:cubicBezTo>
                    <a:pt x="658241" y="162941"/>
                    <a:pt x="658241" y="130429"/>
                    <a:pt x="658241" y="81534"/>
                  </a:cubicBezTo>
                  <a:cubicBezTo>
                    <a:pt x="658241" y="32639"/>
                    <a:pt x="690372" y="0"/>
                    <a:pt x="738505" y="0"/>
                  </a:cubicBezTo>
                  <a:cubicBezTo>
                    <a:pt x="802767" y="0"/>
                    <a:pt x="818769" y="32639"/>
                    <a:pt x="834771" y="81534"/>
                  </a:cubicBezTo>
                  <a:cubicBezTo>
                    <a:pt x="834771" y="163068"/>
                    <a:pt x="834771" y="244475"/>
                    <a:pt x="834771" y="326009"/>
                  </a:cubicBezTo>
                  <a:cubicBezTo>
                    <a:pt x="818769" y="374904"/>
                    <a:pt x="850773" y="391160"/>
                    <a:pt x="899033" y="391160"/>
                  </a:cubicBezTo>
                  <a:cubicBezTo>
                    <a:pt x="915035" y="391160"/>
                    <a:pt x="931164" y="391160"/>
                    <a:pt x="947166" y="391160"/>
                  </a:cubicBezTo>
                  <a:cubicBezTo>
                    <a:pt x="995299" y="391160"/>
                    <a:pt x="1011428" y="374904"/>
                    <a:pt x="1011428" y="342265"/>
                  </a:cubicBezTo>
                  <a:cubicBezTo>
                    <a:pt x="1011428" y="260731"/>
                    <a:pt x="1011428" y="195580"/>
                    <a:pt x="1011428" y="114173"/>
                  </a:cubicBezTo>
                  <a:cubicBezTo>
                    <a:pt x="1011428" y="48895"/>
                    <a:pt x="1043559" y="0"/>
                    <a:pt x="1091692" y="0"/>
                  </a:cubicBezTo>
                  <a:cubicBezTo>
                    <a:pt x="1139825" y="0"/>
                    <a:pt x="1171956" y="48895"/>
                    <a:pt x="1171956" y="114046"/>
                  </a:cubicBezTo>
                  <a:cubicBezTo>
                    <a:pt x="1171956" y="195580"/>
                    <a:pt x="1171956" y="260731"/>
                    <a:pt x="1171956" y="342138"/>
                  </a:cubicBezTo>
                  <a:cubicBezTo>
                    <a:pt x="1171956" y="374777"/>
                    <a:pt x="1187958" y="391033"/>
                    <a:pt x="1236218" y="391033"/>
                  </a:cubicBezTo>
                  <a:cubicBezTo>
                    <a:pt x="1348613" y="391033"/>
                    <a:pt x="1348613" y="391033"/>
                    <a:pt x="1348613" y="276987"/>
                  </a:cubicBezTo>
                  <a:cubicBezTo>
                    <a:pt x="1348613" y="211836"/>
                    <a:pt x="1348613" y="162941"/>
                    <a:pt x="1348613" y="114046"/>
                  </a:cubicBezTo>
                  <a:cubicBezTo>
                    <a:pt x="1348613" y="48895"/>
                    <a:pt x="1396746" y="0"/>
                    <a:pt x="1444879" y="0"/>
                  </a:cubicBezTo>
                  <a:cubicBezTo>
                    <a:pt x="1493012" y="0"/>
                    <a:pt x="1525143" y="48895"/>
                    <a:pt x="1525143" y="114046"/>
                  </a:cubicBezTo>
                  <a:cubicBezTo>
                    <a:pt x="1525143" y="179197"/>
                    <a:pt x="1525143" y="260731"/>
                    <a:pt x="1525143" y="325882"/>
                  </a:cubicBezTo>
                  <a:cubicBezTo>
                    <a:pt x="1525143" y="374777"/>
                    <a:pt x="1541145" y="391033"/>
                    <a:pt x="1589405" y="391033"/>
                  </a:cubicBezTo>
                  <a:cubicBezTo>
                    <a:pt x="1621536" y="391033"/>
                    <a:pt x="1653667" y="391033"/>
                    <a:pt x="1701800" y="391033"/>
                  </a:cubicBezTo>
                  <a:cubicBezTo>
                    <a:pt x="1701800" y="309499"/>
                    <a:pt x="1701800" y="228092"/>
                    <a:pt x="1701800" y="146558"/>
                  </a:cubicBezTo>
                  <a:cubicBezTo>
                    <a:pt x="1701800" y="48895"/>
                    <a:pt x="1733804" y="0"/>
                    <a:pt x="1782064" y="0"/>
                  </a:cubicBezTo>
                  <a:cubicBezTo>
                    <a:pt x="1846326" y="0"/>
                    <a:pt x="1878330" y="48895"/>
                    <a:pt x="1878330" y="146685"/>
                  </a:cubicBezTo>
                  <a:cubicBezTo>
                    <a:pt x="1878330" y="211836"/>
                    <a:pt x="1862328" y="277114"/>
                    <a:pt x="1878330" y="342265"/>
                  </a:cubicBezTo>
                  <a:cubicBezTo>
                    <a:pt x="1878330" y="358521"/>
                    <a:pt x="1894332" y="391160"/>
                    <a:pt x="1910461" y="391160"/>
                  </a:cubicBezTo>
                  <a:cubicBezTo>
                    <a:pt x="2135251" y="423799"/>
                    <a:pt x="2135251" y="440055"/>
                    <a:pt x="2151253" y="668147"/>
                  </a:cubicBezTo>
                  <a:cubicBezTo>
                    <a:pt x="2231517" y="668147"/>
                    <a:pt x="2295779" y="668147"/>
                    <a:pt x="2359914" y="668147"/>
                  </a:cubicBezTo>
                  <a:cubicBezTo>
                    <a:pt x="2392045" y="668147"/>
                    <a:pt x="2408047" y="668147"/>
                    <a:pt x="2440178" y="668147"/>
                  </a:cubicBezTo>
                  <a:cubicBezTo>
                    <a:pt x="2504440" y="684403"/>
                    <a:pt x="2536444" y="717042"/>
                    <a:pt x="2536444" y="765937"/>
                  </a:cubicBezTo>
                  <a:cubicBezTo>
                    <a:pt x="2520442" y="831088"/>
                    <a:pt x="2488311" y="847471"/>
                    <a:pt x="2440178" y="847471"/>
                  </a:cubicBezTo>
                  <a:cubicBezTo>
                    <a:pt x="2359914" y="847471"/>
                    <a:pt x="2279650" y="847471"/>
                    <a:pt x="2215388" y="847471"/>
                  </a:cubicBezTo>
                  <a:cubicBezTo>
                    <a:pt x="2167255" y="847471"/>
                    <a:pt x="2151126" y="863727"/>
                    <a:pt x="2151126" y="912622"/>
                  </a:cubicBezTo>
                  <a:cubicBezTo>
                    <a:pt x="2151126" y="945261"/>
                    <a:pt x="2151126" y="977773"/>
                    <a:pt x="2151126" y="1026668"/>
                  </a:cubicBezTo>
                  <a:cubicBezTo>
                    <a:pt x="2215388" y="1026668"/>
                    <a:pt x="2279523" y="1026668"/>
                    <a:pt x="2343785" y="1026668"/>
                  </a:cubicBezTo>
                  <a:cubicBezTo>
                    <a:pt x="2375916" y="1026668"/>
                    <a:pt x="2408047" y="1026668"/>
                    <a:pt x="2440051" y="1026668"/>
                  </a:cubicBezTo>
                  <a:cubicBezTo>
                    <a:pt x="2504313" y="1026668"/>
                    <a:pt x="2536317" y="1059307"/>
                    <a:pt x="2536317" y="1124458"/>
                  </a:cubicBezTo>
                  <a:cubicBezTo>
                    <a:pt x="2520315" y="1173353"/>
                    <a:pt x="2488184" y="1205992"/>
                    <a:pt x="2440051" y="1205992"/>
                  </a:cubicBezTo>
                  <a:cubicBezTo>
                    <a:pt x="2359787" y="1205992"/>
                    <a:pt x="2295525" y="1205992"/>
                    <a:pt x="2215261" y="1205992"/>
                  </a:cubicBezTo>
                  <a:cubicBezTo>
                    <a:pt x="2199259" y="1205992"/>
                    <a:pt x="2183130" y="1205992"/>
                    <a:pt x="2150999" y="1205992"/>
                  </a:cubicBezTo>
                  <a:cubicBezTo>
                    <a:pt x="2150999" y="1254887"/>
                    <a:pt x="2150999" y="1303782"/>
                    <a:pt x="2150999" y="1352677"/>
                  </a:cubicBezTo>
                  <a:cubicBezTo>
                    <a:pt x="2150999" y="1352677"/>
                    <a:pt x="2183130" y="1385316"/>
                    <a:pt x="2199132" y="1385316"/>
                  </a:cubicBezTo>
                  <a:cubicBezTo>
                    <a:pt x="2279396" y="1385316"/>
                    <a:pt x="2343658" y="1385316"/>
                    <a:pt x="2423922" y="1385316"/>
                  </a:cubicBezTo>
                  <a:cubicBezTo>
                    <a:pt x="2488184" y="1385316"/>
                    <a:pt x="2536317" y="1417955"/>
                    <a:pt x="2536317" y="1466850"/>
                  </a:cubicBezTo>
                  <a:cubicBezTo>
                    <a:pt x="2536317" y="1515745"/>
                    <a:pt x="2488184" y="1548384"/>
                    <a:pt x="2423922" y="1548384"/>
                  </a:cubicBezTo>
                  <a:cubicBezTo>
                    <a:pt x="2343658" y="1548384"/>
                    <a:pt x="2247265" y="1548384"/>
                    <a:pt x="2150999" y="1548384"/>
                  </a:cubicBezTo>
                  <a:cubicBezTo>
                    <a:pt x="2150999" y="1613535"/>
                    <a:pt x="2150999" y="1662430"/>
                    <a:pt x="2150999" y="1727581"/>
                  </a:cubicBezTo>
                  <a:cubicBezTo>
                    <a:pt x="2247265" y="1727581"/>
                    <a:pt x="2343658" y="1727581"/>
                    <a:pt x="2423922" y="1727581"/>
                  </a:cubicBezTo>
                  <a:cubicBezTo>
                    <a:pt x="2488184" y="1727581"/>
                    <a:pt x="2536317" y="1760220"/>
                    <a:pt x="2536317" y="1825371"/>
                  </a:cubicBezTo>
                  <a:cubicBezTo>
                    <a:pt x="2536317" y="1874266"/>
                    <a:pt x="2488184" y="1906905"/>
                    <a:pt x="2423922" y="1906905"/>
                  </a:cubicBezTo>
                  <a:cubicBezTo>
                    <a:pt x="2343658" y="1906905"/>
                    <a:pt x="2247265" y="1906905"/>
                    <a:pt x="2150999" y="1906905"/>
                  </a:cubicBezTo>
                  <a:cubicBezTo>
                    <a:pt x="2150999" y="1939544"/>
                    <a:pt x="2150999" y="1955800"/>
                    <a:pt x="2150999" y="1988439"/>
                  </a:cubicBezTo>
                  <a:cubicBezTo>
                    <a:pt x="2150999" y="2102485"/>
                    <a:pt x="2070735" y="2184019"/>
                    <a:pt x="1942338" y="2184019"/>
                  </a:cubicBezTo>
                  <a:cubicBezTo>
                    <a:pt x="1894205" y="2184019"/>
                    <a:pt x="1862074" y="2200275"/>
                    <a:pt x="1862074" y="2265553"/>
                  </a:cubicBezTo>
                  <a:cubicBezTo>
                    <a:pt x="1878076" y="2347087"/>
                    <a:pt x="1878076" y="2412238"/>
                    <a:pt x="1878076" y="2477389"/>
                  </a:cubicBezTo>
                  <a:cubicBezTo>
                    <a:pt x="1862074" y="2542540"/>
                    <a:pt x="1829943" y="2575179"/>
                    <a:pt x="1781810" y="2575179"/>
                  </a:cubicBezTo>
                  <a:cubicBezTo>
                    <a:pt x="1733677" y="2575179"/>
                    <a:pt x="1701546" y="2542540"/>
                    <a:pt x="1701546" y="2477389"/>
                  </a:cubicBezTo>
                  <a:cubicBezTo>
                    <a:pt x="1701546" y="2379599"/>
                    <a:pt x="1701546" y="2298192"/>
                    <a:pt x="1701546" y="2200402"/>
                  </a:cubicBezTo>
                  <a:cubicBezTo>
                    <a:pt x="1637284" y="2200402"/>
                    <a:pt x="1589151" y="2200402"/>
                    <a:pt x="1524889" y="2200402"/>
                  </a:cubicBezTo>
                  <a:cubicBezTo>
                    <a:pt x="1524889" y="2265553"/>
                    <a:pt x="1524889" y="2330831"/>
                    <a:pt x="1524889" y="2412238"/>
                  </a:cubicBezTo>
                  <a:cubicBezTo>
                    <a:pt x="1524889" y="2428494"/>
                    <a:pt x="1524889" y="2461133"/>
                    <a:pt x="1524889" y="2477389"/>
                  </a:cubicBezTo>
                  <a:cubicBezTo>
                    <a:pt x="1524889" y="2542540"/>
                    <a:pt x="1492758" y="2575179"/>
                    <a:pt x="1444625" y="2575179"/>
                  </a:cubicBezTo>
                  <a:cubicBezTo>
                    <a:pt x="1380363" y="2575179"/>
                    <a:pt x="1364361" y="2542540"/>
                    <a:pt x="1348359" y="2493645"/>
                  </a:cubicBezTo>
                  <a:cubicBezTo>
                    <a:pt x="1348359" y="2412111"/>
                    <a:pt x="1348359" y="2330704"/>
                    <a:pt x="1348359" y="2249170"/>
                  </a:cubicBezTo>
                  <a:cubicBezTo>
                    <a:pt x="1364361" y="2200275"/>
                    <a:pt x="1348359" y="2184019"/>
                    <a:pt x="1284097" y="2184019"/>
                  </a:cubicBezTo>
                  <a:cubicBezTo>
                    <a:pt x="1155700" y="2200275"/>
                    <a:pt x="1171702" y="2167763"/>
                    <a:pt x="1171702" y="2298065"/>
                  </a:cubicBezTo>
                  <a:cubicBezTo>
                    <a:pt x="1171702" y="2363216"/>
                    <a:pt x="1171702" y="2412111"/>
                    <a:pt x="1171702" y="2461006"/>
                  </a:cubicBezTo>
                  <a:cubicBezTo>
                    <a:pt x="1171702" y="2542540"/>
                    <a:pt x="1155700" y="2575052"/>
                    <a:pt x="1091438" y="2575052"/>
                  </a:cubicBezTo>
                  <a:cubicBezTo>
                    <a:pt x="1043305" y="2575052"/>
                    <a:pt x="1011174" y="2542412"/>
                    <a:pt x="1011174" y="2461006"/>
                  </a:cubicBezTo>
                  <a:cubicBezTo>
                    <a:pt x="1011174" y="2395855"/>
                    <a:pt x="1011174" y="2314321"/>
                    <a:pt x="1011174" y="2249170"/>
                  </a:cubicBezTo>
                  <a:cubicBezTo>
                    <a:pt x="1011174" y="2200275"/>
                    <a:pt x="995172" y="2184019"/>
                    <a:pt x="946912" y="2184019"/>
                  </a:cubicBezTo>
                  <a:cubicBezTo>
                    <a:pt x="802386" y="2200275"/>
                    <a:pt x="834517" y="2184019"/>
                    <a:pt x="834517" y="2314448"/>
                  </a:cubicBezTo>
                  <a:cubicBezTo>
                    <a:pt x="834517" y="2363343"/>
                    <a:pt x="834517" y="2412238"/>
                    <a:pt x="834517" y="2461133"/>
                  </a:cubicBezTo>
                  <a:cubicBezTo>
                    <a:pt x="834517" y="2542667"/>
                    <a:pt x="802386" y="2575179"/>
                    <a:pt x="738251" y="2575179"/>
                  </a:cubicBezTo>
                  <a:cubicBezTo>
                    <a:pt x="690118" y="2575179"/>
                    <a:pt x="657987" y="2542540"/>
                    <a:pt x="657987" y="2477389"/>
                  </a:cubicBezTo>
                  <a:cubicBezTo>
                    <a:pt x="657987" y="2379599"/>
                    <a:pt x="657987" y="2298192"/>
                    <a:pt x="657987" y="2184019"/>
                  </a:cubicBezTo>
                  <a:close/>
                  <a:moveTo>
                    <a:pt x="1268349" y="1955546"/>
                  </a:moveTo>
                  <a:cubicBezTo>
                    <a:pt x="1445006" y="1955546"/>
                    <a:pt x="1621536" y="1955546"/>
                    <a:pt x="1814195" y="1955546"/>
                  </a:cubicBezTo>
                  <a:cubicBezTo>
                    <a:pt x="1894459" y="1955546"/>
                    <a:pt x="1926590" y="1922907"/>
                    <a:pt x="1926590" y="1841500"/>
                  </a:cubicBezTo>
                  <a:cubicBezTo>
                    <a:pt x="1926590" y="1466723"/>
                    <a:pt x="1926590" y="1108202"/>
                    <a:pt x="1926590" y="733425"/>
                  </a:cubicBezTo>
                  <a:cubicBezTo>
                    <a:pt x="1926590" y="651891"/>
                    <a:pt x="1894459" y="635635"/>
                    <a:pt x="1814195" y="635635"/>
                  </a:cubicBezTo>
                  <a:cubicBezTo>
                    <a:pt x="1445006" y="635635"/>
                    <a:pt x="1091819" y="635635"/>
                    <a:pt x="722503" y="635635"/>
                  </a:cubicBezTo>
                  <a:cubicBezTo>
                    <a:pt x="642239" y="635635"/>
                    <a:pt x="610108" y="651891"/>
                    <a:pt x="610108" y="733425"/>
                  </a:cubicBezTo>
                  <a:cubicBezTo>
                    <a:pt x="610108" y="1108202"/>
                    <a:pt x="610108" y="1466723"/>
                    <a:pt x="610108" y="1841500"/>
                  </a:cubicBezTo>
                  <a:cubicBezTo>
                    <a:pt x="610108" y="1923034"/>
                    <a:pt x="642239" y="1955546"/>
                    <a:pt x="722503" y="1955546"/>
                  </a:cubicBezTo>
                  <a:cubicBezTo>
                    <a:pt x="899160" y="1955546"/>
                    <a:pt x="1075690" y="1955546"/>
                    <a:pt x="1268349" y="195554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3" name="Group 103"/>
          <p:cNvGrpSpPr>
            <a:grpSpLocks noChangeAspect="1"/>
          </p:cNvGrpSpPr>
          <p:nvPr/>
        </p:nvGrpSpPr>
        <p:grpSpPr>
          <a:xfrm>
            <a:off x="2935980" y="7550820"/>
            <a:ext cx="1917000" cy="1931040"/>
            <a:chOff x="0" y="0"/>
            <a:chExt cx="2556000" cy="257472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556002" cy="2574798"/>
            </a:xfrm>
            <a:custGeom>
              <a:avLst/>
              <a:gdLst/>
              <a:ahLst/>
              <a:cxnLst/>
              <a:rect l="l" t="t" r="r" b="b"/>
              <a:pathLst>
                <a:path w="2556002" h="2574798">
                  <a:moveTo>
                    <a:pt x="1286002" y="0"/>
                  </a:moveTo>
                  <a:cubicBezTo>
                    <a:pt x="1977263" y="16256"/>
                    <a:pt x="2556002" y="586613"/>
                    <a:pt x="2556002" y="1287399"/>
                  </a:cubicBezTo>
                  <a:cubicBezTo>
                    <a:pt x="2539873" y="2004441"/>
                    <a:pt x="1977263" y="2574798"/>
                    <a:pt x="1270000" y="2574798"/>
                  </a:cubicBezTo>
                  <a:cubicBezTo>
                    <a:pt x="562737" y="2574798"/>
                    <a:pt x="0" y="1988058"/>
                    <a:pt x="16129" y="1271016"/>
                  </a:cubicBezTo>
                  <a:cubicBezTo>
                    <a:pt x="32131" y="586613"/>
                    <a:pt x="562610" y="0"/>
                    <a:pt x="1286002" y="0"/>
                  </a:cubicBezTo>
                  <a:close/>
                  <a:moveTo>
                    <a:pt x="176784" y="1319911"/>
                  </a:moveTo>
                  <a:cubicBezTo>
                    <a:pt x="192913" y="1955419"/>
                    <a:pt x="707263" y="2427986"/>
                    <a:pt x="1318133" y="2411730"/>
                  </a:cubicBezTo>
                  <a:cubicBezTo>
                    <a:pt x="1945132" y="2395474"/>
                    <a:pt x="2427351" y="1841373"/>
                    <a:pt x="2379091" y="1222121"/>
                  </a:cubicBezTo>
                  <a:cubicBezTo>
                    <a:pt x="2346960" y="635508"/>
                    <a:pt x="1848612" y="146558"/>
                    <a:pt x="1237742" y="162941"/>
                  </a:cubicBezTo>
                  <a:cubicBezTo>
                    <a:pt x="659003" y="195580"/>
                    <a:pt x="160655" y="668147"/>
                    <a:pt x="176784" y="131991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5" name="Group 105"/>
          <p:cNvGrpSpPr>
            <a:grpSpLocks noChangeAspect="1"/>
          </p:cNvGrpSpPr>
          <p:nvPr/>
        </p:nvGrpSpPr>
        <p:grpSpPr>
          <a:xfrm>
            <a:off x="5996160" y="8027100"/>
            <a:ext cx="542700" cy="1236060"/>
            <a:chOff x="0" y="0"/>
            <a:chExt cx="723600" cy="164808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723646" cy="1648079"/>
            </a:xfrm>
            <a:custGeom>
              <a:avLst/>
              <a:gdLst/>
              <a:ahLst/>
              <a:cxnLst/>
              <a:rect l="l" t="t" r="r" b="b"/>
              <a:pathLst>
                <a:path w="723646" h="1648079">
                  <a:moveTo>
                    <a:pt x="723646" y="277368"/>
                  </a:moveTo>
                  <a:cubicBezTo>
                    <a:pt x="723646" y="358902"/>
                    <a:pt x="675386" y="424180"/>
                    <a:pt x="611124" y="473202"/>
                  </a:cubicBezTo>
                  <a:cubicBezTo>
                    <a:pt x="594995" y="473202"/>
                    <a:pt x="578993" y="505841"/>
                    <a:pt x="594995" y="522097"/>
                  </a:cubicBezTo>
                  <a:cubicBezTo>
                    <a:pt x="611124" y="685292"/>
                    <a:pt x="546735" y="815848"/>
                    <a:pt x="418084" y="913765"/>
                  </a:cubicBezTo>
                  <a:cubicBezTo>
                    <a:pt x="353822" y="962660"/>
                    <a:pt x="321564" y="1044321"/>
                    <a:pt x="337693" y="1125855"/>
                  </a:cubicBezTo>
                  <a:cubicBezTo>
                    <a:pt x="337693" y="1174750"/>
                    <a:pt x="337693" y="1207389"/>
                    <a:pt x="385953" y="1223772"/>
                  </a:cubicBezTo>
                  <a:cubicBezTo>
                    <a:pt x="482473" y="1305306"/>
                    <a:pt x="498475" y="1452245"/>
                    <a:pt x="402082" y="1550162"/>
                  </a:cubicBezTo>
                  <a:cubicBezTo>
                    <a:pt x="321691" y="1648079"/>
                    <a:pt x="176911" y="1648079"/>
                    <a:pt x="96520" y="1550162"/>
                  </a:cubicBezTo>
                  <a:cubicBezTo>
                    <a:pt x="0" y="1452245"/>
                    <a:pt x="0" y="1305433"/>
                    <a:pt x="112522" y="1240155"/>
                  </a:cubicBezTo>
                  <a:cubicBezTo>
                    <a:pt x="160782" y="1191260"/>
                    <a:pt x="176784" y="1158621"/>
                    <a:pt x="160782" y="1109599"/>
                  </a:cubicBezTo>
                  <a:cubicBezTo>
                    <a:pt x="144653" y="979043"/>
                    <a:pt x="192913" y="881126"/>
                    <a:pt x="289433" y="799592"/>
                  </a:cubicBezTo>
                  <a:cubicBezTo>
                    <a:pt x="305562" y="783336"/>
                    <a:pt x="321564" y="766953"/>
                    <a:pt x="337693" y="750697"/>
                  </a:cubicBezTo>
                  <a:cubicBezTo>
                    <a:pt x="401955" y="701802"/>
                    <a:pt x="434213" y="636524"/>
                    <a:pt x="418084" y="554863"/>
                  </a:cubicBezTo>
                  <a:cubicBezTo>
                    <a:pt x="418084" y="505968"/>
                    <a:pt x="418084" y="473329"/>
                    <a:pt x="369824" y="440690"/>
                  </a:cubicBezTo>
                  <a:cubicBezTo>
                    <a:pt x="257302" y="391795"/>
                    <a:pt x="273304" y="195961"/>
                    <a:pt x="369824" y="114300"/>
                  </a:cubicBezTo>
                  <a:cubicBezTo>
                    <a:pt x="514604" y="0"/>
                    <a:pt x="610997" y="81534"/>
                    <a:pt x="691388" y="179451"/>
                  </a:cubicBezTo>
                  <a:cubicBezTo>
                    <a:pt x="707517" y="212090"/>
                    <a:pt x="707517" y="244729"/>
                    <a:pt x="723519" y="277368"/>
                  </a:cubicBezTo>
                  <a:close/>
                  <a:moveTo>
                    <a:pt x="337693" y="1403350"/>
                  </a:moveTo>
                  <a:cubicBezTo>
                    <a:pt x="337693" y="1354455"/>
                    <a:pt x="289433" y="1305433"/>
                    <a:pt x="241173" y="1305433"/>
                  </a:cubicBezTo>
                  <a:cubicBezTo>
                    <a:pt x="192913" y="1305433"/>
                    <a:pt x="160782" y="1354328"/>
                    <a:pt x="160782" y="1403350"/>
                  </a:cubicBezTo>
                  <a:cubicBezTo>
                    <a:pt x="160782" y="1452372"/>
                    <a:pt x="192913" y="1484884"/>
                    <a:pt x="241173" y="1484884"/>
                  </a:cubicBezTo>
                  <a:cubicBezTo>
                    <a:pt x="289433" y="1484884"/>
                    <a:pt x="337693" y="1452245"/>
                    <a:pt x="337693" y="1403350"/>
                  </a:cubicBezTo>
                  <a:close/>
                  <a:moveTo>
                    <a:pt x="594995" y="277368"/>
                  </a:moveTo>
                  <a:cubicBezTo>
                    <a:pt x="594995" y="228473"/>
                    <a:pt x="546735" y="179451"/>
                    <a:pt x="482473" y="179451"/>
                  </a:cubicBezTo>
                  <a:cubicBezTo>
                    <a:pt x="434213" y="195707"/>
                    <a:pt x="418211" y="228346"/>
                    <a:pt x="402082" y="277368"/>
                  </a:cubicBezTo>
                  <a:cubicBezTo>
                    <a:pt x="402082" y="326263"/>
                    <a:pt x="450342" y="358902"/>
                    <a:pt x="498602" y="358902"/>
                  </a:cubicBezTo>
                  <a:cubicBezTo>
                    <a:pt x="546862" y="358902"/>
                    <a:pt x="595122" y="326263"/>
                    <a:pt x="595122" y="27736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7" name="Group 107"/>
          <p:cNvGrpSpPr>
            <a:grpSpLocks noChangeAspect="1"/>
          </p:cNvGrpSpPr>
          <p:nvPr/>
        </p:nvGrpSpPr>
        <p:grpSpPr>
          <a:xfrm>
            <a:off x="1155060" y="8163180"/>
            <a:ext cx="697680" cy="707400"/>
            <a:chOff x="0" y="0"/>
            <a:chExt cx="930240" cy="9432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930275" cy="943229"/>
            </a:xfrm>
            <a:custGeom>
              <a:avLst/>
              <a:gdLst/>
              <a:ahLst/>
              <a:cxnLst/>
              <a:rect l="l" t="t" r="r" b="b"/>
              <a:pathLst>
                <a:path w="930275" h="943229">
                  <a:moveTo>
                    <a:pt x="930275" y="16256"/>
                  </a:moveTo>
                  <a:cubicBezTo>
                    <a:pt x="930275" y="325247"/>
                    <a:pt x="930275" y="634238"/>
                    <a:pt x="930275" y="943229"/>
                  </a:cubicBezTo>
                  <a:cubicBezTo>
                    <a:pt x="898144" y="943229"/>
                    <a:pt x="882142" y="943229"/>
                    <a:pt x="866140" y="943229"/>
                  </a:cubicBezTo>
                  <a:cubicBezTo>
                    <a:pt x="593471" y="943229"/>
                    <a:pt x="336804" y="943229"/>
                    <a:pt x="64262" y="943229"/>
                  </a:cubicBezTo>
                  <a:cubicBezTo>
                    <a:pt x="16002" y="943229"/>
                    <a:pt x="0" y="926973"/>
                    <a:pt x="0" y="878205"/>
                  </a:cubicBezTo>
                  <a:cubicBezTo>
                    <a:pt x="0" y="617982"/>
                    <a:pt x="0" y="341503"/>
                    <a:pt x="0" y="65024"/>
                  </a:cubicBezTo>
                  <a:cubicBezTo>
                    <a:pt x="0" y="32512"/>
                    <a:pt x="0" y="0"/>
                    <a:pt x="48133" y="0"/>
                  </a:cubicBezTo>
                  <a:cubicBezTo>
                    <a:pt x="336804" y="0"/>
                    <a:pt x="609473" y="0"/>
                    <a:pt x="882142" y="0"/>
                  </a:cubicBezTo>
                  <a:cubicBezTo>
                    <a:pt x="898144" y="0"/>
                    <a:pt x="914273" y="16256"/>
                    <a:pt x="930275" y="1625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9" name="Group 109"/>
          <p:cNvGrpSpPr>
            <a:grpSpLocks noChangeAspect="1"/>
          </p:cNvGrpSpPr>
          <p:nvPr/>
        </p:nvGrpSpPr>
        <p:grpSpPr>
          <a:xfrm>
            <a:off x="3491100" y="7807860"/>
            <a:ext cx="807300" cy="1428840"/>
            <a:chOff x="0" y="0"/>
            <a:chExt cx="1076400" cy="190512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076706" cy="1905000"/>
            </a:xfrm>
            <a:custGeom>
              <a:avLst/>
              <a:gdLst/>
              <a:ahLst/>
              <a:cxnLst/>
              <a:rect l="l" t="t" r="r" b="b"/>
              <a:pathLst>
                <a:path w="1076706" h="1905000">
                  <a:moveTo>
                    <a:pt x="658749" y="0"/>
                  </a:moveTo>
                  <a:cubicBezTo>
                    <a:pt x="707009" y="16256"/>
                    <a:pt x="755142" y="16256"/>
                    <a:pt x="803402" y="32512"/>
                  </a:cubicBezTo>
                  <a:cubicBezTo>
                    <a:pt x="803402" y="32512"/>
                    <a:pt x="819531" y="48768"/>
                    <a:pt x="819531" y="65024"/>
                  </a:cubicBezTo>
                  <a:cubicBezTo>
                    <a:pt x="835660" y="65024"/>
                    <a:pt x="819531" y="81280"/>
                    <a:pt x="819531" y="97536"/>
                  </a:cubicBezTo>
                  <a:cubicBezTo>
                    <a:pt x="787400" y="260350"/>
                    <a:pt x="867791" y="374396"/>
                    <a:pt x="996315" y="472059"/>
                  </a:cubicBezTo>
                  <a:cubicBezTo>
                    <a:pt x="1060577" y="520954"/>
                    <a:pt x="1076706" y="585978"/>
                    <a:pt x="1076706" y="667512"/>
                  </a:cubicBezTo>
                  <a:cubicBezTo>
                    <a:pt x="1060577" y="993140"/>
                    <a:pt x="1076706" y="1335151"/>
                    <a:pt x="1076706" y="1677035"/>
                  </a:cubicBezTo>
                  <a:cubicBezTo>
                    <a:pt x="1076706" y="1725930"/>
                    <a:pt x="1060577" y="1742186"/>
                    <a:pt x="1012444" y="1774698"/>
                  </a:cubicBezTo>
                  <a:cubicBezTo>
                    <a:pt x="883920" y="1856105"/>
                    <a:pt x="707136" y="1905000"/>
                    <a:pt x="578612" y="1888617"/>
                  </a:cubicBezTo>
                  <a:cubicBezTo>
                    <a:pt x="578612" y="1823466"/>
                    <a:pt x="578612" y="1742059"/>
                    <a:pt x="594741" y="1676908"/>
                  </a:cubicBezTo>
                  <a:cubicBezTo>
                    <a:pt x="594741" y="1660652"/>
                    <a:pt x="610870" y="1644396"/>
                    <a:pt x="626872" y="1628013"/>
                  </a:cubicBezTo>
                  <a:cubicBezTo>
                    <a:pt x="675132" y="1562862"/>
                    <a:pt x="739394" y="1514094"/>
                    <a:pt x="787527" y="1465199"/>
                  </a:cubicBezTo>
                  <a:cubicBezTo>
                    <a:pt x="803656" y="1432687"/>
                    <a:pt x="819658" y="1383792"/>
                    <a:pt x="819658" y="1351280"/>
                  </a:cubicBezTo>
                  <a:cubicBezTo>
                    <a:pt x="835787" y="1237361"/>
                    <a:pt x="835787" y="1123315"/>
                    <a:pt x="835787" y="1009396"/>
                  </a:cubicBezTo>
                  <a:cubicBezTo>
                    <a:pt x="835787" y="976884"/>
                    <a:pt x="835787" y="944245"/>
                    <a:pt x="867918" y="927989"/>
                  </a:cubicBezTo>
                  <a:cubicBezTo>
                    <a:pt x="964311" y="846582"/>
                    <a:pt x="980440" y="716280"/>
                    <a:pt x="916178" y="618617"/>
                  </a:cubicBezTo>
                  <a:cubicBezTo>
                    <a:pt x="867918" y="537210"/>
                    <a:pt x="723392" y="504698"/>
                    <a:pt x="643001" y="553466"/>
                  </a:cubicBezTo>
                  <a:cubicBezTo>
                    <a:pt x="530479" y="618617"/>
                    <a:pt x="482346" y="813943"/>
                    <a:pt x="610870" y="911733"/>
                  </a:cubicBezTo>
                  <a:cubicBezTo>
                    <a:pt x="643001" y="944245"/>
                    <a:pt x="659130" y="960628"/>
                    <a:pt x="659130" y="1009396"/>
                  </a:cubicBezTo>
                  <a:cubicBezTo>
                    <a:pt x="659130" y="1107059"/>
                    <a:pt x="659130" y="1204849"/>
                    <a:pt x="659130" y="1286256"/>
                  </a:cubicBezTo>
                  <a:cubicBezTo>
                    <a:pt x="659130" y="1318768"/>
                    <a:pt x="643001" y="1351407"/>
                    <a:pt x="626999" y="1367663"/>
                  </a:cubicBezTo>
                  <a:cubicBezTo>
                    <a:pt x="578739" y="1432814"/>
                    <a:pt x="514477" y="1481582"/>
                    <a:pt x="466344" y="1546733"/>
                  </a:cubicBezTo>
                  <a:cubicBezTo>
                    <a:pt x="434213" y="1579245"/>
                    <a:pt x="418084" y="1611884"/>
                    <a:pt x="418084" y="1644396"/>
                  </a:cubicBezTo>
                  <a:cubicBezTo>
                    <a:pt x="418084" y="1725803"/>
                    <a:pt x="418084" y="1807210"/>
                    <a:pt x="418084" y="1888617"/>
                  </a:cubicBezTo>
                  <a:cubicBezTo>
                    <a:pt x="369824" y="1888617"/>
                    <a:pt x="321691" y="1872361"/>
                    <a:pt x="289560" y="1856105"/>
                  </a:cubicBezTo>
                  <a:cubicBezTo>
                    <a:pt x="273431" y="1856105"/>
                    <a:pt x="257429" y="1839849"/>
                    <a:pt x="257429" y="1823593"/>
                  </a:cubicBezTo>
                  <a:cubicBezTo>
                    <a:pt x="257429" y="1807337"/>
                    <a:pt x="257429" y="1791081"/>
                    <a:pt x="257429" y="1774698"/>
                  </a:cubicBezTo>
                  <a:cubicBezTo>
                    <a:pt x="273558" y="1628140"/>
                    <a:pt x="225298" y="1530477"/>
                    <a:pt x="112776" y="1449070"/>
                  </a:cubicBezTo>
                  <a:cubicBezTo>
                    <a:pt x="32131" y="1384046"/>
                    <a:pt x="0" y="1302639"/>
                    <a:pt x="0" y="1204976"/>
                  </a:cubicBezTo>
                  <a:cubicBezTo>
                    <a:pt x="16129" y="911860"/>
                    <a:pt x="16129" y="602488"/>
                    <a:pt x="16129" y="309372"/>
                  </a:cubicBezTo>
                  <a:cubicBezTo>
                    <a:pt x="16129" y="309372"/>
                    <a:pt x="16129" y="309372"/>
                    <a:pt x="16129" y="309372"/>
                  </a:cubicBezTo>
                  <a:cubicBezTo>
                    <a:pt x="16129" y="146558"/>
                    <a:pt x="16129" y="146558"/>
                    <a:pt x="160782" y="81407"/>
                  </a:cubicBezTo>
                  <a:cubicBezTo>
                    <a:pt x="257048" y="32512"/>
                    <a:pt x="369570" y="0"/>
                    <a:pt x="498094" y="0"/>
                  </a:cubicBezTo>
                  <a:cubicBezTo>
                    <a:pt x="498094" y="81407"/>
                    <a:pt x="498094" y="146558"/>
                    <a:pt x="481965" y="227965"/>
                  </a:cubicBezTo>
                  <a:cubicBezTo>
                    <a:pt x="481965" y="227965"/>
                    <a:pt x="481965" y="244221"/>
                    <a:pt x="465836" y="260477"/>
                  </a:cubicBezTo>
                  <a:cubicBezTo>
                    <a:pt x="401574" y="325628"/>
                    <a:pt x="337312" y="390779"/>
                    <a:pt x="273050" y="455930"/>
                  </a:cubicBezTo>
                  <a:cubicBezTo>
                    <a:pt x="256921" y="488442"/>
                    <a:pt x="240919" y="521081"/>
                    <a:pt x="240919" y="569849"/>
                  </a:cubicBezTo>
                  <a:cubicBezTo>
                    <a:pt x="240919" y="683768"/>
                    <a:pt x="240919" y="797814"/>
                    <a:pt x="240919" y="911733"/>
                  </a:cubicBezTo>
                  <a:cubicBezTo>
                    <a:pt x="240919" y="944245"/>
                    <a:pt x="224790" y="960628"/>
                    <a:pt x="192659" y="976884"/>
                  </a:cubicBezTo>
                  <a:cubicBezTo>
                    <a:pt x="128397" y="1042035"/>
                    <a:pt x="112268" y="1123442"/>
                    <a:pt x="128397" y="1204849"/>
                  </a:cubicBezTo>
                  <a:cubicBezTo>
                    <a:pt x="160528" y="1286256"/>
                    <a:pt x="240919" y="1351407"/>
                    <a:pt x="321183" y="1351407"/>
                  </a:cubicBezTo>
                  <a:cubicBezTo>
                    <a:pt x="417576" y="1367663"/>
                    <a:pt x="481838" y="1318895"/>
                    <a:pt x="530098" y="1237488"/>
                  </a:cubicBezTo>
                  <a:cubicBezTo>
                    <a:pt x="578358" y="1156081"/>
                    <a:pt x="546227" y="1025779"/>
                    <a:pt x="465836" y="977011"/>
                  </a:cubicBezTo>
                  <a:cubicBezTo>
                    <a:pt x="433705" y="944499"/>
                    <a:pt x="417576" y="928116"/>
                    <a:pt x="417576" y="895604"/>
                  </a:cubicBezTo>
                  <a:cubicBezTo>
                    <a:pt x="433705" y="814197"/>
                    <a:pt x="417576" y="749046"/>
                    <a:pt x="417576" y="667639"/>
                  </a:cubicBezTo>
                  <a:cubicBezTo>
                    <a:pt x="417576" y="602488"/>
                    <a:pt x="433705" y="521081"/>
                    <a:pt x="497967" y="472186"/>
                  </a:cubicBezTo>
                  <a:cubicBezTo>
                    <a:pt x="514096" y="455930"/>
                    <a:pt x="530098" y="423291"/>
                    <a:pt x="562229" y="423291"/>
                  </a:cubicBezTo>
                  <a:cubicBezTo>
                    <a:pt x="690753" y="341884"/>
                    <a:pt x="674751" y="227838"/>
                    <a:pt x="658622" y="113919"/>
                  </a:cubicBezTo>
                  <a:cubicBezTo>
                    <a:pt x="658622" y="81407"/>
                    <a:pt x="658622" y="48768"/>
                    <a:pt x="658622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1" name="Group 111"/>
          <p:cNvGrpSpPr>
            <a:grpSpLocks noChangeAspect="1"/>
          </p:cNvGrpSpPr>
          <p:nvPr/>
        </p:nvGrpSpPr>
        <p:grpSpPr>
          <a:xfrm>
            <a:off x="3167100" y="8077320"/>
            <a:ext cx="397440" cy="1062180"/>
            <a:chOff x="0" y="0"/>
            <a:chExt cx="529920" cy="141624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529971" cy="1416304"/>
            </a:xfrm>
            <a:custGeom>
              <a:avLst/>
              <a:gdLst/>
              <a:ahLst/>
              <a:cxnLst/>
              <a:rect l="l" t="t" r="r" b="b"/>
              <a:pathLst>
                <a:path w="529971" h="1416304">
                  <a:moveTo>
                    <a:pt x="273050" y="0"/>
                  </a:moveTo>
                  <a:cubicBezTo>
                    <a:pt x="273050" y="179070"/>
                    <a:pt x="273050" y="341884"/>
                    <a:pt x="273050" y="520954"/>
                  </a:cubicBezTo>
                  <a:cubicBezTo>
                    <a:pt x="273050" y="683768"/>
                    <a:pt x="273050" y="846582"/>
                    <a:pt x="273050" y="1009269"/>
                  </a:cubicBezTo>
                  <a:cubicBezTo>
                    <a:pt x="273050" y="1041781"/>
                    <a:pt x="289052" y="1074420"/>
                    <a:pt x="321183" y="1090676"/>
                  </a:cubicBezTo>
                  <a:cubicBezTo>
                    <a:pt x="369316" y="1139571"/>
                    <a:pt x="417576" y="1204595"/>
                    <a:pt x="465709" y="1237234"/>
                  </a:cubicBezTo>
                  <a:cubicBezTo>
                    <a:pt x="513842" y="1286129"/>
                    <a:pt x="529971" y="1351153"/>
                    <a:pt x="513842" y="1416304"/>
                  </a:cubicBezTo>
                  <a:cubicBezTo>
                    <a:pt x="256921" y="1269746"/>
                    <a:pt x="96393" y="1041781"/>
                    <a:pt x="48133" y="765048"/>
                  </a:cubicBezTo>
                  <a:cubicBezTo>
                    <a:pt x="0" y="472059"/>
                    <a:pt x="64262" y="211582"/>
                    <a:pt x="240919" y="0"/>
                  </a:cubicBezTo>
                  <a:cubicBezTo>
                    <a:pt x="256921" y="0"/>
                    <a:pt x="256921" y="0"/>
                    <a:pt x="273050" y="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3" name="Group 113"/>
          <p:cNvGrpSpPr>
            <a:grpSpLocks noChangeAspect="1"/>
          </p:cNvGrpSpPr>
          <p:nvPr/>
        </p:nvGrpSpPr>
        <p:grpSpPr>
          <a:xfrm>
            <a:off x="4238460" y="7905600"/>
            <a:ext cx="493020" cy="1088100"/>
            <a:chOff x="0" y="0"/>
            <a:chExt cx="657360" cy="14508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657352" cy="1450848"/>
            </a:xfrm>
            <a:custGeom>
              <a:avLst/>
              <a:gdLst/>
              <a:ahLst/>
              <a:cxnLst/>
              <a:rect l="l" t="t" r="r" b="b"/>
              <a:pathLst>
                <a:path w="657352" h="1450848">
                  <a:moveTo>
                    <a:pt x="240538" y="1450848"/>
                  </a:moveTo>
                  <a:cubicBezTo>
                    <a:pt x="240538" y="1418209"/>
                    <a:pt x="240538" y="1385697"/>
                    <a:pt x="240538" y="1369314"/>
                  </a:cubicBezTo>
                  <a:cubicBezTo>
                    <a:pt x="240538" y="1059561"/>
                    <a:pt x="240538" y="749808"/>
                    <a:pt x="240538" y="440182"/>
                  </a:cubicBezTo>
                  <a:cubicBezTo>
                    <a:pt x="240538" y="375031"/>
                    <a:pt x="224536" y="342392"/>
                    <a:pt x="192405" y="293497"/>
                  </a:cubicBezTo>
                  <a:cubicBezTo>
                    <a:pt x="144272" y="260858"/>
                    <a:pt x="96266" y="195707"/>
                    <a:pt x="48133" y="163068"/>
                  </a:cubicBezTo>
                  <a:cubicBezTo>
                    <a:pt x="0" y="114046"/>
                    <a:pt x="0" y="65151"/>
                    <a:pt x="0" y="0"/>
                  </a:cubicBezTo>
                  <a:cubicBezTo>
                    <a:pt x="497078" y="244475"/>
                    <a:pt x="657352" y="978027"/>
                    <a:pt x="240538" y="145084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5" name="Group 115"/>
          <p:cNvGrpSpPr>
            <a:grpSpLocks noChangeAspect="1"/>
          </p:cNvGrpSpPr>
          <p:nvPr/>
        </p:nvGrpSpPr>
        <p:grpSpPr>
          <a:xfrm>
            <a:off x="3683880" y="8603280"/>
            <a:ext cx="121500" cy="121500"/>
            <a:chOff x="0" y="0"/>
            <a:chExt cx="162000" cy="1620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162052" cy="162052"/>
            </a:xfrm>
            <a:custGeom>
              <a:avLst/>
              <a:gdLst/>
              <a:ahLst/>
              <a:cxnLst/>
              <a:rect l="l" t="t" r="r" b="b"/>
              <a:pathLst>
                <a:path w="162052" h="162052">
                  <a:moveTo>
                    <a:pt x="81026" y="162052"/>
                  </a:moveTo>
                  <a:cubicBezTo>
                    <a:pt x="32385" y="162052"/>
                    <a:pt x="0" y="129540"/>
                    <a:pt x="0" y="81026"/>
                  </a:cubicBezTo>
                  <a:cubicBezTo>
                    <a:pt x="0" y="32512"/>
                    <a:pt x="32385" y="0"/>
                    <a:pt x="81026" y="0"/>
                  </a:cubicBezTo>
                  <a:cubicBezTo>
                    <a:pt x="129667" y="0"/>
                    <a:pt x="162052" y="48641"/>
                    <a:pt x="162052" y="97155"/>
                  </a:cubicBezTo>
                  <a:cubicBezTo>
                    <a:pt x="145796" y="145796"/>
                    <a:pt x="129667" y="161925"/>
                    <a:pt x="81026" y="161925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7" name="Group 117"/>
          <p:cNvGrpSpPr>
            <a:grpSpLocks noChangeAspect="1"/>
          </p:cNvGrpSpPr>
          <p:nvPr/>
        </p:nvGrpSpPr>
        <p:grpSpPr>
          <a:xfrm>
            <a:off x="3986280" y="8308440"/>
            <a:ext cx="131220" cy="123660"/>
            <a:chOff x="0" y="0"/>
            <a:chExt cx="174960" cy="16488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74879" cy="164846"/>
            </a:xfrm>
            <a:custGeom>
              <a:avLst/>
              <a:gdLst/>
              <a:ahLst/>
              <a:cxnLst/>
              <a:rect l="l" t="t" r="r" b="b"/>
              <a:pathLst>
                <a:path w="174879" h="164846">
                  <a:moveTo>
                    <a:pt x="79502" y="164846"/>
                  </a:moveTo>
                  <a:cubicBezTo>
                    <a:pt x="31750" y="164846"/>
                    <a:pt x="0" y="131953"/>
                    <a:pt x="0" y="82423"/>
                  </a:cubicBezTo>
                  <a:cubicBezTo>
                    <a:pt x="15875" y="33020"/>
                    <a:pt x="31750" y="0"/>
                    <a:pt x="79502" y="0"/>
                  </a:cubicBezTo>
                  <a:cubicBezTo>
                    <a:pt x="127254" y="0"/>
                    <a:pt x="159004" y="33020"/>
                    <a:pt x="159004" y="82423"/>
                  </a:cubicBezTo>
                  <a:cubicBezTo>
                    <a:pt x="174879" y="115443"/>
                    <a:pt x="127254" y="164846"/>
                    <a:pt x="79502" y="16484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19" name="Group 119"/>
          <p:cNvGrpSpPr>
            <a:grpSpLocks noChangeAspect="1"/>
          </p:cNvGrpSpPr>
          <p:nvPr/>
        </p:nvGrpSpPr>
        <p:grpSpPr>
          <a:xfrm>
            <a:off x="14008680" y="7722540"/>
            <a:ext cx="1552500" cy="1574100"/>
            <a:chOff x="0" y="0"/>
            <a:chExt cx="2070000" cy="2098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069973" cy="2099056"/>
            </a:xfrm>
            <a:custGeom>
              <a:avLst/>
              <a:gdLst/>
              <a:ahLst/>
              <a:cxnLst/>
              <a:rect l="l" t="t" r="r" b="b"/>
              <a:pathLst>
                <a:path w="2069973" h="2099056">
                  <a:moveTo>
                    <a:pt x="1113663" y="1753489"/>
                  </a:moveTo>
                  <a:cubicBezTo>
                    <a:pt x="969518" y="1726946"/>
                    <a:pt x="969518" y="1726946"/>
                    <a:pt x="969518" y="1859788"/>
                  </a:cubicBezTo>
                  <a:cubicBezTo>
                    <a:pt x="969518" y="1912874"/>
                    <a:pt x="969518" y="1952752"/>
                    <a:pt x="969518" y="2005965"/>
                  </a:cubicBezTo>
                  <a:cubicBezTo>
                    <a:pt x="969518" y="2059178"/>
                    <a:pt x="930275" y="2085721"/>
                    <a:pt x="890905" y="2085721"/>
                  </a:cubicBezTo>
                  <a:cubicBezTo>
                    <a:pt x="851535" y="2085721"/>
                    <a:pt x="825373" y="2059178"/>
                    <a:pt x="825373" y="2005965"/>
                  </a:cubicBezTo>
                  <a:cubicBezTo>
                    <a:pt x="825373" y="1926209"/>
                    <a:pt x="825373" y="1833245"/>
                    <a:pt x="825373" y="1753616"/>
                  </a:cubicBezTo>
                  <a:cubicBezTo>
                    <a:pt x="772922" y="1753616"/>
                    <a:pt x="733679" y="1753616"/>
                    <a:pt x="681228" y="1753616"/>
                  </a:cubicBezTo>
                  <a:cubicBezTo>
                    <a:pt x="681228" y="1833372"/>
                    <a:pt x="681228" y="1899793"/>
                    <a:pt x="681228" y="1966214"/>
                  </a:cubicBezTo>
                  <a:cubicBezTo>
                    <a:pt x="681228" y="1992757"/>
                    <a:pt x="681228" y="2006092"/>
                    <a:pt x="681228" y="2019300"/>
                  </a:cubicBezTo>
                  <a:cubicBezTo>
                    <a:pt x="681228" y="2059178"/>
                    <a:pt x="655066" y="2085721"/>
                    <a:pt x="615696" y="2099056"/>
                  </a:cubicBezTo>
                  <a:cubicBezTo>
                    <a:pt x="576453" y="2099056"/>
                    <a:pt x="550164" y="2059178"/>
                    <a:pt x="550164" y="2019300"/>
                  </a:cubicBezTo>
                  <a:cubicBezTo>
                    <a:pt x="537083" y="1952879"/>
                    <a:pt x="537083" y="1873123"/>
                    <a:pt x="550164" y="1806702"/>
                  </a:cubicBezTo>
                  <a:cubicBezTo>
                    <a:pt x="550164" y="1753616"/>
                    <a:pt x="537083" y="1740281"/>
                    <a:pt x="484632" y="1753616"/>
                  </a:cubicBezTo>
                  <a:cubicBezTo>
                    <a:pt x="458470" y="1753616"/>
                    <a:pt x="432181" y="1753616"/>
                    <a:pt x="406019" y="1753616"/>
                  </a:cubicBezTo>
                  <a:cubicBezTo>
                    <a:pt x="406019" y="1833372"/>
                    <a:pt x="406019" y="1899793"/>
                    <a:pt x="406019" y="1979422"/>
                  </a:cubicBezTo>
                  <a:cubicBezTo>
                    <a:pt x="406019" y="1992757"/>
                    <a:pt x="406019" y="2019300"/>
                    <a:pt x="392938" y="2032508"/>
                  </a:cubicBezTo>
                  <a:cubicBezTo>
                    <a:pt x="392938" y="2072386"/>
                    <a:pt x="366776" y="2098929"/>
                    <a:pt x="327406" y="2098929"/>
                  </a:cubicBezTo>
                  <a:cubicBezTo>
                    <a:pt x="288036" y="2098929"/>
                    <a:pt x="261874" y="2072386"/>
                    <a:pt x="261874" y="2032508"/>
                  </a:cubicBezTo>
                  <a:cubicBezTo>
                    <a:pt x="261874" y="1979422"/>
                    <a:pt x="261874" y="1926209"/>
                    <a:pt x="261874" y="1873123"/>
                  </a:cubicBezTo>
                  <a:cubicBezTo>
                    <a:pt x="261874" y="1753616"/>
                    <a:pt x="261874" y="1753616"/>
                    <a:pt x="130810" y="1753616"/>
                  </a:cubicBezTo>
                  <a:cubicBezTo>
                    <a:pt x="117729" y="1753616"/>
                    <a:pt x="104648" y="1753616"/>
                    <a:pt x="91567" y="1753616"/>
                  </a:cubicBezTo>
                  <a:cubicBezTo>
                    <a:pt x="39243" y="1740154"/>
                    <a:pt x="0" y="1713611"/>
                    <a:pt x="0" y="1660398"/>
                  </a:cubicBezTo>
                  <a:cubicBezTo>
                    <a:pt x="0" y="1275207"/>
                    <a:pt x="13081" y="903224"/>
                    <a:pt x="13081" y="518033"/>
                  </a:cubicBezTo>
                  <a:cubicBezTo>
                    <a:pt x="13081" y="491490"/>
                    <a:pt x="13081" y="478155"/>
                    <a:pt x="0" y="451612"/>
                  </a:cubicBezTo>
                  <a:cubicBezTo>
                    <a:pt x="0" y="385191"/>
                    <a:pt x="39243" y="345313"/>
                    <a:pt x="91694" y="345313"/>
                  </a:cubicBezTo>
                  <a:cubicBezTo>
                    <a:pt x="117856" y="345313"/>
                    <a:pt x="144145" y="345313"/>
                    <a:pt x="170307" y="345313"/>
                  </a:cubicBezTo>
                  <a:cubicBezTo>
                    <a:pt x="196469" y="345313"/>
                    <a:pt x="222758" y="345313"/>
                    <a:pt x="262001" y="345313"/>
                  </a:cubicBezTo>
                  <a:cubicBezTo>
                    <a:pt x="262001" y="252349"/>
                    <a:pt x="262001" y="172593"/>
                    <a:pt x="262001" y="92964"/>
                  </a:cubicBezTo>
                  <a:cubicBezTo>
                    <a:pt x="262001" y="66421"/>
                    <a:pt x="275082" y="39878"/>
                    <a:pt x="301244" y="13208"/>
                  </a:cubicBezTo>
                  <a:cubicBezTo>
                    <a:pt x="314452" y="0"/>
                    <a:pt x="353695" y="0"/>
                    <a:pt x="366776" y="13335"/>
                  </a:cubicBezTo>
                  <a:cubicBezTo>
                    <a:pt x="379857" y="26670"/>
                    <a:pt x="392938" y="53213"/>
                    <a:pt x="392938" y="79756"/>
                  </a:cubicBezTo>
                  <a:cubicBezTo>
                    <a:pt x="392938" y="159512"/>
                    <a:pt x="392938" y="239141"/>
                    <a:pt x="406019" y="318897"/>
                  </a:cubicBezTo>
                  <a:cubicBezTo>
                    <a:pt x="406019" y="332232"/>
                    <a:pt x="419100" y="345440"/>
                    <a:pt x="432181" y="345440"/>
                  </a:cubicBezTo>
                  <a:cubicBezTo>
                    <a:pt x="458343" y="345440"/>
                    <a:pt x="497713" y="345440"/>
                    <a:pt x="536956" y="345440"/>
                  </a:cubicBezTo>
                  <a:cubicBezTo>
                    <a:pt x="536956" y="265684"/>
                    <a:pt x="536956" y="186055"/>
                    <a:pt x="536956" y="119634"/>
                  </a:cubicBezTo>
                  <a:cubicBezTo>
                    <a:pt x="537210" y="26543"/>
                    <a:pt x="563372" y="0"/>
                    <a:pt x="615696" y="0"/>
                  </a:cubicBezTo>
                  <a:cubicBezTo>
                    <a:pt x="668020" y="0"/>
                    <a:pt x="681228" y="39878"/>
                    <a:pt x="681228" y="106299"/>
                  </a:cubicBezTo>
                  <a:cubicBezTo>
                    <a:pt x="681228" y="186055"/>
                    <a:pt x="681228" y="265684"/>
                    <a:pt x="681228" y="345440"/>
                  </a:cubicBezTo>
                  <a:cubicBezTo>
                    <a:pt x="733679" y="345440"/>
                    <a:pt x="772922" y="345440"/>
                    <a:pt x="825373" y="345440"/>
                  </a:cubicBezTo>
                  <a:cubicBezTo>
                    <a:pt x="825373" y="252476"/>
                    <a:pt x="825373" y="172720"/>
                    <a:pt x="825373" y="79756"/>
                  </a:cubicBezTo>
                  <a:cubicBezTo>
                    <a:pt x="825373" y="26543"/>
                    <a:pt x="851535" y="0"/>
                    <a:pt x="903986" y="0"/>
                  </a:cubicBezTo>
                  <a:cubicBezTo>
                    <a:pt x="943229" y="0"/>
                    <a:pt x="969518" y="26543"/>
                    <a:pt x="969518" y="79756"/>
                  </a:cubicBezTo>
                  <a:cubicBezTo>
                    <a:pt x="969518" y="146177"/>
                    <a:pt x="969518" y="225933"/>
                    <a:pt x="969518" y="305562"/>
                  </a:cubicBezTo>
                  <a:cubicBezTo>
                    <a:pt x="969518" y="332105"/>
                    <a:pt x="982599" y="345440"/>
                    <a:pt x="1008761" y="345440"/>
                  </a:cubicBezTo>
                  <a:cubicBezTo>
                    <a:pt x="1126617" y="345440"/>
                    <a:pt x="1113536" y="358775"/>
                    <a:pt x="1113536" y="252476"/>
                  </a:cubicBezTo>
                  <a:cubicBezTo>
                    <a:pt x="1113536" y="199390"/>
                    <a:pt x="1113536" y="132969"/>
                    <a:pt x="1113536" y="79756"/>
                  </a:cubicBezTo>
                  <a:cubicBezTo>
                    <a:pt x="1113536" y="26543"/>
                    <a:pt x="1139825" y="0"/>
                    <a:pt x="1179068" y="0"/>
                  </a:cubicBezTo>
                  <a:cubicBezTo>
                    <a:pt x="1218311" y="0"/>
                    <a:pt x="1244600" y="26543"/>
                    <a:pt x="1244600" y="79756"/>
                  </a:cubicBezTo>
                  <a:cubicBezTo>
                    <a:pt x="1244600" y="159512"/>
                    <a:pt x="1244600" y="225933"/>
                    <a:pt x="1244600" y="305562"/>
                  </a:cubicBezTo>
                  <a:cubicBezTo>
                    <a:pt x="1244600" y="332105"/>
                    <a:pt x="1257681" y="345440"/>
                    <a:pt x="1283843" y="345440"/>
                  </a:cubicBezTo>
                  <a:cubicBezTo>
                    <a:pt x="1414907" y="345440"/>
                    <a:pt x="1388618" y="358775"/>
                    <a:pt x="1388618" y="239141"/>
                  </a:cubicBezTo>
                  <a:cubicBezTo>
                    <a:pt x="1401699" y="186055"/>
                    <a:pt x="1388618" y="132842"/>
                    <a:pt x="1401699" y="79756"/>
                  </a:cubicBezTo>
                  <a:cubicBezTo>
                    <a:pt x="1401699" y="26670"/>
                    <a:pt x="1427861" y="0"/>
                    <a:pt x="1467231" y="0"/>
                  </a:cubicBezTo>
                  <a:cubicBezTo>
                    <a:pt x="1506601" y="0"/>
                    <a:pt x="1532763" y="26543"/>
                    <a:pt x="1532763" y="79756"/>
                  </a:cubicBezTo>
                  <a:cubicBezTo>
                    <a:pt x="1532763" y="146177"/>
                    <a:pt x="1532763" y="212598"/>
                    <a:pt x="1532763" y="292354"/>
                  </a:cubicBezTo>
                  <a:cubicBezTo>
                    <a:pt x="1532763" y="332232"/>
                    <a:pt x="1545844" y="345440"/>
                    <a:pt x="1585214" y="345440"/>
                  </a:cubicBezTo>
                  <a:cubicBezTo>
                    <a:pt x="1611376" y="345440"/>
                    <a:pt x="1637665" y="345440"/>
                    <a:pt x="1676908" y="345440"/>
                  </a:cubicBezTo>
                  <a:cubicBezTo>
                    <a:pt x="1676908" y="265684"/>
                    <a:pt x="1676908" y="199263"/>
                    <a:pt x="1676908" y="132842"/>
                  </a:cubicBezTo>
                  <a:cubicBezTo>
                    <a:pt x="1676908" y="106299"/>
                    <a:pt x="1676908" y="92964"/>
                    <a:pt x="1676908" y="66421"/>
                  </a:cubicBezTo>
                  <a:cubicBezTo>
                    <a:pt x="1676908" y="26543"/>
                    <a:pt x="1703070" y="0"/>
                    <a:pt x="1742440" y="0"/>
                  </a:cubicBezTo>
                  <a:cubicBezTo>
                    <a:pt x="1794891" y="0"/>
                    <a:pt x="1807972" y="26543"/>
                    <a:pt x="1821053" y="66421"/>
                  </a:cubicBezTo>
                  <a:cubicBezTo>
                    <a:pt x="1821053" y="146177"/>
                    <a:pt x="1821053" y="225806"/>
                    <a:pt x="1821053" y="305562"/>
                  </a:cubicBezTo>
                  <a:cubicBezTo>
                    <a:pt x="1821053" y="318897"/>
                    <a:pt x="1821053" y="318897"/>
                    <a:pt x="1821053" y="345440"/>
                  </a:cubicBezTo>
                  <a:cubicBezTo>
                    <a:pt x="1860296" y="345440"/>
                    <a:pt x="1912747" y="345440"/>
                    <a:pt x="1952117" y="345440"/>
                  </a:cubicBezTo>
                  <a:cubicBezTo>
                    <a:pt x="2043811" y="345440"/>
                    <a:pt x="2069973" y="371983"/>
                    <a:pt x="2069973" y="464947"/>
                  </a:cubicBezTo>
                  <a:cubicBezTo>
                    <a:pt x="2069973" y="850138"/>
                    <a:pt x="2069973" y="1235456"/>
                    <a:pt x="2069973" y="1633855"/>
                  </a:cubicBezTo>
                  <a:cubicBezTo>
                    <a:pt x="2069973" y="1726819"/>
                    <a:pt x="2043811" y="1753362"/>
                    <a:pt x="1952117" y="1753362"/>
                  </a:cubicBezTo>
                  <a:cubicBezTo>
                    <a:pt x="1912874" y="1753362"/>
                    <a:pt x="1873504" y="1753362"/>
                    <a:pt x="1821053" y="1753362"/>
                  </a:cubicBezTo>
                  <a:cubicBezTo>
                    <a:pt x="1821053" y="1833118"/>
                    <a:pt x="1821053" y="1899539"/>
                    <a:pt x="1821053" y="1979168"/>
                  </a:cubicBezTo>
                  <a:cubicBezTo>
                    <a:pt x="1821053" y="2058797"/>
                    <a:pt x="1794891" y="2098675"/>
                    <a:pt x="1742440" y="2098675"/>
                  </a:cubicBezTo>
                  <a:cubicBezTo>
                    <a:pt x="1703197" y="2098675"/>
                    <a:pt x="1676908" y="2058797"/>
                    <a:pt x="1676908" y="1979168"/>
                  </a:cubicBezTo>
                  <a:cubicBezTo>
                    <a:pt x="1676908" y="1912747"/>
                    <a:pt x="1676908" y="1846326"/>
                    <a:pt x="1676908" y="1779905"/>
                  </a:cubicBezTo>
                  <a:cubicBezTo>
                    <a:pt x="1676908" y="1753362"/>
                    <a:pt x="1663827" y="1753362"/>
                    <a:pt x="1637665" y="1740027"/>
                  </a:cubicBezTo>
                  <a:cubicBezTo>
                    <a:pt x="1532890" y="1740027"/>
                    <a:pt x="1532890" y="1740027"/>
                    <a:pt x="1532890" y="1846326"/>
                  </a:cubicBezTo>
                  <a:cubicBezTo>
                    <a:pt x="1532890" y="1899412"/>
                    <a:pt x="1532890" y="1952625"/>
                    <a:pt x="1532890" y="2005711"/>
                  </a:cubicBezTo>
                  <a:cubicBezTo>
                    <a:pt x="1532890" y="2058797"/>
                    <a:pt x="1506728" y="2098675"/>
                    <a:pt x="1467358" y="2098675"/>
                  </a:cubicBezTo>
                  <a:cubicBezTo>
                    <a:pt x="1427988" y="2098675"/>
                    <a:pt x="1401826" y="2058797"/>
                    <a:pt x="1388745" y="2005711"/>
                  </a:cubicBezTo>
                  <a:cubicBezTo>
                    <a:pt x="1388745" y="1939290"/>
                    <a:pt x="1388745" y="1859534"/>
                    <a:pt x="1401826" y="1793113"/>
                  </a:cubicBezTo>
                  <a:cubicBezTo>
                    <a:pt x="1401826" y="1753235"/>
                    <a:pt x="1388745" y="1740027"/>
                    <a:pt x="1349375" y="1740027"/>
                  </a:cubicBezTo>
                  <a:cubicBezTo>
                    <a:pt x="1231519" y="1753362"/>
                    <a:pt x="1244600" y="1740027"/>
                    <a:pt x="1244600" y="1846326"/>
                  </a:cubicBezTo>
                  <a:cubicBezTo>
                    <a:pt x="1244600" y="1899412"/>
                    <a:pt x="1244600" y="1952625"/>
                    <a:pt x="1244600" y="2019046"/>
                  </a:cubicBezTo>
                  <a:cubicBezTo>
                    <a:pt x="1244600" y="2058924"/>
                    <a:pt x="1231519" y="2085467"/>
                    <a:pt x="1179068" y="2098802"/>
                  </a:cubicBezTo>
                  <a:cubicBezTo>
                    <a:pt x="1139825" y="2098802"/>
                    <a:pt x="1113536" y="2058924"/>
                    <a:pt x="1113536" y="2019046"/>
                  </a:cubicBezTo>
                  <a:cubicBezTo>
                    <a:pt x="1113536" y="1926082"/>
                    <a:pt x="1113536" y="1846326"/>
                    <a:pt x="1113536" y="1753362"/>
                  </a:cubicBezTo>
                  <a:close/>
                  <a:moveTo>
                    <a:pt x="943229" y="1301750"/>
                  </a:moveTo>
                  <a:cubicBezTo>
                    <a:pt x="943229" y="1275207"/>
                    <a:pt x="943229" y="1221994"/>
                    <a:pt x="956310" y="1208786"/>
                  </a:cubicBezTo>
                  <a:cubicBezTo>
                    <a:pt x="982472" y="1195451"/>
                    <a:pt x="1021842" y="1208786"/>
                    <a:pt x="1061085" y="1195451"/>
                  </a:cubicBezTo>
                  <a:cubicBezTo>
                    <a:pt x="1152779" y="1195451"/>
                    <a:pt x="1218311" y="1129030"/>
                    <a:pt x="1231392" y="1036066"/>
                  </a:cubicBezTo>
                  <a:cubicBezTo>
                    <a:pt x="1257554" y="943102"/>
                    <a:pt x="1218311" y="836803"/>
                    <a:pt x="1126617" y="810260"/>
                  </a:cubicBezTo>
                  <a:cubicBezTo>
                    <a:pt x="1034923" y="770382"/>
                    <a:pt x="930148" y="783717"/>
                    <a:pt x="838327" y="783717"/>
                  </a:cubicBezTo>
                  <a:cubicBezTo>
                    <a:pt x="838327" y="969645"/>
                    <a:pt x="838327" y="1129030"/>
                    <a:pt x="838327" y="1301750"/>
                  </a:cubicBezTo>
                  <a:cubicBezTo>
                    <a:pt x="877570" y="1301750"/>
                    <a:pt x="903859" y="1301750"/>
                    <a:pt x="943102" y="1301750"/>
                  </a:cubicBezTo>
                  <a:close/>
                  <a:moveTo>
                    <a:pt x="1650746" y="796925"/>
                  </a:moveTo>
                  <a:cubicBezTo>
                    <a:pt x="1650746" y="810260"/>
                    <a:pt x="1650746" y="823468"/>
                    <a:pt x="1650746" y="850011"/>
                  </a:cubicBezTo>
                  <a:cubicBezTo>
                    <a:pt x="1650746" y="929767"/>
                    <a:pt x="1663827" y="1009396"/>
                    <a:pt x="1650746" y="1089152"/>
                  </a:cubicBezTo>
                  <a:cubicBezTo>
                    <a:pt x="1650746" y="1155573"/>
                    <a:pt x="1624584" y="1195451"/>
                    <a:pt x="1559052" y="1195451"/>
                  </a:cubicBezTo>
                  <a:cubicBezTo>
                    <a:pt x="1506601" y="1182116"/>
                    <a:pt x="1480439" y="1155573"/>
                    <a:pt x="1480439" y="1089152"/>
                  </a:cubicBezTo>
                  <a:cubicBezTo>
                    <a:pt x="1480439" y="1022731"/>
                    <a:pt x="1480439" y="942975"/>
                    <a:pt x="1480439" y="876554"/>
                  </a:cubicBezTo>
                  <a:cubicBezTo>
                    <a:pt x="1480439" y="770255"/>
                    <a:pt x="1480439" y="770255"/>
                    <a:pt x="1375664" y="783590"/>
                  </a:cubicBezTo>
                  <a:cubicBezTo>
                    <a:pt x="1375664" y="783590"/>
                    <a:pt x="1375664" y="796925"/>
                    <a:pt x="1362583" y="796925"/>
                  </a:cubicBezTo>
                  <a:cubicBezTo>
                    <a:pt x="1362583" y="796925"/>
                    <a:pt x="1362583" y="810260"/>
                    <a:pt x="1362583" y="810260"/>
                  </a:cubicBezTo>
                  <a:cubicBezTo>
                    <a:pt x="1362583" y="903224"/>
                    <a:pt x="1362583" y="1009523"/>
                    <a:pt x="1362583" y="1102487"/>
                  </a:cubicBezTo>
                  <a:cubicBezTo>
                    <a:pt x="1362583" y="1221994"/>
                    <a:pt x="1454277" y="1301750"/>
                    <a:pt x="1572260" y="1301750"/>
                  </a:cubicBezTo>
                  <a:cubicBezTo>
                    <a:pt x="1690243" y="1301750"/>
                    <a:pt x="1768729" y="1221994"/>
                    <a:pt x="1768729" y="1102487"/>
                  </a:cubicBezTo>
                  <a:cubicBezTo>
                    <a:pt x="1768729" y="1022731"/>
                    <a:pt x="1768729" y="956310"/>
                    <a:pt x="1768729" y="876681"/>
                  </a:cubicBezTo>
                  <a:cubicBezTo>
                    <a:pt x="1768729" y="783717"/>
                    <a:pt x="1768729" y="770382"/>
                    <a:pt x="1677035" y="783717"/>
                  </a:cubicBezTo>
                  <a:cubicBezTo>
                    <a:pt x="1663954" y="783717"/>
                    <a:pt x="1663954" y="797052"/>
                    <a:pt x="1650873" y="797052"/>
                  </a:cubicBezTo>
                  <a:close/>
                  <a:moveTo>
                    <a:pt x="707517" y="996315"/>
                  </a:moveTo>
                  <a:cubicBezTo>
                    <a:pt x="707517" y="876808"/>
                    <a:pt x="641985" y="797052"/>
                    <a:pt x="524129" y="783717"/>
                  </a:cubicBezTo>
                  <a:cubicBezTo>
                    <a:pt x="406273" y="783717"/>
                    <a:pt x="314452" y="863473"/>
                    <a:pt x="314452" y="969645"/>
                  </a:cubicBezTo>
                  <a:cubicBezTo>
                    <a:pt x="301371" y="1022731"/>
                    <a:pt x="301371" y="1075944"/>
                    <a:pt x="314452" y="1129030"/>
                  </a:cubicBezTo>
                  <a:cubicBezTo>
                    <a:pt x="314452" y="1235329"/>
                    <a:pt x="419227" y="1314958"/>
                    <a:pt x="524129" y="1301750"/>
                  </a:cubicBezTo>
                  <a:cubicBezTo>
                    <a:pt x="641985" y="1301750"/>
                    <a:pt x="720598" y="1208786"/>
                    <a:pt x="707517" y="1102487"/>
                  </a:cubicBezTo>
                  <a:cubicBezTo>
                    <a:pt x="668274" y="1102487"/>
                    <a:pt x="615823" y="1075944"/>
                    <a:pt x="589661" y="1155573"/>
                  </a:cubicBezTo>
                  <a:cubicBezTo>
                    <a:pt x="576580" y="1195451"/>
                    <a:pt x="524129" y="1195451"/>
                    <a:pt x="484886" y="1182116"/>
                  </a:cubicBezTo>
                  <a:cubicBezTo>
                    <a:pt x="445643" y="1182116"/>
                    <a:pt x="432435" y="1155573"/>
                    <a:pt x="419354" y="1115695"/>
                  </a:cubicBezTo>
                  <a:cubicBezTo>
                    <a:pt x="419354" y="1075817"/>
                    <a:pt x="419354" y="1035939"/>
                    <a:pt x="419354" y="996188"/>
                  </a:cubicBezTo>
                  <a:cubicBezTo>
                    <a:pt x="419354" y="943102"/>
                    <a:pt x="445516" y="916432"/>
                    <a:pt x="497967" y="903224"/>
                  </a:cubicBezTo>
                  <a:cubicBezTo>
                    <a:pt x="537210" y="903224"/>
                    <a:pt x="576580" y="916559"/>
                    <a:pt x="602742" y="969645"/>
                  </a:cubicBezTo>
                  <a:cubicBezTo>
                    <a:pt x="602742" y="982980"/>
                    <a:pt x="628904" y="996188"/>
                    <a:pt x="641985" y="996188"/>
                  </a:cubicBezTo>
                  <a:cubicBezTo>
                    <a:pt x="668147" y="996188"/>
                    <a:pt x="681228" y="996188"/>
                    <a:pt x="707517" y="99618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21" name="Group 121"/>
          <p:cNvGrpSpPr>
            <a:grpSpLocks noChangeAspect="1"/>
          </p:cNvGrpSpPr>
          <p:nvPr/>
        </p:nvGrpSpPr>
        <p:grpSpPr>
          <a:xfrm>
            <a:off x="12063600" y="7722540"/>
            <a:ext cx="1552500" cy="1574100"/>
            <a:chOff x="0" y="0"/>
            <a:chExt cx="2070000" cy="209880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2070100" cy="2098929"/>
            </a:xfrm>
            <a:custGeom>
              <a:avLst/>
              <a:gdLst/>
              <a:ahLst/>
              <a:cxnLst/>
              <a:rect l="l" t="t" r="r" b="b"/>
              <a:pathLst>
                <a:path w="2070100" h="2098929">
                  <a:moveTo>
                    <a:pt x="0" y="1049401"/>
                  </a:moveTo>
                  <a:cubicBezTo>
                    <a:pt x="0" y="783717"/>
                    <a:pt x="0" y="518033"/>
                    <a:pt x="0" y="252349"/>
                  </a:cubicBezTo>
                  <a:cubicBezTo>
                    <a:pt x="0" y="92964"/>
                    <a:pt x="91694" y="0"/>
                    <a:pt x="248920" y="0"/>
                  </a:cubicBezTo>
                  <a:cubicBezTo>
                    <a:pt x="694309" y="0"/>
                    <a:pt x="1152906" y="0"/>
                    <a:pt x="1611503" y="0"/>
                  </a:cubicBezTo>
                  <a:cubicBezTo>
                    <a:pt x="1677035" y="0"/>
                    <a:pt x="1755648" y="0"/>
                    <a:pt x="1821180" y="0"/>
                  </a:cubicBezTo>
                  <a:cubicBezTo>
                    <a:pt x="1952244" y="0"/>
                    <a:pt x="2057019" y="92964"/>
                    <a:pt x="2057019" y="239141"/>
                  </a:cubicBezTo>
                  <a:cubicBezTo>
                    <a:pt x="2057019" y="770509"/>
                    <a:pt x="2057019" y="1315085"/>
                    <a:pt x="2070100" y="1859788"/>
                  </a:cubicBezTo>
                  <a:cubicBezTo>
                    <a:pt x="2070100" y="1992630"/>
                    <a:pt x="1965325" y="2098929"/>
                    <a:pt x="1834261" y="2098929"/>
                  </a:cubicBezTo>
                  <a:cubicBezTo>
                    <a:pt x="1598422" y="2098929"/>
                    <a:pt x="1362583" y="2085594"/>
                    <a:pt x="1113663" y="2085594"/>
                  </a:cubicBezTo>
                  <a:cubicBezTo>
                    <a:pt x="1087501" y="2085594"/>
                    <a:pt x="1048131" y="2098929"/>
                    <a:pt x="1021969" y="2098929"/>
                  </a:cubicBezTo>
                  <a:cubicBezTo>
                    <a:pt x="759968" y="2098929"/>
                    <a:pt x="497967" y="2098929"/>
                    <a:pt x="249047" y="2098929"/>
                  </a:cubicBezTo>
                  <a:cubicBezTo>
                    <a:pt x="91821" y="2098929"/>
                    <a:pt x="127" y="2005965"/>
                    <a:pt x="127" y="1846580"/>
                  </a:cubicBezTo>
                  <a:cubicBezTo>
                    <a:pt x="127" y="1580896"/>
                    <a:pt x="127" y="1315212"/>
                    <a:pt x="127" y="1049528"/>
                  </a:cubicBezTo>
                  <a:close/>
                  <a:moveTo>
                    <a:pt x="1035050" y="650875"/>
                  </a:moveTo>
                  <a:cubicBezTo>
                    <a:pt x="1035050" y="650875"/>
                    <a:pt x="1035050" y="650875"/>
                    <a:pt x="1035050" y="650875"/>
                  </a:cubicBezTo>
                  <a:cubicBezTo>
                    <a:pt x="917194" y="650875"/>
                    <a:pt x="799211" y="650875"/>
                    <a:pt x="694436" y="650875"/>
                  </a:cubicBezTo>
                  <a:cubicBezTo>
                    <a:pt x="655193" y="650875"/>
                    <a:pt x="641985" y="664210"/>
                    <a:pt x="641985" y="703961"/>
                  </a:cubicBezTo>
                  <a:cubicBezTo>
                    <a:pt x="641985" y="929767"/>
                    <a:pt x="641985" y="1155573"/>
                    <a:pt x="641985" y="1394714"/>
                  </a:cubicBezTo>
                  <a:cubicBezTo>
                    <a:pt x="641985" y="1434592"/>
                    <a:pt x="655066" y="1447800"/>
                    <a:pt x="694436" y="1447800"/>
                  </a:cubicBezTo>
                  <a:cubicBezTo>
                    <a:pt x="917194" y="1447800"/>
                    <a:pt x="1139825" y="1447800"/>
                    <a:pt x="1362583" y="1447800"/>
                  </a:cubicBezTo>
                  <a:cubicBezTo>
                    <a:pt x="1401826" y="1447800"/>
                    <a:pt x="1428115" y="1434465"/>
                    <a:pt x="1428115" y="1394714"/>
                  </a:cubicBezTo>
                  <a:cubicBezTo>
                    <a:pt x="1428115" y="1155573"/>
                    <a:pt x="1428115" y="929767"/>
                    <a:pt x="1428115" y="703961"/>
                  </a:cubicBezTo>
                  <a:cubicBezTo>
                    <a:pt x="1428115" y="664083"/>
                    <a:pt x="1401953" y="650875"/>
                    <a:pt x="1362583" y="650875"/>
                  </a:cubicBezTo>
                  <a:cubicBezTo>
                    <a:pt x="1257808" y="650875"/>
                    <a:pt x="1139825" y="650875"/>
                    <a:pt x="1035050" y="650875"/>
                  </a:cubicBezTo>
                  <a:close/>
                  <a:moveTo>
                    <a:pt x="1650746" y="199263"/>
                  </a:moveTo>
                  <a:cubicBezTo>
                    <a:pt x="1650746" y="159385"/>
                    <a:pt x="1624584" y="119507"/>
                    <a:pt x="1585214" y="132842"/>
                  </a:cubicBezTo>
                  <a:cubicBezTo>
                    <a:pt x="1545971" y="132842"/>
                    <a:pt x="1519682" y="146177"/>
                    <a:pt x="1519682" y="199263"/>
                  </a:cubicBezTo>
                  <a:cubicBezTo>
                    <a:pt x="1519682" y="239141"/>
                    <a:pt x="1545844" y="279019"/>
                    <a:pt x="1585214" y="265684"/>
                  </a:cubicBezTo>
                  <a:cubicBezTo>
                    <a:pt x="1611376" y="265684"/>
                    <a:pt x="1650746" y="252349"/>
                    <a:pt x="1650746" y="199263"/>
                  </a:cubicBezTo>
                  <a:close/>
                  <a:moveTo>
                    <a:pt x="1794891" y="345440"/>
                  </a:moveTo>
                  <a:cubicBezTo>
                    <a:pt x="1794891" y="292354"/>
                    <a:pt x="1768729" y="265684"/>
                    <a:pt x="1729359" y="265684"/>
                  </a:cubicBezTo>
                  <a:cubicBezTo>
                    <a:pt x="1689989" y="265684"/>
                    <a:pt x="1663827" y="305562"/>
                    <a:pt x="1663827" y="332105"/>
                  </a:cubicBezTo>
                  <a:cubicBezTo>
                    <a:pt x="1663827" y="385191"/>
                    <a:pt x="1676908" y="398526"/>
                    <a:pt x="1729359" y="411861"/>
                  </a:cubicBezTo>
                  <a:cubicBezTo>
                    <a:pt x="1768602" y="411861"/>
                    <a:pt x="1794891" y="385318"/>
                    <a:pt x="1794891" y="345440"/>
                  </a:cubicBezTo>
                  <a:close/>
                  <a:moveTo>
                    <a:pt x="1585214" y="1261999"/>
                  </a:moveTo>
                  <a:cubicBezTo>
                    <a:pt x="1545971" y="1261999"/>
                    <a:pt x="1519682" y="1288542"/>
                    <a:pt x="1519682" y="1328420"/>
                  </a:cubicBezTo>
                  <a:cubicBezTo>
                    <a:pt x="1519682" y="1368298"/>
                    <a:pt x="1558925" y="1408176"/>
                    <a:pt x="1585214" y="1394841"/>
                  </a:cubicBezTo>
                  <a:cubicBezTo>
                    <a:pt x="1637665" y="1394841"/>
                    <a:pt x="1650746" y="1368298"/>
                    <a:pt x="1650746" y="1328420"/>
                  </a:cubicBezTo>
                  <a:cubicBezTo>
                    <a:pt x="1650746" y="1288542"/>
                    <a:pt x="1624584" y="1261999"/>
                    <a:pt x="1585214" y="1261999"/>
                  </a:cubicBezTo>
                  <a:close/>
                  <a:moveTo>
                    <a:pt x="825373" y="1607312"/>
                  </a:moveTo>
                  <a:cubicBezTo>
                    <a:pt x="812292" y="1567434"/>
                    <a:pt x="786130" y="1554226"/>
                    <a:pt x="746760" y="1540891"/>
                  </a:cubicBezTo>
                  <a:cubicBezTo>
                    <a:pt x="707517" y="1540891"/>
                    <a:pt x="681228" y="1580769"/>
                    <a:pt x="681228" y="1620647"/>
                  </a:cubicBezTo>
                  <a:cubicBezTo>
                    <a:pt x="694309" y="1660525"/>
                    <a:pt x="707390" y="1687068"/>
                    <a:pt x="759841" y="1687068"/>
                  </a:cubicBezTo>
                  <a:cubicBezTo>
                    <a:pt x="799084" y="1673733"/>
                    <a:pt x="812292" y="1647190"/>
                    <a:pt x="825373" y="1607312"/>
                  </a:cubicBezTo>
                  <a:close/>
                  <a:moveTo>
                    <a:pt x="1585214" y="1115822"/>
                  </a:moveTo>
                  <a:cubicBezTo>
                    <a:pt x="1624457" y="1115822"/>
                    <a:pt x="1650746" y="1089279"/>
                    <a:pt x="1650746" y="1049401"/>
                  </a:cubicBezTo>
                  <a:cubicBezTo>
                    <a:pt x="1650746" y="1009523"/>
                    <a:pt x="1624584" y="982980"/>
                    <a:pt x="1585214" y="982980"/>
                  </a:cubicBezTo>
                  <a:cubicBezTo>
                    <a:pt x="1545844" y="982980"/>
                    <a:pt x="1519682" y="1009523"/>
                    <a:pt x="1519682" y="1049401"/>
                  </a:cubicBezTo>
                  <a:cubicBezTo>
                    <a:pt x="1519682" y="1089279"/>
                    <a:pt x="1545844" y="1115822"/>
                    <a:pt x="1585214" y="1115822"/>
                  </a:cubicBezTo>
                  <a:close/>
                  <a:moveTo>
                    <a:pt x="1925828" y="199263"/>
                  </a:moveTo>
                  <a:cubicBezTo>
                    <a:pt x="1925828" y="159385"/>
                    <a:pt x="1899666" y="119507"/>
                    <a:pt x="1860296" y="119507"/>
                  </a:cubicBezTo>
                  <a:cubicBezTo>
                    <a:pt x="1820926" y="119507"/>
                    <a:pt x="1794764" y="159385"/>
                    <a:pt x="1794764" y="199263"/>
                  </a:cubicBezTo>
                  <a:cubicBezTo>
                    <a:pt x="1794764" y="239141"/>
                    <a:pt x="1820926" y="265684"/>
                    <a:pt x="1860296" y="265684"/>
                  </a:cubicBezTo>
                  <a:cubicBezTo>
                    <a:pt x="1899666" y="265684"/>
                    <a:pt x="1925828" y="239141"/>
                    <a:pt x="1925828" y="199263"/>
                  </a:cubicBezTo>
                  <a:close/>
                  <a:moveTo>
                    <a:pt x="1310132" y="132842"/>
                  </a:moveTo>
                  <a:cubicBezTo>
                    <a:pt x="1270889" y="132842"/>
                    <a:pt x="1244600" y="159385"/>
                    <a:pt x="1244600" y="199263"/>
                  </a:cubicBezTo>
                  <a:cubicBezTo>
                    <a:pt x="1244600" y="239141"/>
                    <a:pt x="1257681" y="265684"/>
                    <a:pt x="1310132" y="265684"/>
                  </a:cubicBezTo>
                  <a:cubicBezTo>
                    <a:pt x="1336294" y="265684"/>
                    <a:pt x="1375664" y="239141"/>
                    <a:pt x="1375664" y="199263"/>
                  </a:cubicBezTo>
                  <a:cubicBezTo>
                    <a:pt x="1375664" y="159385"/>
                    <a:pt x="1349502" y="132842"/>
                    <a:pt x="1310132" y="132842"/>
                  </a:cubicBezTo>
                  <a:close/>
                  <a:moveTo>
                    <a:pt x="746760" y="132842"/>
                  </a:moveTo>
                  <a:cubicBezTo>
                    <a:pt x="707517" y="132842"/>
                    <a:pt x="681228" y="159385"/>
                    <a:pt x="681228" y="199263"/>
                  </a:cubicBezTo>
                  <a:cubicBezTo>
                    <a:pt x="681228" y="239141"/>
                    <a:pt x="707390" y="265684"/>
                    <a:pt x="746760" y="265684"/>
                  </a:cubicBezTo>
                  <a:cubicBezTo>
                    <a:pt x="786130" y="265684"/>
                    <a:pt x="825373" y="239141"/>
                    <a:pt x="812292" y="199263"/>
                  </a:cubicBezTo>
                  <a:cubicBezTo>
                    <a:pt x="812292" y="159385"/>
                    <a:pt x="786130" y="132842"/>
                    <a:pt x="746760" y="132842"/>
                  </a:cubicBezTo>
                  <a:close/>
                  <a:moveTo>
                    <a:pt x="1794891" y="903351"/>
                  </a:moveTo>
                  <a:cubicBezTo>
                    <a:pt x="1794891" y="863473"/>
                    <a:pt x="1768729" y="836930"/>
                    <a:pt x="1729359" y="836930"/>
                  </a:cubicBezTo>
                  <a:cubicBezTo>
                    <a:pt x="1689989" y="836930"/>
                    <a:pt x="1663827" y="863473"/>
                    <a:pt x="1663827" y="903351"/>
                  </a:cubicBezTo>
                  <a:cubicBezTo>
                    <a:pt x="1650746" y="943229"/>
                    <a:pt x="1689989" y="969772"/>
                    <a:pt x="1729359" y="969772"/>
                  </a:cubicBezTo>
                  <a:cubicBezTo>
                    <a:pt x="1768729" y="969772"/>
                    <a:pt x="1794891" y="943229"/>
                    <a:pt x="1794891" y="903351"/>
                  </a:cubicBezTo>
                  <a:close/>
                  <a:moveTo>
                    <a:pt x="956437" y="1753489"/>
                  </a:moveTo>
                  <a:cubicBezTo>
                    <a:pt x="956437" y="1713611"/>
                    <a:pt x="930275" y="1687068"/>
                    <a:pt x="890905" y="1687068"/>
                  </a:cubicBezTo>
                  <a:cubicBezTo>
                    <a:pt x="851535" y="1687068"/>
                    <a:pt x="825373" y="1713611"/>
                    <a:pt x="825373" y="1753489"/>
                  </a:cubicBezTo>
                  <a:cubicBezTo>
                    <a:pt x="825373" y="1793367"/>
                    <a:pt x="851535" y="1819910"/>
                    <a:pt x="890905" y="1819910"/>
                  </a:cubicBezTo>
                  <a:cubicBezTo>
                    <a:pt x="930275" y="1819910"/>
                    <a:pt x="956437" y="1793367"/>
                    <a:pt x="956437" y="1753489"/>
                  </a:cubicBezTo>
                  <a:close/>
                  <a:moveTo>
                    <a:pt x="1519809" y="1753489"/>
                  </a:moveTo>
                  <a:cubicBezTo>
                    <a:pt x="1506728" y="1713611"/>
                    <a:pt x="1493647" y="1687068"/>
                    <a:pt x="1454277" y="1687068"/>
                  </a:cubicBezTo>
                  <a:cubicBezTo>
                    <a:pt x="1414907" y="1687068"/>
                    <a:pt x="1375664" y="1713611"/>
                    <a:pt x="1375664" y="1753489"/>
                  </a:cubicBezTo>
                  <a:cubicBezTo>
                    <a:pt x="1388745" y="1793367"/>
                    <a:pt x="1401826" y="1819910"/>
                    <a:pt x="1441196" y="1819910"/>
                  </a:cubicBezTo>
                  <a:cubicBezTo>
                    <a:pt x="1493647" y="1819910"/>
                    <a:pt x="1506728" y="1793367"/>
                    <a:pt x="1519809" y="1753489"/>
                  </a:cubicBezTo>
                  <a:close/>
                  <a:moveTo>
                    <a:pt x="262001" y="199263"/>
                  </a:moveTo>
                  <a:cubicBezTo>
                    <a:pt x="262001" y="159385"/>
                    <a:pt x="235839" y="132842"/>
                    <a:pt x="196469" y="132842"/>
                  </a:cubicBezTo>
                  <a:cubicBezTo>
                    <a:pt x="157099" y="132842"/>
                    <a:pt x="130937" y="159385"/>
                    <a:pt x="130937" y="199263"/>
                  </a:cubicBezTo>
                  <a:cubicBezTo>
                    <a:pt x="117856" y="225806"/>
                    <a:pt x="157099" y="265684"/>
                    <a:pt x="196469" y="265684"/>
                  </a:cubicBezTo>
                  <a:cubicBezTo>
                    <a:pt x="235839" y="265684"/>
                    <a:pt x="248920" y="239141"/>
                    <a:pt x="262001" y="199263"/>
                  </a:cubicBezTo>
                  <a:close/>
                  <a:moveTo>
                    <a:pt x="1585214" y="690753"/>
                  </a:moveTo>
                  <a:cubicBezTo>
                    <a:pt x="1545971" y="704088"/>
                    <a:pt x="1519682" y="717296"/>
                    <a:pt x="1519682" y="757174"/>
                  </a:cubicBezTo>
                  <a:cubicBezTo>
                    <a:pt x="1519682" y="810260"/>
                    <a:pt x="1545844" y="823595"/>
                    <a:pt x="1585214" y="836930"/>
                  </a:cubicBezTo>
                  <a:cubicBezTo>
                    <a:pt x="1624457" y="836930"/>
                    <a:pt x="1663827" y="797052"/>
                    <a:pt x="1650746" y="757174"/>
                  </a:cubicBezTo>
                  <a:cubicBezTo>
                    <a:pt x="1650746" y="717296"/>
                    <a:pt x="1624584" y="690753"/>
                    <a:pt x="1585214" y="690753"/>
                  </a:cubicBezTo>
                  <a:close/>
                  <a:moveTo>
                    <a:pt x="1375664" y="478155"/>
                  </a:moveTo>
                  <a:cubicBezTo>
                    <a:pt x="1375664" y="438277"/>
                    <a:pt x="1349502" y="411734"/>
                    <a:pt x="1310132" y="411734"/>
                  </a:cubicBezTo>
                  <a:cubicBezTo>
                    <a:pt x="1270762" y="411734"/>
                    <a:pt x="1244600" y="438404"/>
                    <a:pt x="1244600" y="478155"/>
                  </a:cubicBezTo>
                  <a:cubicBezTo>
                    <a:pt x="1244600" y="517906"/>
                    <a:pt x="1270762" y="544576"/>
                    <a:pt x="1310132" y="544576"/>
                  </a:cubicBezTo>
                  <a:cubicBezTo>
                    <a:pt x="1349502" y="544576"/>
                    <a:pt x="1375664" y="518033"/>
                    <a:pt x="1375664" y="478155"/>
                  </a:cubicBezTo>
                  <a:close/>
                  <a:moveTo>
                    <a:pt x="1860423" y="544576"/>
                  </a:moveTo>
                  <a:cubicBezTo>
                    <a:pt x="1899666" y="544576"/>
                    <a:pt x="1939036" y="531241"/>
                    <a:pt x="1939036" y="491490"/>
                  </a:cubicBezTo>
                  <a:cubicBezTo>
                    <a:pt x="1939036" y="451739"/>
                    <a:pt x="1899793" y="411734"/>
                    <a:pt x="1860423" y="411734"/>
                  </a:cubicBezTo>
                  <a:cubicBezTo>
                    <a:pt x="1821053" y="411734"/>
                    <a:pt x="1807972" y="438277"/>
                    <a:pt x="1794891" y="478155"/>
                  </a:cubicBezTo>
                  <a:cubicBezTo>
                    <a:pt x="1794891" y="518033"/>
                    <a:pt x="1821053" y="544576"/>
                    <a:pt x="1860423" y="544576"/>
                  </a:cubicBezTo>
                  <a:close/>
                  <a:moveTo>
                    <a:pt x="183388" y="1540891"/>
                  </a:moveTo>
                  <a:cubicBezTo>
                    <a:pt x="144145" y="1554226"/>
                    <a:pt x="130937" y="1580769"/>
                    <a:pt x="130937" y="1620647"/>
                  </a:cubicBezTo>
                  <a:cubicBezTo>
                    <a:pt x="130937" y="1660525"/>
                    <a:pt x="144018" y="1687068"/>
                    <a:pt x="196469" y="1687068"/>
                  </a:cubicBezTo>
                  <a:cubicBezTo>
                    <a:pt x="235712" y="1687068"/>
                    <a:pt x="262001" y="1647190"/>
                    <a:pt x="262001" y="1607312"/>
                  </a:cubicBezTo>
                  <a:cubicBezTo>
                    <a:pt x="262001" y="1567434"/>
                    <a:pt x="235839" y="1554226"/>
                    <a:pt x="183388" y="1540891"/>
                  </a:cubicBezTo>
                  <a:close/>
                  <a:moveTo>
                    <a:pt x="183388" y="1261999"/>
                  </a:moveTo>
                  <a:cubicBezTo>
                    <a:pt x="144145" y="1261999"/>
                    <a:pt x="130937" y="1288542"/>
                    <a:pt x="130937" y="1328420"/>
                  </a:cubicBezTo>
                  <a:cubicBezTo>
                    <a:pt x="130937" y="1368298"/>
                    <a:pt x="157099" y="1394841"/>
                    <a:pt x="196469" y="1394841"/>
                  </a:cubicBezTo>
                  <a:cubicBezTo>
                    <a:pt x="235839" y="1394841"/>
                    <a:pt x="262001" y="1368298"/>
                    <a:pt x="262001" y="1328420"/>
                  </a:cubicBezTo>
                  <a:cubicBezTo>
                    <a:pt x="248920" y="1288542"/>
                    <a:pt x="235839" y="1261999"/>
                    <a:pt x="183388" y="1261999"/>
                  </a:cubicBezTo>
                  <a:close/>
                  <a:moveTo>
                    <a:pt x="406146" y="1474470"/>
                  </a:moveTo>
                  <a:cubicBezTo>
                    <a:pt x="393065" y="1434592"/>
                    <a:pt x="379984" y="1408049"/>
                    <a:pt x="327533" y="1408049"/>
                  </a:cubicBezTo>
                  <a:cubicBezTo>
                    <a:pt x="301371" y="1408049"/>
                    <a:pt x="262001" y="1434592"/>
                    <a:pt x="262001" y="1474470"/>
                  </a:cubicBezTo>
                  <a:cubicBezTo>
                    <a:pt x="262001" y="1514348"/>
                    <a:pt x="288163" y="1540891"/>
                    <a:pt x="327533" y="1540891"/>
                  </a:cubicBezTo>
                  <a:cubicBezTo>
                    <a:pt x="379984" y="1540891"/>
                    <a:pt x="393065" y="1514348"/>
                    <a:pt x="406146" y="1474470"/>
                  </a:cubicBezTo>
                  <a:close/>
                  <a:moveTo>
                    <a:pt x="1794891" y="1474470"/>
                  </a:moveTo>
                  <a:cubicBezTo>
                    <a:pt x="1794891" y="1434592"/>
                    <a:pt x="1768729" y="1408049"/>
                    <a:pt x="1729359" y="1408049"/>
                  </a:cubicBezTo>
                  <a:cubicBezTo>
                    <a:pt x="1689989" y="1408049"/>
                    <a:pt x="1663827" y="1434592"/>
                    <a:pt x="1663827" y="1474470"/>
                  </a:cubicBezTo>
                  <a:cubicBezTo>
                    <a:pt x="1650746" y="1514348"/>
                    <a:pt x="1689989" y="1540891"/>
                    <a:pt x="1729359" y="1540891"/>
                  </a:cubicBezTo>
                  <a:cubicBezTo>
                    <a:pt x="1768729" y="1540891"/>
                    <a:pt x="1794891" y="1514348"/>
                    <a:pt x="1794891" y="1474470"/>
                  </a:cubicBezTo>
                  <a:close/>
                  <a:moveTo>
                    <a:pt x="196469" y="1115822"/>
                  </a:moveTo>
                  <a:cubicBezTo>
                    <a:pt x="235712" y="1115822"/>
                    <a:pt x="262001" y="1089279"/>
                    <a:pt x="262001" y="1049401"/>
                  </a:cubicBezTo>
                  <a:cubicBezTo>
                    <a:pt x="262001" y="1009523"/>
                    <a:pt x="222758" y="969645"/>
                    <a:pt x="183388" y="982980"/>
                  </a:cubicBezTo>
                  <a:cubicBezTo>
                    <a:pt x="144145" y="982980"/>
                    <a:pt x="117856" y="1009523"/>
                    <a:pt x="130937" y="1049401"/>
                  </a:cubicBezTo>
                  <a:cubicBezTo>
                    <a:pt x="130937" y="1089279"/>
                    <a:pt x="157099" y="1115822"/>
                    <a:pt x="196469" y="1115822"/>
                  </a:cubicBezTo>
                  <a:close/>
                  <a:moveTo>
                    <a:pt x="1441069" y="265684"/>
                  </a:moveTo>
                  <a:cubicBezTo>
                    <a:pt x="1401826" y="279019"/>
                    <a:pt x="1375537" y="292227"/>
                    <a:pt x="1375537" y="345440"/>
                  </a:cubicBezTo>
                  <a:cubicBezTo>
                    <a:pt x="1375537" y="385318"/>
                    <a:pt x="1401699" y="411861"/>
                    <a:pt x="1441069" y="411861"/>
                  </a:cubicBezTo>
                  <a:cubicBezTo>
                    <a:pt x="1480439" y="411861"/>
                    <a:pt x="1519682" y="371983"/>
                    <a:pt x="1519682" y="332105"/>
                  </a:cubicBezTo>
                  <a:cubicBezTo>
                    <a:pt x="1506601" y="292227"/>
                    <a:pt x="1480439" y="279019"/>
                    <a:pt x="1441069" y="265684"/>
                  </a:cubicBezTo>
                  <a:close/>
                  <a:moveTo>
                    <a:pt x="1244600" y="1607312"/>
                  </a:moveTo>
                  <a:cubicBezTo>
                    <a:pt x="1244600" y="1660398"/>
                    <a:pt x="1257681" y="1673733"/>
                    <a:pt x="1310132" y="1687068"/>
                  </a:cubicBezTo>
                  <a:cubicBezTo>
                    <a:pt x="1349375" y="1687068"/>
                    <a:pt x="1375664" y="1660525"/>
                    <a:pt x="1375664" y="1620647"/>
                  </a:cubicBezTo>
                  <a:cubicBezTo>
                    <a:pt x="1375664" y="1567561"/>
                    <a:pt x="1349502" y="1554226"/>
                    <a:pt x="1310132" y="1540891"/>
                  </a:cubicBezTo>
                  <a:cubicBezTo>
                    <a:pt x="1270889" y="1540891"/>
                    <a:pt x="1244600" y="1567434"/>
                    <a:pt x="1244600" y="1607312"/>
                  </a:cubicBezTo>
                  <a:close/>
                  <a:moveTo>
                    <a:pt x="1585214" y="1687068"/>
                  </a:moveTo>
                  <a:cubicBezTo>
                    <a:pt x="1624457" y="1687068"/>
                    <a:pt x="1650746" y="1660525"/>
                    <a:pt x="1650746" y="1620647"/>
                  </a:cubicBezTo>
                  <a:cubicBezTo>
                    <a:pt x="1650746" y="1580769"/>
                    <a:pt x="1624584" y="1540891"/>
                    <a:pt x="1585214" y="1540891"/>
                  </a:cubicBezTo>
                  <a:cubicBezTo>
                    <a:pt x="1545971" y="1554226"/>
                    <a:pt x="1519682" y="1567434"/>
                    <a:pt x="1519682" y="1620647"/>
                  </a:cubicBezTo>
                  <a:cubicBezTo>
                    <a:pt x="1519682" y="1660525"/>
                    <a:pt x="1545844" y="1673733"/>
                    <a:pt x="1585214" y="1687068"/>
                  </a:cubicBezTo>
                  <a:close/>
                  <a:moveTo>
                    <a:pt x="956437" y="345313"/>
                  </a:moveTo>
                  <a:cubicBezTo>
                    <a:pt x="956437" y="305435"/>
                    <a:pt x="930275" y="265557"/>
                    <a:pt x="890905" y="265557"/>
                  </a:cubicBezTo>
                  <a:cubicBezTo>
                    <a:pt x="851662" y="278892"/>
                    <a:pt x="825373" y="292100"/>
                    <a:pt x="825373" y="331978"/>
                  </a:cubicBezTo>
                  <a:cubicBezTo>
                    <a:pt x="812292" y="371856"/>
                    <a:pt x="851535" y="411734"/>
                    <a:pt x="890905" y="411734"/>
                  </a:cubicBezTo>
                  <a:cubicBezTo>
                    <a:pt x="930275" y="411734"/>
                    <a:pt x="956437" y="385191"/>
                    <a:pt x="956437" y="345313"/>
                  </a:cubicBezTo>
                  <a:close/>
                  <a:moveTo>
                    <a:pt x="340614" y="265684"/>
                  </a:moveTo>
                  <a:cubicBezTo>
                    <a:pt x="288163" y="279019"/>
                    <a:pt x="275082" y="292227"/>
                    <a:pt x="262001" y="332105"/>
                  </a:cubicBezTo>
                  <a:cubicBezTo>
                    <a:pt x="262001" y="371983"/>
                    <a:pt x="288163" y="411861"/>
                    <a:pt x="327533" y="411861"/>
                  </a:cubicBezTo>
                  <a:cubicBezTo>
                    <a:pt x="366903" y="411861"/>
                    <a:pt x="393065" y="385318"/>
                    <a:pt x="393065" y="345440"/>
                  </a:cubicBezTo>
                  <a:cubicBezTo>
                    <a:pt x="393065" y="305562"/>
                    <a:pt x="379984" y="279019"/>
                    <a:pt x="340614" y="265684"/>
                  </a:cubicBezTo>
                  <a:close/>
                  <a:moveTo>
                    <a:pt x="1585214" y="411861"/>
                  </a:moveTo>
                  <a:cubicBezTo>
                    <a:pt x="1545971" y="411861"/>
                    <a:pt x="1519682" y="425196"/>
                    <a:pt x="1519682" y="478282"/>
                  </a:cubicBezTo>
                  <a:cubicBezTo>
                    <a:pt x="1519682" y="518160"/>
                    <a:pt x="1545844" y="544703"/>
                    <a:pt x="1585214" y="544703"/>
                  </a:cubicBezTo>
                  <a:cubicBezTo>
                    <a:pt x="1624584" y="544703"/>
                    <a:pt x="1650746" y="518160"/>
                    <a:pt x="1650746" y="478282"/>
                  </a:cubicBezTo>
                  <a:cubicBezTo>
                    <a:pt x="1663827" y="451739"/>
                    <a:pt x="1624584" y="411861"/>
                    <a:pt x="1585214" y="411861"/>
                  </a:cubicBezTo>
                  <a:close/>
                  <a:moveTo>
                    <a:pt x="1585214" y="1966087"/>
                  </a:moveTo>
                  <a:cubicBezTo>
                    <a:pt x="1624457" y="1966087"/>
                    <a:pt x="1650746" y="1939544"/>
                    <a:pt x="1650746" y="1899666"/>
                  </a:cubicBezTo>
                  <a:cubicBezTo>
                    <a:pt x="1663827" y="1859788"/>
                    <a:pt x="1624584" y="1833245"/>
                    <a:pt x="1585214" y="1833245"/>
                  </a:cubicBezTo>
                  <a:cubicBezTo>
                    <a:pt x="1545844" y="1833245"/>
                    <a:pt x="1519682" y="1859788"/>
                    <a:pt x="1519682" y="1899666"/>
                  </a:cubicBezTo>
                  <a:cubicBezTo>
                    <a:pt x="1519682" y="1939544"/>
                    <a:pt x="1545844" y="1966087"/>
                    <a:pt x="1585214" y="1966087"/>
                  </a:cubicBezTo>
                  <a:close/>
                  <a:moveTo>
                    <a:pt x="681228" y="345313"/>
                  </a:moveTo>
                  <a:cubicBezTo>
                    <a:pt x="668147" y="292227"/>
                    <a:pt x="655066" y="278892"/>
                    <a:pt x="615696" y="265557"/>
                  </a:cubicBezTo>
                  <a:cubicBezTo>
                    <a:pt x="576453" y="265557"/>
                    <a:pt x="537083" y="305435"/>
                    <a:pt x="550164" y="345313"/>
                  </a:cubicBezTo>
                  <a:cubicBezTo>
                    <a:pt x="550164" y="385191"/>
                    <a:pt x="576326" y="411734"/>
                    <a:pt x="615696" y="411734"/>
                  </a:cubicBezTo>
                  <a:cubicBezTo>
                    <a:pt x="655066" y="411734"/>
                    <a:pt x="681228" y="371856"/>
                    <a:pt x="681228" y="345313"/>
                  </a:cubicBezTo>
                  <a:close/>
                  <a:moveTo>
                    <a:pt x="1035050" y="265684"/>
                  </a:moveTo>
                  <a:cubicBezTo>
                    <a:pt x="1074293" y="265684"/>
                    <a:pt x="1100582" y="239141"/>
                    <a:pt x="1100582" y="199263"/>
                  </a:cubicBezTo>
                  <a:cubicBezTo>
                    <a:pt x="1100582" y="159385"/>
                    <a:pt x="1061339" y="119507"/>
                    <a:pt x="1021969" y="132842"/>
                  </a:cubicBezTo>
                  <a:cubicBezTo>
                    <a:pt x="982726" y="132842"/>
                    <a:pt x="956437" y="159385"/>
                    <a:pt x="956437" y="199263"/>
                  </a:cubicBezTo>
                  <a:cubicBezTo>
                    <a:pt x="969518" y="239141"/>
                    <a:pt x="995680" y="265684"/>
                    <a:pt x="1035050" y="265684"/>
                  </a:cubicBezTo>
                  <a:close/>
                  <a:moveTo>
                    <a:pt x="615696" y="1819783"/>
                  </a:moveTo>
                  <a:cubicBezTo>
                    <a:pt x="654939" y="1819783"/>
                    <a:pt x="681228" y="1793240"/>
                    <a:pt x="681228" y="1753362"/>
                  </a:cubicBezTo>
                  <a:cubicBezTo>
                    <a:pt x="681228" y="1713484"/>
                    <a:pt x="641985" y="1686941"/>
                    <a:pt x="602615" y="1686941"/>
                  </a:cubicBezTo>
                  <a:cubicBezTo>
                    <a:pt x="563245" y="1686941"/>
                    <a:pt x="537083" y="1713484"/>
                    <a:pt x="550164" y="1753362"/>
                  </a:cubicBezTo>
                  <a:cubicBezTo>
                    <a:pt x="550164" y="1793240"/>
                    <a:pt x="576326" y="1819783"/>
                    <a:pt x="615696" y="1819783"/>
                  </a:cubicBezTo>
                  <a:close/>
                  <a:moveTo>
                    <a:pt x="1729359" y="1819783"/>
                  </a:moveTo>
                  <a:cubicBezTo>
                    <a:pt x="1768602" y="1819783"/>
                    <a:pt x="1794891" y="1793240"/>
                    <a:pt x="1794891" y="1753362"/>
                  </a:cubicBezTo>
                  <a:cubicBezTo>
                    <a:pt x="1794891" y="1713484"/>
                    <a:pt x="1768729" y="1686941"/>
                    <a:pt x="1729359" y="1686941"/>
                  </a:cubicBezTo>
                  <a:cubicBezTo>
                    <a:pt x="1689989" y="1686941"/>
                    <a:pt x="1663827" y="1713484"/>
                    <a:pt x="1663827" y="1753362"/>
                  </a:cubicBezTo>
                  <a:cubicBezTo>
                    <a:pt x="1663827" y="1793240"/>
                    <a:pt x="1689989" y="1819783"/>
                    <a:pt x="1729359" y="1819783"/>
                  </a:cubicBezTo>
                  <a:close/>
                  <a:moveTo>
                    <a:pt x="1231519" y="332105"/>
                  </a:moveTo>
                  <a:cubicBezTo>
                    <a:pt x="1231519" y="292227"/>
                    <a:pt x="1205357" y="279019"/>
                    <a:pt x="1165987" y="279019"/>
                  </a:cubicBezTo>
                  <a:cubicBezTo>
                    <a:pt x="1126617" y="279019"/>
                    <a:pt x="1100455" y="292354"/>
                    <a:pt x="1100455" y="345440"/>
                  </a:cubicBezTo>
                  <a:cubicBezTo>
                    <a:pt x="1100455" y="385318"/>
                    <a:pt x="1126617" y="411861"/>
                    <a:pt x="1165987" y="411861"/>
                  </a:cubicBezTo>
                  <a:cubicBezTo>
                    <a:pt x="1205357" y="411861"/>
                    <a:pt x="1231519" y="385318"/>
                    <a:pt x="1231519" y="332105"/>
                  </a:cubicBezTo>
                  <a:close/>
                  <a:moveTo>
                    <a:pt x="406146" y="1182243"/>
                  </a:moveTo>
                  <a:cubicBezTo>
                    <a:pt x="393065" y="1142365"/>
                    <a:pt x="379984" y="1115822"/>
                    <a:pt x="327533" y="1115822"/>
                  </a:cubicBezTo>
                  <a:cubicBezTo>
                    <a:pt x="288290" y="1115822"/>
                    <a:pt x="262001" y="1155700"/>
                    <a:pt x="262001" y="1195578"/>
                  </a:cubicBezTo>
                  <a:cubicBezTo>
                    <a:pt x="262001" y="1235456"/>
                    <a:pt x="288163" y="1261999"/>
                    <a:pt x="327533" y="1261999"/>
                  </a:cubicBezTo>
                  <a:cubicBezTo>
                    <a:pt x="379984" y="1248664"/>
                    <a:pt x="393065" y="1235456"/>
                    <a:pt x="406146" y="1182243"/>
                  </a:cubicBezTo>
                  <a:close/>
                  <a:moveTo>
                    <a:pt x="1794891" y="1182243"/>
                  </a:moveTo>
                  <a:cubicBezTo>
                    <a:pt x="1794891" y="1142365"/>
                    <a:pt x="1768729" y="1115822"/>
                    <a:pt x="1729359" y="1115822"/>
                  </a:cubicBezTo>
                  <a:cubicBezTo>
                    <a:pt x="1689989" y="1115822"/>
                    <a:pt x="1650746" y="1155700"/>
                    <a:pt x="1663827" y="1195578"/>
                  </a:cubicBezTo>
                  <a:cubicBezTo>
                    <a:pt x="1663827" y="1235456"/>
                    <a:pt x="1689989" y="1261999"/>
                    <a:pt x="1729359" y="1261999"/>
                  </a:cubicBezTo>
                  <a:cubicBezTo>
                    <a:pt x="1768602" y="1248664"/>
                    <a:pt x="1794891" y="1222121"/>
                    <a:pt x="1794891" y="1182243"/>
                  </a:cubicBezTo>
                  <a:close/>
                  <a:moveTo>
                    <a:pt x="1939036" y="1341628"/>
                  </a:moveTo>
                  <a:cubicBezTo>
                    <a:pt x="1939036" y="1288542"/>
                    <a:pt x="1912874" y="1261872"/>
                    <a:pt x="1873504" y="1261872"/>
                  </a:cubicBezTo>
                  <a:cubicBezTo>
                    <a:pt x="1821053" y="1261872"/>
                    <a:pt x="1807972" y="1288415"/>
                    <a:pt x="1794891" y="1328293"/>
                  </a:cubicBezTo>
                  <a:cubicBezTo>
                    <a:pt x="1794891" y="1368171"/>
                    <a:pt x="1834134" y="1394714"/>
                    <a:pt x="1860423" y="1394714"/>
                  </a:cubicBezTo>
                  <a:cubicBezTo>
                    <a:pt x="1912874" y="1394714"/>
                    <a:pt x="1925955" y="1368171"/>
                    <a:pt x="1939036" y="1341628"/>
                  </a:cubicBezTo>
                  <a:close/>
                  <a:moveTo>
                    <a:pt x="262001" y="478155"/>
                  </a:moveTo>
                  <a:cubicBezTo>
                    <a:pt x="262001" y="438277"/>
                    <a:pt x="222758" y="411734"/>
                    <a:pt x="196469" y="411734"/>
                  </a:cubicBezTo>
                  <a:cubicBezTo>
                    <a:pt x="144018" y="411734"/>
                    <a:pt x="130937" y="438277"/>
                    <a:pt x="130937" y="478155"/>
                  </a:cubicBezTo>
                  <a:cubicBezTo>
                    <a:pt x="117856" y="518033"/>
                    <a:pt x="157099" y="557911"/>
                    <a:pt x="196469" y="544576"/>
                  </a:cubicBezTo>
                  <a:cubicBezTo>
                    <a:pt x="235712" y="544576"/>
                    <a:pt x="262001" y="518033"/>
                    <a:pt x="262001" y="478155"/>
                  </a:cubicBezTo>
                  <a:close/>
                  <a:moveTo>
                    <a:pt x="1100455" y="1620520"/>
                  </a:moveTo>
                  <a:cubicBezTo>
                    <a:pt x="1100455" y="1580642"/>
                    <a:pt x="1074293" y="1554099"/>
                    <a:pt x="1034923" y="1540764"/>
                  </a:cubicBezTo>
                  <a:cubicBezTo>
                    <a:pt x="995680" y="1540764"/>
                    <a:pt x="969391" y="1567307"/>
                    <a:pt x="956310" y="1607185"/>
                  </a:cubicBezTo>
                  <a:cubicBezTo>
                    <a:pt x="956310" y="1647063"/>
                    <a:pt x="982472" y="1686941"/>
                    <a:pt x="1034923" y="1686941"/>
                  </a:cubicBezTo>
                  <a:cubicBezTo>
                    <a:pt x="1074166" y="1686941"/>
                    <a:pt x="1087374" y="1660398"/>
                    <a:pt x="1100455" y="1620520"/>
                  </a:cubicBezTo>
                  <a:close/>
                  <a:moveTo>
                    <a:pt x="393065" y="903224"/>
                  </a:moveTo>
                  <a:cubicBezTo>
                    <a:pt x="393065" y="863346"/>
                    <a:pt x="366903" y="836803"/>
                    <a:pt x="327533" y="836803"/>
                  </a:cubicBezTo>
                  <a:cubicBezTo>
                    <a:pt x="288163" y="836803"/>
                    <a:pt x="262001" y="863346"/>
                    <a:pt x="262001" y="903224"/>
                  </a:cubicBezTo>
                  <a:cubicBezTo>
                    <a:pt x="262001" y="943102"/>
                    <a:pt x="301244" y="982980"/>
                    <a:pt x="340614" y="969645"/>
                  </a:cubicBezTo>
                  <a:cubicBezTo>
                    <a:pt x="379857" y="969645"/>
                    <a:pt x="393065" y="943102"/>
                    <a:pt x="393065" y="903224"/>
                  </a:cubicBezTo>
                  <a:close/>
                  <a:moveTo>
                    <a:pt x="825373" y="1899539"/>
                  </a:moveTo>
                  <a:cubicBezTo>
                    <a:pt x="812292" y="1859661"/>
                    <a:pt x="786130" y="1833118"/>
                    <a:pt x="746760" y="1833118"/>
                  </a:cubicBezTo>
                  <a:cubicBezTo>
                    <a:pt x="707390" y="1833118"/>
                    <a:pt x="681228" y="1859661"/>
                    <a:pt x="681228" y="1899539"/>
                  </a:cubicBezTo>
                  <a:cubicBezTo>
                    <a:pt x="681228" y="1939417"/>
                    <a:pt x="707390" y="1965960"/>
                    <a:pt x="759841" y="1965960"/>
                  </a:cubicBezTo>
                  <a:cubicBezTo>
                    <a:pt x="799084" y="1965960"/>
                    <a:pt x="812292" y="1939417"/>
                    <a:pt x="825373" y="1899539"/>
                  </a:cubicBezTo>
                  <a:close/>
                  <a:moveTo>
                    <a:pt x="471678" y="690753"/>
                  </a:moveTo>
                  <a:cubicBezTo>
                    <a:pt x="432435" y="704088"/>
                    <a:pt x="406146" y="717296"/>
                    <a:pt x="406146" y="757174"/>
                  </a:cubicBezTo>
                  <a:cubicBezTo>
                    <a:pt x="406146" y="810260"/>
                    <a:pt x="432308" y="823595"/>
                    <a:pt x="471678" y="836930"/>
                  </a:cubicBezTo>
                  <a:cubicBezTo>
                    <a:pt x="510921" y="836930"/>
                    <a:pt x="537210" y="797052"/>
                    <a:pt x="537210" y="757174"/>
                  </a:cubicBezTo>
                  <a:cubicBezTo>
                    <a:pt x="537210" y="717296"/>
                    <a:pt x="511048" y="690753"/>
                    <a:pt x="471678" y="690753"/>
                  </a:cubicBezTo>
                  <a:close/>
                  <a:moveTo>
                    <a:pt x="262001" y="770509"/>
                  </a:moveTo>
                  <a:cubicBezTo>
                    <a:pt x="262001" y="717423"/>
                    <a:pt x="222758" y="690753"/>
                    <a:pt x="196469" y="690753"/>
                  </a:cubicBezTo>
                  <a:cubicBezTo>
                    <a:pt x="157226" y="690753"/>
                    <a:pt x="117856" y="730631"/>
                    <a:pt x="130937" y="770509"/>
                  </a:cubicBezTo>
                  <a:cubicBezTo>
                    <a:pt x="130937" y="810387"/>
                    <a:pt x="157099" y="836930"/>
                    <a:pt x="196469" y="823595"/>
                  </a:cubicBezTo>
                  <a:cubicBezTo>
                    <a:pt x="235712" y="823595"/>
                    <a:pt x="262001" y="797052"/>
                    <a:pt x="262001" y="770509"/>
                  </a:cubicBezTo>
                  <a:close/>
                  <a:moveTo>
                    <a:pt x="262001" y="1899666"/>
                  </a:moveTo>
                  <a:cubicBezTo>
                    <a:pt x="248920" y="1859788"/>
                    <a:pt x="235839" y="1833245"/>
                    <a:pt x="196469" y="1833245"/>
                  </a:cubicBezTo>
                  <a:cubicBezTo>
                    <a:pt x="144018" y="1833245"/>
                    <a:pt x="130937" y="1859788"/>
                    <a:pt x="130937" y="1899666"/>
                  </a:cubicBezTo>
                  <a:cubicBezTo>
                    <a:pt x="117856" y="1939544"/>
                    <a:pt x="157099" y="1966087"/>
                    <a:pt x="196469" y="1966087"/>
                  </a:cubicBezTo>
                  <a:cubicBezTo>
                    <a:pt x="235839" y="1966087"/>
                    <a:pt x="262001" y="1939544"/>
                    <a:pt x="262001" y="1899666"/>
                  </a:cubicBezTo>
                  <a:close/>
                  <a:moveTo>
                    <a:pt x="406146" y="1753489"/>
                  </a:moveTo>
                  <a:cubicBezTo>
                    <a:pt x="393065" y="1713611"/>
                    <a:pt x="366903" y="1687068"/>
                    <a:pt x="327533" y="1687068"/>
                  </a:cubicBezTo>
                  <a:cubicBezTo>
                    <a:pt x="288163" y="1687068"/>
                    <a:pt x="262001" y="1713611"/>
                    <a:pt x="262001" y="1753489"/>
                  </a:cubicBezTo>
                  <a:cubicBezTo>
                    <a:pt x="275082" y="1793367"/>
                    <a:pt x="288163" y="1819910"/>
                    <a:pt x="327533" y="1819910"/>
                  </a:cubicBezTo>
                  <a:cubicBezTo>
                    <a:pt x="379984" y="1819910"/>
                    <a:pt x="393065" y="1793367"/>
                    <a:pt x="406146" y="1753489"/>
                  </a:cubicBezTo>
                  <a:close/>
                  <a:moveTo>
                    <a:pt x="812292" y="478155"/>
                  </a:moveTo>
                  <a:cubicBezTo>
                    <a:pt x="812292" y="438277"/>
                    <a:pt x="786130" y="411734"/>
                    <a:pt x="746760" y="411734"/>
                  </a:cubicBezTo>
                  <a:cubicBezTo>
                    <a:pt x="707390" y="411734"/>
                    <a:pt x="681228" y="438277"/>
                    <a:pt x="681228" y="478155"/>
                  </a:cubicBezTo>
                  <a:cubicBezTo>
                    <a:pt x="681228" y="518033"/>
                    <a:pt x="720471" y="557911"/>
                    <a:pt x="746760" y="544576"/>
                  </a:cubicBezTo>
                  <a:cubicBezTo>
                    <a:pt x="799211" y="544576"/>
                    <a:pt x="812292" y="518033"/>
                    <a:pt x="812292" y="478155"/>
                  </a:cubicBezTo>
                  <a:close/>
                  <a:moveTo>
                    <a:pt x="537210" y="199263"/>
                  </a:moveTo>
                  <a:cubicBezTo>
                    <a:pt x="537210" y="159385"/>
                    <a:pt x="511048" y="132842"/>
                    <a:pt x="471678" y="132842"/>
                  </a:cubicBezTo>
                  <a:cubicBezTo>
                    <a:pt x="432435" y="119507"/>
                    <a:pt x="406146" y="159385"/>
                    <a:pt x="406146" y="199263"/>
                  </a:cubicBezTo>
                  <a:cubicBezTo>
                    <a:pt x="406146" y="239141"/>
                    <a:pt x="432308" y="265684"/>
                    <a:pt x="471678" y="265684"/>
                  </a:cubicBezTo>
                  <a:cubicBezTo>
                    <a:pt x="511048" y="265684"/>
                    <a:pt x="537210" y="239141"/>
                    <a:pt x="537210" y="199263"/>
                  </a:cubicBezTo>
                  <a:close/>
                  <a:moveTo>
                    <a:pt x="537210" y="1049401"/>
                  </a:moveTo>
                  <a:cubicBezTo>
                    <a:pt x="537210" y="1009523"/>
                    <a:pt x="511048" y="982980"/>
                    <a:pt x="471678" y="982980"/>
                  </a:cubicBezTo>
                  <a:cubicBezTo>
                    <a:pt x="432308" y="982980"/>
                    <a:pt x="406146" y="1009523"/>
                    <a:pt x="406146" y="1049401"/>
                  </a:cubicBezTo>
                  <a:cubicBezTo>
                    <a:pt x="406146" y="1089279"/>
                    <a:pt x="432308" y="1115822"/>
                    <a:pt x="471678" y="1115822"/>
                  </a:cubicBezTo>
                  <a:cubicBezTo>
                    <a:pt x="511048" y="1115822"/>
                    <a:pt x="537210" y="1089279"/>
                    <a:pt x="537210" y="1049401"/>
                  </a:cubicBezTo>
                  <a:close/>
                  <a:moveTo>
                    <a:pt x="1873504" y="690753"/>
                  </a:moveTo>
                  <a:cubicBezTo>
                    <a:pt x="1821053" y="690753"/>
                    <a:pt x="1794891" y="730631"/>
                    <a:pt x="1794891" y="770509"/>
                  </a:cubicBezTo>
                  <a:cubicBezTo>
                    <a:pt x="1794891" y="797052"/>
                    <a:pt x="1834134" y="836930"/>
                    <a:pt x="1873504" y="836930"/>
                  </a:cubicBezTo>
                  <a:cubicBezTo>
                    <a:pt x="1912747" y="823595"/>
                    <a:pt x="1939036" y="810387"/>
                    <a:pt x="1925955" y="757174"/>
                  </a:cubicBezTo>
                  <a:cubicBezTo>
                    <a:pt x="1925955" y="717296"/>
                    <a:pt x="1899793" y="690753"/>
                    <a:pt x="1873504" y="690753"/>
                  </a:cubicBezTo>
                  <a:close/>
                  <a:moveTo>
                    <a:pt x="406146" y="1328293"/>
                  </a:moveTo>
                  <a:cubicBezTo>
                    <a:pt x="406146" y="1368171"/>
                    <a:pt x="432308" y="1394714"/>
                    <a:pt x="471678" y="1394714"/>
                  </a:cubicBezTo>
                  <a:cubicBezTo>
                    <a:pt x="511048" y="1394714"/>
                    <a:pt x="537210" y="1368171"/>
                    <a:pt x="537210" y="1328293"/>
                  </a:cubicBezTo>
                  <a:cubicBezTo>
                    <a:pt x="537210" y="1288415"/>
                    <a:pt x="511048" y="1261872"/>
                    <a:pt x="471678" y="1261872"/>
                  </a:cubicBezTo>
                  <a:cubicBezTo>
                    <a:pt x="432308" y="1261872"/>
                    <a:pt x="406146" y="1288415"/>
                    <a:pt x="406146" y="1328293"/>
                  </a:cubicBezTo>
                  <a:close/>
                  <a:moveTo>
                    <a:pt x="471678" y="1540891"/>
                  </a:moveTo>
                  <a:cubicBezTo>
                    <a:pt x="432435" y="1554226"/>
                    <a:pt x="406146" y="1567434"/>
                    <a:pt x="406146" y="1620647"/>
                  </a:cubicBezTo>
                  <a:cubicBezTo>
                    <a:pt x="406146" y="1660525"/>
                    <a:pt x="432308" y="1687068"/>
                    <a:pt x="471678" y="1687068"/>
                  </a:cubicBezTo>
                  <a:cubicBezTo>
                    <a:pt x="511048" y="1687068"/>
                    <a:pt x="537210" y="1660525"/>
                    <a:pt x="537210" y="1620647"/>
                  </a:cubicBezTo>
                  <a:cubicBezTo>
                    <a:pt x="537210" y="1567561"/>
                    <a:pt x="511048" y="1554226"/>
                    <a:pt x="471678" y="1540891"/>
                  </a:cubicBezTo>
                  <a:close/>
                  <a:moveTo>
                    <a:pt x="1165987" y="1687068"/>
                  </a:moveTo>
                  <a:cubicBezTo>
                    <a:pt x="1126744" y="1687068"/>
                    <a:pt x="1100455" y="1713611"/>
                    <a:pt x="1100455" y="1753489"/>
                  </a:cubicBezTo>
                  <a:cubicBezTo>
                    <a:pt x="1100455" y="1793367"/>
                    <a:pt x="1126617" y="1819910"/>
                    <a:pt x="1165987" y="1819910"/>
                  </a:cubicBezTo>
                  <a:cubicBezTo>
                    <a:pt x="1205357" y="1819910"/>
                    <a:pt x="1231519" y="1793367"/>
                    <a:pt x="1231519" y="1753489"/>
                  </a:cubicBezTo>
                  <a:cubicBezTo>
                    <a:pt x="1231519" y="1713611"/>
                    <a:pt x="1205357" y="1687068"/>
                    <a:pt x="1165987" y="1687068"/>
                  </a:cubicBezTo>
                  <a:close/>
                  <a:moveTo>
                    <a:pt x="1375664" y="1899666"/>
                  </a:moveTo>
                  <a:cubicBezTo>
                    <a:pt x="1375664" y="1859788"/>
                    <a:pt x="1349502" y="1833245"/>
                    <a:pt x="1310132" y="1833245"/>
                  </a:cubicBezTo>
                  <a:cubicBezTo>
                    <a:pt x="1270762" y="1833245"/>
                    <a:pt x="1244600" y="1859661"/>
                    <a:pt x="1244600" y="1899539"/>
                  </a:cubicBezTo>
                  <a:cubicBezTo>
                    <a:pt x="1244600" y="1939417"/>
                    <a:pt x="1270762" y="1965960"/>
                    <a:pt x="1310132" y="1965960"/>
                  </a:cubicBezTo>
                  <a:cubicBezTo>
                    <a:pt x="1349502" y="1965960"/>
                    <a:pt x="1375664" y="1939417"/>
                    <a:pt x="1375664" y="1899539"/>
                  </a:cubicBezTo>
                  <a:close/>
                  <a:moveTo>
                    <a:pt x="1794891" y="624332"/>
                  </a:moveTo>
                  <a:cubicBezTo>
                    <a:pt x="1794891" y="584454"/>
                    <a:pt x="1768729" y="557911"/>
                    <a:pt x="1729359" y="557911"/>
                  </a:cubicBezTo>
                  <a:cubicBezTo>
                    <a:pt x="1689989" y="557911"/>
                    <a:pt x="1663827" y="584454"/>
                    <a:pt x="1663827" y="624332"/>
                  </a:cubicBezTo>
                  <a:cubicBezTo>
                    <a:pt x="1663827" y="664210"/>
                    <a:pt x="1689989" y="690753"/>
                    <a:pt x="1729359" y="690753"/>
                  </a:cubicBezTo>
                  <a:cubicBezTo>
                    <a:pt x="1768729" y="690753"/>
                    <a:pt x="1794891" y="664210"/>
                    <a:pt x="1794891" y="624332"/>
                  </a:cubicBezTo>
                  <a:close/>
                  <a:moveTo>
                    <a:pt x="1939036" y="1620647"/>
                  </a:moveTo>
                  <a:cubicBezTo>
                    <a:pt x="1939036" y="1580769"/>
                    <a:pt x="1912874" y="1554226"/>
                    <a:pt x="1873504" y="1540891"/>
                  </a:cubicBezTo>
                  <a:cubicBezTo>
                    <a:pt x="1834261" y="1540891"/>
                    <a:pt x="1807972" y="1567434"/>
                    <a:pt x="1794891" y="1607312"/>
                  </a:cubicBezTo>
                  <a:cubicBezTo>
                    <a:pt x="1794891" y="1647190"/>
                    <a:pt x="1821053" y="1673733"/>
                    <a:pt x="1860423" y="1687068"/>
                  </a:cubicBezTo>
                  <a:cubicBezTo>
                    <a:pt x="1899666" y="1687068"/>
                    <a:pt x="1925955" y="1660525"/>
                    <a:pt x="1939036" y="1620647"/>
                  </a:cubicBezTo>
                  <a:close/>
                  <a:moveTo>
                    <a:pt x="1860423" y="982980"/>
                  </a:moveTo>
                  <a:cubicBezTo>
                    <a:pt x="1821180" y="982980"/>
                    <a:pt x="1794891" y="1009523"/>
                    <a:pt x="1794891" y="1049401"/>
                  </a:cubicBezTo>
                  <a:cubicBezTo>
                    <a:pt x="1807972" y="1089279"/>
                    <a:pt x="1821053" y="1115822"/>
                    <a:pt x="1873504" y="1115822"/>
                  </a:cubicBezTo>
                  <a:cubicBezTo>
                    <a:pt x="1912747" y="1115822"/>
                    <a:pt x="1939036" y="1089279"/>
                    <a:pt x="1939036" y="1049401"/>
                  </a:cubicBezTo>
                  <a:cubicBezTo>
                    <a:pt x="1925955" y="996315"/>
                    <a:pt x="1899793" y="982980"/>
                    <a:pt x="1860423" y="982980"/>
                  </a:cubicBezTo>
                  <a:close/>
                  <a:moveTo>
                    <a:pt x="1035050" y="1965960"/>
                  </a:moveTo>
                  <a:cubicBezTo>
                    <a:pt x="1074293" y="1965960"/>
                    <a:pt x="1100582" y="1939417"/>
                    <a:pt x="1100582" y="1899539"/>
                  </a:cubicBezTo>
                  <a:cubicBezTo>
                    <a:pt x="1100582" y="1859661"/>
                    <a:pt x="1074420" y="1833118"/>
                    <a:pt x="1035050" y="1833118"/>
                  </a:cubicBezTo>
                  <a:cubicBezTo>
                    <a:pt x="982599" y="1833118"/>
                    <a:pt x="969518" y="1846453"/>
                    <a:pt x="969518" y="1899539"/>
                  </a:cubicBezTo>
                  <a:cubicBezTo>
                    <a:pt x="956437" y="1939417"/>
                    <a:pt x="982599" y="1965960"/>
                    <a:pt x="1035050" y="1965960"/>
                  </a:cubicBezTo>
                  <a:close/>
                  <a:moveTo>
                    <a:pt x="327533" y="557911"/>
                  </a:moveTo>
                  <a:cubicBezTo>
                    <a:pt x="288290" y="557911"/>
                    <a:pt x="262001" y="584454"/>
                    <a:pt x="262001" y="624332"/>
                  </a:cubicBezTo>
                  <a:cubicBezTo>
                    <a:pt x="262001" y="650875"/>
                    <a:pt x="288163" y="690753"/>
                    <a:pt x="327533" y="690753"/>
                  </a:cubicBezTo>
                  <a:cubicBezTo>
                    <a:pt x="366903" y="690753"/>
                    <a:pt x="393065" y="664210"/>
                    <a:pt x="393065" y="624332"/>
                  </a:cubicBezTo>
                  <a:cubicBezTo>
                    <a:pt x="406146" y="584454"/>
                    <a:pt x="366903" y="557911"/>
                    <a:pt x="327533" y="557911"/>
                  </a:cubicBezTo>
                  <a:close/>
                  <a:moveTo>
                    <a:pt x="1035050" y="544576"/>
                  </a:moveTo>
                  <a:cubicBezTo>
                    <a:pt x="1074293" y="544576"/>
                    <a:pt x="1100582" y="518033"/>
                    <a:pt x="1100582" y="478155"/>
                  </a:cubicBezTo>
                  <a:cubicBezTo>
                    <a:pt x="1100582" y="438277"/>
                    <a:pt x="1061339" y="411734"/>
                    <a:pt x="1021969" y="411734"/>
                  </a:cubicBezTo>
                  <a:cubicBezTo>
                    <a:pt x="982599" y="411734"/>
                    <a:pt x="956437" y="438277"/>
                    <a:pt x="969518" y="478155"/>
                  </a:cubicBezTo>
                  <a:cubicBezTo>
                    <a:pt x="969518" y="531241"/>
                    <a:pt x="995680" y="544576"/>
                    <a:pt x="1035050" y="544576"/>
                  </a:cubicBezTo>
                  <a:close/>
                  <a:moveTo>
                    <a:pt x="471678" y="411734"/>
                  </a:moveTo>
                  <a:cubicBezTo>
                    <a:pt x="432435" y="411734"/>
                    <a:pt x="406146" y="438277"/>
                    <a:pt x="406146" y="478155"/>
                  </a:cubicBezTo>
                  <a:cubicBezTo>
                    <a:pt x="406146" y="531241"/>
                    <a:pt x="432308" y="544576"/>
                    <a:pt x="471678" y="544576"/>
                  </a:cubicBezTo>
                  <a:cubicBezTo>
                    <a:pt x="511048" y="544576"/>
                    <a:pt x="537210" y="518033"/>
                    <a:pt x="537210" y="478155"/>
                  </a:cubicBezTo>
                  <a:cubicBezTo>
                    <a:pt x="537210" y="438277"/>
                    <a:pt x="511048" y="411734"/>
                    <a:pt x="471678" y="411734"/>
                  </a:cubicBezTo>
                  <a:close/>
                  <a:moveTo>
                    <a:pt x="471678" y="1833118"/>
                  </a:moveTo>
                  <a:cubicBezTo>
                    <a:pt x="432435" y="1833118"/>
                    <a:pt x="406146" y="1846453"/>
                    <a:pt x="406146" y="1899539"/>
                  </a:cubicBezTo>
                  <a:cubicBezTo>
                    <a:pt x="406146" y="1939417"/>
                    <a:pt x="432308" y="1965960"/>
                    <a:pt x="471678" y="1965960"/>
                  </a:cubicBezTo>
                  <a:cubicBezTo>
                    <a:pt x="511048" y="1965960"/>
                    <a:pt x="537210" y="1939417"/>
                    <a:pt x="537210" y="1899539"/>
                  </a:cubicBezTo>
                  <a:cubicBezTo>
                    <a:pt x="537210" y="1859661"/>
                    <a:pt x="511048" y="1833118"/>
                    <a:pt x="471678" y="1833118"/>
                  </a:cubicBezTo>
                  <a:close/>
                  <a:moveTo>
                    <a:pt x="1939036" y="1899539"/>
                  </a:moveTo>
                  <a:cubicBezTo>
                    <a:pt x="1925955" y="1859661"/>
                    <a:pt x="1912874" y="1833118"/>
                    <a:pt x="1860423" y="1833118"/>
                  </a:cubicBezTo>
                  <a:cubicBezTo>
                    <a:pt x="1821180" y="1833118"/>
                    <a:pt x="1794891" y="1859661"/>
                    <a:pt x="1794891" y="1899539"/>
                  </a:cubicBezTo>
                  <a:cubicBezTo>
                    <a:pt x="1794891" y="1939417"/>
                    <a:pt x="1821053" y="1965960"/>
                    <a:pt x="1873504" y="1965960"/>
                  </a:cubicBezTo>
                  <a:cubicBezTo>
                    <a:pt x="1912747" y="1965960"/>
                    <a:pt x="1925955" y="1939417"/>
                    <a:pt x="1939036" y="189953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23" name="Group 123"/>
          <p:cNvGrpSpPr>
            <a:grpSpLocks noChangeAspect="1"/>
          </p:cNvGrpSpPr>
          <p:nvPr/>
        </p:nvGrpSpPr>
        <p:grpSpPr>
          <a:xfrm>
            <a:off x="10108260" y="7722540"/>
            <a:ext cx="1552500" cy="1574100"/>
            <a:chOff x="0" y="0"/>
            <a:chExt cx="2070000" cy="20988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2070100" cy="2098802"/>
            </a:xfrm>
            <a:custGeom>
              <a:avLst/>
              <a:gdLst/>
              <a:ahLst/>
              <a:cxnLst/>
              <a:rect l="l" t="t" r="r" b="b"/>
              <a:pathLst>
                <a:path w="2070100" h="2098802">
                  <a:moveTo>
                    <a:pt x="1035050" y="0"/>
                  </a:moveTo>
                  <a:cubicBezTo>
                    <a:pt x="1297051" y="0"/>
                    <a:pt x="1559052" y="0"/>
                    <a:pt x="1821180" y="0"/>
                  </a:cubicBezTo>
                  <a:cubicBezTo>
                    <a:pt x="1873631" y="0"/>
                    <a:pt x="1925955" y="0"/>
                    <a:pt x="1991487" y="0"/>
                  </a:cubicBezTo>
                  <a:cubicBezTo>
                    <a:pt x="2043938" y="0"/>
                    <a:pt x="2057019" y="26543"/>
                    <a:pt x="2057019" y="66421"/>
                  </a:cubicBezTo>
                  <a:cubicBezTo>
                    <a:pt x="2070100" y="172720"/>
                    <a:pt x="2070100" y="265684"/>
                    <a:pt x="2070100" y="358648"/>
                  </a:cubicBezTo>
                  <a:cubicBezTo>
                    <a:pt x="2070100" y="903224"/>
                    <a:pt x="2070100" y="1434592"/>
                    <a:pt x="2070100" y="1979295"/>
                  </a:cubicBezTo>
                  <a:cubicBezTo>
                    <a:pt x="2070100" y="2085594"/>
                    <a:pt x="2057019" y="2098802"/>
                    <a:pt x="1952244" y="2098802"/>
                  </a:cubicBezTo>
                  <a:cubicBezTo>
                    <a:pt x="1375791" y="2098802"/>
                    <a:pt x="786257" y="2098802"/>
                    <a:pt x="209804" y="2098802"/>
                  </a:cubicBezTo>
                  <a:cubicBezTo>
                    <a:pt x="157353" y="2098802"/>
                    <a:pt x="105029" y="2098802"/>
                    <a:pt x="52578" y="2098802"/>
                  </a:cubicBezTo>
                  <a:cubicBezTo>
                    <a:pt x="39497" y="2085467"/>
                    <a:pt x="13335" y="2072259"/>
                    <a:pt x="127" y="2045716"/>
                  </a:cubicBezTo>
                  <a:cubicBezTo>
                    <a:pt x="127" y="2032381"/>
                    <a:pt x="127" y="2005838"/>
                    <a:pt x="127" y="1992630"/>
                  </a:cubicBezTo>
                  <a:cubicBezTo>
                    <a:pt x="0" y="1368171"/>
                    <a:pt x="0" y="730631"/>
                    <a:pt x="0" y="106299"/>
                  </a:cubicBezTo>
                  <a:cubicBezTo>
                    <a:pt x="0" y="13335"/>
                    <a:pt x="13081" y="0"/>
                    <a:pt x="104775" y="0"/>
                  </a:cubicBezTo>
                  <a:cubicBezTo>
                    <a:pt x="419227" y="0"/>
                    <a:pt x="720598" y="0"/>
                    <a:pt x="1035050" y="0"/>
                  </a:cubicBezTo>
                  <a:close/>
                  <a:moveTo>
                    <a:pt x="969518" y="1952625"/>
                  </a:moveTo>
                  <a:cubicBezTo>
                    <a:pt x="995680" y="1952625"/>
                    <a:pt x="1021969" y="1952625"/>
                    <a:pt x="1035050" y="1952625"/>
                  </a:cubicBezTo>
                  <a:cubicBezTo>
                    <a:pt x="1087501" y="1965960"/>
                    <a:pt x="1100582" y="1939290"/>
                    <a:pt x="1100582" y="1886204"/>
                  </a:cubicBezTo>
                  <a:cubicBezTo>
                    <a:pt x="1100582" y="1620520"/>
                    <a:pt x="1113663" y="1354836"/>
                    <a:pt x="1100582" y="1075944"/>
                  </a:cubicBezTo>
                  <a:cubicBezTo>
                    <a:pt x="1087501" y="943102"/>
                    <a:pt x="1126744" y="850138"/>
                    <a:pt x="1231646" y="770382"/>
                  </a:cubicBezTo>
                  <a:cubicBezTo>
                    <a:pt x="1284097" y="717296"/>
                    <a:pt x="1284097" y="650875"/>
                    <a:pt x="1218565" y="597662"/>
                  </a:cubicBezTo>
                  <a:cubicBezTo>
                    <a:pt x="1166114" y="544576"/>
                    <a:pt x="1139952" y="478155"/>
                    <a:pt x="1179322" y="385064"/>
                  </a:cubicBezTo>
                  <a:cubicBezTo>
                    <a:pt x="1205484" y="331978"/>
                    <a:pt x="1244854" y="292100"/>
                    <a:pt x="1310386" y="292100"/>
                  </a:cubicBezTo>
                  <a:cubicBezTo>
                    <a:pt x="1388999" y="292100"/>
                    <a:pt x="1454531" y="305435"/>
                    <a:pt x="1493774" y="385064"/>
                  </a:cubicBezTo>
                  <a:cubicBezTo>
                    <a:pt x="1533017" y="464693"/>
                    <a:pt x="1506855" y="544449"/>
                    <a:pt x="1441323" y="610870"/>
                  </a:cubicBezTo>
                  <a:cubicBezTo>
                    <a:pt x="1428242" y="624205"/>
                    <a:pt x="1402080" y="650748"/>
                    <a:pt x="1402080" y="663956"/>
                  </a:cubicBezTo>
                  <a:cubicBezTo>
                    <a:pt x="1415161" y="756920"/>
                    <a:pt x="1388999" y="823341"/>
                    <a:pt x="1310386" y="876554"/>
                  </a:cubicBezTo>
                  <a:cubicBezTo>
                    <a:pt x="1297305" y="889889"/>
                    <a:pt x="1284224" y="903097"/>
                    <a:pt x="1271143" y="916432"/>
                  </a:cubicBezTo>
                  <a:cubicBezTo>
                    <a:pt x="1257681" y="943102"/>
                    <a:pt x="1244600" y="982980"/>
                    <a:pt x="1244600" y="1009523"/>
                  </a:cubicBezTo>
                  <a:cubicBezTo>
                    <a:pt x="1231519" y="1301750"/>
                    <a:pt x="1244600" y="1607312"/>
                    <a:pt x="1244600" y="1899539"/>
                  </a:cubicBezTo>
                  <a:cubicBezTo>
                    <a:pt x="1244600" y="1912874"/>
                    <a:pt x="1244600" y="1939417"/>
                    <a:pt x="1244600" y="1952625"/>
                  </a:cubicBezTo>
                  <a:cubicBezTo>
                    <a:pt x="1467358" y="1952625"/>
                    <a:pt x="1703197" y="1952625"/>
                    <a:pt x="1925828" y="1952625"/>
                  </a:cubicBezTo>
                  <a:cubicBezTo>
                    <a:pt x="1925828" y="1939290"/>
                    <a:pt x="1925828" y="1912747"/>
                    <a:pt x="1925828" y="1899539"/>
                  </a:cubicBezTo>
                  <a:cubicBezTo>
                    <a:pt x="1925828" y="1354963"/>
                    <a:pt x="1938909" y="797052"/>
                    <a:pt x="1938909" y="239141"/>
                  </a:cubicBezTo>
                  <a:cubicBezTo>
                    <a:pt x="1938909" y="132842"/>
                    <a:pt x="1938909" y="146177"/>
                    <a:pt x="1834134" y="132842"/>
                  </a:cubicBezTo>
                  <a:cubicBezTo>
                    <a:pt x="1572133" y="132842"/>
                    <a:pt x="1310132" y="132842"/>
                    <a:pt x="1048004" y="132842"/>
                  </a:cubicBezTo>
                  <a:cubicBezTo>
                    <a:pt x="759714" y="132842"/>
                    <a:pt x="471551" y="132842"/>
                    <a:pt x="183261" y="146177"/>
                  </a:cubicBezTo>
                  <a:cubicBezTo>
                    <a:pt x="170180" y="146177"/>
                    <a:pt x="157099" y="146177"/>
                    <a:pt x="144018" y="146177"/>
                  </a:cubicBezTo>
                  <a:cubicBezTo>
                    <a:pt x="144018" y="743966"/>
                    <a:pt x="144018" y="1354963"/>
                    <a:pt x="144018" y="1952752"/>
                  </a:cubicBezTo>
                  <a:cubicBezTo>
                    <a:pt x="366776" y="1952752"/>
                    <a:pt x="602615" y="1952752"/>
                    <a:pt x="825246" y="1952752"/>
                  </a:cubicBezTo>
                  <a:cubicBezTo>
                    <a:pt x="825246" y="1926209"/>
                    <a:pt x="825246" y="1912874"/>
                    <a:pt x="825246" y="1899666"/>
                  </a:cubicBezTo>
                  <a:cubicBezTo>
                    <a:pt x="825246" y="1487932"/>
                    <a:pt x="825246" y="1089406"/>
                    <a:pt x="825246" y="677545"/>
                  </a:cubicBezTo>
                  <a:cubicBezTo>
                    <a:pt x="825246" y="651002"/>
                    <a:pt x="812165" y="624459"/>
                    <a:pt x="799084" y="611124"/>
                  </a:cubicBezTo>
                  <a:cubicBezTo>
                    <a:pt x="720471" y="544703"/>
                    <a:pt x="694309" y="438404"/>
                    <a:pt x="746633" y="358775"/>
                  </a:cubicBezTo>
                  <a:cubicBezTo>
                    <a:pt x="799084" y="305689"/>
                    <a:pt x="851408" y="279019"/>
                    <a:pt x="916940" y="279019"/>
                  </a:cubicBezTo>
                  <a:cubicBezTo>
                    <a:pt x="995553" y="292354"/>
                    <a:pt x="1048004" y="345440"/>
                    <a:pt x="1061085" y="411861"/>
                  </a:cubicBezTo>
                  <a:cubicBezTo>
                    <a:pt x="1087247" y="491617"/>
                    <a:pt x="1074166" y="558038"/>
                    <a:pt x="1008634" y="597789"/>
                  </a:cubicBezTo>
                  <a:cubicBezTo>
                    <a:pt x="969391" y="624332"/>
                    <a:pt x="969391" y="650875"/>
                    <a:pt x="969391" y="690753"/>
                  </a:cubicBezTo>
                  <a:cubicBezTo>
                    <a:pt x="969391" y="1089279"/>
                    <a:pt x="969391" y="1487805"/>
                    <a:pt x="969391" y="1886331"/>
                  </a:cubicBezTo>
                  <a:cubicBezTo>
                    <a:pt x="969391" y="1899666"/>
                    <a:pt x="969391" y="1926209"/>
                    <a:pt x="969391" y="1952752"/>
                  </a:cubicBezTo>
                  <a:close/>
                  <a:moveTo>
                    <a:pt x="890905" y="531368"/>
                  </a:moveTo>
                  <a:cubicBezTo>
                    <a:pt x="943356" y="531368"/>
                    <a:pt x="969518" y="504825"/>
                    <a:pt x="969518" y="451612"/>
                  </a:cubicBezTo>
                  <a:cubicBezTo>
                    <a:pt x="969518" y="411734"/>
                    <a:pt x="930275" y="385191"/>
                    <a:pt x="890905" y="385191"/>
                  </a:cubicBezTo>
                  <a:cubicBezTo>
                    <a:pt x="851535" y="385191"/>
                    <a:pt x="825373" y="425069"/>
                    <a:pt x="825373" y="464947"/>
                  </a:cubicBezTo>
                  <a:cubicBezTo>
                    <a:pt x="825373" y="504825"/>
                    <a:pt x="851535" y="531368"/>
                    <a:pt x="890905" y="531368"/>
                  </a:cubicBezTo>
                  <a:close/>
                  <a:moveTo>
                    <a:pt x="1336294" y="531368"/>
                  </a:moveTo>
                  <a:cubicBezTo>
                    <a:pt x="1375537" y="531368"/>
                    <a:pt x="1414907" y="504825"/>
                    <a:pt x="1414907" y="464947"/>
                  </a:cubicBezTo>
                  <a:cubicBezTo>
                    <a:pt x="1414907" y="425069"/>
                    <a:pt x="1375664" y="385191"/>
                    <a:pt x="1336294" y="385191"/>
                  </a:cubicBezTo>
                  <a:cubicBezTo>
                    <a:pt x="1296924" y="385191"/>
                    <a:pt x="1270762" y="425069"/>
                    <a:pt x="1257681" y="451612"/>
                  </a:cubicBezTo>
                  <a:cubicBezTo>
                    <a:pt x="1257681" y="491490"/>
                    <a:pt x="1296924" y="531368"/>
                    <a:pt x="1336294" y="53136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25" name="Group 125"/>
          <p:cNvGrpSpPr>
            <a:grpSpLocks noChangeAspect="1"/>
          </p:cNvGrpSpPr>
          <p:nvPr/>
        </p:nvGrpSpPr>
        <p:grpSpPr>
          <a:xfrm>
            <a:off x="15964020" y="7841340"/>
            <a:ext cx="1552500" cy="1326240"/>
            <a:chOff x="0" y="0"/>
            <a:chExt cx="2070000" cy="1768320"/>
          </a:xfrm>
        </p:grpSpPr>
        <p:sp>
          <p:nvSpPr>
            <p:cNvPr id="126" name="Freeform 126"/>
            <p:cNvSpPr/>
            <p:nvPr/>
          </p:nvSpPr>
          <p:spPr>
            <a:xfrm>
              <a:off x="-254" y="0"/>
              <a:ext cx="2070227" cy="1767967"/>
            </a:xfrm>
            <a:custGeom>
              <a:avLst/>
              <a:gdLst/>
              <a:ahLst/>
              <a:cxnLst/>
              <a:rect l="l" t="t" r="r" b="b"/>
              <a:pathLst>
                <a:path w="2070227" h="1767967">
                  <a:moveTo>
                    <a:pt x="1611757" y="265938"/>
                  </a:moveTo>
                  <a:cubicBezTo>
                    <a:pt x="1664208" y="265938"/>
                    <a:pt x="1716532" y="265938"/>
                    <a:pt x="1782064" y="265938"/>
                  </a:cubicBezTo>
                  <a:cubicBezTo>
                    <a:pt x="1808226" y="265938"/>
                    <a:pt x="1821307" y="279273"/>
                    <a:pt x="1834515" y="319151"/>
                  </a:cubicBezTo>
                  <a:cubicBezTo>
                    <a:pt x="1834515" y="332486"/>
                    <a:pt x="1860677" y="345694"/>
                    <a:pt x="1873758" y="345694"/>
                  </a:cubicBezTo>
                  <a:cubicBezTo>
                    <a:pt x="1913001" y="345694"/>
                    <a:pt x="1952371" y="345694"/>
                    <a:pt x="1991614" y="345694"/>
                  </a:cubicBezTo>
                  <a:cubicBezTo>
                    <a:pt x="2044065" y="345694"/>
                    <a:pt x="2070227" y="372237"/>
                    <a:pt x="2070227" y="412115"/>
                  </a:cubicBezTo>
                  <a:cubicBezTo>
                    <a:pt x="2070227" y="451993"/>
                    <a:pt x="2044065" y="478536"/>
                    <a:pt x="1991614" y="478536"/>
                  </a:cubicBezTo>
                  <a:cubicBezTo>
                    <a:pt x="1965452" y="478536"/>
                    <a:pt x="1926082" y="478536"/>
                    <a:pt x="1899920" y="478536"/>
                  </a:cubicBezTo>
                  <a:cubicBezTo>
                    <a:pt x="1860677" y="478536"/>
                    <a:pt x="1834388" y="478536"/>
                    <a:pt x="1821307" y="531749"/>
                  </a:cubicBezTo>
                  <a:cubicBezTo>
                    <a:pt x="1821307" y="545084"/>
                    <a:pt x="1795145" y="558292"/>
                    <a:pt x="1768856" y="558292"/>
                  </a:cubicBezTo>
                  <a:cubicBezTo>
                    <a:pt x="1716405" y="558292"/>
                    <a:pt x="1664081" y="558292"/>
                    <a:pt x="1611630" y="558292"/>
                  </a:cubicBezTo>
                  <a:cubicBezTo>
                    <a:pt x="1611630" y="624713"/>
                    <a:pt x="1611630" y="677926"/>
                    <a:pt x="1611630" y="744474"/>
                  </a:cubicBezTo>
                  <a:cubicBezTo>
                    <a:pt x="1664081" y="744474"/>
                    <a:pt x="1716405" y="744474"/>
                    <a:pt x="1768856" y="744474"/>
                  </a:cubicBezTo>
                  <a:cubicBezTo>
                    <a:pt x="1808099" y="744474"/>
                    <a:pt x="1821307" y="744474"/>
                    <a:pt x="1834388" y="784352"/>
                  </a:cubicBezTo>
                  <a:cubicBezTo>
                    <a:pt x="1834388" y="797687"/>
                    <a:pt x="1860550" y="810895"/>
                    <a:pt x="1873631" y="810895"/>
                  </a:cubicBezTo>
                  <a:cubicBezTo>
                    <a:pt x="1912874" y="824230"/>
                    <a:pt x="1952244" y="810895"/>
                    <a:pt x="1991487" y="810895"/>
                  </a:cubicBezTo>
                  <a:cubicBezTo>
                    <a:pt x="2043938" y="810895"/>
                    <a:pt x="2070100" y="850773"/>
                    <a:pt x="2070100" y="890651"/>
                  </a:cubicBezTo>
                  <a:cubicBezTo>
                    <a:pt x="2070100" y="930529"/>
                    <a:pt x="2043938" y="957072"/>
                    <a:pt x="1991487" y="957072"/>
                  </a:cubicBezTo>
                  <a:cubicBezTo>
                    <a:pt x="1939036" y="957072"/>
                    <a:pt x="1886712" y="957072"/>
                    <a:pt x="1834261" y="957072"/>
                  </a:cubicBezTo>
                  <a:cubicBezTo>
                    <a:pt x="1847342" y="1036828"/>
                    <a:pt x="1781810" y="1036828"/>
                    <a:pt x="1729486" y="1036828"/>
                  </a:cubicBezTo>
                  <a:cubicBezTo>
                    <a:pt x="1690243" y="1023493"/>
                    <a:pt x="1650873" y="1036828"/>
                    <a:pt x="1611630" y="1036828"/>
                  </a:cubicBezTo>
                  <a:cubicBezTo>
                    <a:pt x="1611630" y="1090041"/>
                    <a:pt x="1611630" y="1143254"/>
                    <a:pt x="1611630" y="1209675"/>
                  </a:cubicBezTo>
                  <a:cubicBezTo>
                    <a:pt x="1664081" y="1209675"/>
                    <a:pt x="1716405" y="1209675"/>
                    <a:pt x="1768856" y="1209675"/>
                  </a:cubicBezTo>
                  <a:cubicBezTo>
                    <a:pt x="1795018" y="1209675"/>
                    <a:pt x="1834388" y="1209675"/>
                    <a:pt x="1834388" y="1262888"/>
                  </a:cubicBezTo>
                  <a:cubicBezTo>
                    <a:pt x="1834388" y="1262888"/>
                    <a:pt x="1860550" y="1289431"/>
                    <a:pt x="1873631" y="1289431"/>
                  </a:cubicBezTo>
                  <a:cubicBezTo>
                    <a:pt x="1912874" y="1289431"/>
                    <a:pt x="1952244" y="1289431"/>
                    <a:pt x="1991487" y="1289431"/>
                  </a:cubicBezTo>
                  <a:cubicBezTo>
                    <a:pt x="2043938" y="1289431"/>
                    <a:pt x="2070100" y="1315974"/>
                    <a:pt x="2070100" y="1355852"/>
                  </a:cubicBezTo>
                  <a:cubicBezTo>
                    <a:pt x="2070100" y="1395730"/>
                    <a:pt x="2043938" y="1422273"/>
                    <a:pt x="1991487" y="1422273"/>
                  </a:cubicBezTo>
                  <a:cubicBezTo>
                    <a:pt x="1965325" y="1422273"/>
                    <a:pt x="1939036" y="1422273"/>
                    <a:pt x="1899793" y="1422273"/>
                  </a:cubicBezTo>
                  <a:cubicBezTo>
                    <a:pt x="1873631" y="1422273"/>
                    <a:pt x="1821180" y="1408938"/>
                    <a:pt x="1821180" y="1475486"/>
                  </a:cubicBezTo>
                  <a:cubicBezTo>
                    <a:pt x="1821180" y="1488821"/>
                    <a:pt x="1795018" y="1502029"/>
                    <a:pt x="1768729" y="1502029"/>
                  </a:cubicBezTo>
                  <a:cubicBezTo>
                    <a:pt x="1716278" y="1502029"/>
                    <a:pt x="1663954" y="1502029"/>
                    <a:pt x="1611503" y="1502029"/>
                  </a:cubicBezTo>
                  <a:cubicBezTo>
                    <a:pt x="1611503" y="1568450"/>
                    <a:pt x="1611503" y="1621663"/>
                    <a:pt x="1611503" y="1688211"/>
                  </a:cubicBezTo>
                  <a:cubicBezTo>
                    <a:pt x="1611503" y="1754759"/>
                    <a:pt x="1585341" y="1767967"/>
                    <a:pt x="1519809" y="1767967"/>
                  </a:cubicBezTo>
                  <a:cubicBezTo>
                    <a:pt x="1192276" y="1767967"/>
                    <a:pt x="864743" y="1767967"/>
                    <a:pt x="537210" y="1767967"/>
                  </a:cubicBezTo>
                  <a:cubicBezTo>
                    <a:pt x="484759" y="1767967"/>
                    <a:pt x="458597" y="1754632"/>
                    <a:pt x="458597" y="1688211"/>
                  </a:cubicBezTo>
                  <a:cubicBezTo>
                    <a:pt x="458597" y="1621790"/>
                    <a:pt x="458597" y="1568577"/>
                    <a:pt x="458597" y="1502029"/>
                  </a:cubicBezTo>
                  <a:cubicBezTo>
                    <a:pt x="406146" y="1502029"/>
                    <a:pt x="366903" y="1502029"/>
                    <a:pt x="314452" y="1502029"/>
                  </a:cubicBezTo>
                  <a:cubicBezTo>
                    <a:pt x="275209" y="1502029"/>
                    <a:pt x="222758" y="1502029"/>
                    <a:pt x="235839" y="1422273"/>
                  </a:cubicBezTo>
                  <a:cubicBezTo>
                    <a:pt x="183388" y="1422273"/>
                    <a:pt x="131064" y="1422273"/>
                    <a:pt x="91694" y="1422273"/>
                  </a:cubicBezTo>
                  <a:cubicBezTo>
                    <a:pt x="26162" y="1422273"/>
                    <a:pt x="0" y="1395730"/>
                    <a:pt x="0" y="1355852"/>
                  </a:cubicBezTo>
                  <a:cubicBezTo>
                    <a:pt x="0" y="1315974"/>
                    <a:pt x="26162" y="1289431"/>
                    <a:pt x="91694" y="1289431"/>
                  </a:cubicBezTo>
                  <a:cubicBezTo>
                    <a:pt x="130937" y="1289431"/>
                    <a:pt x="183388" y="1289431"/>
                    <a:pt x="235839" y="1289431"/>
                  </a:cubicBezTo>
                  <a:cubicBezTo>
                    <a:pt x="235839" y="1209675"/>
                    <a:pt x="262001" y="1209675"/>
                    <a:pt x="327533" y="1209675"/>
                  </a:cubicBezTo>
                  <a:cubicBezTo>
                    <a:pt x="366776" y="1209675"/>
                    <a:pt x="406146" y="1209675"/>
                    <a:pt x="458597" y="1209675"/>
                  </a:cubicBezTo>
                  <a:cubicBezTo>
                    <a:pt x="458597" y="1143254"/>
                    <a:pt x="458597" y="1090041"/>
                    <a:pt x="458597" y="1036828"/>
                  </a:cubicBezTo>
                  <a:cubicBezTo>
                    <a:pt x="406146" y="1036828"/>
                    <a:pt x="366903" y="1023493"/>
                    <a:pt x="314452" y="1036828"/>
                  </a:cubicBezTo>
                  <a:cubicBezTo>
                    <a:pt x="262001" y="1036828"/>
                    <a:pt x="235839" y="1023493"/>
                    <a:pt x="235839" y="957072"/>
                  </a:cubicBezTo>
                  <a:cubicBezTo>
                    <a:pt x="183388" y="957072"/>
                    <a:pt x="131064" y="957072"/>
                    <a:pt x="91694" y="957072"/>
                  </a:cubicBezTo>
                  <a:cubicBezTo>
                    <a:pt x="39497" y="957326"/>
                    <a:pt x="254" y="930656"/>
                    <a:pt x="254" y="890778"/>
                  </a:cubicBezTo>
                  <a:cubicBezTo>
                    <a:pt x="254" y="837565"/>
                    <a:pt x="26416" y="811022"/>
                    <a:pt x="91948" y="811022"/>
                  </a:cubicBezTo>
                  <a:cubicBezTo>
                    <a:pt x="131191" y="811022"/>
                    <a:pt x="170561" y="811022"/>
                    <a:pt x="223012" y="811022"/>
                  </a:cubicBezTo>
                  <a:cubicBezTo>
                    <a:pt x="223012" y="811022"/>
                    <a:pt x="223012" y="811022"/>
                    <a:pt x="236093" y="811022"/>
                  </a:cubicBezTo>
                  <a:cubicBezTo>
                    <a:pt x="236093" y="744601"/>
                    <a:pt x="262255" y="731266"/>
                    <a:pt x="327787" y="744601"/>
                  </a:cubicBezTo>
                  <a:cubicBezTo>
                    <a:pt x="471932" y="744601"/>
                    <a:pt x="471932" y="744601"/>
                    <a:pt x="458851" y="585089"/>
                  </a:cubicBezTo>
                  <a:cubicBezTo>
                    <a:pt x="458851" y="585089"/>
                    <a:pt x="458851" y="571754"/>
                    <a:pt x="458851" y="558546"/>
                  </a:cubicBezTo>
                  <a:cubicBezTo>
                    <a:pt x="406400" y="558546"/>
                    <a:pt x="367157" y="558546"/>
                    <a:pt x="314706" y="558546"/>
                  </a:cubicBezTo>
                  <a:cubicBezTo>
                    <a:pt x="262255" y="558546"/>
                    <a:pt x="236093" y="545211"/>
                    <a:pt x="236093" y="478790"/>
                  </a:cubicBezTo>
                  <a:cubicBezTo>
                    <a:pt x="183642" y="478790"/>
                    <a:pt x="131318" y="478790"/>
                    <a:pt x="91948" y="478790"/>
                  </a:cubicBezTo>
                  <a:cubicBezTo>
                    <a:pt x="26416" y="478663"/>
                    <a:pt x="254" y="451993"/>
                    <a:pt x="254" y="412115"/>
                  </a:cubicBezTo>
                  <a:cubicBezTo>
                    <a:pt x="254" y="372237"/>
                    <a:pt x="26416" y="345694"/>
                    <a:pt x="91948" y="345694"/>
                  </a:cubicBezTo>
                  <a:cubicBezTo>
                    <a:pt x="131191" y="345694"/>
                    <a:pt x="183642" y="345694"/>
                    <a:pt x="236093" y="345694"/>
                  </a:cubicBezTo>
                  <a:cubicBezTo>
                    <a:pt x="223012" y="279273"/>
                    <a:pt x="262255" y="265938"/>
                    <a:pt x="327787" y="265938"/>
                  </a:cubicBezTo>
                  <a:cubicBezTo>
                    <a:pt x="367030" y="279273"/>
                    <a:pt x="419481" y="279273"/>
                    <a:pt x="445643" y="265938"/>
                  </a:cubicBezTo>
                  <a:cubicBezTo>
                    <a:pt x="458724" y="239395"/>
                    <a:pt x="458724" y="186182"/>
                    <a:pt x="458724" y="146304"/>
                  </a:cubicBezTo>
                  <a:cubicBezTo>
                    <a:pt x="458724" y="132969"/>
                    <a:pt x="471805" y="119761"/>
                    <a:pt x="471805" y="93091"/>
                  </a:cubicBezTo>
                  <a:cubicBezTo>
                    <a:pt x="471932" y="0"/>
                    <a:pt x="471932" y="0"/>
                    <a:pt x="563626" y="0"/>
                  </a:cubicBezTo>
                  <a:cubicBezTo>
                    <a:pt x="747014" y="0"/>
                    <a:pt x="917321" y="0"/>
                    <a:pt x="1100709" y="0"/>
                  </a:cubicBezTo>
                  <a:cubicBezTo>
                    <a:pt x="1244854" y="0"/>
                    <a:pt x="1388999" y="0"/>
                    <a:pt x="1520063" y="0"/>
                  </a:cubicBezTo>
                  <a:cubicBezTo>
                    <a:pt x="1585595" y="0"/>
                    <a:pt x="1611757" y="13335"/>
                    <a:pt x="1611757" y="93091"/>
                  </a:cubicBezTo>
                  <a:cubicBezTo>
                    <a:pt x="1611757" y="146304"/>
                    <a:pt x="1611757" y="199517"/>
                    <a:pt x="1611757" y="265938"/>
                  </a:cubicBezTo>
                  <a:close/>
                  <a:moveTo>
                    <a:pt x="1428242" y="1582166"/>
                  </a:moveTo>
                  <a:cubicBezTo>
                    <a:pt x="1428242" y="1116838"/>
                    <a:pt x="1428242" y="651510"/>
                    <a:pt x="1428242" y="186182"/>
                  </a:cubicBezTo>
                  <a:cubicBezTo>
                    <a:pt x="1166241" y="186182"/>
                    <a:pt x="904240" y="186182"/>
                    <a:pt x="642112" y="186182"/>
                  </a:cubicBezTo>
                  <a:cubicBezTo>
                    <a:pt x="642112" y="651510"/>
                    <a:pt x="642112" y="1116838"/>
                    <a:pt x="642112" y="1582166"/>
                  </a:cubicBezTo>
                  <a:cubicBezTo>
                    <a:pt x="904113" y="1582166"/>
                    <a:pt x="1166114" y="1582166"/>
                    <a:pt x="1428242" y="1582166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27" name="Group 127"/>
          <p:cNvGrpSpPr>
            <a:grpSpLocks noChangeAspect="1"/>
          </p:cNvGrpSpPr>
          <p:nvPr/>
        </p:nvGrpSpPr>
        <p:grpSpPr>
          <a:xfrm>
            <a:off x="14716080" y="8400780"/>
            <a:ext cx="138240" cy="138240"/>
            <a:chOff x="0" y="0"/>
            <a:chExt cx="184320" cy="18432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184277" cy="184404"/>
            </a:xfrm>
            <a:custGeom>
              <a:avLst/>
              <a:gdLst/>
              <a:ahLst/>
              <a:cxnLst/>
              <a:rect l="l" t="t" r="r" b="b"/>
              <a:pathLst>
                <a:path w="184277" h="184404">
                  <a:moveTo>
                    <a:pt x="0" y="92202"/>
                  </a:moveTo>
                  <a:cubicBezTo>
                    <a:pt x="0" y="0"/>
                    <a:pt x="0" y="0"/>
                    <a:pt x="65786" y="0"/>
                  </a:cubicBezTo>
                  <a:cubicBezTo>
                    <a:pt x="144780" y="0"/>
                    <a:pt x="184277" y="26289"/>
                    <a:pt x="184277" y="92202"/>
                  </a:cubicBezTo>
                  <a:cubicBezTo>
                    <a:pt x="184277" y="144907"/>
                    <a:pt x="144780" y="184404"/>
                    <a:pt x="65786" y="184404"/>
                  </a:cubicBezTo>
                  <a:cubicBezTo>
                    <a:pt x="0" y="184277"/>
                    <a:pt x="0" y="184277"/>
                    <a:pt x="0" y="9220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29" name="Group 129"/>
          <p:cNvGrpSpPr>
            <a:grpSpLocks noChangeAspect="1"/>
          </p:cNvGrpSpPr>
          <p:nvPr/>
        </p:nvGrpSpPr>
        <p:grpSpPr>
          <a:xfrm>
            <a:off x="10265400" y="7932060"/>
            <a:ext cx="373680" cy="1176120"/>
            <a:chOff x="0" y="0"/>
            <a:chExt cx="498240" cy="156816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498348" cy="1568323"/>
            </a:xfrm>
            <a:custGeom>
              <a:avLst/>
              <a:gdLst/>
              <a:ahLst/>
              <a:cxnLst/>
              <a:rect l="l" t="t" r="r" b="b"/>
              <a:pathLst>
                <a:path w="498348" h="1568323">
                  <a:moveTo>
                    <a:pt x="340868" y="903732"/>
                  </a:moveTo>
                  <a:cubicBezTo>
                    <a:pt x="340868" y="890397"/>
                    <a:pt x="340868" y="890397"/>
                    <a:pt x="340868" y="877189"/>
                  </a:cubicBezTo>
                  <a:cubicBezTo>
                    <a:pt x="367157" y="744220"/>
                    <a:pt x="327787" y="624586"/>
                    <a:pt x="209804" y="544830"/>
                  </a:cubicBezTo>
                  <a:cubicBezTo>
                    <a:pt x="170434" y="504952"/>
                    <a:pt x="183642" y="465074"/>
                    <a:pt x="183642" y="411988"/>
                  </a:cubicBezTo>
                  <a:cubicBezTo>
                    <a:pt x="183642" y="372110"/>
                    <a:pt x="170561" y="345567"/>
                    <a:pt x="131191" y="319024"/>
                  </a:cubicBezTo>
                  <a:cubicBezTo>
                    <a:pt x="78740" y="279146"/>
                    <a:pt x="52578" y="186182"/>
                    <a:pt x="91821" y="106426"/>
                  </a:cubicBezTo>
                  <a:cubicBezTo>
                    <a:pt x="117983" y="39878"/>
                    <a:pt x="196723" y="0"/>
                    <a:pt x="262255" y="0"/>
                  </a:cubicBezTo>
                  <a:cubicBezTo>
                    <a:pt x="340868" y="13335"/>
                    <a:pt x="419608" y="66421"/>
                    <a:pt x="419608" y="146177"/>
                  </a:cubicBezTo>
                  <a:cubicBezTo>
                    <a:pt x="432689" y="225933"/>
                    <a:pt x="406527" y="292354"/>
                    <a:pt x="354076" y="332232"/>
                  </a:cubicBezTo>
                  <a:cubicBezTo>
                    <a:pt x="314706" y="358775"/>
                    <a:pt x="301625" y="425196"/>
                    <a:pt x="340995" y="465074"/>
                  </a:cubicBezTo>
                  <a:cubicBezTo>
                    <a:pt x="340995" y="465074"/>
                    <a:pt x="340995" y="478409"/>
                    <a:pt x="340995" y="478409"/>
                  </a:cubicBezTo>
                  <a:cubicBezTo>
                    <a:pt x="472059" y="558165"/>
                    <a:pt x="498348" y="677799"/>
                    <a:pt x="485267" y="823976"/>
                  </a:cubicBezTo>
                  <a:cubicBezTo>
                    <a:pt x="472186" y="916940"/>
                    <a:pt x="485267" y="1023366"/>
                    <a:pt x="485267" y="1116330"/>
                  </a:cubicBezTo>
                  <a:cubicBezTo>
                    <a:pt x="485267" y="1156208"/>
                    <a:pt x="472186" y="1196086"/>
                    <a:pt x="432816" y="1235964"/>
                  </a:cubicBezTo>
                  <a:cubicBezTo>
                    <a:pt x="419735" y="1249299"/>
                    <a:pt x="406654" y="1262507"/>
                    <a:pt x="380365" y="1289177"/>
                  </a:cubicBezTo>
                  <a:cubicBezTo>
                    <a:pt x="354203" y="1302512"/>
                    <a:pt x="354203" y="1329055"/>
                    <a:pt x="354203" y="1368933"/>
                  </a:cubicBezTo>
                  <a:cubicBezTo>
                    <a:pt x="367284" y="1475232"/>
                    <a:pt x="288671" y="1568323"/>
                    <a:pt x="183769" y="1568323"/>
                  </a:cubicBezTo>
                  <a:cubicBezTo>
                    <a:pt x="78867" y="1568323"/>
                    <a:pt x="0" y="1488440"/>
                    <a:pt x="0" y="1368806"/>
                  </a:cubicBezTo>
                  <a:cubicBezTo>
                    <a:pt x="13081" y="1275842"/>
                    <a:pt x="104902" y="1196086"/>
                    <a:pt x="209804" y="1209294"/>
                  </a:cubicBezTo>
                  <a:cubicBezTo>
                    <a:pt x="262255" y="1222629"/>
                    <a:pt x="340868" y="1142873"/>
                    <a:pt x="340868" y="1089660"/>
                  </a:cubicBezTo>
                  <a:cubicBezTo>
                    <a:pt x="353949" y="1063117"/>
                    <a:pt x="340868" y="1023239"/>
                    <a:pt x="340868" y="996696"/>
                  </a:cubicBezTo>
                  <a:cubicBezTo>
                    <a:pt x="340868" y="956818"/>
                    <a:pt x="340868" y="930275"/>
                    <a:pt x="340868" y="903732"/>
                  </a:cubicBezTo>
                  <a:close/>
                  <a:moveTo>
                    <a:pt x="249174" y="252476"/>
                  </a:moveTo>
                  <a:cubicBezTo>
                    <a:pt x="288544" y="252476"/>
                    <a:pt x="327787" y="225933"/>
                    <a:pt x="327787" y="186055"/>
                  </a:cubicBezTo>
                  <a:cubicBezTo>
                    <a:pt x="327787" y="146177"/>
                    <a:pt x="288417" y="106299"/>
                    <a:pt x="249174" y="106299"/>
                  </a:cubicBezTo>
                  <a:cubicBezTo>
                    <a:pt x="209931" y="106299"/>
                    <a:pt x="170561" y="146177"/>
                    <a:pt x="183642" y="186055"/>
                  </a:cubicBezTo>
                  <a:cubicBezTo>
                    <a:pt x="183642" y="225933"/>
                    <a:pt x="209804" y="252476"/>
                    <a:pt x="249174" y="252476"/>
                  </a:cubicBezTo>
                  <a:close/>
                  <a:moveTo>
                    <a:pt x="183515" y="1315720"/>
                  </a:moveTo>
                  <a:cubicBezTo>
                    <a:pt x="144145" y="1315720"/>
                    <a:pt x="104902" y="1342263"/>
                    <a:pt x="104902" y="1395476"/>
                  </a:cubicBezTo>
                  <a:cubicBezTo>
                    <a:pt x="104902" y="1435354"/>
                    <a:pt x="144272" y="1461897"/>
                    <a:pt x="183515" y="1461897"/>
                  </a:cubicBezTo>
                  <a:cubicBezTo>
                    <a:pt x="222758" y="1461897"/>
                    <a:pt x="249047" y="1435354"/>
                    <a:pt x="249047" y="1382141"/>
                  </a:cubicBezTo>
                  <a:cubicBezTo>
                    <a:pt x="249047" y="1342263"/>
                    <a:pt x="222885" y="1315720"/>
                    <a:pt x="183515" y="131572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31" name="Group 131"/>
          <p:cNvGrpSpPr>
            <a:grpSpLocks noChangeAspect="1"/>
          </p:cNvGrpSpPr>
          <p:nvPr/>
        </p:nvGrpSpPr>
        <p:grpSpPr>
          <a:xfrm>
            <a:off x="11129940" y="8191260"/>
            <a:ext cx="383400" cy="926100"/>
            <a:chOff x="0" y="0"/>
            <a:chExt cx="511200" cy="12348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511175" cy="1234821"/>
            </a:xfrm>
            <a:custGeom>
              <a:avLst/>
              <a:gdLst/>
              <a:ahLst/>
              <a:cxnLst/>
              <a:rect l="l" t="t" r="r" b="b"/>
              <a:pathLst>
                <a:path w="511175" h="1234821">
                  <a:moveTo>
                    <a:pt x="144145" y="610743"/>
                  </a:moveTo>
                  <a:cubicBezTo>
                    <a:pt x="144145" y="637286"/>
                    <a:pt x="157226" y="663829"/>
                    <a:pt x="144145" y="690372"/>
                  </a:cubicBezTo>
                  <a:cubicBezTo>
                    <a:pt x="131064" y="770001"/>
                    <a:pt x="183515" y="823087"/>
                    <a:pt x="235839" y="862965"/>
                  </a:cubicBezTo>
                  <a:cubicBezTo>
                    <a:pt x="248920" y="876300"/>
                    <a:pt x="262001" y="876300"/>
                    <a:pt x="275209" y="862965"/>
                  </a:cubicBezTo>
                  <a:cubicBezTo>
                    <a:pt x="366903" y="862965"/>
                    <a:pt x="432562" y="889508"/>
                    <a:pt x="471805" y="955929"/>
                  </a:cubicBezTo>
                  <a:cubicBezTo>
                    <a:pt x="511175" y="1035558"/>
                    <a:pt x="497967" y="1115314"/>
                    <a:pt x="445643" y="1168400"/>
                  </a:cubicBezTo>
                  <a:cubicBezTo>
                    <a:pt x="380111" y="1221486"/>
                    <a:pt x="301498" y="1234821"/>
                    <a:pt x="235966" y="1208278"/>
                  </a:cubicBezTo>
                  <a:cubicBezTo>
                    <a:pt x="170434" y="1168400"/>
                    <a:pt x="131064" y="1102106"/>
                    <a:pt x="144272" y="1009142"/>
                  </a:cubicBezTo>
                  <a:cubicBezTo>
                    <a:pt x="144272" y="995807"/>
                    <a:pt x="131191" y="956056"/>
                    <a:pt x="118110" y="942721"/>
                  </a:cubicBezTo>
                  <a:cubicBezTo>
                    <a:pt x="26162" y="876300"/>
                    <a:pt x="0" y="796671"/>
                    <a:pt x="13081" y="677164"/>
                  </a:cubicBezTo>
                  <a:cubicBezTo>
                    <a:pt x="13081" y="610743"/>
                    <a:pt x="13081" y="531114"/>
                    <a:pt x="13081" y="464693"/>
                  </a:cubicBezTo>
                  <a:cubicBezTo>
                    <a:pt x="0" y="411607"/>
                    <a:pt x="13081" y="371729"/>
                    <a:pt x="52451" y="345186"/>
                  </a:cubicBezTo>
                  <a:cubicBezTo>
                    <a:pt x="78613" y="331851"/>
                    <a:pt x="91821" y="305308"/>
                    <a:pt x="104902" y="292100"/>
                  </a:cubicBezTo>
                  <a:cubicBezTo>
                    <a:pt x="131064" y="265557"/>
                    <a:pt x="144272" y="239014"/>
                    <a:pt x="144272" y="199136"/>
                  </a:cubicBezTo>
                  <a:cubicBezTo>
                    <a:pt x="117983" y="106172"/>
                    <a:pt x="196596" y="13335"/>
                    <a:pt x="301498" y="0"/>
                  </a:cubicBezTo>
                  <a:cubicBezTo>
                    <a:pt x="393192" y="0"/>
                    <a:pt x="485013" y="66421"/>
                    <a:pt x="485013" y="172593"/>
                  </a:cubicBezTo>
                  <a:cubicBezTo>
                    <a:pt x="498094" y="265557"/>
                    <a:pt x="419481" y="358521"/>
                    <a:pt x="327660" y="358521"/>
                  </a:cubicBezTo>
                  <a:cubicBezTo>
                    <a:pt x="275209" y="358521"/>
                    <a:pt x="249047" y="358521"/>
                    <a:pt x="196596" y="385064"/>
                  </a:cubicBezTo>
                  <a:cubicBezTo>
                    <a:pt x="117983" y="451485"/>
                    <a:pt x="157226" y="544449"/>
                    <a:pt x="144145" y="610743"/>
                  </a:cubicBezTo>
                  <a:close/>
                  <a:moveTo>
                    <a:pt x="314579" y="1115314"/>
                  </a:moveTo>
                  <a:cubicBezTo>
                    <a:pt x="353949" y="1115314"/>
                    <a:pt x="393192" y="1075436"/>
                    <a:pt x="380111" y="1035685"/>
                  </a:cubicBezTo>
                  <a:cubicBezTo>
                    <a:pt x="380111" y="1009142"/>
                    <a:pt x="353949" y="969264"/>
                    <a:pt x="314579" y="969264"/>
                  </a:cubicBezTo>
                  <a:cubicBezTo>
                    <a:pt x="275209" y="969264"/>
                    <a:pt x="235966" y="1009142"/>
                    <a:pt x="235966" y="1048893"/>
                  </a:cubicBezTo>
                  <a:cubicBezTo>
                    <a:pt x="249047" y="1088771"/>
                    <a:pt x="275336" y="1115314"/>
                    <a:pt x="314579" y="1115314"/>
                  </a:cubicBezTo>
                  <a:close/>
                  <a:moveTo>
                    <a:pt x="314579" y="252222"/>
                  </a:moveTo>
                  <a:cubicBezTo>
                    <a:pt x="353949" y="252222"/>
                    <a:pt x="393192" y="225679"/>
                    <a:pt x="380111" y="185801"/>
                  </a:cubicBezTo>
                  <a:cubicBezTo>
                    <a:pt x="380111" y="145923"/>
                    <a:pt x="353949" y="106172"/>
                    <a:pt x="314579" y="106172"/>
                  </a:cubicBezTo>
                  <a:cubicBezTo>
                    <a:pt x="275209" y="106172"/>
                    <a:pt x="249047" y="146050"/>
                    <a:pt x="235966" y="185801"/>
                  </a:cubicBezTo>
                  <a:cubicBezTo>
                    <a:pt x="235966" y="225679"/>
                    <a:pt x="275336" y="252222"/>
                    <a:pt x="314579" y="25222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Custom</PresentationFormat>
  <Paragraphs>74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 Bold</vt:lpstr>
      <vt:lpstr>Calibri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2023-12-06T20:18:34Z</dcterms:created>
  <dcterms:modified xsi:type="dcterms:W3CDTF">2024-01-11T12:39:38Z</dcterms:modified>
  <dc:identifier/>
</cp:coreProperties>
</file>